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950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0554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05192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9715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59090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7895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8469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4277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54466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813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8721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2079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4261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9567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9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9402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683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3768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298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1767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9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9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9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0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0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0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1386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86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1568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7353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9048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9749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3152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2580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4048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9/12/2025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8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None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None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None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None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None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None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None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None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None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2.jp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"/>
          <p:cNvGrpSpPr>
            <a:grpSpLocks/>
          </p:cNvGrpSpPr>
          <p:nvPr/>
        </p:nvGrpSpPr>
        <p:grpSpPr>
          <a:xfrm>
            <a:off x="433387" y="529711"/>
            <a:ext cx="1868403" cy="1290752"/>
            <a:chOff x="433387" y="529711"/>
            <a:chExt cx="1868403" cy="1290752"/>
          </a:xfrm>
        </p:grpSpPr>
        <p:sp>
          <p:nvSpPr>
            <p:cNvPr id="40" name="曲线"/>
            <p:cNvSpPr>
              <a:spLocks/>
            </p:cNvSpPr>
            <p:nvPr/>
          </p:nvSpPr>
          <p:spPr>
            <a:xfrm rot="0">
              <a:off x="433387" y="529711"/>
              <a:ext cx="1228725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 rot="0">
              <a:off x="1654091" y="1258488"/>
              <a:ext cx="647699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4" y="0"/>
                  </a:moveTo>
                  <a:lnTo>
                    <a:pt x="4683" y="0"/>
                  </a:lnTo>
                  <a:lnTo>
                    <a:pt x="0" y="10797"/>
                  </a:lnTo>
                  <a:lnTo>
                    <a:pt x="4683" y="21600"/>
                  </a:lnTo>
                  <a:lnTo>
                    <a:pt x="16914" y="21600"/>
                  </a:lnTo>
                  <a:lnTo>
                    <a:pt x="21600" y="10797"/>
                  </a:lnTo>
                  <a:lnTo>
                    <a:pt x="16914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3" name="曲线"/>
          <p:cNvSpPr>
            <a:spLocks/>
          </p:cNvSpPr>
          <p:nvPr/>
        </p:nvSpPr>
        <p:spPr>
          <a:xfrm rot="0">
            <a:off x="8195057" y="502710"/>
            <a:ext cx="1228726" cy="111127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7589868" y="1245756"/>
            <a:ext cx="639679" cy="561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76200" y="70429"/>
            <a:ext cx="7629525" cy="14738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br>
              <a:rPr lang="zh-CN" altLang="en-US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Trebuchet MS" pitchFamily="0" charset="0"/>
              </a:rPr>
            </a:br>
            <a:endParaRPr lang="zh-CN" altLang="en-US" sz="3200" b="0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 idx="7"/>
          </p:nvPr>
        </p:nvSpPr>
        <p:spPr>
          <a:xfrm rot="0">
            <a:off x="8590663" y="6139469"/>
            <a:ext cx="68333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8" name="矩形"/>
          <p:cNvSpPr>
            <a:spLocks/>
          </p:cNvSpPr>
          <p:nvPr/>
        </p:nvSpPr>
        <p:spPr>
          <a:xfrm rot="0">
            <a:off x="1100136" y="2615916"/>
            <a:ext cx="9034464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Logabavatharini 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REGISTER NO 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 212400139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NMID	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 BF5ECAE5350A6759E62491C638A6CD77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 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COLLEGE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 S. I. V. E. T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UNIVERSITY 		: University of Madras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21735"/>
      </p:ext>
    </p:extLst>
  </p:cSld>
  <p:clrMapOvr>
    <a:masterClrMapping/>
  </p:clrMapOvr>
  <p:transition spd="slow"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496425" y="5429250"/>
            <a:ext cx="314325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1752599" y="611828"/>
            <a:ext cx="848042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RESULTS AND SCREENSHOTS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7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686008" y="1701026"/>
            <a:ext cx="6649940" cy="460793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240594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曲线"/>
          <p:cNvSpPr>
            <a:spLocks/>
          </p:cNvSpPr>
          <p:nvPr/>
        </p:nvSpPr>
        <p:spPr>
          <a:xfrm rot="0">
            <a:off x="8859502" y="71264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8744900" y="339983"/>
            <a:ext cx="314324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8654412" y="61916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2743200" y="457669"/>
            <a:ext cx="4578668" cy="499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CONCLUSION</a:t>
            </a:r>
            <a:endParaRPr lang="zh-CN" altLang="en-US" sz="3200" b="1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914400" y="1524000"/>
            <a:ext cx="9448799" cy="4930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THANK YOU For visiting My portfolio ! I am passionate about  for learning, growing, and taking on new Challenges.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This portfolio, reflects my skills, Creativity, and dedication to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	building a strong foundation in My career.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 look forward to exploring opportunities where I can contribute, collaborate, and Continue to improve.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If you’d like to connect or know more about me, feel free to reach out through the contact section.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622104"/>
      </p:ext>
    </p:extLst>
  </p:cSld>
  <p:clrMapOvr>
    <a:masterClrMapping/>
  </p:clrMapOvr>
  <p:transition spd="slow"/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"/>
          <p:cNvSpPr>
            <a:spLocks/>
          </p:cNvSpPr>
          <p:nvPr/>
        </p:nvSpPr>
        <p:spPr>
          <a:xfrm rot="0">
            <a:off x="3581399" y="838200"/>
            <a:ext cx="6097603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0" baseline="0">
                <a:solidFill>
                  <a:srgbClr val="934ECB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Github Link</a:t>
            </a:r>
            <a:endParaRPr lang="zh-CN" altLang="en-US" sz="1800" b="1" i="0" u="none" strike="noStrike" kern="1200" cap="none" spc="0" baseline="0">
              <a:solidFill>
                <a:srgbClr val="934ECB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04" name="矩形"/>
          <p:cNvSpPr>
            <a:spLocks/>
          </p:cNvSpPr>
          <p:nvPr/>
        </p:nvSpPr>
        <p:spPr>
          <a:xfrm rot="0">
            <a:off x="3360041" y="2667000"/>
            <a:ext cx="5785561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8AAE32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Link : </a:t>
            </a:r>
            <a:r>
              <a:rPr lang="en-US" altLang="zh-CN" sz="2400" b="1" i="0" u="none" strike="noStrike" kern="1200" cap="none" spc="0" baseline="0">
                <a:solidFill>
                  <a:srgbClr val="8AAE32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https://loga13280-cmd.github.io/Loga/</a:t>
            </a:r>
            <a:endParaRPr lang="zh-CN" altLang="en-US" sz="2400" b="0" i="0" u="sng" strike="noStrike" kern="1200" cap="none" spc="0" baseline="0">
              <a:solidFill>
                <a:srgbClr val="8AAE32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38068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本框"/>
          <p:cNvSpPr>
            <a:spLocks noGrp="1"/>
          </p:cNvSpPr>
          <p:nvPr>
            <p:ph type="title"/>
          </p:nvPr>
        </p:nvSpPr>
        <p:spPr>
          <a:xfrm rot="0">
            <a:off x="4368026" y="273595"/>
            <a:ext cx="2879956" cy="851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ABOUT ME</a:t>
            </a:r>
            <a:endParaRPr lang="zh-CN" altLang="en-US" sz="3600" b="1" i="0" u="none" strike="noStrike" kern="1200" cap="none" spc="0" baseline="0">
              <a:solidFill>
                <a:srgbClr val="000000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208" name="文本框"/>
          <p:cNvSpPr>
            <a:spLocks noGrp="1"/>
          </p:cNvSpPr>
          <p:nvPr>
            <p:ph type="body" idx="1"/>
          </p:nvPr>
        </p:nvSpPr>
        <p:spPr>
          <a:xfrm rot="21593624">
            <a:off x="1056076" y="1603982"/>
            <a:ext cx="7919878" cy="4528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211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848064" y="2277017"/>
            <a:ext cx="5111922" cy="338394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1758959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3050769">
            <a:off x="9503747" y="5471837"/>
            <a:ext cx="314323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 rot="0">
            <a:off x="3283381" y="714273"/>
            <a:ext cx="39096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1" u="sng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PROJECT</a:t>
            </a:r>
            <a:r>
              <a:rPr lang="en-US" altLang="zh-CN" sz="3200" b="1" i="0" u="sng" strike="noStrike" kern="1200" cap="none" spc="-85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1" i="1" u="sng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TITLE</a:t>
            </a:r>
            <a:endParaRPr lang="zh-CN" altLang="en-US" sz="3200" b="1" i="1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5" name="矩形"/>
          <p:cNvSpPr>
            <a:spLocks/>
          </p:cNvSpPr>
          <p:nvPr/>
        </p:nvSpPr>
        <p:spPr>
          <a:xfrm rot="0">
            <a:off x="1200150" y="2869986"/>
            <a:ext cx="8610600" cy="99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DIGITAL PORTFOLIO 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934"/>
      </p:ext>
    </p:extLst>
  </p:cSld>
  <p:clrMapOvr>
    <a:masterClrMapping/>
  </p:clrMapOvr>
  <p:transition spd="slow"/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8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0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1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6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5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</a:t>
            </a:r>
            <a:r>
              <a:rPr lang="en-US" altLang="zh-CN" sz="3200" b="0" i="0" u="sng" strike="noStrike" kern="1200" cap="none" spc="-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G</a:t>
            </a:r>
            <a:r>
              <a:rPr lang="en-US" altLang="zh-CN" sz="3200" b="0" i="0" u="sng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</a:t>
            </a:r>
            <a:r>
              <a:rPr lang="en-US" altLang="zh-CN" sz="3200" b="0" i="0" u="sng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DA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0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2509806" y="1041533"/>
            <a:ext cx="5029200" cy="58350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Problem Statement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Project Overview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End Users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Tools and Technologies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Portfolio design and Layout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Features and Functionality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Results and </a:t>
            </a: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Screenshots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Conclusion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Github Link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351928"/>
      </p:ext>
    </p:extLst>
  </p:cSld>
  <p:clrMapOvr>
    <a:masterClrMapping/>
  </p:clrMapOvr>
  <p:transition spd="slow"/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590663" y="2933700"/>
            <a:ext cx="2163060" cy="2171700"/>
            <a:chOff x="8590663" y="2933700"/>
            <a:chExt cx="2163060" cy="21717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657277" y="4552950"/>
              <a:ext cx="358023" cy="304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657277" y="4908550"/>
              <a:ext cx="141716" cy="1206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90663" y="2933700"/>
              <a:ext cx="2163060" cy="21717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曲线"/>
          <p:cNvSpPr>
            <a:spLocks/>
          </p:cNvSpPr>
          <p:nvPr/>
        </p:nvSpPr>
        <p:spPr>
          <a:xfrm rot="0">
            <a:off x="8836616" y="1371258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 rot="0">
            <a:off x="685900" y="551333"/>
            <a:ext cx="56368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ROB</a:t>
            </a:r>
            <a:r>
              <a:rPr lang="en-US" altLang="zh-CN" sz="3200" b="0" i="0" u="sng" strike="noStrike" kern="1200" cap="none" spc="5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L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M</a:t>
            </a:r>
            <a:r>
              <a:rPr lang="en-US" altLang="zh-CN" sz="3200" b="0" i="0" u="sng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</a:t>
            </a:r>
            <a:r>
              <a:rPr lang="en-US" altLang="zh-CN" sz="3200" b="0" i="0" u="sng" strike="noStrike" kern="1200" cap="none" spc="-37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200" b="0" i="0" u="sng" strike="noStrike" kern="1200" cap="none" spc="-37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200" b="0" i="0" u="sng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ME</a:t>
            </a:r>
            <a:r>
              <a:rPr lang="en-US" altLang="zh-CN" sz="3200" b="0" i="0" u="sng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NT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18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矩形"/>
          <p:cNvSpPr>
            <a:spLocks/>
          </p:cNvSpPr>
          <p:nvPr/>
        </p:nvSpPr>
        <p:spPr>
          <a:xfrm rot="0">
            <a:off x="0" y="897597"/>
            <a:ext cx="3429000" cy="6248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381001" y="1695108"/>
            <a:ext cx="7772400" cy="47777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Traditional portfolios are often limited, inaccessible, and difficult to update, making it challenging for individuals to effectively showcase their skills and work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digital portfolio solves this by providing a dynamic, accessible, and easily updatable platform for personal and professional presentation.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72673"/>
      </p:ext>
    </p:extLst>
  </p:cSld>
  <p:clrMapOvr>
    <a:masterClrMapping/>
  </p:clrMapOvr>
  <p:transition spd="slow"/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8658225" y="2647950"/>
            <a:ext cx="3076575" cy="3448050"/>
            <a:chOff x="8658225" y="2647950"/>
            <a:chExt cx="3076575" cy="344805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263589" y="5104685"/>
              <a:ext cx="398045" cy="4137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263589" y="5587411"/>
              <a:ext cx="157560" cy="16378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076575" cy="34480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11516068" y="2057400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693921" y="445022"/>
            <a:ext cx="5263514" cy="5022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3200" b="0" i="0" u="sng" strike="noStrike" kern="1200" cap="none" spc="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PROJECT</a:t>
            </a:r>
            <a:r>
              <a:rPr lang="en-US" altLang="zh-CN" sz="3200" b="0" i="0" u="sng" strike="noStrike" kern="1200" cap="none" spc="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OVERVIEW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30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3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676275" y="1404513"/>
            <a:ext cx="8224838" cy="40728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Many individuals struggle to effectively present their skills, projects, and achievements using traditional paper-based or static formats.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These methods lack accessibility, interactivity, and ease of updating.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370362"/>
      </p:ext>
    </p:extLst>
  </p:cSld>
  <p:clrMapOvr>
    <a:masterClrMapping/>
  </p:clrMapOvr>
  <p:transition spd="slow"/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426620" y="5417276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914400" y="552655"/>
            <a:ext cx="6784903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W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H</a:t>
            </a:r>
            <a:r>
              <a:rPr lang="en-US" altLang="zh-CN" sz="3200" b="0" i="0" u="sng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</a:t>
            </a:r>
            <a:r>
              <a:rPr lang="en-US" altLang="zh-CN" sz="3200" b="0" i="0" u="sng" strike="noStrike" kern="1200" cap="none" spc="-2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AR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200" b="0" i="0" u="sng" strike="noStrike" kern="1200" cap="none" spc="-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H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3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</a:t>
            </a:r>
            <a:r>
              <a:rPr lang="en-US" altLang="zh-CN" sz="3200" b="0" i="0" u="sng" strike="noStrike" kern="1200" cap="none" spc="-4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U</a:t>
            </a:r>
            <a:r>
              <a:rPr lang="en-US" altLang="zh-CN" sz="3200" b="0" i="0" u="sng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</a:t>
            </a:r>
            <a:r>
              <a:rPr lang="en-US" altLang="zh-CN" sz="3200" b="0" i="0" u="sng" strike="noStrike" kern="1200" cap="none" spc="-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R</a:t>
            </a:r>
            <a:r>
              <a:rPr lang="en-US" altLang="zh-CN" sz="3200" b="0" i="0" u="sng" strike="noStrike" kern="1200" cap="none" spc="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S?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457200" y="1201438"/>
            <a:ext cx="9563100" cy="570166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Teachers and Professors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– They use the digital portfolio to assess students’ learning progress, project work, and overall academic performance in a more interactive and organized format.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Employers and Recruiters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–They review digital portfolios to evaluate a candidate’s qualifications, practical skills, and suitability for internships, jobs, or freelance opportunities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Clients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– In cases where students offer services like design, writing, or programming, clients use the portfolio to assess the student’s previous work before hiring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Students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– They are the primary users who create and maintain the digital portfolio to showcase their academic achievements, skills, projects, and experiences.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2" marL="12001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4273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89834" y="1496332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9424987" y="0"/>
            <a:ext cx="314323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381000" y="542744"/>
            <a:ext cx="976312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TOOLS AND TECHNIQUES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4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3505199" y="1496330"/>
            <a:ext cx="5486400" cy="43300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Tools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HTML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– To structure the content of the portfolio.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CSS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– Styles the content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JavaScript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– Adds interactivity and dynamic features.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Techniques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Use semantic HTML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Apply responsive CSS (e.g., Flexbox, Grid)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Use JavaScript for dynamic elements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Keep code clean and organized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Code editor –virtual studio code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Test across devices and browsers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66193"/>
      </p:ext>
    </p:extLst>
  </p:cSld>
  <p:clrMapOvr>
    <a:masterClrMapping/>
  </p:clrMapOvr>
  <p:transition spd="slow"/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2063368" y="192893"/>
            <a:ext cx="9328150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POTFOLIO DESIGN AND LAYOUT</a:t>
            </a:r>
            <a:endParaRPr lang="zh-CN" altLang="en-US" sz="3200" b="0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矩形"/>
          <p:cNvSpPr>
            <a:spLocks/>
          </p:cNvSpPr>
          <p:nvPr/>
        </p:nvSpPr>
        <p:spPr>
          <a:xfrm rot="0">
            <a:off x="748483" y="2168365"/>
            <a:ext cx="6871517" cy="92011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0" y="-184666"/>
            <a:ext cx="264816" cy="369332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61" name="矩形"/>
          <p:cNvSpPr>
            <a:spLocks/>
          </p:cNvSpPr>
          <p:nvPr/>
        </p:nvSpPr>
        <p:spPr>
          <a:xfrm rot="0">
            <a:off x="609600" y="3967480"/>
            <a:ext cx="265555" cy="6248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330359" y="1477495"/>
            <a:ext cx="9745686" cy="20154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Portfolio Design:</a:t>
            </a:r>
            <a:endParaRPr lang="en-US" altLang="zh-CN" sz="2000" b="1" i="0" u="sng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Clean &amp; Minimal: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Avoid clutter; use whitespace effectively.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Consistent Style: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Use a unified color scheme, fonts, and icon style.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Professional Look: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Choose modern and readable typography; keep visuals high quality.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User-Friendly: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Easy navigation with clear menus and call-to-action buttons.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Responsive: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Must look good on all devices (mobile, tablet, desktop).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47170" y="3888269"/>
            <a:ext cx="9082431" cy="19869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Portfolio Layout:</a:t>
            </a:r>
            <a:endParaRPr lang="en-US" altLang="zh-CN" sz="2000" b="1" i="0" u="sng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Header</a:t>
            </a:r>
            <a:r>
              <a:rPr lang="en-US" altLang="zh-CN" sz="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Includes your name/logo and navigation menu.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Hero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A short intro or tagline that tells who you are.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About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Brief bio, skills, and background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Projects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Showcases your best work with images, descriptions, and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Skills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Lists technical and soft skills (can include icons or charts).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435528"/>
      </p:ext>
    </p:extLst>
  </p:cSld>
  <p:clrMapOvr>
    <a:masterClrMapping/>
  </p:clrMapOvr>
  <p:transition spd="slow"/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6200" y="422999"/>
            <a:ext cx="8596668" cy="685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FEATURES AND FUNCTIONALITY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524000" y="1108800"/>
            <a:ext cx="8382000" cy="65112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Gallery	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Visual display of work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About Me Section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Brief bio and background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Skills Section	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List of tools and technologies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Contact Form	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For direct communication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Responsive Design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Mobile and tablet friendly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Downloadable Resume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Optional PDF CV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Functionality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Navigation Menu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Easy movement between sections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Interactive Elements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Hover effects, sliders, filters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Embedded Media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Videos, images, or documents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SEO Optimization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Helps people find your portfolio online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Social Media Links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Connects to your LinkedIn, GitHub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92585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582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43</cp:revision>
  <dcterms:created xsi:type="dcterms:W3CDTF">2024-03-29T15:07:22Z</dcterms:created>
  <dcterms:modified xsi:type="dcterms:W3CDTF">2025-09-12T01:09:19Z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