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94660"/>
  </p:normalViewPr>
  <p:slideViewPr>
    <p:cSldViewPr snapToGrid="0">
      <p:cViewPr varScale="1">
        <p:scale>
          <a:sx n="87" d="100"/>
          <a:sy n="87" d="100"/>
        </p:scale>
        <p:origin x="30"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zzolina, Logan '26" userId="a2c7a4c4-8694-4746-916d-b789f5c5b837" providerId="ADAL" clId="{44CE8BF2-0603-4F18-9558-392434F66239}"/>
    <pc:docChg chg="custSel modSld">
      <pc:chgData name="Azzolina, Logan '26" userId="a2c7a4c4-8694-4746-916d-b789f5c5b837" providerId="ADAL" clId="{44CE8BF2-0603-4F18-9558-392434F66239}" dt="2024-10-31T15:46:35.035" v="45" actId="20577"/>
      <pc:docMkLst>
        <pc:docMk/>
      </pc:docMkLst>
      <pc:sldChg chg="modSp mod">
        <pc:chgData name="Azzolina, Logan '26" userId="a2c7a4c4-8694-4746-916d-b789f5c5b837" providerId="ADAL" clId="{44CE8BF2-0603-4F18-9558-392434F66239}" dt="2024-10-31T15:46:35.035" v="45" actId="20577"/>
        <pc:sldMkLst>
          <pc:docMk/>
          <pc:sldMk cId="3513733059" sldId="257"/>
        </pc:sldMkLst>
        <pc:spChg chg="mod">
          <ac:chgData name="Azzolina, Logan '26" userId="a2c7a4c4-8694-4746-916d-b789f5c5b837" providerId="ADAL" clId="{44CE8BF2-0603-4F18-9558-392434F66239}" dt="2024-10-31T15:45:16.385" v="16" actId="20577"/>
          <ac:spMkLst>
            <pc:docMk/>
            <pc:sldMk cId="3513733059" sldId="257"/>
            <ac:spMk id="4" creationId="{1153AF6E-CBEA-549E-8D22-8C10E0A8D6A2}"/>
          </ac:spMkLst>
        </pc:spChg>
        <pc:spChg chg="mod">
          <ac:chgData name="Azzolina, Logan '26" userId="a2c7a4c4-8694-4746-916d-b789f5c5b837" providerId="ADAL" clId="{44CE8BF2-0603-4F18-9558-392434F66239}" dt="2024-10-31T15:45:05.987" v="1" actId="14100"/>
          <ac:spMkLst>
            <pc:docMk/>
            <pc:sldMk cId="3513733059" sldId="257"/>
            <ac:spMk id="6" creationId="{E01476F4-7FE6-0DF5-D47E-F3831F7B0489}"/>
          </ac:spMkLst>
        </pc:spChg>
        <pc:spChg chg="mod">
          <ac:chgData name="Azzolina, Logan '26" userId="a2c7a4c4-8694-4746-916d-b789f5c5b837" providerId="ADAL" clId="{44CE8BF2-0603-4F18-9558-392434F66239}" dt="2024-10-31T15:46:35.035" v="45" actId="20577"/>
          <ac:spMkLst>
            <pc:docMk/>
            <pc:sldMk cId="3513733059" sldId="257"/>
            <ac:spMk id="7" creationId="{7E84AB6D-E1FB-A957-CB0E-4C68342E115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2FCC4-B70A-4AC9-BDAE-A3ABC7D9ECCC}" type="datetimeFigureOut">
              <a:rPr lang="en-US" smtClean="0"/>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EC4A4-3F8D-45B3-A9F2-618C879FB7B0}" type="slidenum">
              <a:rPr lang="en-US" smtClean="0"/>
              <a:t>‹#›</a:t>
            </a:fld>
            <a:endParaRPr lang="en-US"/>
          </a:p>
        </p:txBody>
      </p:sp>
    </p:spTree>
    <p:extLst>
      <p:ext uri="{BB962C8B-B14F-4D97-AF65-F5344CB8AC3E}">
        <p14:creationId xmlns:p14="http://schemas.microsoft.com/office/powerpoint/2010/main" val="1510761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10/31/2024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5333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10/31/2024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3162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10/31/2024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230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10/31/2024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022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10/31/2024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3373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10/31/2024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0709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10/31/2024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8935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10/31/2024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0792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10/31/2024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4145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10/31/2024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505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10/31/2024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3347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10/31/2024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50907375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D63EFA-6079-03B0-1649-78836AA836C3}"/>
              </a:ext>
            </a:extLst>
          </p:cNvPr>
          <p:cNvSpPr>
            <a:spLocks noGrp="1"/>
          </p:cNvSpPr>
          <p:nvPr>
            <p:ph type="ctrTitle"/>
          </p:nvPr>
        </p:nvSpPr>
        <p:spPr>
          <a:xfrm>
            <a:off x="477981" y="1122363"/>
            <a:ext cx="4023360" cy="3204134"/>
          </a:xfrm>
        </p:spPr>
        <p:txBody>
          <a:bodyPr anchor="b">
            <a:normAutofit/>
          </a:bodyPr>
          <a:lstStyle/>
          <a:p>
            <a:r>
              <a:rPr lang="en-US" sz="4800"/>
              <a:t>Donkey kong game</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47130750-002E-0EDF-86AF-FEB6D1D827B8}"/>
              </a:ext>
            </a:extLst>
          </p:cNvPr>
          <p:cNvPicPr>
            <a:picLocks noChangeAspect="1"/>
          </p:cNvPicPr>
          <p:nvPr/>
        </p:nvPicPr>
        <p:blipFill>
          <a:blip r:embed="rId2"/>
          <a:stretch>
            <a:fillRect/>
          </a:stretch>
        </p:blipFill>
        <p:spPr>
          <a:xfrm>
            <a:off x="5870471" y="625684"/>
            <a:ext cx="5496605" cy="5455380"/>
          </a:xfrm>
          <a:prstGeom prst="rect">
            <a:avLst/>
          </a:prstGeom>
        </p:spPr>
      </p:pic>
      <p:sp>
        <p:nvSpPr>
          <p:cNvPr id="6" name="TextBox 5">
            <a:extLst>
              <a:ext uri="{FF2B5EF4-FFF2-40B4-BE49-F238E27FC236}">
                <a16:creationId xmlns:a16="http://schemas.microsoft.com/office/drawing/2014/main" id="{2C3A5D96-B184-CDCB-8767-B50C42CFAC25}"/>
              </a:ext>
            </a:extLst>
          </p:cNvPr>
          <p:cNvSpPr txBox="1"/>
          <p:nvPr/>
        </p:nvSpPr>
        <p:spPr>
          <a:xfrm>
            <a:off x="833073" y="5051323"/>
            <a:ext cx="2276585" cy="369332"/>
          </a:xfrm>
          <a:prstGeom prst="rect">
            <a:avLst/>
          </a:prstGeom>
          <a:noFill/>
        </p:spPr>
        <p:txBody>
          <a:bodyPr wrap="none" rtlCol="0">
            <a:spAutoFit/>
          </a:bodyPr>
          <a:lstStyle/>
          <a:p>
            <a:r>
              <a:rPr lang="en-US" dirty="0"/>
              <a:t>By: Logan Azzolina </a:t>
            </a:r>
          </a:p>
        </p:txBody>
      </p:sp>
    </p:spTree>
    <p:extLst>
      <p:ext uri="{BB962C8B-B14F-4D97-AF65-F5344CB8AC3E}">
        <p14:creationId xmlns:p14="http://schemas.microsoft.com/office/powerpoint/2010/main" val="807957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C7987C-9A8B-5905-01D0-45B86A9066C9}"/>
              </a:ext>
            </a:extLst>
          </p:cNvPr>
          <p:cNvSpPr txBox="1"/>
          <p:nvPr/>
        </p:nvSpPr>
        <p:spPr>
          <a:xfrm>
            <a:off x="1153715" y="1035844"/>
            <a:ext cx="1828800" cy="646331"/>
          </a:xfrm>
          <a:prstGeom prst="rect">
            <a:avLst/>
          </a:prstGeom>
          <a:noFill/>
        </p:spPr>
        <p:txBody>
          <a:bodyPr wrap="square" rtlCol="0">
            <a:spAutoFit/>
          </a:bodyPr>
          <a:lstStyle/>
          <a:p>
            <a:r>
              <a:rPr lang="en-US" sz="1800" kern="1200" dirty="0">
                <a:solidFill>
                  <a:schemeClr val="tx1"/>
                </a:solidFill>
                <a:latin typeface="+mn-lt"/>
                <a:ea typeface="+mn-ea"/>
                <a:cs typeface="+mn-cs"/>
              </a:rPr>
              <a:t>What I plan to do </a:t>
            </a:r>
          </a:p>
        </p:txBody>
      </p:sp>
      <p:sp>
        <p:nvSpPr>
          <p:cNvPr id="3" name="TextBox 2">
            <a:extLst>
              <a:ext uri="{FF2B5EF4-FFF2-40B4-BE49-F238E27FC236}">
                <a16:creationId xmlns:a16="http://schemas.microsoft.com/office/drawing/2014/main" id="{3CEE5A6B-DFD3-11E4-4C11-5201625C3D3D}"/>
              </a:ext>
            </a:extLst>
          </p:cNvPr>
          <p:cNvSpPr txBox="1"/>
          <p:nvPr/>
        </p:nvSpPr>
        <p:spPr>
          <a:xfrm>
            <a:off x="600075" y="2771775"/>
            <a:ext cx="3393281" cy="2585323"/>
          </a:xfrm>
          <a:prstGeom prst="rect">
            <a:avLst/>
          </a:prstGeom>
          <a:noFill/>
        </p:spPr>
        <p:txBody>
          <a:bodyPr wrap="square" rtlCol="0">
            <a:spAutoFit/>
          </a:bodyPr>
          <a:lstStyle/>
          <a:p>
            <a:r>
              <a:rPr lang="en-US" dirty="0"/>
              <a:t>I plan to create a donkey </a:t>
            </a:r>
            <a:r>
              <a:rPr lang="en-US" dirty="0" err="1"/>
              <a:t>kong</a:t>
            </a:r>
            <a:r>
              <a:rPr lang="en-US" dirty="0"/>
              <a:t> type of video game with the objective of getting to the top off the walls And doing so by getting through the obstacles of the barrels which are traveling down the walls while the player is </a:t>
            </a:r>
          </a:p>
          <a:p>
            <a:r>
              <a:rPr lang="en-US" dirty="0"/>
              <a:t>Moving up. </a:t>
            </a:r>
          </a:p>
        </p:txBody>
      </p:sp>
      <p:sp>
        <p:nvSpPr>
          <p:cNvPr id="4" name="TextBox 3">
            <a:extLst>
              <a:ext uri="{FF2B5EF4-FFF2-40B4-BE49-F238E27FC236}">
                <a16:creationId xmlns:a16="http://schemas.microsoft.com/office/drawing/2014/main" id="{1153AF6E-CBEA-549E-8D22-8C10E0A8D6A2}"/>
              </a:ext>
            </a:extLst>
          </p:cNvPr>
          <p:cNvSpPr txBox="1"/>
          <p:nvPr/>
        </p:nvSpPr>
        <p:spPr>
          <a:xfrm>
            <a:off x="4807744" y="1378744"/>
            <a:ext cx="2671762" cy="646331"/>
          </a:xfrm>
          <a:prstGeom prst="rect">
            <a:avLst/>
          </a:prstGeom>
          <a:noFill/>
        </p:spPr>
        <p:txBody>
          <a:bodyPr wrap="square" rtlCol="0">
            <a:spAutoFit/>
          </a:bodyPr>
          <a:lstStyle/>
          <a:p>
            <a:r>
              <a:rPr lang="en-US" b="0" i="0" dirty="0">
                <a:solidFill>
                  <a:srgbClr val="2D3B45"/>
                </a:solidFill>
                <a:effectLst/>
                <a:latin typeface="Lato Extended"/>
              </a:rPr>
              <a:t>What </a:t>
            </a:r>
            <a:r>
              <a:rPr lang="en-US" dirty="0">
                <a:solidFill>
                  <a:srgbClr val="2D3B45"/>
                </a:solidFill>
                <a:latin typeface="Lato Extended"/>
              </a:rPr>
              <a:t>I have</a:t>
            </a:r>
            <a:r>
              <a:rPr lang="en-US" b="0" i="0" dirty="0">
                <a:solidFill>
                  <a:srgbClr val="2D3B45"/>
                </a:solidFill>
                <a:effectLst/>
                <a:latin typeface="Lato Extended"/>
              </a:rPr>
              <a:t> done so far</a:t>
            </a:r>
          </a:p>
          <a:p>
            <a:endParaRPr lang="en-US" dirty="0"/>
          </a:p>
        </p:txBody>
      </p:sp>
      <p:sp>
        <p:nvSpPr>
          <p:cNvPr id="5" name="TextBox 4">
            <a:extLst>
              <a:ext uri="{FF2B5EF4-FFF2-40B4-BE49-F238E27FC236}">
                <a16:creationId xmlns:a16="http://schemas.microsoft.com/office/drawing/2014/main" id="{A7797447-CB4B-60C0-6C26-C0B20294D156}"/>
              </a:ext>
            </a:extLst>
          </p:cNvPr>
          <p:cNvSpPr txBox="1"/>
          <p:nvPr/>
        </p:nvSpPr>
        <p:spPr>
          <a:xfrm>
            <a:off x="5107181" y="2978944"/>
            <a:ext cx="2993833" cy="2031325"/>
          </a:xfrm>
          <a:prstGeom prst="rect">
            <a:avLst/>
          </a:prstGeom>
          <a:noFill/>
        </p:spPr>
        <p:txBody>
          <a:bodyPr wrap="square" rtlCol="0">
            <a:spAutoFit/>
          </a:bodyPr>
          <a:lstStyle/>
          <a:p>
            <a:r>
              <a:rPr lang="en-US" dirty="0"/>
              <a:t>I have created the base for the game with the barrels and the player along With the walls as well. The player can move freely within the game space.</a:t>
            </a:r>
          </a:p>
        </p:txBody>
      </p:sp>
      <p:sp>
        <p:nvSpPr>
          <p:cNvPr id="6" name="TextBox 5">
            <a:extLst>
              <a:ext uri="{FF2B5EF4-FFF2-40B4-BE49-F238E27FC236}">
                <a16:creationId xmlns:a16="http://schemas.microsoft.com/office/drawing/2014/main" id="{E01476F4-7FE6-0DF5-D47E-F3831F7B0489}"/>
              </a:ext>
            </a:extLst>
          </p:cNvPr>
          <p:cNvSpPr txBox="1"/>
          <p:nvPr/>
        </p:nvSpPr>
        <p:spPr>
          <a:xfrm>
            <a:off x="9417771" y="1521619"/>
            <a:ext cx="2923601" cy="369332"/>
          </a:xfrm>
          <a:prstGeom prst="rect">
            <a:avLst/>
          </a:prstGeom>
          <a:noFill/>
        </p:spPr>
        <p:txBody>
          <a:bodyPr wrap="square" rtlCol="0">
            <a:spAutoFit/>
          </a:bodyPr>
          <a:lstStyle/>
          <a:p>
            <a:r>
              <a:rPr lang="en-US" dirty="0"/>
              <a:t>Where I am going</a:t>
            </a:r>
          </a:p>
        </p:txBody>
      </p:sp>
      <p:sp>
        <p:nvSpPr>
          <p:cNvPr id="7" name="TextBox 6">
            <a:extLst>
              <a:ext uri="{FF2B5EF4-FFF2-40B4-BE49-F238E27FC236}">
                <a16:creationId xmlns:a16="http://schemas.microsoft.com/office/drawing/2014/main" id="{7E84AB6D-E1FB-A957-CB0E-4C68342E1158}"/>
              </a:ext>
            </a:extLst>
          </p:cNvPr>
          <p:cNvSpPr txBox="1"/>
          <p:nvPr/>
        </p:nvSpPr>
        <p:spPr>
          <a:xfrm>
            <a:off x="9229725" y="3157538"/>
            <a:ext cx="2607469" cy="3693319"/>
          </a:xfrm>
          <a:prstGeom prst="rect">
            <a:avLst/>
          </a:prstGeom>
          <a:noFill/>
        </p:spPr>
        <p:txBody>
          <a:bodyPr wrap="square" rtlCol="0">
            <a:spAutoFit/>
          </a:bodyPr>
          <a:lstStyle/>
          <a:p>
            <a:r>
              <a:rPr lang="en-US" dirty="0"/>
              <a:t>I plan to add some attention to detail to my game and make more levels. I am going to make it so The player can only barely jump up onto the walls, and </a:t>
            </a:r>
            <a:r>
              <a:rPr lang="en-US" dirty="0" err="1"/>
              <a:t>i</a:t>
            </a:r>
            <a:r>
              <a:rPr lang="en-US" dirty="0"/>
              <a:t> will make it So the barrels have gravity, and they stay on the walls without floating. </a:t>
            </a:r>
          </a:p>
          <a:p>
            <a:endParaRPr lang="en-US" dirty="0"/>
          </a:p>
        </p:txBody>
      </p:sp>
    </p:spTree>
    <p:extLst>
      <p:ext uri="{BB962C8B-B14F-4D97-AF65-F5344CB8AC3E}">
        <p14:creationId xmlns:p14="http://schemas.microsoft.com/office/powerpoint/2010/main" val="3513733059"/>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153</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Arial</vt:lpstr>
      <vt:lpstr>Calibri</vt:lpstr>
      <vt:lpstr>Lato Extended</vt:lpstr>
      <vt:lpstr>Neue Haas Grotesk Text Pro</vt:lpstr>
      <vt:lpstr>AccentBoxVTI</vt:lpstr>
      <vt:lpstr>Donkey kong game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Azzolina, Logan '26</dc:creator>
  <cp:lastModifiedBy>Azzolina, Logan '26</cp:lastModifiedBy>
  <cp:revision>1</cp:revision>
  <dcterms:created xsi:type="dcterms:W3CDTF">2024-10-31T02:57:24Z</dcterms:created>
  <dcterms:modified xsi:type="dcterms:W3CDTF">2024-10-31T15:46:45Z</dcterms:modified>
</cp:coreProperties>
</file>