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0" autoAdjust="0"/>
    <p:restoredTop sz="94660"/>
  </p:normalViewPr>
  <p:slideViewPr>
    <p:cSldViewPr snapToGrid="0">
      <p:cViewPr>
        <p:scale>
          <a:sx n="100" d="100"/>
          <a:sy n="100" d="100"/>
        </p:scale>
        <p:origin x="3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56E-5614-449E-8F90-F310717C40C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DBDE5CC-B4C2-42AF-BE09-32244AFEAB12}"/>
              </a:ext>
            </a:extLst>
          </p:cNvPr>
          <p:cNvSpPr/>
          <p:nvPr/>
        </p:nvSpPr>
        <p:spPr>
          <a:xfrm>
            <a:off x="132062" y="6168195"/>
            <a:ext cx="4287794" cy="986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0FF29D-778B-4716-A440-440E602856A5}"/>
              </a:ext>
            </a:extLst>
          </p:cNvPr>
          <p:cNvSpPr txBox="1"/>
          <p:nvPr/>
        </p:nvSpPr>
        <p:spPr>
          <a:xfrm>
            <a:off x="3256620" y="6395400"/>
            <a:ext cx="116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B15EB5-B1B8-48DD-9CFC-C06FBEE5F71C}"/>
              </a:ext>
            </a:extLst>
          </p:cNvPr>
          <p:cNvSpPr/>
          <p:nvPr/>
        </p:nvSpPr>
        <p:spPr>
          <a:xfrm>
            <a:off x="132063" y="2222499"/>
            <a:ext cx="4287793" cy="4163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B5C3D8-5EA6-430B-AC20-FCBBD845B4BB}"/>
              </a:ext>
            </a:extLst>
          </p:cNvPr>
          <p:cNvSpPr/>
          <p:nvPr/>
        </p:nvSpPr>
        <p:spPr>
          <a:xfrm>
            <a:off x="132064" y="133080"/>
            <a:ext cx="4287792" cy="2089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C2A0A9-03DC-4353-8F51-DB6FF404BBE8}"/>
              </a:ext>
            </a:extLst>
          </p:cNvPr>
          <p:cNvSpPr/>
          <p:nvPr/>
        </p:nvSpPr>
        <p:spPr>
          <a:xfrm>
            <a:off x="265612" y="226605"/>
            <a:ext cx="1711325" cy="2098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User’s sample locations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A8BBF-ACC1-4495-A01B-5B33F3246BCD}"/>
              </a:ext>
            </a:extLst>
          </p:cNvPr>
          <p:cNvSpPr/>
          <p:nvPr/>
        </p:nvSpPr>
        <p:spPr>
          <a:xfrm>
            <a:off x="1667534" y="821355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lsat_get_pixel_center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FE8495-BA48-4DB7-BB23-19A0DD2C58B8}"/>
              </a:ext>
            </a:extLst>
          </p:cNvPr>
          <p:cNvSpPr/>
          <p:nvPr/>
        </p:nvSpPr>
        <p:spPr>
          <a:xfrm>
            <a:off x="321174" y="1329346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lsat_export_ts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5A6052-B8E6-4441-84BA-9AF2462D04EF}"/>
              </a:ext>
            </a:extLst>
          </p:cNvPr>
          <p:cNvSpPr/>
          <p:nvPr/>
        </p:nvSpPr>
        <p:spPr>
          <a:xfrm>
            <a:off x="321174" y="2341387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lsat_format_data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7F0F-871D-417B-ADFC-34484A15B486}"/>
              </a:ext>
            </a:extLst>
          </p:cNvPr>
          <p:cNvCxnSpPr>
            <a:cxnSpLocks/>
          </p:cNvCxnSpPr>
          <p:nvPr/>
        </p:nvCxnSpPr>
        <p:spPr>
          <a:xfrm>
            <a:off x="1113412" y="1512226"/>
            <a:ext cx="0" cy="829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0AEE51-A3D1-414D-B988-97D98A108D64}"/>
              </a:ext>
            </a:extLst>
          </p:cNvPr>
          <p:cNvSpPr/>
          <p:nvPr/>
        </p:nvSpPr>
        <p:spPr>
          <a:xfrm>
            <a:off x="321174" y="2679842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lsat_clean_data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28F49F-B665-41E8-A081-8BE6C82B4AEC}"/>
              </a:ext>
            </a:extLst>
          </p:cNvPr>
          <p:cNvCxnSpPr>
            <a:cxnSpLocks/>
          </p:cNvCxnSpPr>
          <p:nvPr/>
        </p:nvCxnSpPr>
        <p:spPr>
          <a:xfrm>
            <a:off x="1113412" y="2524267"/>
            <a:ext cx="0" cy="15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BFBC8F-2A41-4327-822F-5EA4430E8DA8}"/>
              </a:ext>
            </a:extLst>
          </p:cNvPr>
          <p:cNvCxnSpPr>
            <a:cxnSpLocks/>
          </p:cNvCxnSpPr>
          <p:nvPr/>
        </p:nvCxnSpPr>
        <p:spPr>
          <a:xfrm flipH="1">
            <a:off x="1113412" y="436465"/>
            <a:ext cx="1" cy="892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3DD936-8F3A-4ED1-A72F-879D8A87670B}"/>
              </a:ext>
            </a:extLst>
          </p:cNvPr>
          <p:cNvSpPr/>
          <p:nvPr/>
        </p:nvSpPr>
        <p:spPr>
          <a:xfrm>
            <a:off x="1549424" y="3163077"/>
            <a:ext cx="183642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36118F-5D6D-4CC8-9127-F5F32F6996A9}"/>
              </a:ext>
            </a:extLst>
          </p:cNvPr>
          <p:cNvCxnSpPr>
            <a:cxnSpLocks/>
          </p:cNvCxnSpPr>
          <p:nvPr/>
        </p:nvCxnSpPr>
        <p:spPr>
          <a:xfrm flipH="1">
            <a:off x="1111190" y="2862722"/>
            <a:ext cx="4444" cy="1926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309F3D-7C94-42B5-8DD0-6AD5330A3AB5}"/>
              </a:ext>
            </a:extLst>
          </p:cNvPr>
          <p:cNvSpPr/>
          <p:nvPr/>
        </p:nvSpPr>
        <p:spPr>
          <a:xfrm>
            <a:off x="1485751" y="5274251"/>
            <a:ext cx="2009775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lsat_fit_phenological_curves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FEB090-D6A7-407A-9ECA-95083F358875}"/>
              </a:ext>
            </a:extLst>
          </p:cNvPr>
          <p:cNvSpPr/>
          <p:nvPr/>
        </p:nvSpPr>
        <p:spPr>
          <a:xfrm>
            <a:off x="1339542" y="5597664"/>
            <a:ext cx="2302192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lsat_summarize_growing_season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6D7B21-CCFB-4AF4-BAB0-1FD98FFCDBA8}"/>
              </a:ext>
            </a:extLst>
          </p:cNvPr>
          <p:cNvSpPr/>
          <p:nvPr/>
        </p:nvSpPr>
        <p:spPr>
          <a:xfrm>
            <a:off x="1872942" y="5940918"/>
            <a:ext cx="2394586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lsat_evaluate_phenological_max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8FA13-00D7-496A-8808-465F2BC9FD7C}"/>
              </a:ext>
            </a:extLst>
          </p:cNvPr>
          <p:cNvSpPr/>
          <p:nvPr/>
        </p:nvSpPr>
        <p:spPr>
          <a:xfrm>
            <a:off x="1368516" y="6523608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lsat_calc_trend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AEF80FF-3308-485C-8A89-E57EFFB5CE46}"/>
              </a:ext>
            </a:extLst>
          </p:cNvPr>
          <p:cNvSpPr/>
          <p:nvPr/>
        </p:nvSpPr>
        <p:spPr>
          <a:xfrm>
            <a:off x="1549423" y="4281628"/>
            <a:ext cx="1836419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lsat_calc_spectral_index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132F42-B82C-4D84-957E-90B815C34AD5}"/>
              </a:ext>
            </a:extLst>
          </p:cNvPr>
          <p:cNvSpPr txBox="1"/>
          <p:nvPr/>
        </p:nvSpPr>
        <p:spPr>
          <a:xfrm>
            <a:off x="1152714" y="42320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polygons</a:t>
            </a:r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3DE51F-817B-49A8-9AF7-FECA140F580E}"/>
              </a:ext>
            </a:extLst>
          </p:cNvPr>
          <p:cNvSpPr txBox="1"/>
          <p:nvPr/>
        </p:nvSpPr>
        <p:spPr>
          <a:xfrm>
            <a:off x="634395" y="423203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points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97EEAF-975A-4D96-A08C-44311D433AAD}"/>
              </a:ext>
            </a:extLst>
          </p:cNvPr>
          <p:cNvSpPr txBox="1"/>
          <p:nvPr/>
        </p:nvSpPr>
        <p:spPr>
          <a:xfrm>
            <a:off x="3077149" y="141871"/>
            <a:ext cx="134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 extraction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5E8D9-81F0-4DF0-A2E1-EABA9D1DE790}"/>
              </a:ext>
            </a:extLst>
          </p:cNvPr>
          <p:cNvSpPr txBox="1"/>
          <p:nvPr/>
        </p:nvSpPr>
        <p:spPr>
          <a:xfrm>
            <a:off x="3068107" y="2235223"/>
            <a:ext cx="1352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Data processing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99C1309-FDD0-4373-8066-E8EAC52E7788}"/>
              </a:ext>
            </a:extLst>
          </p:cNvPr>
          <p:cNvSpPr/>
          <p:nvPr/>
        </p:nvSpPr>
        <p:spPr>
          <a:xfrm>
            <a:off x="191081" y="4789175"/>
            <a:ext cx="1851497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lsat_calibrate</a:t>
            </a:r>
            <a:r>
              <a:rPr lang="en-US" sz="1200" dirty="0">
                <a:solidFill>
                  <a:schemeClr val="tx1"/>
                </a:solidFill>
              </a:rPr>
              <a:t>_...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09601B-84DC-4146-9FE8-84846FE0750A}"/>
              </a:ext>
            </a:extLst>
          </p:cNvPr>
          <p:cNvCxnSpPr>
            <a:cxnSpLocks/>
          </p:cNvCxnSpPr>
          <p:nvPr/>
        </p:nvCxnSpPr>
        <p:spPr>
          <a:xfrm flipH="1">
            <a:off x="1107772" y="4972055"/>
            <a:ext cx="11281" cy="197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27B196-4D2F-47FE-A788-EFA20B2E7B6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490638" y="5457131"/>
            <a:ext cx="1" cy="14053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C2D69D-2D48-4D10-B552-6052A5C37CE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2168615" y="6706488"/>
            <a:ext cx="1" cy="237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A7EC69-27FF-4100-9FE7-56A2B54AEE11}"/>
              </a:ext>
            </a:extLst>
          </p:cNvPr>
          <p:cNvSpPr txBox="1"/>
          <p:nvPr/>
        </p:nvSpPr>
        <p:spPr>
          <a:xfrm>
            <a:off x="939179" y="6802332"/>
            <a:ext cx="35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F614D8-8C9D-41BC-87CC-8876F3A2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7" y="1624541"/>
            <a:ext cx="476830" cy="476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7424-E699-4A38-B5C1-E9E5C1828F80}"/>
              </a:ext>
            </a:extLst>
          </p:cNvPr>
          <p:cNvSpPr txBox="1"/>
          <p:nvPr/>
        </p:nvSpPr>
        <p:spPr>
          <a:xfrm>
            <a:off x="1304758" y="173576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152BE6-2CF0-D784-E370-39EC015C23C0}"/>
              </a:ext>
            </a:extLst>
          </p:cNvPr>
          <p:cNvSpPr/>
          <p:nvPr/>
        </p:nvSpPr>
        <p:spPr>
          <a:xfrm>
            <a:off x="1549423" y="3625896"/>
            <a:ext cx="1836419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lsat_neighborhood_mean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A14869-90C9-1D32-94B3-219722DCC97C}"/>
              </a:ext>
            </a:extLst>
          </p:cNvPr>
          <p:cNvCxnSpPr>
            <a:cxnSpLocks/>
          </p:cNvCxnSpPr>
          <p:nvPr/>
        </p:nvCxnSpPr>
        <p:spPr>
          <a:xfrm>
            <a:off x="3062138" y="5780544"/>
            <a:ext cx="0" cy="15846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BCBAAC-F981-47E9-A8AB-A9AACD34499A}"/>
              </a:ext>
            </a:extLst>
          </p:cNvPr>
          <p:cNvCxnSpPr>
            <a:cxnSpLocks/>
          </p:cNvCxnSpPr>
          <p:nvPr/>
        </p:nvCxnSpPr>
        <p:spPr>
          <a:xfrm>
            <a:off x="1762784" y="5780544"/>
            <a:ext cx="0" cy="74016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8BD4DA3-32D8-0607-9A45-2B851A2EBF8B}"/>
              </a:ext>
            </a:extLst>
          </p:cNvPr>
          <p:cNvSpPr txBox="1"/>
          <p:nvPr/>
        </p:nvSpPr>
        <p:spPr>
          <a:xfrm>
            <a:off x="2010520" y="6802332"/>
            <a:ext cx="35266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D75CF55-A6B6-8BFD-B2D7-29F77F76964F}"/>
              </a:ext>
            </a:extLst>
          </p:cNvPr>
          <p:cNvCxnSpPr>
            <a:cxnSpLocks/>
          </p:cNvCxnSpPr>
          <p:nvPr/>
        </p:nvCxnSpPr>
        <p:spPr>
          <a:xfrm>
            <a:off x="1130799" y="3012899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6E8755C-CA6E-EBD4-C947-547A0BFA8D06}"/>
              </a:ext>
            </a:extLst>
          </p:cNvPr>
          <p:cNvCxnSpPr>
            <a:cxnSpLocks/>
          </p:cNvCxnSpPr>
          <p:nvPr/>
        </p:nvCxnSpPr>
        <p:spPr>
          <a:xfrm>
            <a:off x="1130799" y="3489149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DD528DE-3316-E0AF-D2D7-ADA988CEFC0A}"/>
              </a:ext>
            </a:extLst>
          </p:cNvPr>
          <p:cNvCxnSpPr>
            <a:cxnSpLocks/>
          </p:cNvCxnSpPr>
          <p:nvPr/>
        </p:nvCxnSpPr>
        <p:spPr>
          <a:xfrm>
            <a:off x="1130799" y="4126576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9C5B670-325C-B649-EC4E-6D8FE8F33296}"/>
              </a:ext>
            </a:extLst>
          </p:cNvPr>
          <p:cNvCxnSpPr>
            <a:cxnSpLocks/>
          </p:cNvCxnSpPr>
          <p:nvPr/>
        </p:nvCxnSpPr>
        <p:spPr>
          <a:xfrm>
            <a:off x="1130799" y="669749"/>
            <a:ext cx="1346360" cy="150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AB551F2-6B20-FF6C-4541-E555C975768B}"/>
              </a:ext>
            </a:extLst>
          </p:cNvPr>
          <p:cNvCxnSpPr>
            <a:cxnSpLocks/>
          </p:cNvCxnSpPr>
          <p:nvPr/>
        </p:nvCxnSpPr>
        <p:spPr>
          <a:xfrm>
            <a:off x="1130799" y="5117924"/>
            <a:ext cx="1346360" cy="1501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541F742-81E8-DDD0-D4EF-36DFD65B5E91}"/>
              </a:ext>
            </a:extLst>
          </p:cNvPr>
          <p:cNvCxnSpPr>
            <a:cxnSpLocks/>
          </p:cNvCxnSpPr>
          <p:nvPr/>
        </p:nvCxnSpPr>
        <p:spPr>
          <a:xfrm rot="5400000">
            <a:off x="1725171" y="3214047"/>
            <a:ext cx="157258" cy="134671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29691D4-93A5-5110-02C3-7E103D814A3A}"/>
              </a:ext>
            </a:extLst>
          </p:cNvPr>
          <p:cNvCxnSpPr>
            <a:cxnSpLocks/>
          </p:cNvCxnSpPr>
          <p:nvPr/>
        </p:nvCxnSpPr>
        <p:spPr>
          <a:xfrm rot="5400000">
            <a:off x="1725171" y="3871337"/>
            <a:ext cx="157258" cy="134671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3141653-D5D1-5DD1-4083-A7468F0BEB76}"/>
              </a:ext>
            </a:extLst>
          </p:cNvPr>
          <p:cNvCxnSpPr>
            <a:cxnSpLocks/>
          </p:cNvCxnSpPr>
          <p:nvPr/>
        </p:nvCxnSpPr>
        <p:spPr>
          <a:xfrm rot="5400000">
            <a:off x="1725171" y="403035"/>
            <a:ext cx="157258" cy="13467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Berner</dc:creator>
  <cp:lastModifiedBy>Logan Berner</cp:lastModifiedBy>
  <cp:revision>48</cp:revision>
  <dcterms:created xsi:type="dcterms:W3CDTF">2021-12-16T16:53:49Z</dcterms:created>
  <dcterms:modified xsi:type="dcterms:W3CDTF">2022-12-01T20:34:44Z</dcterms:modified>
</cp:coreProperties>
</file>