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90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96484"/>
            <a:ext cx="3886200" cy="3183467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2717"/>
            <a:ext cx="3429000" cy="2207683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486834"/>
            <a:ext cx="98583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486834"/>
            <a:ext cx="2900363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4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0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279653"/>
            <a:ext cx="3943350" cy="380364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6119286"/>
            <a:ext cx="3943350" cy="20002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434167"/>
            <a:ext cx="19431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434167"/>
            <a:ext cx="19431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4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6836"/>
            <a:ext cx="39433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2241551"/>
            <a:ext cx="1934170" cy="109854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3340100"/>
            <a:ext cx="193417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2241551"/>
            <a:ext cx="1943696" cy="109854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3340100"/>
            <a:ext cx="194369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6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4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9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316569"/>
            <a:ext cx="2314575" cy="64981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0"/>
            <a:ext cx="1474589" cy="508211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316569"/>
            <a:ext cx="2314575" cy="649816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0"/>
            <a:ext cx="1474589" cy="508211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8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434167"/>
            <a:ext cx="39433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356E-5614-449E-8F90-F310717C40C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3DBDE5CC-B4C2-42AF-BE09-32244AFEAB12}"/>
              </a:ext>
            </a:extLst>
          </p:cNvPr>
          <p:cNvSpPr/>
          <p:nvPr/>
        </p:nvSpPr>
        <p:spPr>
          <a:xfrm>
            <a:off x="106928" y="6168195"/>
            <a:ext cx="4287794" cy="1367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0FF29D-778B-4716-A440-440E602856A5}"/>
              </a:ext>
            </a:extLst>
          </p:cNvPr>
          <p:cNvSpPr txBox="1"/>
          <p:nvPr/>
        </p:nvSpPr>
        <p:spPr>
          <a:xfrm>
            <a:off x="3111840" y="6395400"/>
            <a:ext cx="1301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Data analysis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B15EB5-B1B8-48DD-9CFC-C06FBEE5F71C}"/>
              </a:ext>
            </a:extLst>
          </p:cNvPr>
          <p:cNvSpPr/>
          <p:nvPr/>
        </p:nvSpPr>
        <p:spPr>
          <a:xfrm>
            <a:off x="106928" y="2183294"/>
            <a:ext cx="4287793" cy="41966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0B5C3D8-5EA6-430B-AC20-FCBBD845B4BB}"/>
              </a:ext>
            </a:extLst>
          </p:cNvPr>
          <p:cNvSpPr/>
          <p:nvPr/>
        </p:nvSpPr>
        <p:spPr>
          <a:xfrm>
            <a:off x="106928" y="171236"/>
            <a:ext cx="4287792" cy="2019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C2A0A9-03DC-4353-8F51-DB6FF404BBE8}"/>
              </a:ext>
            </a:extLst>
          </p:cNvPr>
          <p:cNvSpPr/>
          <p:nvPr/>
        </p:nvSpPr>
        <p:spPr>
          <a:xfrm>
            <a:off x="265612" y="226605"/>
            <a:ext cx="1711325" cy="2098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User’s sample locations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FE8495-BA48-4DB7-BB23-19A0DD2C58B8}"/>
              </a:ext>
            </a:extLst>
          </p:cNvPr>
          <p:cNvSpPr/>
          <p:nvPr/>
        </p:nvSpPr>
        <p:spPr>
          <a:xfrm>
            <a:off x="321174" y="1329346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lsat_export_ts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BE7F0F-871D-417B-ADFC-34484A15B486}"/>
              </a:ext>
            </a:extLst>
          </p:cNvPr>
          <p:cNvCxnSpPr>
            <a:cxnSpLocks/>
          </p:cNvCxnSpPr>
          <p:nvPr/>
        </p:nvCxnSpPr>
        <p:spPr>
          <a:xfrm>
            <a:off x="1113412" y="1512226"/>
            <a:ext cx="0" cy="829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28F49F-B665-41E8-A081-8BE6C82B4AEC}"/>
              </a:ext>
            </a:extLst>
          </p:cNvPr>
          <p:cNvCxnSpPr>
            <a:cxnSpLocks/>
          </p:cNvCxnSpPr>
          <p:nvPr/>
        </p:nvCxnSpPr>
        <p:spPr>
          <a:xfrm>
            <a:off x="1113412" y="2524267"/>
            <a:ext cx="0" cy="15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BFBC8F-2A41-4327-822F-5EA4430E8DA8}"/>
              </a:ext>
            </a:extLst>
          </p:cNvPr>
          <p:cNvCxnSpPr>
            <a:cxnSpLocks/>
          </p:cNvCxnSpPr>
          <p:nvPr/>
        </p:nvCxnSpPr>
        <p:spPr>
          <a:xfrm flipH="1">
            <a:off x="1113412" y="436465"/>
            <a:ext cx="1" cy="892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36118F-5D6D-4CC8-9127-F5F32F6996A9}"/>
              </a:ext>
            </a:extLst>
          </p:cNvPr>
          <p:cNvCxnSpPr>
            <a:cxnSpLocks/>
          </p:cNvCxnSpPr>
          <p:nvPr/>
        </p:nvCxnSpPr>
        <p:spPr>
          <a:xfrm flipH="1">
            <a:off x="1111190" y="2862722"/>
            <a:ext cx="4444" cy="1926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132F42-B82C-4D84-957E-90B815C34AD5}"/>
              </a:ext>
            </a:extLst>
          </p:cNvPr>
          <p:cNvSpPr txBox="1"/>
          <p:nvPr/>
        </p:nvSpPr>
        <p:spPr>
          <a:xfrm>
            <a:off x="1152714" y="423203"/>
            <a:ext cx="675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polygons</a:t>
            </a:r>
            <a:endParaRPr 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3DE51F-817B-49A8-9AF7-FECA140F580E}"/>
              </a:ext>
            </a:extLst>
          </p:cNvPr>
          <p:cNvSpPr txBox="1"/>
          <p:nvPr/>
        </p:nvSpPr>
        <p:spPr>
          <a:xfrm>
            <a:off x="634395" y="423203"/>
            <a:ext cx="5245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points</a:t>
            </a:r>
            <a:endParaRPr 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97EEAF-975A-4D96-A08C-44311D433AAD}"/>
              </a:ext>
            </a:extLst>
          </p:cNvPr>
          <p:cNvSpPr txBox="1"/>
          <p:nvPr/>
        </p:nvSpPr>
        <p:spPr>
          <a:xfrm>
            <a:off x="2917129" y="141871"/>
            <a:ext cx="1492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Data extraction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35E8D9-81F0-4DF0-A2E1-EABA9D1DE790}"/>
              </a:ext>
            </a:extLst>
          </p:cNvPr>
          <p:cNvSpPr txBox="1"/>
          <p:nvPr/>
        </p:nvSpPr>
        <p:spPr>
          <a:xfrm>
            <a:off x="2877607" y="2235223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Data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C2D69D-2D48-4D10-B552-6052A5C37CE5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2168616" y="6706488"/>
            <a:ext cx="0" cy="64677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C09601B-84DC-4146-9FE8-84846FE0750A}"/>
              </a:ext>
            </a:extLst>
          </p:cNvPr>
          <p:cNvCxnSpPr>
            <a:cxnSpLocks/>
          </p:cNvCxnSpPr>
          <p:nvPr/>
        </p:nvCxnSpPr>
        <p:spPr>
          <a:xfrm flipH="1">
            <a:off x="1105636" y="4972055"/>
            <a:ext cx="13417" cy="2345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127B196-4D2F-47FE-A788-EFA20B2E7B6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2490639" y="5457131"/>
            <a:ext cx="473" cy="18083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A7EC69-27FF-4100-9FE7-56A2B54AEE11}"/>
              </a:ext>
            </a:extLst>
          </p:cNvPr>
          <p:cNvSpPr txBox="1"/>
          <p:nvPr/>
        </p:nvSpPr>
        <p:spPr>
          <a:xfrm>
            <a:off x="939179" y="7183345"/>
            <a:ext cx="352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/>
                </a:solidFill>
              </a:rPr>
              <a:t>…</a:t>
            </a:r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FF614D8-8C9D-41BC-87CC-8876F3A2D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47" y="1624541"/>
            <a:ext cx="476830" cy="476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57424-E699-4A38-B5C1-E9E5C1828F80}"/>
              </a:ext>
            </a:extLst>
          </p:cNvPr>
          <p:cNvSpPr txBox="1"/>
          <p:nvPr/>
        </p:nvSpPr>
        <p:spPr>
          <a:xfrm>
            <a:off x="1304758" y="1735768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A14869-90C9-1D32-94B3-219722DCC97C}"/>
              </a:ext>
            </a:extLst>
          </p:cNvPr>
          <p:cNvCxnSpPr>
            <a:cxnSpLocks/>
          </p:cNvCxnSpPr>
          <p:nvPr/>
        </p:nvCxnSpPr>
        <p:spPr>
          <a:xfrm>
            <a:off x="3062138" y="5818644"/>
            <a:ext cx="0" cy="15846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BCBAAC-F981-47E9-A8AB-A9AACD34499A}"/>
              </a:ext>
            </a:extLst>
          </p:cNvPr>
          <p:cNvCxnSpPr>
            <a:cxnSpLocks/>
          </p:cNvCxnSpPr>
          <p:nvPr/>
        </p:nvCxnSpPr>
        <p:spPr>
          <a:xfrm>
            <a:off x="1762784" y="5819464"/>
            <a:ext cx="0" cy="70124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8BD4DA3-32D8-0607-9A45-2B851A2EBF8B}"/>
              </a:ext>
            </a:extLst>
          </p:cNvPr>
          <p:cNvSpPr txBox="1"/>
          <p:nvPr/>
        </p:nvSpPr>
        <p:spPr>
          <a:xfrm>
            <a:off x="2010520" y="7183345"/>
            <a:ext cx="35266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/>
                </a:solidFill>
              </a:rPr>
              <a:t>…</a:t>
            </a:r>
            <a:endParaRPr lang="en-US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D75CF55-A6B6-8BFD-B2D7-29F77F76964F}"/>
              </a:ext>
            </a:extLst>
          </p:cNvPr>
          <p:cNvCxnSpPr>
            <a:cxnSpLocks/>
          </p:cNvCxnSpPr>
          <p:nvPr/>
        </p:nvCxnSpPr>
        <p:spPr>
          <a:xfrm>
            <a:off x="1130799" y="3012899"/>
            <a:ext cx="1346360" cy="150178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6E8755C-CA6E-EBD4-C947-547A0BFA8D06}"/>
              </a:ext>
            </a:extLst>
          </p:cNvPr>
          <p:cNvCxnSpPr>
            <a:cxnSpLocks/>
          </p:cNvCxnSpPr>
          <p:nvPr/>
        </p:nvCxnSpPr>
        <p:spPr>
          <a:xfrm>
            <a:off x="1130799" y="3489149"/>
            <a:ext cx="1346360" cy="150178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DD528DE-3316-E0AF-D2D7-ADA988CEFC0A}"/>
              </a:ext>
            </a:extLst>
          </p:cNvPr>
          <p:cNvCxnSpPr>
            <a:cxnSpLocks/>
          </p:cNvCxnSpPr>
          <p:nvPr/>
        </p:nvCxnSpPr>
        <p:spPr>
          <a:xfrm>
            <a:off x="1130799" y="4126576"/>
            <a:ext cx="1346360" cy="150178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9C5B670-325C-B649-EC4E-6D8FE8F33296}"/>
              </a:ext>
            </a:extLst>
          </p:cNvPr>
          <p:cNvCxnSpPr>
            <a:cxnSpLocks/>
          </p:cNvCxnSpPr>
          <p:nvPr/>
        </p:nvCxnSpPr>
        <p:spPr>
          <a:xfrm>
            <a:off x="1130799" y="669749"/>
            <a:ext cx="1346360" cy="150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AB551F2-6B20-FF6C-4541-E555C975768B}"/>
              </a:ext>
            </a:extLst>
          </p:cNvPr>
          <p:cNvCxnSpPr>
            <a:cxnSpLocks/>
          </p:cNvCxnSpPr>
          <p:nvPr/>
        </p:nvCxnSpPr>
        <p:spPr>
          <a:xfrm>
            <a:off x="1130799" y="5117924"/>
            <a:ext cx="1346360" cy="150178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541F742-81E8-DDD0-D4EF-36DFD65B5E91}"/>
              </a:ext>
            </a:extLst>
          </p:cNvPr>
          <p:cNvCxnSpPr>
            <a:cxnSpLocks/>
          </p:cNvCxnSpPr>
          <p:nvPr/>
        </p:nvCxnSpPr>
        <p:spPr>
          <a:xfrm rot="5400000">
            <a:off x="1725171" y="3214047"/>
            <a:ext cx="157258" cy="1346717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29691D4-93A5-5110-02C3-7E103D814A3A}"/>
              </a:ext>
            </a:extLst>
          </p:cNvPr>
          <p:cNvCxnSpPr>
            <a:cxnSpLocks/>
          </p:cNvCxnSpPr>
          <p:nvPr/>
        </p:nvCxnSpPr>
        <p:spPr>
          <a:xfrm rot="5400000">
            <a:off x="1725171" y="3871337"/>
            <a:ext cx="157258" cy="1346717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53141653-D5D1-5DD1-4083-A7468F0BEB76}"/>
              </a:ext>
            </a:extLst>
          </p:cNvPr>
          <p:cNvCxnSpPr>
            <a:cxnSpLocks/>
          </p:cNvCxnSpPr>
          <p:nvPr/>
        </p:nvCxnSpPr>
        <p:spPr>
          <a:xfrm rot="5400000">
            <a:off x="1725171" y="403035"/>
            <a:ext cx="157258" cy="13467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FBCC0E-5694-364E-9F77-825887F7169A}"/>
              </a:ext>
            </a:extLst>
          </p:cNvPr>
          <p:cNvSpPr/>
          <p:nvPr/>
        </p:nvSpPr>
        <p:spPr>
          <a:xfrm>
            <a:off x="2695426" y="1657652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Primary functions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31DC005-3F8A-39F3-0877-2EA9A36EA066}"/>
              </a:ext>
            </a:extLst>
          </p:cNvPr>
          <p:cNvSpPr/>
          <p:nvPr/>
        </p:nvSpPr>
        <p:spPr>
          <a:xfrm>
            <a:off x="2695426" y="1915071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Optional functions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074F74-16B5-0E70-06E7-2AEB2608B62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191150" y="7154958"/>
            <a:ext cx="0" cy="23046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45108F-6878-537F-98C6-A9AA821D5F20}"/>
              </a:ext>
            </a:extLst>
          </p:cNvPr>
          <p:cNvCxnSpPr>
            <a:cxnSpLocks/>
          </p:cNvCxnSpPr>
          <p:nvPr/>
        </p:nvCxnSpPr>
        <p:spPr>
          <a:xfrm>
            <a:off x="2793456" y="6706488"/>
            <a:ext cx="0" cy="26559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034091-107B-9228-AB83-06814E56B5E4}"/>
              </a:ext>
            </a:extLst>
          </p:cNvPr>
          <p:cNvSpPr txBox="1"/>
          <p:nvPr/>
        </p:nvSpPr>
        <p:spPr>
          <a:xfrm>
            <a:off x="3038855" y="7183345"/>
            <a:ext cx="35266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/>
                </a:solidFill>
              </a:rPr>
              <a:t>…</a:t>
            </a:r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248FA13-00D7-496A-8808-465F2BC9FD7C}"/>
              </a:ext>
            </a:extLst>
          </p:cNvPr>
          <p:cNvSpPr/>
          <p:nvPr/>
        </p:nvSpPr>
        <p:spPr>
          <a:xfrm>
            <a:off x="1368516" y="6523608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lsat_calc_trend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C67234E-2595-B3E5-DB52-EDDE8B3E94DE}"/>
              </a:ext>
            </a:extLst>
          </p:cNvPr>
          <p:cNvSpPr/>
          <p:nvPr/>
        </p:nvSpPr>
        <p:spPr>
          <a:xfrm>
            <a:off x="2391050" y="6972078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lsat_plot_trend_hist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AA8BBF-ACC1-4495-A01B-5B33F3246BCD}"/>
              </a:ext>
            </a:extLst>
          </p:cNvPr>
          <p:cNvSpPr/>
          <p:nvPr/>
        </p:nvSpPr>
        <p:spPr>
          <a:xfrm>
            <a:off x="1667534" y="821355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lsat_get_pixel_centers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5A6052-B8E6-4441-84BA-9AF2462D04EF}"/>
              </a:ext>
            </a:extLst>
          </p:cNvPr>
          <p:cNvSpPr/>
          <p:nvPr/>
        </p:nvSpPr>
        <p:spPr>
          <a:xfrm>
            <a:off x="321174" y="2341387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lsat_format_data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70AEE51-A3D1-414D-B988-97D98A108D64}"/>
              </a:ext>
            </a:extLst>
          </p:cNvPr>
          <p:cNvSpPr/>
          <p:nvPr/>
        </p:nvSpPr>
        <p:spPr>
          <a:xfrm>
            <a:off x="321174" y="2679842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lsat_clean_data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D3DD936-8F3A-4ED1-A72F-879D8A87670B}"/>
              </a:ext>
            </a:extLst>
          </p:cNvPr>
          <p:cNvSpPr/>
          <p:nvPr/>
        </p:nvSpPr>
        <p:spPr>
          <a:xfrm>
            <a:off x="1549424" y="3163077"/>
            <a:ext cx="183642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lsat_summarize_data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D309F3D-7C94-42B5-8DD0-6AD5330A3AB5}"/>
              </a:ext>
            </a:extLst>
          </p:cNvPr>
          <p:cNvSpPr/>
          <p:nvPr/>
        </p:nvSpPr>
        <p:spPr>
          <a:xfrm>
            <a:off x="1485751" y="5274251"/>
            <a:ext cx="2009775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lsat_fit_phenological_curves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3FEB090-D6A7-407A-9ECA-95083F358875}"/>
              </a:ext>
            </a:extLst>
          </p:cNvPr>
          <p:cNvSpPr/>
          <p:nvPr/>
        </p:nvSpPr>
        <p:spPr>
          <a:xfrm>
            <a:off x="1293821" y="5637961"/>
            <a:ext cx="2394582" cy="181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lsat_summarize_growing_seasons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16D7B21-CCFB-4AF4-BAB0-1FD98FFCDBA8}"/>
              </a:ext>
            </a:extLst>
          </p:cNvPr>
          <p:cNvSpPr/>
          <p:nvPr/>
        </p:nvSpPr>
        <p:spPr>
          <a:xfrm>
            <a:off x="1872942" y="5979018"/>
            <a:ext cx="2394586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lsat_evaluate_phenological_max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AEF80FF-3308-485C-8A89-E57EFFB5CE46}"/>
              </a:ext>
            </a:extLst>
          </p:cNvPr>
          <p:cNvSpPr/>
          <p:nvPr/>
        </p:nvSpPr>
        <p:spPr>
          <a:xfrm>
            <a:off x="1549423" y="4281628"/>
            <a:ext cx="1836419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lsat_calc_spectral_index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99C1309-FDD0-4373-8066-E8EAC52E7788}"/>
              </a:ext>
            </a:extLst>
          </p:cNvPr>
          <p:cNvSpPr/>
          <p:nvPr/>
        </p:nvSpPr>
        <p:spPr>
          <a:xfrm>
            <a:off x="191081" y="4789175"/>
            <a:ext cx="2692455" cy="1978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lsat_calibrate_poly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u="sng" dirty="0">
                <a:solidFill>
                  <a:schemeClr val="tx1"/>
                </a:solidFill>
              </a:rPr>
              <a:t>or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lsat_calibrate_rf</a:t>
            </a:r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152BE6-2CF0-D784-E370-39EC015C23C0}"/>
              </a:ext>
            </a:extLst>
          </p:cNvPr>
          <p:cNvSpPr/>
          <p:nvPr/>
        </p:nvSpPr>
        <p:spPr>
          <a:xfrm>
            <a:off x="1549423" y="3625896"/>
            <a:ext cx="1836419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lsat_neighborhood_mean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3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102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Berner</dc:creator>
  <cp:lastModifiedBy>Logan Berner</cp:lastModifiedBy>
  <cp:revision>60</cp:revision>
  <dcterms:created xsi:type="dcterms:W3CDTF">2021-12-16T16:53:49Z</dcterms:created>
  <dcterms:modified xsi:type="dcterms:W3CDTF">2023-01-12T21:52:50Z</dcterms:modified>
</cp:coreProperties>
</file>