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0" autoAdjust="0"/>
    <p:restoredTop sz="94660"/>
  </p:normalViewPr>
  <p:slideViewPr>
    <p:cSldViewPr snapToGrid="0">
      <p:cViewPr>
        <p:scale>
          <a:sx n="150" d="100"/>
          <a:sy n="150" d="100"/>
        </p:scale>
        <p:origin x="7902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56E-5614-449E-8F90-F310717C40C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DBDE5CC-B4C2-42AF-BE09-32244AFEAB12}"/>
              </a:ext>
            </a:extLst>
          </p:cNvPr>
          <p:cNvSpPr/>
          <p:nvPr/>
        </p:nvSpPr>
        <p:spPr>
          <a:xfrm>
            <a:off x="351690" y="6370056"/>
            <a:ext cx="3867150" cy="754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0FF29D-778B-4716-A440-440E602856A5}"/>
              </a:ext>
            </a:extLst>
          </p:cNvPr>
          <p:cNvSpPr txBox="1"/>
          <p:nvPr/>
        </p:nvSpPr>
        <p:spPr>
          <a:xfrm>
            <a:off x="2812355" y="6370056"/>
            <a:ext cx="116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B15EB5-B1B8-48DD-9CFC-C06FBEE5F71C}"/>
              </a:ext>
            </a:extLst>
          </p:cNvPr>
          <p:cNvSpPr/>
          <p:nvPr/>
        </p:nvSpPr>
        <p:spPr>
          <a:xfrm>
            <a:off x="351689" y="2349500"/>
            <a:ext cx="3867149" cy="402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B5C3D8-5EA6-430B-AC20-FCBBD845B4BB}"/>
              </a:ext>
            </a:extLst>
          </p:cNvPr>
          <p:cNvSpPr/>
          <p:nvPr/>
        </p:nvSpPr>
        <p:spPr>
          <a:xfrm>
            <a:off x="351690" y="260080"/>
            <a:ext cx="3867148" cy="2089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2A0A9-03DC-4353-8F51-DB6FF404BBE8}"/>
              </a:ext>
            </a:extLst>
          </p:cNvPr>
          <p:cNvSpPr/>
          <p:nvPr/>
        </p:nvSpPr>
        <p:spPr>
          <a:xfrm>
            <a:off x="723324" y="353605"/>
            <a:ext cx="1711325" cy="2098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User’s sample locations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A8BBF-ACC1-4495-A01B-5B33F3246BCD}"/>
              </a:ext>
            </a:extLst>
          </p:cNvPr>
          <p:cNvSpPr/>
          <p:nvPr/>
        </p:nvSpPr>
        <p:spPr>
          <a:xfrm>
            <a:off x="2125246" y="948355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lsat_get_pixel_center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CFAFAD9-3EEF-430F-82F6-7173ADA0E0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059721" y="82730"/>
            <a:ext cx="384890" cy="1346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FE8495-BA48-4DB7-BB23-19A0DD2C58B8}"/>
              </a:ext>
            </a:extLst>
          </p:cNvPr>
          <p:cNvSpPr/>
          <p:nvPr/>
        </p:nvSpPr>
        <p:spPr>
          <a:xfrm>
            <a:off x="778886" y="1456346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lsat_export_ts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3851527-D339-4ACA-B874-69223CCBA27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5400000">
            <a:off x="2089611" y="620610"/>
            <a:ext cx="325111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5A6052-B8E6-4441-84BA-9AF2462D04EF}"/>
              </a:ext>
            </a:extLst>
          </p:cNvPr>
          <p:cNvSpPr/>
          <p:nvPr/>
        </p:nvSpPr>
        <p:spPr>
          <a:xfrm>
            <a:off x="778886" y="246838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lsat_general_prep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7F0F-871D-417B-ADFC-34484A15B48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578986" y="1639226"/>
            <a:ext cx="0" cy="8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0AEE51-A3D1-414D-B988-97D98A108D64}"/>
              </a:ext>
            </a:extLst>
          </p:cNvPr>
          <p:cNvSpPr/>
          <p:nvPr/>
        </p:nvSpPr>
        <p:spPr>
          <a:xfrm>
            <a:off x="778886" y="2806842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lsat_clean_data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8F49F-B665-41E8-A081-8BE6C82B4AE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78986" y="2651267"/>
            <a:ext cx="0" cy="1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FBC8F-2A41-4327-822F-5EA4430E8DA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578986" y="563465"/>
            <a:ext cx="1" cy="8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3DD936-8F3A-4ED1-A72F-879D8A87670B}"/>
              </a:ext>
            </a:extLst>
          </p:cNvPr>
          <p:cNvSpPr/>
          <p:nvPr/>
        </p:nvSpPr>
        <p:spPr>
          <a:xfrm>
            <a:off x="2007136" y="3290077"/>
            <a:ext cx="183642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lsat_neighborhood</a:t>
            </a:r>
            <a:r>
              <a:rPr lang="en-US" sz="1200" dirty="0">
                <a:solidFill>
                  <a:schemeClr val="tx1"/>
                </a:solidFill>
              </a:rPr>
              <a:t> _mean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EF4EEE-984C-4E72-A373-D8F43E70500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rot="16200000" flipH="1">
            <a:off x="2101989" y="2466719"/>
            <a:ext cx="300355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B0BAE8-B2D1-4328-9CD5-8AB5DF7CCBEA}"/>
              </a:ext>
            </a:extLst>
          </p:cNvPr>
          <p:cNvSpPr/>
          <p:nvPr/>
        </p:nvSpPr>
        <p:spPr>
          <a:xfrm>
            <a:off x="778886" y="376886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lsat_calc_spec_index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36118F-5D6D-4CC8-9127-F5F32F6996A9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>
            <a:off x="1578986" y="2989722"/>
            <a:ext cx="0" cy="77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6979ED2-038A-4FB1-AE4A-A4016987D9C6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 rot="5400000">
            <a:off x="2104211" y="2947732"/>
            <a:ext cx="295910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309F3D-7C94-42B5-8DD0-6AD5330A3AB5}"/>
              </a:ext>
            </a:extLst>
          </p:cNvPr>
          <p:cNvSpPr/>
          <p:nvPr/>
        </p:nvSpPr>
        <p:spPr>
          <a:xfrm>
            <a:off x="574099" y="5163810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lsat_fit_phenological_curves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FEB090-D6A7-407A-9ECA-95083F358875}"/>
              </a:ext>
            </a:extLst>
          </p:cNvPr>
          <p:cNvSpPr/>
          <p:nvPr/>
        </p:nvSpPr>
        <p:spPr>
          <a:xfrm>
            <a:off x="427890" y="5640045"/>
            <a:ext cx="2302192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lsat_summarize_growing_season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6D7B21-CCFB-4AF4-BAB0-1FD98FFCDBA8}"/>
              </a:ext>
            </a:extLst>
          </p:cNvPr>
          <p:cNvSpPr/>
          <p:nvPr/>
        </p:nvSpPr>
        <p:spPr>
          <a:xfrm>
            <a:off x="1728053" y="6116141"/>
            <a:ext cx="2394586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lsat_evaluate_phenological_max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8FA13-00D7-496A-8808-465F2BC9FD7C}"/>
              </a:ext>
            </a:extLst>
          </p:cNvPr>
          <p:cNvSpPr/>
          <p:nvPr/>
        </p:nvSpPr>
        <p:spPr>
          <a:xfrm>
            <a:off x="778886" y="6529669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lsat_calc_trend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AEF80FF-3308-485C-8A89-E57EFFB5CE46}"/>
              </a:ext>
            </a:extLst>
          </p:cNvPr>
          <p:cNvSpPr/>
          <p:nvPr/>
        </p:nvSpPr>
        <p:spPr>
          <a:xfrm>
            <a:off x="1920459" y="4265753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lsat_summarize_data_avail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132F42-B82C-4D84-957E-90B815C34AD5}"/>
              </a:ext>
            </a:extLst>
          </p:cNvPr>
          <p:cNvSpPr txBox="1"/>
          <p:nvPr/>
        </p:nvSpPr>
        <p:spPr>
          <a:xfrm>
            <a:off x="1610426" y="55020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polygons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DE51F-817B-49A8-9AF7-FECA140F580E}"/>
              </a:ext>
            </a:extLst>
          </p:cNvPr>
          <p:cNvSpPr txBox="1"/>
          <p:nvPr/>
        </p:nvSpPr>
        <p:spPr>
          <a:xfrm>
            <a:off x="1092107" y="550203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points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97EEAF-975A-4D96-A08C-44311D433AAD}"/>
              </a:ext>
            </a:extLst>
          </p:cNvPr>
          <p:cNvSpPr txBox="1"/>
          <p:nvPr/>
        </p:nvSpPr>
        <p:spPr>
          <a:xfrm>
            <a:off x="2722620" y="268871"/>
            <a:ext cx="134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5E8D9-81F0-4DF0-A2E1-EABA9D1DE790}"/>
              </a:ext>
            </a:extLst>
          </p:cNvPr>
          <p:cNvSpPr txBox="1"/>
          <p:nvPr/>
        </p:nvSpPr>
        <p:spPr>
          <a:xfrm>
            <a:off x="2718099" y="2362223"/>
            <a:ext cx="1352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Data processing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99C1309-FDD0-4373-8066-E8EAC52E7788}"/>
              </a:ext>
            </a:extLst>
          </p:cNvPr>
          <p:cNvSpPr/>
          <p:nvPr/>
        </p:nvSpPr>
        <p:spPr>
          <a:xfrm>
            <a:off x="960856" y="4706444"/>
            <a:ext cx="1236261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lsat_calibrate_rf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D289FC2-646D-4EE3-8B26-C3B14B7B3277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rot="16200000" flipH="1">
            <a:off x="2095163" y="3435569"/>
            <a:ext cx="314006" cy="1346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55CAE9-C47C-4E60-9474-806779F429E5}"/>
              </a:ext>
            </a:extLst>
          </p:cNvPr>
          <p:cNvCxnSpPr>
            <a:cxnSpLocks/>
            <a:stCxn id="48" idx="2"/>
            <a:endCxn id="70" idx="0"/>
          </p:cNvCxnSpPr>
          <p:nvPr/>
        </p:nvCxnSpPr>
        <p:spPr>
          <a:xfrm>
            <a:off x="1578986" y="3951747"/>
            <a:ext cx="1" cy="75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09601B-84DC-4146-9FE8-84846FE0750A}"/>
              </a:ext>
            </a:extLst>
          </p:cNvPr>
          <p:cNvCxnSpPr>
            <a:cxnSpLocks/>
            <a:stCxn id="70" idx="2"/>
            <a:endCxn id="55" idx="0"/>
          </p:cNvCxnSpPr>
          <p:nvPr/>
        </p:nvCxnSpPr>
        <p:spPr>
          <a:xfrm>
            <a:off x="1578987" y="4889324"/>
            <a:ext cx="0" cy="27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7B196-4D2F-47FE-A788-EFA20B2E7B6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1578986" y="5346690"/>
            <a:ext cx="1" cy="2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38D9827-01B4-4410-BC7C-E01D84A0688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2105558" y="5296353"/>
            <a:ext cx="293216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3263E0-279C-4242-98D6-EBDE94BE00D6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578986" y="5822925"/>
            <a:ext cx="0" cy="7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8A83C7-EBA3-4AA9-8386-3B3442F50C35}"/>
              </a:ext>
            </a:extLst>
          </p:cNvPr>
          <p:cNvSpPr txBox="1"/>
          <p:nvPr/>
        </p:nvSpPr>
        <p:spPr>
          <a:xfrm>
            <a:off x="3316525" y="308479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2A00B3-7BF3-4285-867B-92567C8E1E16}"/>
              </a:ext>
            </a:extLst>
          </p:cNvPr>
          <p:cNvSpPr txBox="1"/>
          <p:nvPr/>
        </p:nvSpPr>
        <p:spPr>
          <a:xfrm>
            <a:off x="3378805" y="403389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FD671E-D623-40BA-A9C9-04F175821CD2}"/>
              </a:ext>
            </a:extLst>
          </p:cNvPr>
          <p:cNvSpPr txBox="1"/>
          <p:nvPr/>
        </p:nvSpPr>
        <p:spPr>
          <a:xfrm>
            <a:off x="3569023" y="590132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20C4F3-A32F-42C7-B449-E08D32BA44D4}"/>
              </a:ext>
            </a:extLst>
          </p:cNvPr>
          <p:cNvCxnSpPr>
            <a:cxnSpLocks/>
          </p:cNvCxnSpPr>
          <p:nvPr/>
        </p:nvCxnSpPr>
        <p:spPr>
          <a:xfrm>
            <a:off x="574099" y="5814993"/>
            <a:ext cx="0" cy="107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C2D69D-2D48-4D10-B552-6052A5C37CE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578985" y="6712549"/>
            <a:ext cx="1" cy="23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2D6606-3646-4EF9-BBE6-1AFD2A2EA740}"/>
              </a:ext>
            </a:extLst>
          </p:cNvPr>
          <p:cNvSpPr txBox="1"/>
          <p:nvPr/>
        </p:nvSpPr>
        <p:spPr>
          <a:xfrm>
            <a:off x="411930" y="6778296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A7EC69-27FF-4100-9FE7-56A2B54AEE11}"/>
              </a:ext>
            </a:extLst>
          </p:cNvPr>
          <p:cNvSpPr txBox="1"/>
          <p:nvPr/>
        </p:nvSpPr>
        <p:spPr>
          <a:xfrm>
            <a:off x="1416941" y="6788496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14D8-8C9D-41BC-87CC-8876F3A2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59" y="1751541"/>
            <a:ext cx="476830" cy="47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424-E699-4A38-B5C1-E9E5C1828F80}"/>
              </a:ext>
            </a:extLst>
          </p:cNvPr>
          <p:cNvSpPr txBox="1"/>
          <p:nvPr/>
        </p:nvSpPr>
        <p:spPr>
          <a:xfrm>
            <a:off x="1762470" y="186276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GEE</a:t>
            </a:r>
          </a:p>
        </p:txBody>
      </p:sp>
    </p:spTree>
    <p:extLst>
      <p:ext uri="{BB962C8B-B14F-4D97-AF65-F5344CB8AC3E}">
        <p14:creationId xmlns:p14="http://schemas.microsoft.com/office/powerpoint/2010/main" val="8636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Berner</dc:creator>
  <cp:lastModifiedBy>Logan Berner</cp:lastModifiedBy>
  <cp:revision>30</cp:revision>
  <dcterms:created xsi:type="dcterms:W3CDTF">2021-12-16T16:53:49Z</dcterms:created>
  <dcterms:modified xsi:type="dcterms:W3CDTF">2022-03-03T16:13:09Z</dcterms:modified>
</cp:coreProperties>
</file>