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57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490" autoAdjust="0"/>
    <p:restoredTop sz="94660"/>
  </p:normalViewPr>
  <p:slideViewPr>
    <p:cSldViewPr snapToGrid="0">
      <p:cViewPr>
        <p:scale>
          <a:sx n="200" d="100"/>
          <a:sy n="200" d="100"/>
        </p:scale>
        <p:origin x="7182" y="-2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496484"/>
            <a:ext cx="3886200" cy="3183467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802717"/>
            <a:ext cx="3429000" cy="2207683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56E-5614-449E-8F90-F310717C40C4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6B12-D71C-4B1C-9921-943BBC12F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44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56E-5614-449E-8F90-F310717C40C4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6B12-D71C-4B1C-9921-943BBC12F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86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486834"/>
            <a:ext cx="985838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486834"/>
            <a:ext cx="2900363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56E-5614-449E-8F90-F310717C40C4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6B12-D71C-4B1C-9921-943BBC12F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45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56E-5614-449E-8F90-F310717C40C4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6B12-D71C-4B1C-9921-943BBC12F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02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2279653"/>
            <a:ext cx="3943350" cy="3803649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6119286"/>
            <a:ext cx="3943350" cy="2000249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56E-5614-449E-8F90-F310717C40C4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6B12-D71C-4B1C-9921-943BBC12F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58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2434167"/>
            <a:ext cx="19431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2434167"/>
            <a:ext cx="19431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56E-5614-449E-8F90-F310717C40C4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6B12-D71C-4B1C-9921-943BBC12F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43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486836"/>
            <a:ext cx="394335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2241551"/>
            <a:ext cx="1934170" cy="1098549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3340100"/>
            <a:ext cx="1934170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2241551"/>
            <a:ext cx="1943696" cy="1098549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3340100"/>
            <a:ext cx="1943696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56E-5614-449E-8F90-F310717C40C4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6B12-D71C-4B1C-9921-943BBC12F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69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56E-5614-449E-8F90-F310717C40C4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6B12-D71C-4B1C-9921-943BBC12F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43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56E-5614-449E-8F90-F310717C40C4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6B12-D71C-4B1C-9921-943BBC12F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9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609600"/>
            <a:ext cx="1474589" cy="21336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1316569"/>
            <a:ext cx="2314575" cy="64981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2743200"/>
            <a:ext cx="1474589" cy="5082117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56E-5614-449E-8F90-F310717C40C4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6B12-D71C-4B1C-9921-943BBC12F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02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609600"/>
            <a:ext cx="1474589" cy="21336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1316569"/>
            <a:ext cx="2314575" cy="6498167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2743200"/>
            <a:ext cx="1474589" cy="5082117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56E-5614-449E-8F90-F310717C40C4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6B12-D71C-4B1C-9921-943BBC12F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87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486836"/>
            <a:ext cx="394335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2434167"/>
            <a:ext cx="394335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8475136"/>
            <a:ext cx="1028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C356E-5614-449E-8F90-F310717C40C4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8475136"/>
            <a:ext cx="1028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A6B12-D71C-4B1C-9921-943BBC12F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8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502233EA-C26C-4EA2-8F78-FA637C83CEB0}"/>
              </a:ext>
            </a:extLst>
          </p:cNvPr>
          <p:cNvGrpSpPr/>
          <p:nvPr/>
        </p:nvGrpSpPr>
        <p:grpSpPr>
          <a:xfrm>
            <a:off x="351689" y="260081"/>
            <a:ext cx="3867151" cy="6248291"/>
            <a:chOff x="351689" y="260081"/>
            <a:chExt cx="3867151" cy="624829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E197CCA-5F45-4269-9FE9-62A83D98445E}"/>
                </a:ext>
              </a:extLst>
            </p:cNvPr>
            <p:cNvGrpSpPr/>
            <p:nvPr/>
          </p:nvGrpSpPr>
          <p:grpSpPr>
            <a:xfrm>
              <a:off x="351689" y="260081"/>
              <a:ext cx="3867151" cy="6215216"/>
              <a:chOff x="351689" y="260081"/>
              <a:chExt cx="3867151" cy="6215216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3DBDE5CC-B4C2-42AF-BE09-32244AFEAB12}"/>
                  </a:ext>
                </a:extLst>
              </p:cNvPr>
              <p:cNvSpPr/>
              <p:nvPr/>
            </p:nvSpPr>
            <p:spPr>
              <a:xfrm>
                <a:off x="351690" y="5720600"/>
                <a:ext cx="3867150" cy="7546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7E0FF29D-778B-4716-A440-440E602856A5}"/>
                  </a:ext>
                </a:extLst>
              </p:cNvPr>
              <p:cNvSpPr txBox="1"/>
              <p:nvPr/>
            </p:nvSpPr>
            <p:spPr>
              <a:xfrm>
                <a:off x="2812355" y="5720600"/>
                <a:ext cx="11643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Data analysis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6B15EB5-B1B8-48DD-9CFC-C06FBEE5F71C}"/>
                  </a:ext>
                </a:extLst>
              </p:cNvPr>
              <p:cNvSpPr/>
              <p:nvPr/>
            </p:nvSpPr>
            <p:spPr>
              <a:xfrm>
                <a:off x="351689" y="1705922"/>
                <a:ext cx="3867149" cy="401467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0B5C3D8-5EA6-430B-AC20-FCBBD845B4BB}"/>
                  </a:ext>
                </a:extLst>
              </p:cNvPr>
              <p:cNvSpPr/>
              <p:nvPr/>
            </p:nvSpPr>
            <p:spPr>
              <a:xfrm>
                <a:off x="351690" y="260081"/>
                <a:ext cx="3867148" cy="14413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55C2A0A9-03DC-4353-8F51-DB6FF404BBE8}"/>
                  </a:ext>
                </a:extLst>
              </p:cNvPr>
              <p:cNvSpPr/>
              <p:nvPr/>
            </p:nvSpPr>
            <p:spPr>
              <a:xfrm>
                <a:off x="723324" y="353605"/>
                <a:ext cx="1711325" cy="20986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User’s sample locations</a:t>
                </a:r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A0AA8BBF-ACC1-4495-A01B-5B33F3246BCD}"/>
                  </a:ext>
                </a:extLst>
              </p:cNvPr>
              <p:cNvSpPr/>
              <p:nvPr/>
            </p:nvSpPr>
            <p:spPr>
              <a:xfrm>
                <a:off x="2125246" y="948355"/>
                <a:ext cx="1600200" cy="18288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lsat_get_pixel_center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Connector: Elbow 9">
                <a:extLst>
                  <a:ext uri="{FF2B5EF4-FFF2-40B4-BE49-F238E27FC236}">
                    <a16:creationId xmlns:a16="http://schemas.microsoft.com/office/drawing/2014/main" id="{5CFAFAD9-3EEF-430F-82F6-7173ADA0E0E7}"/>
                  </a:ext>
                </a:extLst>
              </p:cNvPr>
              <p:cNvCxnSpPr>
                <a:cxnSpLocks/>
                <a:stCxn id="4" idx="2"/>
                <a:endCxn id="5" idx="0"/>
              </p:cNvCxnSpPr>
              <p:nvPr/>
            </p:nvCxnSpPr>
            <p:spPr>
              <a:xfrm rot="16200000" flipH="1">
                <a:off x="2059721" y="82730"/>
                <a:ext cx="384890" cy="134635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CFFE8495-BA48-4DB7-BB23-19A0DD2C58B8}"/>
                  </a:ext>
                </a:extLst>
              </p:cNvPr>
              <p:cNvSpPr/>
              <p:nvPr/>
            </p:nvSpPr>
            <p:spPr>
              <a:xfrm>
                <a:off x="778886" y="1456346"/>
                <a:ext cx="1600200" cy="18288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lsat_download_ts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03851527-D339-4ACA-B874-69223CCBA27A}"/>
                  </a:ext>
                </a:extLst>
              </p:cNvPr>
              <p:cNvCxnSpPr>
                <a:cxnSpLocks/>
                <a:stCxn id="5" idx="2"/>
                <a:endCxn id="12" idx="0"/>
              </p:cNvCxnSpPr>
              <p:nvPr/>
            </p:nvCxnSpPr>
            <p:spPr>
              <a:xfrm rot="5400000">
                <a:off x="2089611" y="620610"/>
                <a:ext cx="325111" cy="1346360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095A6052-B8E6-4441-84BA-9AF2462D04EF}"/>
                  </a:ext>
                </a:extLst>
              </p:cNvPr>
              <p:cNvSpPr/>
              <p:nvPr/>
            </p:nvSpPr>
            <p:spPr>
              <a:xfrm>
                <a:off x="778886" y="1818931"/>
                <a:ext cx="1600200" cy="18288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lsat_general_prep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20BE7F0F-871D-417B-ADFC-34484A15B486}"/>
                  </a:ext>
                </a:extLst>
              </p:cNvPr>
              <p:cNvCxnSpPr>
                <a:cxnSpLocks/>
                <a:stCxn id="12" idx="2"/>
                <a:endCxn id="19" idx="0"/>
              </p:cNvCxnSpPr>
              <p:nvPr/>
            </p:nvCxnSpPr>
            <p:spPr>
              <a:xfrm>
                <a:off x="1578986" y="1639226"/>
                <a:ext cx="0" cy="1797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E70AEE51-A3D1-414D-B988-97D98A108D64}"/>
                  </a:ext>
                </a:extLst>
              </p:cNvPr>
              <p:cNvSpPr/>
              <p:nvPr/>
            </p:nvSpPr>
            <p:spPr>
              <a:xfrm>
                <a:off x="778886" y="2157386"/>
                <a:ext cx="1600200" cy="18288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lsat_clean_data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BF28F49F-B665-41E8-A081-8BE6C82B4AEC}"/>
                  </a:ext>
                </a:extLst>
              </p:cNvPr>
              <p:cNvCxnSpPr>
                <a:cxnSpLocks/>
                <a:stCxn id="19" idx="2"/>
                <a:endCxn id="23" idx="0"/>
              </p:cNvCxnSpPr>
              <p:nvPr/>
            </p:nvCxnSpPr>
            <p:spPr>
              <a:xfrm>
                <a:off x="1578986" y="2001811"/>
                <a:ext cx="0" cy="1555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F6BFBC8F-2A41-4327-822F-5EA4430E8DA8}"/>
                  </a:ext>
                </a:extLst>
              </p:cNvPr>
              <p:cNvCxnSpPr>
                <a:cxnSpLocks/>
                <a:stCxn id="4" idx="2"/>
                <a:endCxn id="12" idx="0"/>
              </p:cNvCxnSpPr>
              <p:nvPr/>
            </p:nvCxnSpPr>
            <p:spPr>
              <a:xfrm flipH="1">
                <a:off x="1578986" y="563465"/>
                <a:ext cx="1" cy="8928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DD3DD936-8F3A-4ED1-A72F-879D8A87670B}"/>
                  </a:ext>
                </a:extLst>
              </p:cNvPr>
              <p:cNvSpPr/>
              <p:nvPr/>
            </p:nvSpPr>
            <p:spPr>
              <a:xfrm>
                <a:off x="2007136" y="2640621"/>
                <a:ext cx="1836420" cy="18288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lsat_neighborhood</a:t>
                </a:r>
                <a:r>
                  <a:rPr lang="en-US" sz="1200" dirty="0">
                    <a:solidFill>
                      <a:schemeClr val="tx1"/>
                    </a:solidFill>
                  </a:rPr>
                  <a:t> _mean</a:t>
                </a:r>
              </a:p>
            </p:txBody>
          </p:sp>
          <p:cxnSp>
            <p:nvCxnSpPr>
              <p:cNvPr id="34" name="Connector: Elbow 33">
                <a:extLst>
                  <a:ext uri="{FF2B5EF4-FFF2-40B4-BE49-F238E27FC236}">
                    <a16:creationId xmlns:a16="http://schemas.microsoft.com/office/drawing/2014/main" id="{61EF4EEE-984C-4E72-A373-D8F43E705001}"/>
                  </a:ext>
                </a:extLst>
              </p:cNvPr>
              <p:cNvCxnSpPr>
                <a:cxnSpLocks/>
                <a:stCxn id="23" idx="2"/>
                <a:endCxn id="33" idx="0"/>
              </p:cNvCxnSpPr>
              <p:nvPr/>
            </p:nvCxnSpPr>
            <p:spPr>
              <a:xfrm rot="16200000" flipH="1">
                <a:off x="2101989" y="1817263"/>
                <a:ext cx="300355" cy="1346360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38B0BAE8-B2D1-4328-9CD5-8AB5DF7CCBEA}"/>
                  </a:ext>
                </a:extLst>
              </p:cNvPr>
              <p:cNvSpPr/>
              <p:nvPr/>
            </p:nvSpPr>
            <p:spPr>
              <a:xfrm>
                <a:off x="778886" y="3119411"/>
                <a:ext cx="1600200" cy="18288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lsat_calc_spec_index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0136118F-5D6D-4CC8-9127-F5F32F6996A9}"/>
                  </a:ext>
                </a:extLst>
              </p:cNvPr>
              <p:cNvCxnSpPr>
                <a:cxnSpLocks/>
                <a:stCxn id="23" idx="2"/>
                <a:endCxn id="48" idx="0"/>
              </p:cNvCxnSpPr>
              <p:nvPr/>
            </p:nvCxnSpPr>
            <p:spPr>
              <a:xfrm>
                <a:off x="1578986" y="2340266"/>
                <a:ext cx="0" cy="7791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Connector: Elbow 50">
                <a:extLst>
                  <a:ext uri="{FF2B5EF4-FFF2-40B4-BE49-F238E27FC236}">
                    <a16:creationId xmlns:a16="http://schemas.microsoft.com/office/drawing/2014/main" id="{A6979ED2-038A-4FB1-AE4A-A4016987D9C6}"/>
                  </a:ext>
                </a:extLst>
              </p:cNvPr>
              <p:cNvCxnSpPr>
                <a:cxnSpLocks/>
                <a:stCxn id="33" idx="2"/>
                <a:endCxn id="48" idx="0"/>
              </p:cNvCxnSpPr>
              <p:nvPr/>
            </p:nvCxnSpPr>
            <p:spPr>
              <a:xfrm rot="5400000">
                <a:off x="2104211" y="2298276"/>
                <a:ext cx="295910" cy="1346360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BD309F3D-7C94-42B5-8DD0-6AD5330A3AB5}"/>
                  </a:ext>
                </a:extLst>
              </p:cNvPr>
              <p:cNvSpPr/>
              <p:nvPr/>
            </p:nvSpPr>
            <p:spPr>
              <a:xfrm>
                <a:off x="574099" y="4514354"/>
                <a:ext cx="2009775" cy="18288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i="1" dirty="0" err="1">
                    <a:solidFill>
                      <a:schemeClr val="tx1"/>
                    </a:solidFill>
                  </a:rPr>
                  <a:t>lsat_fit_phenological_curves</a:t>
                </a:r>
                <a:endParaRPr lang="en-US" sz="12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63FEB090-D6A7-407A-9ECA-95083F358875}"/>
                  </a:ext>
                </a:extLst>
              </p:cNvPr>
              <p:cNvSpPr/>
              <p:nvPr/>
            </p:nvSpPr>
            <p:spPr>
              <a:xfrm>
                <a:off x="427890" y="4990589"/>
                <a:ext cx="2302192" cy="18288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i="1" dirty="0" err="1">
                    <a:solidFill>
                      <a:schemeClr val="tx1"/>
                    </a:solidFill>
                  </a:rPr>
                  <a:t>lsat_summarize_growing_season</a:t>
                </a:r>
                <a:endParaRPr lang="en-US" sz="12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216D7B21-CCFB-4AF4-BAB0-1FD98FFCDBA8}"/>
                  </a:ext>
                </a:extLst>
              </p:cNvPr>
              <p:cNvSpPr/>
              <p:nvPr/>
            </p:nvSpPr>
            <p:spPr>
              <a:xfrm>
                <a:off x="1728053" y="5466685"/>
                <a:ext cx="2394586" cy="18288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i="1" dirty="0" err="1">
                    <a:solidFill>
                      <a:schemeClr val="tx1"/>
                    </a:solidFill>
                  </a:rPr>
                  <a:t>lsat_evaluate_phenological_max</a:t>
                </a:r>
                <a:endParaRPr lang="en-US" sz="12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8248FA13-00D7-496A-8808-465F2BC9FD7C}"/>
                  </a:ext>
                </a:extLst>
              </p:cNvPr>
              <p:cNvSpPr/>
              <p:nvPr/>
            </p:nvSpPr>
            <p:spPr>
              <a:xfrm>
                <a:off x="778886" y="5880213"/>
                <a:ext cx="1600200" cy="18288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i="1" dirty="0" err="1">
                    <a:solidFill>
                      <a:schemeClr val="tx1"/>
                    </a:solidFill>
                  </a:rPr>
                  <a:t>lsat_calc_trend</a:t>
                </a:r>
                <a:endParaRPr lang="en-US" sz="12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0AEF80FF-3308-485C-8A89-E57EFFB5CE46}"/>
                  </a:ext>
                </a:extLst>
              </p:cNvPr>
              <p:cNvSpPr/>
              <p:nvPr/>
            </p:nvSpPr>
            <p:spPr>
              <a:xfrm>
                <a:off x="1920459" y="3616297"/>
                <a:ext cx="2009775" cy="18288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lsat_summarize_data_avail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5132F42-B82C-4D84-957E-90B815C34AD5}"/>
                  </a:ext>
                </a:extLst>
              </p:cNvPr>
              <p:cNvSpPr txBox="1"/>
              <p:nvPr/>
            </p:nvSpPr>
            <p:spPr>
              <a:xfrm>
                <a:off x="1610426" y="550203"/>
                <a:ext cx="67518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polygons</a:t>
                </a:r>
                <a:endParaRPr lang="en-US" sz="1100" dirty="0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93DE51F-817B-49A8-9AF7-FECA140F580E}"/>
                  </a:ext>
                </a:extLst>
              </p:cNvPr>
              <p:cNvSpPr txBox="1"/>
              <p:nvPr/>
            </p:nvSpPr>
            <p:spPr>
              <a:xfrm>
                <a:off x="1092107" y="550203"/>
                <a:ext cx="52450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points</a:t>
                </a:r>
                <a:endParaRPr lang="en-US" sz="1100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E97EEAF-975A-4D96-A08C-44311D433AAD}"/>
                  </a:ext>
                </a:extLst>
              </p:cNvPr>
              <p:cNvSpPr txBox="1"/>
              <p:nvPr/>
            </p:nvSpPr>
            <p:spPr>
              <a:xfrm>
                <a:off x="2722620" y="268871"/>
                <a:ext cx="13438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accent1">
                        <a:lumMod val="50000"/>
                      </a:schemeClr>
                    </a:solidFill>
                  </a:rPr>
                  <a:t>Data extraction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235E8D9-81F0-4DF0-A2E1-EABA9D1DE790}"/>
                  </a:ext>
                </a:extLst>
              </p:cNvPr>
              <p:cNvSpPr txBox="1"/>
              <p:nvPr/>
            </p:nvSpPr>
            <p:spPr>
              <a:xfrm>
                <a:off x="2718099" y="1712767"/>
                <a:ext cx="13528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accent2">
                        <a:lumMod val="50000"/>
                      </a:schemeClr>
                    </a:solidFill>
                  </a:rPr>
                  <a:t>Data processing</a:t>
                </a:r>
              </a:p>
            </p:txBody>
          </p:sp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399C1309-FDD0-4373-8066-E8EAC52E7788}"/>
                  </a:ext>
                </a:extLst>
              </p:cNvPr>
              <p:cNvSpPr/>
              <p:nvPr/>
            </p:nvSpPr>
            <p:spPr>
              <a:xfrm>
                <a:off x="960856" y="4056988"/>
                <a:ext cx="1236261" cy="18288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lsat_calibrate_rf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4" name="Connector: Elbow 73">
                <a:extLst>
                  <a:ext uri="{FF2B5EF4-FFF2-40B4-BE49-F238E27FC236}">
                    <a16:creationId xmlns:a16="http://schemas.microsoft.com/office/drawing/2014/main" id="{2D289FC2-646D-4EE3-8B26-C3B14B7B3277}"/>
                  </a:ext>
                </a:extLst>
              </p:cNvPr>
              <p:cNvCxnSpPr>
                <a:cxnSpLocks/>
                <a:stCxn id="48" idx="2"/>
                <a:endCxn id="59" idx="0"/>
              </p:cNvCxnSpPr>
              <p:nvPr/>
            </p:nvCxnSpPr>
            <p:spPr>
              <a:xfrm rot="16200000" flipH="1">
                <a:off x="2095163" y="2786113"/>
                <a:ext cx="314006" cy="1346361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B355CAE9-C47C-4E60-9474-806779F429E5}"/>
                  </a:ext>
                </a:extLst>
              </p:cNvPr>
              <p:cNvCxnSpPr>
                <a:cxnSpLocks/>
                <a:stCxn id="48" idx="2"/>
                <a:endCxn id="70" idx="0"/>
              </p:cNvCxnSpPr>
              <p:nvPr/>
            </p:nvCxnSpPr>
            <p:spPr>
              <a:xfrm>
                <a:off x="1578986" y="3302291"/>
                <a:ext cx="1" cy="7546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9C09601B-84DC-4146-9FE8-84846FE0750A}"/>
                  </a:ext>
                </a:extLst>
              </p:cNvPr>
              <p:cNvCxnSpPr>
                <a:cxnSpLocks/>
                <a:stCxn id="70" idx="2"/>
                <a:endCxn id="55" idx="0"/>
              </p:cNvCxnSpPr>
              <p:nvPr/>
            </p:nvCxnSpPr>
            <p:spPr>
              <a:xfrm>
                <a:off x="1578987" y="4239868"/>
                <a:ext cx="0" cy="2744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E127B196-4D2F-47FE-A788-EFA20B2E7B66}"/>
                  </a:ext>
                </a:extLst>
              </p:cNvPr>
              <p:cNvCxnSpPr>
                <a:cxnSpLocks/>
                <a:stCxn id="55" idx="2"/>
                <a:endCxn id="56" idx="0"/>
              </p:cNvCxnSpPr>
              <p:nvPr/>
            </p:nvCxnSpPr>
            <p:spPr>
              <a:xfrm flipH="1">
                <a:off x="1578986" y="4697234"/>
                <a:ext cx="1" cy="2933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Connector: Elbow 98">
                <a:extLst>
                  <a:ext uri="{FF2B5EF4-FFF2-40B4-BE49-F238E27FC236}">
                    <a16:creationId xmlns:a16="http://schemas.microsoft.com/office/drawing/2014/main" id="{238D9827-01B4-4410-BC7C-E01D84A06887}"/>
                  </a:ext>
                </a:extLst>
              </p:cNvPr>
              <p:cNvCxnSpPr>
                <a:cxnSpLocks/>
                <a:stCxn id="56" idx="2"/>
                <a:endCxn id="57" idx="0"/>
              </p:cNvCxnSpPr>
              <p:nvPr/>
            </p:nvCxnSpPr>
            <p:spPr>
              <a:xfrm rot="16200000" flipH="1">
                <a:off x="2105558" y="4646897"/>
                <a:ext cx="293216" cy="1346360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653263E0-279C-4242-98D6-EBDE94BE00D6}"/>
                  </a:ext>
                </a:extLst>
              </p:cNvPr>
              <p:cNvCxnSpPr>
                <a:cxnSpLocks/>
                <a:stCxn id="56" idx="2"/>
                <a:endCxn id="58" idx="0"/>
              </p:cNvCxnSpPr>
              <p:nvPr/>
            </p:nvCxnSpPr>
            <p:spPr>
              <a:xfrm>
                <a:off x="1578986" y="5173469"/>
                <a:ext cx="0" cy="7067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E8A83C7-EBA3-4AA9-8386-3B3442F50C35}"/>
                  </a:ext>
                </a:extLst>
              </p:cNvPr>
              <p:cNvSpPr txBox="1"/>
              <p:nvPr/>
            </p:nvSpPr>
            <p:spPr>
              <a:xfrm>
                <a:off x="3316525" y="2435335"/>
                <a:ext cx="63671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i="1" dirty="0"/>
                  <a:t>optional</a:t>
                </a:r>
                <a:endParaRPr lang="en-US" sz="1100" i="1" dirty="0"/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A2A00B3-7BF3-4285-867B-92567C8E1E16}"/>
                  </a:ext>
                </a:extLst>
              </p:cNvPr>
              <p:cNvSpPr txBox="1"/>
              <p:nvPr/>
            </p:nvSpPr>
            <p:spPr>
              <a:xfrm>
                <a:off x="3378805" y="3384436"/>
                <a:ext cx="63671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i="1" dirty="0"/>
                  <a:t>optional</a:t>
                </a:r>
                <a:endParaRPr lang="en-US" sz="1100" i="1" dirty="0"/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B7FD671E-D623-40BA-A9C9-04F175821CD2}"/>
                  </a:ext>
                </a:extLst>
              </p:cNvPr>
              <p:cNvSpPr txBox="1"/>
              <p:nvPr/>
            </p:nvSpPr>
            <p:spPr>
              <a:xfrm>
                <a:off x="3569023" y="5251864"/>
                <a:ext cx="63671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i="1" dirty="0"/>
                  <a:t>optional</a:t>
                </a:r>
                <a:endParaRPr lang="en-US" sz="1100" i="1" dirty="0"/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320C4F3-A32F-42C7-B449-E08D32BA44D4}"/>
                </a:ext>
              </a:extLst>
            </p:cNvPr>
            <p:cNvCxnSpPr>
              <a:cxnSpLocks/>
            </p:cNvCxnSpPr>
            <p:nvPr/>
          </p:nvCxnSpPr>
          <p:spPr>
            <a:xfrm>
              <a:off x="574099" y="5165537"/>
              <a:ext cx="0" cy="10776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3C2D69D-2D48-4D10-B552-6052A5C37CE5}"/>
                </a:ext>
              </a:extLst>
            </p:cNvPr>
            <p:cNvCxnSpPr>
              <a:cxnSpLocks/>
              <a:stCxn id="58" idx="2"/>
            </p:cNvCxnSpPr>
            <p:nvPr/>
          </p:nvCxnSpPr>
          <p:spPr>
            <a:xfrm flipH="1">
              <a:off x="1578985" y="6063093"/>
              <a:ext cx="1" cy="2372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52D6606-3646-4EF9-BBE6-1AFD2A2EA740}"/>
                </a:ext>
              </a:extLst>
            </p:cNvPr>
            <p:cNvSpPr txBox="1"/>
            <p:nvPr/>
          </p:nvSpPr>
          <p:spPr>
            <a:xfrm>
              <a:off x="411930" y="6128840"/>
              <a:ext cx="3526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i="1" dirty="0">
                  <a:solidFill>
                    <a:schemeClr val="tx1"/>
                  </a:solidFill>
                </a:rPr>
                <a:t>…</a:t>
              </a:r>
              <a:endParaRPr 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1A7EC69-27FF-4100-9FE7-56A2B54AEE11}"/>
                </a:ext>
              </a:extLst>
            </p:cNvPr>
            <p:cNvSpPr txBox="1"/>
            <p:nvPr/>
          </p:nvSpPr>
          <p:spPr>
            <a:xfrm>
              <a:off x="1416941" y="6139040"/>
              <a:ext cx="3526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i="1" dirty="0">
                  <a:solidFill>
                    <a:schemeClr val="tx1"/>
                  </a:solidFill>
                </a:rPr>
                <a:t>…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63634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88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Logan Berner</dc:creator>
  <cp:lastModifiedBy>Logan Berner</cp:lastModifiedBy>
  <cp:revision>26</cp:revision>
  <dcterms:created xsi:type="dcterms:W3CDTF">2021-12-16T16:53:49Z</dcterms:created>
  <dcterms:modified xsi:type="dcterms:W3CDTF">2022-01-21T16:26:52Z</dcterms:modified>
</cp:coreProperties>
</file>