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57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9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96484"/>
            <a:ext cx="3886200" cy="3183467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2717"/>
            <a:ext cx="3429000" cy="2207683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8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486834"/>
            <a:ext cx="985838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486834"/>
            <a:ext cx="2900363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4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0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2279653"/>
            <a:ext cx="3943350" cy="380364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6119286"/>
            <a:ext cx="3943350" cy="200024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2434167"/>
            <a:ext cx="19431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2434167"/>
            <a:ext cx="19431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4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86836"/>
            <a:ext cx="39433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2241551"/>
            <a:ext cx="1934170" cy="109854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3340100"/>
            <a:ext cx="193417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2241551"/>
            <a:ext cx="1943696" cy="109854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3340100"/>
            <a:ext cx="194369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6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4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9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316569"/>
            <a:ext cx="2314575" cy="64981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0"/>
            <a:ext cx="1474589" cy="508211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0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316569"/>
            <a:ext cx="2314575" cy="6498167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0"/>
            <a:ext cx="1474589" cy="508211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56E-5614-449E-8F90-F310717C40C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8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2434167"/>
            <a:ext cx="39433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356E-5614-449E-8F90-F310717C40C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A6B12-D71C-4B1C-9921-943BBC12F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3DBDE5CC-B4C2-42AF-BE09-32244AFEAB12}"/>
              </a:ext>
            </a:extLst>
          </p:cNvPr>
          <p:cNvSpPr/>
          <p:nvPr/>
        </p:nvSpPr>
        <p:spPr>
          <a:xfrm>
            <a:off x="351690" y="6370056"/>
            <a:ext cx="3867150" cy="7546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E0FF29D-778B-4716-A440-440E602856A5}"/>
              </a:ext>
            </a:extLst>
          </p:cNvPr>
          <p:cNvSpPr txBox="1"/>
          <p:nvPr/>
        </p:nvSpPr>
        <p:spPr>
          <a:xfrm>
            <a:off x="2812355" y="6370056"/>
            <a:ext cx="1164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Data analysis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B15EB5-B1B8-48DD-9CFC-C06FBEE5F71C}"/>
              </a:ext>
            </a:extLst>
          </p:cNvPr>
          <p:cNvSpPr/>
          <p:nvPr/>
        </p:nvSpPr>
        <p:spPr>
          <a:xfrm>
            <a:off x="351689" y="2349500"/>
            <a:ext cx="3867149" cy="4020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0B5C3D8-5EA6-430B-AC20-FCBBD845B4BB}"/>
              </a:ext>
            </a:extLst>
          </p:cNvPr>
          <p:cNvSpPr/>
          <p:nvPr/>
        </p:nvSpPr>
        <p:spPr>
          <a:xfrm>
            <a:off x="351690" y="260080"/>
            <a:ext cx="3867148" cy="2089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C2A0A9-03DC-4353-8F51-DB6FF404BBE8}"/>
              </a:ext>
            </a:extLst>
          </p:cNvPr>
          <p:cNvSpPr/>
          <p:nvPr/>
        </p:nvSpPr>
        <p:spPr>
          <a:xfrm>
            <a:off x="723324" y="353605"/>
            <a:ext cx="1711325" cy="2098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User’s sample locations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AA8BBF-ACC1-4495-A01B-5B33F3246BCD}"/>
              </a:ext>
            </a:extLst>
          </p:cNvPr>
          <p:cNvSpPr/>
          <p:nvPr/>
        </p:nvSpPr>
        <p:spPr>
          <a:xfrm>
            <a:off x="2125246" y="948355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lsat_get_pixel_center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CFAFAD9-3EEF-430F-82F6-7173ADA0E0E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2059721" y="82730"/>
            <a:ext cx="384890" cy="1346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FE8495-BA48-4DB7-BB23-19A0DD2C58B8}"/>
              </a:ext>
            </a:extLst>
          </p:cNvPr>
          <p:cNvSpPr/>
          <p:nvPr/>
        </p:nvSpPr>
        <p:spPr>
          <a:xfrm>
            <a:off x="778886" y="1456346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lsat_export_ts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3851527-D339-4ACA-B874-69223CCBA27A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5400000">
            <a:off x="2089611" y="620610"/>
            <a:ext cx="325111" cy="1346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5A6052-B8E6-4441-84BA-9AF2462D04EF}"/>
              </a:ext>
            </a:extLst>
          </p:cNvPr>
          <p:cNvSpPr/>
          <p:nvPr/>
        </p:nvSpPr>
        <p:spPr>
          <a:xfrm>
            <a:off x="778886" y="2468387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lsat_general_prep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BE7F0F-871D-417B-ADFC-34484A15B486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1578986" y="1639226"/>
            <a:ext cx="0" cy="8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70AEE51-A3D1-414D-B988-97D98A108D64}"/>
              </a:ext>
            </a:extLst>
          </p:cNvPr>
          <p:cNvSpPr/>
          <p:nvPr/>
        </p:nvSpPr>
        <p:spPr>
          <a:xfrm>
            <a:off x="778886" y="2806842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lsat_clean_data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28F49F-B665-41E8-A081-8BE6C82B4AEC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578986" y="2651267"/>
            <a:ext cx="0" cy="15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BFBC8F-2A41-4327-822F-5EA4430E8DA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1578986" y="563465"/>
            <a:ext cx="1" cy="89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D3DD936-8F3A-4ED1-A72F-879D8A87670B}"/>
              </a:ext>
            </a:extLst>
          </p:cNvPr>
          <p:cNvSpPr/>
          <p:nvPr/>
        </p:nvSpPr>
        <p:spPr>
          <a:xfrm>
            <a:off x="2007136" y="3290077"/>
            <a:ext cx="183642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lsat_neighborhood</a:t>
            </a:r>
            <a:r>
              <a:rPr lang="en-US" sz="1200" dirty="0">
                <a:solidFill>
                  <a:schemeClr val="tx1"/>
                </a:solidFill>
              </a:rPr>
              <a:t> _mean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1EF4EEE-984C-4E72-A373-D8F43E705001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rot="16200000" flipH="1">
            <a:off x="2101989" y="2466719"/>
            <a:ext cx="300355" cy="1346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8B0BAE8-B2D1-4328-9CD5-8AB5DF7CCBEA}"/>
              </a:ext>
            </a:extLst>
          </p:cNvPr>
          <p:cNvSpPr/>
          <p:nvPr/>
        </p:nvSpPr>
        <p:spPr>
          <a:xfrm>
            <a:off x="778886" y="3768867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lsat_calc_spec_index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36118F-5D6D-4CC8-9127-F5F32F6996A9}"/>
              </a:ext>
            </a:extLst>
          </p:cNvPr>
          <p:cNvCxnSpPr>
            <a:cxnSpLocks/>
            <a:stCxn id="23" idx="2"/>
            <a:endCxn id="48" idx="0"/>
          </p:cNvCxnSpPr>
          <p:nvPr/>
        </p:nvCxnSpPr>
        <p:spPr>
          <a:xfrm>
            <a:off x="1578986" y="2989722"/>
            <a:ext cx="0" cy="77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6979ED2-038A-4FB1-AE4A-A4016987D9C6}"/>
              </a:ext>
            </a:extLst>
          </p:cNvPr>
          <p:cNvCxnSpPr>
            <a:cxnSpLocks/>
            <a:stCxn id="33" idx="2"/>
            <a:endCxn id="48" idx="0"/>
          </p:cNvCxnSpPr>
          <p:nvPr/>
        </p:nvCxnSpPr>
        <p:spPr>
          <a:xfrm rot="5400000">
            <a:off x="2104211" y="2947732"/>
            <a:ext cx="295910" cy="1346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D309F3D-7C94-42B5-8DD0-6AD5330A3AB5}"/>
              </a:ext>
            </a:extLst>
          </p:cNvPr>
          <p:cNvSpPr/>
          <p:nvPr/>
        </p:nvSpPr>
        <p:spPr>
          <a:xfrm>
            <a:off x="574099" y="5163810"/>
            <a:ext cx="2009775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lsat_fit_phenological_curves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3FEB090-D6A7-407A-9ECA-95083F358875}"/>
              </a:ext>
            </a:extLst>
          </p:cNvPr>
          <p:cNvSpPr/>
          <p:nvPr/>
        </p:nvSpPr>
        <p:spPr>
          <a:xfrm>
            <a:off x="427890" y="5640045"/>
            <a:ext cx="2302192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lsat_summarize_growing_season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16D7B21-CCFB-4AF4-BAB0-1FD98FFCDBA8}"/>
              </a:ext>
            </a:extLst>
          </p:cNvPr>
          <p:cNvSpPr/>
          <p:nvPr/>
        </p:nvSpPr>
        <p:spPr>
          <a:xfrm>
            <a:off x="1728053" y="6116141"/>
            <a:ext cx="2394586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lsat_evaluate_phenological_max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248FA13-00D7-496A-8808-465F2BC9FD7C}"/>
              </a:ext>
            </a:extLst>
          </p:cNvPr>
          <p:cNvSpPr/>
          <p:nvPr/>
        </p:nvSpPr>
        <p:spPr>
          <a:xfrm>
            <a:off x="778886" y="6529669"/>
            <a:ext cx="1600200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lsat_calc_trend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AEF80FF-3308-485C-8A89-E57EFFB5CE46}"/>
              </a:ext>
            </a:extLst>
          </p:cNvPr>
          <p:cNvSpPr/>
          <p:nvPr/>
        </p:nvSpPr>
        <p:spPr>
          <a:xfrm>
            <a:off x="1920459" y="4265753"/>
            <a:ext cx="2009775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lsat_summarize_data_avail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132F42-B82C-4D84-957E-90B815C34AD5}"/>
              </a:ext>
            </a:extLst>
          </p:cNvPr>
          <p:cNvSpPr txBox="1"/>
          <p:nvPr/>
        </p:nvSpPr>
        <p:spPr>
          <a:xfrm>
            <a:off x="1610426" y="550203"/>
            <a:ext cx="675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polygons</a:t>
            </a:r>
            <a:endParaRPr 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3DE51F-817B-49A8-9AF7-FECA140F580E}"/>
              </a:ext>
            </a:extLst>
          </p:cNvPr>
          <p:cNvSpPr txBox="1"/>
          <p:nvPr/>
        </p:nvSpPr>
        <p:spPr>
          <a:xfrm>
            <a:off x="1092107" y="550203"/>
            <a:ext cx="5245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points</a:t>
            </a:r>
            <a:endParaRPr 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97EEAF-975A-4D96-A08C-44311D433AAD}"/>
              </a:ext>
            </a:extLst>
          </p:cNvPr>
          <p:cNvSpPr txBox="1"/>
          <p:nvPr/>
        </p:nvSpPr>
        <p:spPr>
          <a:xfrm>
            <a:off x="2722620" y="268871"/>
            <a:ext cx="1343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Data extraction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35E8D9-81F0-4DF0-A2E1-EABA9D1DE790}"/>
              </a:ext>
            </a:extLst>
          </p:cNvPr>
          <p:cNvSpPr txBox="1"/>
          <p:nvPr/>
        </p:nvSpPr>
        <p:spPr>
          <a:xfrm>
            <a:off x="2718099" y="2362223"/>
            <a:ext cx="1352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Data processing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99C1309-FDD0-4373-8066-E8EAC52E7788}"/>
              </a:ext>
            </a:extLst>
          </p:cNvPr>
          <p:cNvSpPr/>
          <p:nvPr/>
        </p:nvSpPr>
        <p:spPr>
          <a:xfrm>
            <a:off x="960856" y="4706444"/>
            <a:ext cx="1236261" cy="1828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lsat_calibrate_rf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D289FC2-646D-4EE3-8B26-C3B14B7B3277}"/>
              </a:ext>
            </a:extLst>
          </p:cNvPr>
          <p:cNvCxnSpPr>
            <a:cxnSpLocks/>
            <a:stCxn id="48" idx="2"/>
            <a:endCxn id="59" idx="0"/>
          </p:cNvCxnSpPr>
          <p:nvPr/>
        </p:nvCxnSpPr>
        <p:spPr>
          <a:xfrm rot="16200000" flipH="1">
            <a:off x="2095163" y="3435569"/>
            <a:ext cx="314006" cy="1346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355CAE9-C47C-4E60-9474-806779F429E5}"/>
              </a:ext>
            </a:extLst>
          </p:cNvPr>
          <p:cNvCxnSpPr>
            <a:cxnSpLocks/>
            <a:stCxn id="48" idx="2"/>
            <a:endCxn id="70" idx="0"/>
          </p:cNvCxnSpPr>
          <p:nvPr/>
        </p:nvCxnSpPr>
        <p:spPr>
          <a:xfrm>
            <a:off x="1578986" y="3951747"/>
            <a:ext cx="1" cy="75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C09601B-84DC-4146-9FE8-84846FE0750A}"/>
              </a:ext>
            </a:extLst>
          </p:cNvPr>
          <p:cNvCxnSpPr>
            <a:cxnSpLocks/>
            <a:stCxn id="70" idx="2"/>
            <a:endCxn id="55" idx="0"/>
          </p:cNvCxnSpPr>
          <p:nvPr/>
        </p:nvCxnSpPr>
        <p:spPr>
          <a:xfrm>
            <a:off x="1578987" y="4889324"/>
            <a:ext cx="0" cy="27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127B196-4D2F-47FE-A788-EFA20B2E7B6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 flipH="1">
            <a:off x="1578986" y="5346690"/>
            <a:ext cx="1" cy="29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38D9827-01B4-4410-BC7C-E01D84A06887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 rot="16200000" flipH="1">
            <a:off x="2105558" y="5296353"/>
            <a:ext cx="293216" cy="1346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53263E0-279C-4242-98D6-EBDE94BE00D6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1578986" y="5822925"/>
            <a:ext cx="0" cy="70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E8A83C7-EBA3-4AA9-8386-3B3442F50C35}"/>
              </a:ext>
            </a:extLst>
          </p:cNvPr>
          <p:cNvSpPr txBox="1"/>
          <p:nvPr/>
        </p:nvSpPr>
        <p:spPr>
          <a:xfrm>
            <a:off x="3316525" y="3084791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optional</a:t>
            </a:r>
            <a:endParaRPr lang="en-US" sz="1100" i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A2A00B3-7BF3-4285-867B-92567C8E1E16}"/>
              </a:ext>
            </a:extLst>
          </p:cNvPr>
          <p:cNvSpPr txBox="1"/>
          <p:nvPr/>
        </p:nvSpPr>
        <p:spPr>
          <a:xfrm>
            <a:off x="3378805" y="4033892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optional</a:t>
            </a:r>
            <a:endParaRPr lang="en-US" sz="1100" i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7FD671E-D623-40BA-A9C9-04F175821CD2}"/>
              </a:ext>
            </a:extLst>
          </p:cNvPr>
          <p:cNvSpPr txBox="1"/>
          <p:nvPr/>
        </p:nvSpPr>
        <p:spPr>
          <a:xfrm>
            <a:off x="3569023" y="5901320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optional</a:t>
            </a:r>
            <a:endParaRPr lang="en-US" sz="1100" i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20C4F3-A32F-42C7-B449-E08D32BA44D4}"/>
              </a:ext>
            </a:extLst>
          </p:cNvPr>
          <p:cNvCxnSpPr>
            <a:cxnSpLocks/>
          </p:cNvCxnSpPr>
          <p:nvPr/>
        </p:nvCxnSpPr>
        <p:spPr>
          <a:xfrm>
            <a:off x="574099" y="5814993"/>
            <a:ext cx="0" cy="107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C2D69D-2D48-4D10-B552-6052A5C37CE5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1578985" y="6712549"/>
            <a:ext cx="1" cy="23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52D6606-3646-4EF9-BBE6-1AFD2A2EA740}"/>
              </a:ext>
            </a:extLst>
          </p:cNvPr>
          <p:cNvSpPr txBox="1"/>
          <p:nvPr/>
        </p:nvSpPr>
        <p:spPr>
          <a:xfrm>
            <a:off x="411930" y="6778296"/>
            <a:ext cx="352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1"/>
                </a:solidFill>
              </a:rPr>
              <a:t>…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A7EC69-27FF-4100-9FE7-56A2B54AEE11}"/>
              </a:ext>
            </a:extLst>
          </p:cNvPr>
          <p:cNvSpPr txBox="1"/>
          <p:nvPr/>
        </p:nvSpPr>
        <p:spPr>
          <a:xfrm>
            <a:off x="1416941" y="6788496"/>
            <a:ext cx="352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1"/>
                </a:solidFill>
              </a:rPr>
              <a:t>…</a:t>
            </a:r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FF614D8-8C9D-41BC-87CC-8876F3A2D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959" y="1751541"/>
            <a:ext cx="476830" cy="476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557424-E699-4A38-B5C1-E9E5C1828F80}"/>
              </a:ext>
            </a:extLst>
          </p:cNvPr>
          <p:cNvSpPr txBox="1"/>
          <p:nvPr/>
        </p:nvSpPr>
        <p:spPr>
          <a:xfrm>
            <a:off x="1762470" y="1862768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GEE</a:t>
            </a:r>
          </a:p>
        </p:txBody>
      </p:sp>
    </p:spTree>
    <p:extLst>
      <p:ext uri="{BB962C8B-B14F-4D97-AF65-F5344CB8AC3E}">
        <p14:creationId xmlns:p14="http://schemas.microsoft.com/office/powerpoint/2010/main" val="86363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Berner</dc:creator>
  <cp:lastModifiedBy>Logan Berner</cp:lastModifiedBy>
  <cp:revision>31</cp:revision>
  <dcterms:created xsi:type="dcterms:W3CDTF">2021-12-16T16:53:49Z</dcterms:created>
  <dcterms:modified xsi:type="dcterms:W3CDTF">2022-07-27T20:02:38Z</dcterms:modified>
</cp:coreProperties>
</file>