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f541d6c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2f541d6c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a224e8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a224e8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a224e8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a224e8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fa224e8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fa224e8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a224e8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fa224e8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a224e8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fa224e8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f83757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f83757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2f541d6c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2f541d6c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2f541d6c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2f541d6c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Batted Ball Probability Distributions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Keever &amp; Logan Donaldson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061" y="3626725"/>
            <a:ext cx="1369875" cy="130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Comparisons Using Gaussian Mixture Estimates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98" y="1497325"/>
            <a:ext cx="4962424" cy="21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596975" y="4054650"/>
            <a:ext cx="59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52563" y="4023900"/>
            <a:ext cx="846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Yields similarity score 0.40038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50200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player’s bivariate batted ball data (launch angle &amp; exit velocity) develop a methodology to fit an </a:t>
            </a:r>
            <a:r>
              <a:rPr lang="en"/>
              <a:t>intuitive</a:t>
            </a:r>
            <a:r>
              <a:rPr lang="en"/>
              <a:t> and accurate </a:t>
            </a:r>
            <a:r>
              <a:rPr lang="en"/>
              <a:t>probability</a:t>
            </a:r>
            <a:r>
              <a:rPr lang="en"/>
              <a:t> </a:t>
            </a:r>
            <a:r>
              <a:rPr lang="en"/>
              <a:t>distribution</a:t>
            </a:r>
            <a:r>
              <a:rPr lang="en"/>
              <a:t> to the data. The </a:t>
            </a:r>
            <a:r>
              <a:rPr lang="en"/>
              <a:t>methodology</a:t>
            </a:r>
            <a:r>
              <a:rPr lang="en"/>
              <a:t> must be general enough to be applicable to any player.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1332" t="2296"/>
          <a:stretch/>
        </p:blipFill>
        <p:spPr>
          <a:xfrm>
            <a:off x="2732025" y="2250275"/>
            <a:ext cx="3938450" cy="27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#1: Kernel Density Estimate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950200"/>
            <a:ext cx="4520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Non-parametric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</a:t>
            </a:r>
            <a:r>
              <a:rPr lang="en"/>
              <a:t> analog of a histogram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Extremely</a:t>
            </a:r>
            <a:r>
              <a:rPr lang="en"/>
              <a:t> good approximation capable of capturing subtle nuances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Very flexible, performs well on all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Computationally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Requires all data be kept to sample/evaluate density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923" l="0" r="6515" t="10599"/>
          <a:stretch/>
        </p:blipFill>
        <p:spPr>
          <a:xfrm>
            <a:off x="5499938" y="950188"/>
            <a:ext cx="3423075" cy="35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#2: </a:t>
            </a:r>
            <a:r>
              <a:rPr lang="en"/>
              <a:t>Gaussian Mixture Model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31925"/>
            <a:ext cx="4520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arametric clustering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Fits a linear combination of bivariate normal </a:t>
            </a:r>
            <a:r>
              <a:rPr lang="en"/>
              <a:t>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Parametric approach means the distribution is independent of data once fitted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Parameters can be used a point of comparison between players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Sampling leads to erroneous values due to the long tails of the normal distribution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19788"/>
          <a:stretch/>
        </p:blipFill>
        <p:spPr>
          <a:xfrm>
            <a:off x="5084950" y="1626211"/>
            <a:ext cx="4007099" cy="28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09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#3: </a:t>
            </a:r>
            <a:r>
              <a:rPr lang="en"/>
              <a:t>Gaussian Mixture Model - Thresholding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941525"/>
            <a:ext cx="4520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Parametric clustering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Fits a linear combination of bivariate normal 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long tails once fitted and rescale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Parametric approach means the distribution is independent of data once fitted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No erroneous points when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Difficult to interpret and a rather “hacky,” </a:t>
            </a:r>
            <a:r>
              <a:rPr lang="en"/>
              <a:t>inelegant solution</a:t>
            </a:r>
            <a:r>
              <a:rPr lang="en"/>
              <a:t>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675" y="1516938"/>
            <a:ext cx="4007100" cy="284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0"/>
            <a:ext cx="842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BBSS: Batted Ball Similarity Score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07150" y="581250"/>
            <a:ext cx="87297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two players’ batted ball data fit each with a </a:t>
            </a:r>
            <a:r>
              <a:rPr lang="en"/>
              <a:t>probability</a:t>
            </a:r>
            <a:r>
              <a:rPr lang="en"/>
              <a:t>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Overlay an identical lattice/grid over each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point in the lattice evaluate both densities and take the absolute value of the difference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this for each point and sum as you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a normalization 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BBSS(P</a:t>
            </a:r>
            <a:r>
              <a:rPr baseline="-25000" lang="en">
                <a:highlight>
                  <a:srgbClr val="FFFFFF"/>
                </a:highlight>
              </a:rPr>
              <a:t>1</a:t>
            </a:r>
            <a:r>
              <a:rPr lang="en">
                <a:highlight>
                  <a:srgbClr val="FFFFFF"/>
                </a:highlight>
              </a:rPr>
              <a:t>,P</a:t>
            </a:r>
            <a:r>
              <a:rPr baseline="-25000" lang="en">
                <a:highlight>
                  <a:srgbClr val="FFFFFF"/>
                </a:highlight>
              </a:rPr>
              <a:t>2</a:t>
            </a:r>
            <a:r>
              <a:rPr lang="en">
                <a:highlight>
                  <a:srgbClr val="FFFFFF"/>
                </a:highlight>
              </a:rPr>
              <a:t>) = ( Σ | (f</a:t>
            </a:r>
            <a:r>
              <a:rPr baseline="-25000" lang="en">
                <a:highlight>
                  <a:srgbClr val="FFFFFF"/>
                </a:highlight>
              </a:rPr>
              <a:t>1</a:t>
            </a:r>
            <a:r>
              <a:rPr lang="en">
                <a:highlight>
                  <a:srgbClr val="FFFFFF"/>
                </a:highlight>
              </a:rPr>
              <a:t>(x) - (f</a:t>
            </a:r>
            <a:r>
              <a:rPr baseline="-25000" lang="en">
                <a:highlight>
                  <a:srgbClr val="FFFFFF"/>
                </a:highlight>
              </a:rPr>
              <a:t>2</a:t>
            </a:r>
            <a:r>
              <a:rPr lang="en">
                <a:highlight>
                  <a:srgbClr val="FFFFFF"/>
                </a:highlight>
              </a:rPr>
              <a:t>(x) | ) / (n)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The result will be a value in the range [0,1] where 0 signifies two players are exactly the same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Component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build a simple search engine to apply our models to any player in any desired time period?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Python’s Tkinter library allows us create a basic GUI where a user can input search parameters   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13" y="2571750"/>
            <a:ext cx="5464976" cy="24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Search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weren’t able to gain access to the Oriole’s database, so we had to find another way to gather player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Ultimately landed on pybaseball, a Python package that allows users to pull historical player stats from Statcast, Baseball Reference and Fangraphs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Specifically used statcast_batter.py for this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Search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wanted to fit a Gaussian Mixture Model to Corey Seager’s batted balls from the 2017 and 2018 season  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00" y="2126875"/>
            <a:ext cx="4574924" cy="20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074" y="1979724"/>
            <a:ext cx="2916199" cy="23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