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2" r:id="rId4"/>
    <p:sldId id="261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2310" autoAdjust="0"/>
  </p:normalViewPr>
  <p:slideViewPr>
    <p:cSldViewPr snapToGrid="0">
      <p:cViewPr varScale="1">
        <p:scale>
          <a:sx n="72" d="100"/>
          <a:sy n="72" d="100"/>
        </p:scale>
        <p:origin x="153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940B-A935-44D0-B16B-78AFA2B5A34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A0918-62A0-4139-BF06-D94F8AE9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I’m Logan Larson and this is my Capstone project proposal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A0918-62A0-4139-BF06-D94F8AE94F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focus of the project will be to develop a web-based, 2D multiplayer videogame</a:t>
            </a:r>
          </a:p>
          <a:p>
            <a:endParaRPr lang="en-US" dirty="0"/>
          </a:p>
          <a:p>
            <a:r>
              <a:rPr lang="en-US" dirty="0"/>
              <a:t>As a result of doing the project, I would like to improve my game development skills</a:t>
            </a:r>
          </a:p>
          <a:p>
            <a:endParaRPr lang="en-US" dirty="0"/>
          </a:p>
          <a:p>
            <a:r>
              <a:rPr lang="en-US" dirty="0"/>
              <a:t>I would also like to derive and apply connections between software design concepts and game design concepts</a:t>
            </a:r>
          </a:p>
          <a:p>
            <a:endParaRPr lang="en-US" dirty="0"/>
          </a:p>
          <a:p>
            <a:r>
              <a:rPr lang="en-US" dirty="0"/>
              <a:t>Another core focus will be to improve my understanding of the multiplayer architecture behind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A0918-62A0-4139-BF06-D94F8AE94F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technologies I will be using are the following: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Unity as the game engine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C# as the back-end programming language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Currently I plan on using Microsoft Azure Playfab as a hosting platform because of the services they provide, but this can be subject to change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Aseprite as the sprite editor for drawing all the visuals in the game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use royalty-free sound and music assets from either the unity asset store or an online distributor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On the right, is a project two other CS students and I built for the physics department</a:t>
            </a:r>
          </a:p>
          <a:p>
            <a:pPr marL="0" indent="0">
              <a:buFontTx/>
              <a:buNone/>
            </a:pPr>
            <a:r>
              <a:rPr lang="en-US" dirty="0"/>
              <a:t>I mostly handled the art, UI, and animations in the project, but also tweaked some things in the physics engine.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 don’t claim to be an artist, so this is about the level of talent you can expect from me in the art department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A0918-62A0-4139-BF06-D94F8AE94F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0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final product will include the following: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All core gameplay elements and mechanics such as…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Movement, combat, and animations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For this deliverable I plan on limiting the game to one game mode and one map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game will also include a basic menu system and player profile system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profile system will be rudimentary, basically providing authentication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But it should be able to be expanded easily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Same goes for the matchmaking system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Provide basic functionality but be able to be expanded easily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With all these features bundled together the result should be a deployable version of the game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If time allows, I have many other features I would like to implement which is why future-proofing the architecture is essential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r>
              <a:rPr lang="en-US" dirty="0"/>
              <a:t>Stretch goals: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more game modes and maps</a:t>
            </a:r>
          </a:p>
          <a:p>
            <a:pPr marL="171450" indent="-171450">
              <a:buFontTx/>
              <a:buChar char="-"/>
            </a:pPr>
            <a:r>
              <a:rPr lang="en-US" dirty="0"/>
              <a:t>Ranked matchmaking system based on player skill level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social system for playing with friends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A0918-62A0-4139-BF06-D94F8AE94F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dirty="0"/>
              <a:t>Movement and combat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Creating a movement and combat system that feels good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Providing players with a low barrier to entry but a high skill ceiling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endParaRPr lang="en-US" dirty="0"/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dirty="0"/>
              <a:t>Character animations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Combining static and dynamic character animations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Map design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Like movement and combat, the way a map plays must feel good and be engaging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endParaRPr lang="en-US" dirty="0"/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dirty="0"/>
              <a:t>Multiplayer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Managing server state and player synchronization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Client prediction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Minimizing network data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Managing cheating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Future-proofing the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A0918-62A0-4139-BF06-D94F8AE94F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9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A0918-62A0-4139-BF06-D94F8AE94F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9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E17E-0265-4F89-8974-F6C4F5475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9DFD6-83D7-4C94-9E42-78E753199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8CD8C-4118-4DFC-A22C-3C944D3F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C4F7-3331-4DFF-AFEB-A9AED046452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4D8D-BA22-4B7A-8B1A-28B4DEAE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0B187-4F12-444F-9900-2BC6E3D3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F237-05C6-4101-9A6A-CA233546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D0B2-20DB-4E16-82F6-D30877A1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D32EE-4098-41F6-9A20-AB4E4D591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0A282-C27E-4C49-968C-A9BC1DF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C4F7-3331-4DFF-AFEB-A9AED046452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9BBB3-ECC1-4928-8417-936C5041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49A5-DF19-4EB7-AFDF-1815BDD1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F237-05C6-4101-9A6A-CA233546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6F4B-1D8D-4FD6-BF0B-B3180755A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C6A98-06C2-4A92-AD24-9FD11E04C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DA8D4-A6D8-4974-A2CB-6D92B2BF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C4F7-3331-4DFF-AFEB-A9AED046452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D8C45-1475-4315-96C5-320B9BAE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30DD1-6476-458C-B1A3-330A4530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F237-05C6-4101-9A6A-CA233546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4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E1D0-9DC0-43C4-B77D-3F0A19BB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96E8-F398-4F8A-BB99-8D8F3C7C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E2A4E-57ED-412C-AE94-2599F01D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C4F7-3331-4DFF-AFEB-A9AED046452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96C6-BA21-43B2-941D-643918CA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A246C-C976-4AE1-923C-2CD6FB2E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F237-05C6-4101-9A6A-CA233546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2843-7B9A-4CA6-8D78-AAC8AB8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F2E4C-287A-4868-AC4C-53CA2FCA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8642-7F87-49E5-BD8F-505B4A17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C4F7-3331-4DFF-AFEB-A9AED046452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16AC-5E01-4919-BCE8-C3C6420A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46A6D-CECD-4A71-B232-6F335EED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F237-05C6-4101-9A6A-CA233546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756C-43BC-46A9-9DC1-FA6D8B22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35FA-6CC3-4BAA-ABB2-3F927A45E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05F70-32BE-4603-A190-72A9B4B0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37FDF-8BCA-4342-81EC-D66CE5BD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C4F7-3331-4DFF-AFEB-A9AED046452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51A1C-1CDE-472D-8905-F8518DB9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258C7-A704-43B1-8151-67F06314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F237-05C6-4101-9A6A-CA233546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8A9F-BD54-4469-BB6A-C588B1F0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DEC3E-F133-466F-BB5D-D07A1F6BE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8303C-2558-4C50-8AF3-090FBF458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12734-BD73-4C9F-AE26-00E05D327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2E0F9-DCDA-47C8-A969-02CA0A4D3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B724-196D-4990-8724-3AF6E439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C4F7-3331-4DFF-AFEB-A9AED046452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79121-A8D5-4158-ACCB-8B0DE8D6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B9804-B6DD-4A05-B2A0-585CF59C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F237-05C6-4101-9A6A-CA233546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2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15E8-1957-4448-898B-0E82D837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4AF74-7CE2-403B-88A2-0C3DA5E9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C4F7-3331-4DFF-AFEB-A9AED046452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7A6D-3810-42ED-9709-13CB81DC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6D637-231E-4E09-9627-0BDAA4CE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F237-05C6-4101-9A6A-CA233546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9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1E9DD-80C4-4B83-BB69-A7A4F3DE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C4F7-3331-4DFF-AFEB-A9AED046452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CF86D-8D66-48C6-9D90-74589836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AA216-45C3-41FC-B94F-1970A8E6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F237-05C6-4101-9A6A-CA233546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3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1594-7753-46C7-9FDA-1070A5B4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35B8-7A9E-41D8-AD6B-648B21FE9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783A-D2D6-4CD8-BCA9-475F01D7D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71D46-DDDC-4D15-81F0-681D6009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C4F7-3331-4DFF-AFEB-A9AED046452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46EE8-6C39-4376-BC99-AFF8DC5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FF033-0C1B-4A53-A9D8-FDB51F10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F237-05C6-4101-9A6A-CA233546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6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A1B8-2916-46F4-B0E7-CDBEDABF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3498E-1D76-43E9-B21E-3C6AD6FB6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A15C8-B085-4639-8409-430B9E98E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6C968-B65F-4268-BF2E-1CA071FE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C4F7-3331-4DFF-AFEB-A9AED046452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2DDC5-5540-4C5D-A865-DAAF6324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1484-BD7E-48DF-BA08-05A385DF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F237-05C6-4101-9A6A-CA233546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BEBB7-3EDB-458E-B0B5-B5CE5FE2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62CB-FD04-4021-8A4E-B4C7B5B6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7D3B2-0F31-46D4-B940-4C4533A5B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C4F7-3331-4DFF-AFEB-A9AED046452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9206-848E-438F-AFA6-AB073281B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4D95E-4A82-4564-8228-19F623CA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DF237-05C6-4101-9A6A-CA233546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1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06963-926D-4229-A07D-80DDDF232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336" y="580110"/>
            <a:ext cx="7859219" cy="2611442"/>
          </a:xfrm>
        </p:spPr>
        <p:txBody>
          <a:bodyPr anchor="b">
            <a:normAutofit/>
          </a:bodyPr>
          <a:lstStyle/>
          <a:p>
            <a:pPr algn="l"/>
            <a:br>
              <a:rPr lang="en-US" sz="5400" dirty="0"/>
            </a:br>
            <a:r>
              <a:rPr lang="en-US" sz="5400" dirty="0"/>
              <a:t>2D Multiplayer, Platforming</a:t>
            </a:r>
            <a:br>
              <a:rPr lang="en-US" sz="5400" dirty="0"/>
            </a:br>
            <a:r>
              <a:rPr lang="en-US" sz="5400" dirty="0"/>
              <a:t>Videogame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54D85-EBFB-407F-8B61-84E26779E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36" y="3884425"/>
            <a:ext cx="4167376" cy="872307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Student: Logan Larson</a:t>
            </a:r>
          </a:p>
          <a:p>
            <a:pPr algn="l"/>
            <a:r>
              <a:rPr lang="en-US" sz="2000" dirty="0"/>
              <a:t>Advisor: Dr. Hunt</a:t>
            </a:r>
          </a:p>
        </p:txBody>
      </p:sp>
    </p:spTree>
    <p:extLst>
      <p:ext uri="{BB962C8B-B14F-4D97-AF65-F5344CB8AC3E}">
        <p14:creationId xmlns:p14="http://schemas.microsoft.com/office/powerpoint/2010/main" val="317401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EBC3D-A55A-4EC5-B988-3BE647D1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D843-BAB7-45B4-93A2-6BE580F8D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Web-based, 2D multiplayer videogame</a:t>
            </a:r>
          </a:p>
          <a:p>
            <a:r>
              <a:rPr lang="en-US" sz="2000" dirty="0"/>
              <a:t>Improve game development skills</a:t>
            </a:r>
          </a:p>
          <a:p>
            <a:r>
              <a:rPr lang="en-US" sz="2000" dirty="0"/>
              <a:t>Connect software design concepts to game design</a:t>
            </a:r>
          </a:p>
          <a:p>
            <a:r>
              <a:rPr lang="en-US" sz="2000" dirty="0"/>
              <a:t>Improve understanding of multiplayer architecture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2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EBC3D-A55A-4EC5-B988-3BE647D1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D843-BAB7-45B4-93A2-6BE580F8D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Game engine: Unity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Back-end: C#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Hosting platform: Azure Playfab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Sprite editor: Aseprite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Sound/Music: Free assets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CD7A289-B42F-49D5-B4FE-3817D25D5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04" y="1766181"/>
            <a:ext cx="5715000" cy="3219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7374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5F2AF-0AC0-438B-88BF-5018EF20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C62E-1971-47D8-93D6-C629B53EB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All core gameplay mechanics implemented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Movement, combat, animations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One game mode and one map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Menu system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Player profile system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Simple matchmaking system by region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Deployable version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Potential for expansion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7DD3AD3-49FE-488A-B3A4-C5C32F136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817" y="3514066"/>
            <a:ext cx="1833387" cy="1833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259D5B9-F660-4AF2-A4C8-8DA0EE053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91" y="1291560"/>
            <a:ext cx="3336518" cy="1392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856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1A9AE-574C-424B-9B39-246E98CD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553FB6-AC46-47F6-83B1-A51BB1F4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Movement and combat system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Character animations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Map design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Multiplayer issues</a:t>
            </a:r>
          </a:p>
        </p:txBody>
      </p:sp>
    </p:spTree>
    <p:extLst>
      <p:ext uri="{BB962C8B-B14F-4D97-AF65-F5344CB8AC3E}">
        <p14:creationId xmlns:p14="http://schemas.microsoft.com/office/powerpoint/2010/main" val="2077653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88C5-CB54-4662-84AB-FABD2F4C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C61C2A8-9579-4FED-B985-3C360310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9" y="2976639"/>
            <a:ext cx="10901471" cy="32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1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552</Words>
  <Application>Microsoft Office PowerPoint</Application>
  <PresentationFormat>Widescreen</PresentationFormat>
  <Paragraphs>88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 2D Multiplayer, Platforming Videogame</vt:lpstr>
      <vt:lpstr>Focus</vt:lpstr>
      <vt:lpstr>Technologies</vt:lpstr>
      <vt:lpstr>Deliverable</vt:lpstr>
      <vt:lpstr>Challenges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Proposal</dc:title>
  <dc:creator>Logan Larson</dc:creator>
  <cp:lastModifiedBy>Logan Larson</cp:lastModifiedBy>
  <cp:revision>31</cp:revision>
  <dcterms:created xsi:type="dcterms:W3CDTF">2022-04-22T02:34:43Z</dcterms:created>
  <dcterms:modified xsi:type="dcterms:W3CDTF">2022-04-27T14:37:08Z</dcterms:modified>
</cp:coreProperties>
</file>