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22CE6-03FE-4C30-960B-6C523E239B02}" v="30" dt="2025-03-24T18:14:43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展溯 郭" userId="38ea8c30c4b31bca" providerId="LiveId" clId="{B5922CE6-03FE-4C30-960B-6C523E239B02}"/>
    <pc:docChg chg="undo custSel addSld delSld modSld">
      <pc:chgData name="展溯 郭" userId="38ea8c30c4b31bca" providerId="LiveId" clId="{B5922CE6-03FE-4C30-960B-6C523E239B02}" dt="2025-03-24T18:14:43.356" v="38"/>
      <pc:docMkLst>
        <pc:docMk/>
      </pc:docMkLst>
      <pc:sldChg chg="addSp delSp modSp mod modClrScheme chgLayout">
        <pc:chgData name="展溯 郭" userId="38ea8c30c4b31bca" providerId="LiveId" clId="{B5922CE6-03FE-4C30-960B-6C523E239B02}" dt="2025-03-24T17:57:33.274" v="36"/>
        <pc:sldMkLst>
          <pc:docMk/>
          <pc:sldMk cId="2602130755" sldId="256"/>
        </pc:sldMkLst>
        <pc:spChg chg="mod ord">
          <ac:chgData name="展溯 郭" userId="38ea8c30c4b31bca" providerId="LiveId" clId="{B5922CE6-03FE-4C30-960B-6C523E239B02}" dt="2025-03-24T17:57:33.274" v="36"/>
          <ac:spMkLst>
            <pc:docMk/>
            <pc:sldMk cId="2602130755" sldId="256"/>
            <ac:spMk id="2" creationId="{551DD1B2-FB96-5F47-50B0-EE01C2F97BAF}"/>
          </ac:spMkLst>
        </pc:spChg>
        <pc:spChg chg="mod ord">
          <ac:chgData name="展溯 郭" userId="38ea8c30c4b31bca" providerId="LiveId" clId="{B5922CE6-03FE-4C30-960B-6C523E239B02}" dt="2025-03-24T17:57:33.274" v="36"/>
          <ac:spMkLst>
            <pc:docMk/>
            <pc:sldMk cId="2602130755" sldId="256"/>
            <ac:spMk id="3" creationId="{F7B99043-F079-6343-289D-1A39E48B58AA}"/>
          </ac:spMkLst>
        </pc:spChg>
        <pc:spChg chg="add del mod">
          <ac:chgData name="展溯 郭" userId="38ea8c30c4b31bca" providerId="LiveId" clId="{B5922CE6-03FE-4C30-960B-6C523E239B02}" dt="2025-03-24T17:55:59.699" v="29" actId="6264"/>
          <ac:spMkLst>
            <pc:docMk/>
            <pc:sldMk cId="2602130755" sldId="256"/>
            <ac:spMk id="4" creationId="{19BB0540-8F02-0337-0424-553FA626875C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4" creationId="{35C5016B-8434-C7BE-D1E8-14294EACBDF4}"/>
          </ac:spMkLst>
        </pc:spChg>
        <pc:spChg chg="add del mod">
          <ac:chgData name="展溯 郭" userId="38ea8c30c4b31bca" providerId="LiveId" clId="{B5922CE6-03FE-4C30-960B-6C523E239B02}" dt="2025-03-24T17:55:59.699" v="29" actId="6264"/>
          <ac:spMkLst>
            <pc:docMk/>
            <pc:sldMk cId="2602130755" sldId="256"/>
            <ac:spMk id="5" creationId="{FB84FC79-0CFB-98B9-47F7-E41648BB5F41}"/>
          </ac:spMkLst>
        </pc:spChg>
        <pc:spChg chg="add del mod">
          <ac:chgData name="展溯 郭" userId="38ea8c30c4b31bca" providerId="LiveId" clId="{B5922CE6-03FE-4C30-960B-6C523E239B02}" dt="2025-03-24T17:56:00.042" v="30" actId="6264"/>
          <ac:spMkLst>
            <pc:docMk/>
            <pc:sldMk cId="2602130755" sldId="256"/>
            <ac:spMk id="6" creationId="{B7B87535-252F-2EE0-A5BF-C269D60576E3}"/>
          </ac:spMkLst>
        </pc:spChg>
        <pc:spChg chg="add del mod">
          <ac:chgData name="展溯 郭" userId="38ea8c30c4b31bca" providerId="LiveId" clId="{B5922CE6-03FE-4C30-960B-6C523E239B02}" dt="2025-03-24T17:56:00.042" v="30" actId="6264"/>
          <ac:spMkLst>
            <pc:docMk/>
            <pc:sldMk cId="2602130755" sldId="256"/>
            <ac:spMk id="7" creationId="{A1AC25D0-6EAC-05C4-9099-914776F00DB9}"/>
          </ac:spMkLst>
        </pc:spChg>
        <pc:spChg chg="add del mod">
          <ac:chgData name="展溯 郭" userId="38ea8c30c4b31bca" providerId="LiveId" clId="{B5922CE6-03FE-4C30-960B-6C523E239B02}" dt="2025-03-24T17:56:00.239" v="31" actId="6264"/>
          <ac:spMkLst>
            <pc:docMk/>
            <pc:sldMk cId="2602130755" sldId="256"/>
            <ac:spMk id="8" creationId="{D5CC6BD6-D9A8-B31A-0D93-C6FB05F027EB}"/>
          </ac:spMkLst>
        </pc:spChg>
        <pc:spChg chg="add del mod">
          <ac:chgData name="展溯 郭" userId="38ea8c30c4b31bca" providerId="LiveId" clId="{B5922CE6-03FE-4C30-960B-6C523E239B02}" dt="2025-03-24T17:56:00.239" v="31" actId="6264"/>
          <ac:spMkLst>
            <pc:docMk/>
            <pc:sldMk cId="2602130755" sldId="256"/>
            <ac:spMk id="9" creationId="{BDB29278-1CDD-09DE-A810-385883362C67}"/>
          </ac:spMkLst>
        </pc:spChg>
        <pc:spChg chg="add del mod">
          <ac:chgData name="展溯 郭" userId="38ea8c30c4b31bca" providerId="LiveId" clId="{B5922CE6-03FE-4C30-960B-6C523E239B02}" dt="2025-03-24T17:56:00.393" v="32" actId="6264"/>
          <ac:spMkLst>
            <pc:docMk/>
            <pc:sldMk cId="2602130755" sldId="256"/>
            <ac:spMk id="10" creationId="{F68FDF0B-A769-E957-1B9E-349B235F90F3}"/>
          </ac:spMkLst>
        </pc:spChg>
        <pc:spChg chg="add del mod">
          <ac:chgData name="展溯 郭" userId="38ea8c30c4b31bca" providerId="LiveId" clId="{B5922CE6-03FE-4C30-960B-6C523E239B02}" dt="2025-03-24T17:56:00.393" v="32" actId="6264"/>
          <ac:spMkLst>
            <pc:docMk/>
            <pc:sldMk cId="2602130755" sldId="256"/>
            <ac:spMk id="11" creationId="{F8299BB6-2F1B-9981-63BE-59A11D61ED27}"/>
          </ac:spMkLst>
        </pc:spChg>
        <pc:spChg chg="add del mod">
          <ac:chgData name="展溯 郭" userId="38ea8c30c4b31bca" providerId="LiveId" clId="{B5922CE6-03FE-4C30-960B-6C523E239B02}" dt="2025-03-24T17:56:00.556" v="33" actId="6264"/>
          <ac:spMkLst>
            <pc:docMk/>
            <pc:sldMk cId="2602130755" sldId="256"/>
            <ac:spMk id="12" creationId="{B7BE23EF-4ED3-044C-008D-329FD79268F0}"/>
          </ac:spMkLst>
        </pc:spChg>
        <pc:spChg chg="add del mod">
          <ac:chgData name="展溯 郭" userId="38ea8c30c4b31bca" providerId="LiveId" clId="{B5922CE6-03FE-4C30-960B-6C523E239B02}" dt="2025-03-24T17:56:00.556" v="33" actId="6264"/>
          <ac:spMkLst>
            <pc:docMk/>
            <pc:sldMk cId="2602130755" sldId="256"/>
            <ac:spMk id="13" creationId="{D0F45A4A-A882-3D7A-1C29-8A77EAAF5A31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13" creationId="{D665D390-BAA9-0F32-190B-5390E2DB6A5E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14" creationId="{501492BE-FF7C-60AE-BD6D-D6528B31997D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15" creationId="{551D8CB6-24B6-78B0-52F3-899D00203A58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16" creationId="{30A090F3-50C5-3048-4A82-40122100AEC3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17" creationId="{5E94ACE3-06E8-1B30-3A95-A0B52C1EC190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18" creationId="{E87DBFFD-2DDC-73A9-7C87-A86BF6A8854C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19" creationId="{E2C3AC52-EDC7-4B10-0F2E-AD3562835EE5}"/>
          </ac:spMkLst>
        </pc:spChg>
        <pc:spChg chg="add mod">
          <ac:chgData name="展溯 郭" userId="38ea8c30c4b31bca" providerId="LiveId" clId="{B5922CE6-03FE-4C30-960B-6C523E239B02}" dt="2025-03-24T17:50:26.025" v="0"/>
          <ac:spMkLst>
            <pc:docMk/>
            <pc:sldMk cId="2602130755" sldId="256"/>
            <ac:spMk id="20" creationId="{48FD496C-59E9-A346-82BC-FC47301AE12E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21" creationId="{6B3E4240-4C7A-296B-B0C8-7024B9157CEA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0" creationId="{943B8630-7B0E-759F-1DA2-E80D212C7B7D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1" creationId="{211522C5-9C4E-E969-CED3-A6C1F7C44CA0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2" creationId="{109CA3F8-3B7D-C9CE-3D1D-C52297F09361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3" creationId="{AE2FE2B9-401B-8B66-0E9E-0AF3CF334B86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4" creationId="{642F0B16-6B57-3DFF-56A6-224C4F0E8632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5" creationId="{B15D72EF-FE45-9A1C-4F91-0DFDDD26D178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6" creationId="{7A91E169-94F7-ADAF-32E8-3FF2CDF6DA57}"/>
          </ac:spMkLst>
        </pc:spChg>
        <pc:spChg chg="add mod">
          <ac:chgData name="展溯 郭" userId="38ea8c30c4b31bca" providerId="LiveId" clId="{B5922CE6-03FE-4C30-960B-6C523E239B02}" dt="2025-03-24T17:50:33.020" v="1"/>
          <ac:spMkLst>
            <pc:docMk/>
            <pc:sldMk cId="2602130755" sldId="256"/>
            <ac:spMk id="37" creationId="{EE286D11-7939-A280-4508-8A638C8045CB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38" creationId="{014D0538-49EC-CDD1-E9B4-F4D588B19CCC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47" creationId="{217DC7B3-0593-C833-956B-C8721F98C0AB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48" creationId="{4D33831B-B442-3AE2-AD11-62CA51579740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49" creationId="{3A29FBEB-24F6-C2EA-4010-FB4B270AF91E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50" creationId="{295D93F2-95F5-116E-ADC0-E46CB5744B10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51" creationId="{C0B5C784-F1DB-082F-C507-8AB2AC44B7F5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52" creationId="{6179D34B-6D1B-1FBE-BE74-62E9805B322F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53" creationId="{9217C656-AF20-6025-0AF0-D0A383C6F6C1}"/>
          </ac:spMkLst>
        </pc:spChg>
        <pc:spChg chg="add mod">
          <ac:chgData name="展溯 郭" userId="38ea8c30c4b31bca" providerId="LiveId" clId="{B5922CE6-03FE-4C30-960B-6C523E239B02}" dt="2025-03-24T17:51:08.581" v="13" actId="1076"/>
          <ac:spMkLst>
            <pc:docMk/>
            <pc:sldMk cId="2602130755" sldId="256"/>
            <ac:spMk id="54" creationId="{FA1269A6-89CE-2B66-64CE-A9E420102734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55" creationId="{51B3CFB0-37CA-99B4-F25F-3855FFCDE235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64" creationId="{F677800A-7CCA-53B5-DC08-9815E83D53EC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65" creationId="{3BE97C72-539A-B161-8331-872BDB406746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66" creationId="{7953834A-9301-513A-BAA9-71A484BCD784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67" creationId="{30D86B69-8A70-0325-9C9D-854020DF4AFD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68" creationId="{62F91CC3-3F02-A899-B7B7-A512FEFE12CE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69" creationId="{FCEB5A59-BE58-1507-EFA2-F82B237C6C36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70" creationId="{EBBF11CB-619B-54DC-2A5E-691E9AC75E87}"/>
          </ac:spMkLst>
        </pc:spChg>
        <pc:spChg chg="add mod">
          <ac:chgData name="展溯 郭" userId="38ea8c30c4b31bca" providerId="LiveId" clId="{B5922CE6-03FE-4C30-960B-6C523E239B02}" dt="2025-03-24T17:51:46.020" v="22" actId="1076"/>
          <ac:spMkLst>
            <pc:docMk/>
            <pc:sldMk cId="2602130755" sldId="256"/>
            <ac:spMk id="71" creationId="{F89AEAD1-5476-3104-7B02-C25314384C09}"/>
          </ac:spMkLst>
        </pc:spChg>
        <pc:picChg chg="add mod">
          <ac:chgData name="展溯 郭" userId="38ea8c30c4b31bca" providerId="LiveId" clId="{B5922CE6-03FE-4C30-960B-6C523E239B02}" dt="2025-03-24T17:50:26.025" v="0"/>
          <ac:picMkLst>
            <pc:docMk/>
            <pc:sldMk cId="2602130755" sldId="256"/>
            <ac:picMk id="9" creationId="{6B7650AD-D968-2DB8-54A4-3ED2F065232A}"/>
          </ac:picMkLst>
        </pc:picChg>
        <pc:picChg chg="add mod">
          <ac:chgData name="展溯 郭" userId="38ea8c30c4b31bca" providerId="LiveId" clId="{B5922CE6-03FE-4C30-960B-6C523E239B02}" dt="2025-03-24T17:50:33.020" v="1"/>
          <ac:picMkLst>
            <pc:docMk/>
            <pc:sldMk cId="2602130755" sldId="256"/>
            <ac:picMk id="23" creationId="{DEA07D66-5408-7319-37FD-D11CB6EC489D}"/>
          </ac:picMkLst>
        </pc:picChg>
        <pc:picChg chg="mod">
          <ac:chgData name="展溯 郭" userId="38ea8c30c4b31bca" providerId="LiveId" clId="{B5922CE6-03FE-4C30-960B-6C523E239B02}" dt="2025-03-24T17:51:05.927" v="9" actId="1076"/>
          <ac:picMkLst>
            <pc:docMk/>
            <pc:sldMk cId="2602130755" sldId="256"/>
            <ac:picMk id="45" creationId="{CA8623DC-B5E4-00A2-3FB6-E5AB9C056B58}"/>
          </ac:picMkLst>
        </pc:picChg>
        <pc:picChg chg="add mod">
          <ac:chgData name="展溯 郭" userId="38ea8c30c4b31bca" providerId="LiveId" clId="{B5922CE6-03FE-4C30-960B-6C523E239B02}" dt="2025-03-24T17:51:08.581" v="13" actId="1076"/>
          <ac:picMkLst>
            <pc:docMk/>
            <pc:sldMk cId="2602130755" sldId="256"/>
            <ac:picMk id="46" creationId="{18C54878-049E-6E52-5979-8E8890DD4B0F}"/>
          </ac:picMkLst>
        </pc:picChg>
        <pc:picChg chg="add mod">
          <ac:chgData name="展溯 郭" userId="38ea8c30c4b31bca" providerId="LiveId" clId="{B5922CE6-03FE-4C30-960B-6C523E239B02}" dt="2025-03-24T17:51:46.020" v="22" actId="1076"/>
          <ac:picMkLst>
            <pc:docMk/>
            <pc:sldMk cId="2602130755" sldId="256"/>
            <ac:picMk id="56" creationId="{21A3089E-654C-42A3-34E1-7D5D10D27C3D}"/>
          </ac:picMkLst>
        </pc:pic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1638695931" sldId="257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1638695931" sldId="257"/>
            <ac:spMk id="2" creationId="{DE94D163-CB3F-9FA7-F9DE-D820BF3FB147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1638695931" sldId="257"/>
            <ac:spMk id="3" creationId="{FD70CE29-C7D7-C74E-BA2D-2FEBAC773AFC}"/>
          </ac:spMkLst>
        </pc:sp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2675357806" sldId="258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2675357806" sldId="258"/>
            <ac:spMk id="2" creationId="{81E6706D-1906-5024-BEBC-BB25373DE7E9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2675357806" sldId="258"/>
            <ac:spMk id="3" creationId="{FD678118-3FD7-F7B5-9163-893AF283D9A1}"/>
          </ac:spMkLst>
        </pc:sp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3875302122" sldId="259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3875302122" sldId="259"/>
            <ac:spMk id="2" creationId="{A2247F74-6D89-54DB-B254-E5071CAA643C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3875302122" sldId="259"/>
            <ac:spMk id="3" creationId="{79B7E36E-06F0-E1D4-9161-C6E655BB4D9D}"/>
          </ac:spMkLst>
        </pc:sp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2788941228" sldId="260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2788941228" sldId="260"/>
            <ac:spMk id="2" creationId="{7E4E4FF4-883D-DF44-43E9-B79992923DEC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2788941228" sldId="260"/>
            <ac:spMk id="3" creationId="{04AADB2F-EA31-EA21-D24E-6CD4E43B70BB}"/>
          </ac:spMkLst>
        </pc:sp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4048128898" sldId="261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4048128898" sldId="261"/>
            <ac:spMk id="2" creationId="{4A91E128-1B4A-BDAB-C0DD-82C074F83968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4048128898" sldId="261"/>
            <ac:spMk id="3" creationId="{5A2B0955-EF8B-444C-4CB4-C617E4F9289C}"/>
          </ac:spMkLst>
        </pc:sp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3745655866" sldId="262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3745655866" sldId="262"/>
            <ac:spMk id="2" creationId="{234D03DB-E555-C827-9445-57F5BCB0F49A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3745655866" sldId="262"/>
            <ac:spMk id="3" creationId="{2120B163-AFBB-686C-E238-30B9038AE826}"/>
          </ac:spMkLst>
        </pc:sp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3643920173" sldId="263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3643920173" sldId="263"/>
            <ac:spMk id="2" creationId="{7EC11789-C0CD-8463-C692-A7D5343509A0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3643920173" sldId="263"/>
            <ac:spMk id="3" creationId="{5DAE7693-DD6D-6616-2675-1C8C1FFC570F}"/>
          </ac:spMkLst>
        </pc:spChg>
      </pc:sldChg>
      <pc:sldChg chg="modSp">
        <pc:chgData name="展溯 郭" userId="38ea8c30c4b31bca" providerId="LiveId" clId="{B5922CE6-03FE-4C30-960B-6C523E239B02}" dt="2025-03-24T17:57:33.274" v="36"/>
        <pc:sldMkLst>
          <pc:docMk/>
          <pc:sldMk cId="2910081489" sldId="264"/>
        </pc:sldMkLst>
        <pc:spChg chg="mod">
          <ac:chgData name="展溯 郭" userId="38ea8c30c4b31bca" providerId="LiveId" clId="{B5922CE6-03FE-4C30-960B-6C523E239B02}" dt="2025-03-24T17:57:33.274" v="36"/>
          <ac:spMkLst>
            <pc:docMk/>
            <pc:sldMk cId="2910081489" sldId="264"/>
            <ac:spMk id="2" creationId="{D309320C-7402-511E-E2BB-3ACB347B19AA}"/>
          </ac:spMkLst>
        </pc:spChg>
        <pc:spChg chg="mod">
          <ac:chgData name="展溯 郭" userId="38ea8c30c4b31bca" providerId="LiveId" clId="{B5922CE6-03FE-4C30-960B-6C523E239B02}" dt="2025-03-24T17:57:33.274" v="36"/>
          <ac:spMkLst>
            <pc:docMk/>
            <pc:sldMk cId="2910081489" sldId="264"/>
            <ac:spMk id="3" creationId="{356CBB81-A12B-DCBC-E9E7-6C6E4D2EF7D4}"/>
          </ac:spMkLst>
        </pc:spChg>
      </pc:sldChg>
      <pc:sldChg chg="add del">
        <pc:chgData name="展溯 郭" userId="38ea8c30c4b31bca" providerId="LiveId" clId="{B5922CE6-03FE-4C30-960B-6C523E239B02}" dt="2025-03-24T18:14:43.356" v="38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CF57D-8BA2-4072-8008-EA4C9BA0C922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FBA5D-EDEF-4770-BE47-CA10281D84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413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68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8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8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9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97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0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2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4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9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E6A4E2A-5681-4E77-96E1-452F14221C31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B764-BF80-4A23-BA8A-0F5EE500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6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.express.adobe.com/" TargetMode="External"/><Relationship Id="rId2" Type="http://schemas.openxmlformats.org/officeDocument/2006/relationships/hyperlink" Target="https://www.pexels.com/zh-tw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s/bookmark" TargetMode="External"/><Relationship Id="rId3" Type="http://schemas.openxmlformats.org/officeDocument/2006/relationships/hyperlink" Target="https://www.flaticon.com/free-icons/menu" TargetMode="External"/><Relationship Id="rId7" Type="http://schemas.openxmlformats.org/officeDocument/2006/relationships/hyperlink" Target="https://www.flaticon.com/free-icons/heart" TargetMode="External"/><Relationship Id="rId2" Type="http://schemas.openxmlformats.org/officeDocument/2006/relationships/hyperlink" Target="https://icons8.com/icon/aApiTlzfJ3tK/cocktail-shak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aticon.com/free-icons/map" TargetMode="External"/><Relationship Id="rId5" Type="http://schemas.openxmlformats.org/officeDocument/2006/relationships/hyperlink" Target="https://www.flaticon.com/free-icons/search" TargetMode="External"/><Relationship Id="rId4" Type="http://schemas.openxmlformats.org/officeDocument/2006/relationships/hyperlink" Target="https://www.flaticon.com/free-icons/login" TargetMode="External"/><Relationship Id="rId9" Type="http://schemas.openxmlformats.org/officeDocument/2006/relationships/hyperlink" Target="https://www.flaticon.com/free-icons/signou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DD1B2-FB96-5F47-50B0-EE01C2F97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小專題發表</a:t>
            </a:r>
            <a:r>
              <a:rPr lang="en-US" altLang="zh-TW" dirty="0"/>
              <a:t>-</a:t>
            </a:r>
            <a:r>
              <a:rPr lang="zh-TW" altLang="en-US" dirty="0"/>
              <a:t>調酒主題網站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B99043-F079-6343-289D-1A39E48B5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報告人：郭展溯</a:t>
            </a:r>
          </a:p>
        </p:txBody>
      </p:sp>
    </p:spTree>
    <p:extLst>
      <p:ext uri="{BB962C8B-B14F-4D97-AF65-F5344CB8AC3E}">
        <p14:creationId xmlns:p14="http://schemas.microsoft.com/office/powerpoint/2010/main" val="260213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47F74-6D89-54DB-B254-E5071CAA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7E36E-06F0-E1D4-9161-C6E655BB4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30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94D163-CB3F-9FA7-F9DE-D820BF3F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使用工具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70CE29-C7D7-C74E-BA2D-2FEBAC77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r>
              <a:rPr lang="en-US" altLang="zh-TW" dirty="0"/>
              <a:t>CSS</a:t>
            </a:r>
          </a:p>
          <a:p>
            <a:r>
              <a:rPr lang="en-US" altLang="zh-TW" dirty="0"/>
              <a:t>JavaScript</a:t>
            </a:r>
          </a:p>
          <a:p>
            <a:r>
              <a:rPr lang="en-US" altLang="zh-TW" dirty="0" err="1"/>
              <a:t>Boostrap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69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6706D-1906-5024-BEBC-BB25373D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時程表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678118-3FD7-F7B5-9163-893AF283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35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E4FF4-883D-DF44-43E9-B7999292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ADB2F-EA31-EA21-D24E-6CD4E43B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4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1E128-1B4A-BDAB-C0DD-82C074F8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問題與解決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B0955-EF8B-444C-4CB4-C617E4F9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812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D03DB-E555-C827-9445-57F5BCB0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圖片出處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20B163-AFBB-686C-E238-30B9038A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https://www.pexels.com/zh-tw/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hlinkClick r:id="rId3"/>
              </a:rPr>
              <a:t>https://new.express.adobe.com/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65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09320C-7402-511E-E2BB-3ACB347B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Icon </a:t>
            </a:r>
            <a:r>
              <a:rPr lang="zh-TW" altLang="en-US" dirty="0"/>
              <a:t>出處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6CBB81-A12B-DCBC-E9E7-6C6E4D2E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hlinkClick r:id="rId2"/>
              </a:rPr>
              <a:t>https://icons8.com/icon/aApiTlzfJ3tK/cocktail-shaker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https://www.flaticon.com/free-icons/menu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https://www.flaticon.com/free-icons/login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https://www.flaticon.com/free-icons/search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https://www.flaticon.com/free-icons/map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https://www.flaticon.com/free-icons/heart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https://www.flaticon.com/free-icons/bookmark</a:t>
            </a:r>
            <a:endParaRPr lang="en-US" altLang="zh-TW" dirty="0"/>
          </a:p>
          <a:p>
            <a:r>
              <a:rPr lang="en-US" altLang="zh-TW" dirty="0">
                <a:hlinkClick r:id="rId9"/>
              </a:rPr>
              <a:t>https://www.flaticon.com/free-icons/signout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008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11789-C0CD-8463-C692-A7D53435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發表結束，謝謝大家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E7693-DD6D-6616-2675-1C8C1FFC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392017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A67DE29-5021-410F-8A7B-C3BB5E50A48E}">
  <we:reference id="wa200005566" version="3.0.0.2" store="zh-TW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38</TotalTime>
  <Words>144</Words>
  <Application>Microsoft Office PowerPoint</Application>
  <PresentationFormat>寬螢幕</PresentationFormat>
  <Paragraphs>25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 2</vt:lpstr>
      <vt:lpstr>HDOfficeLightV0</vt:lpstr>
      <vt:lpstr>小專題發表-調酒主題網站</vt:lpstr>
      <vt:lpstr>動機</vt:lpstr>
      <vt:lpstr>使用工具</vt:lpstr>
      <vt:lpstr>時程表</vt:lpstr>
      <vt:lpstr>網頁展示</vt:lpstr>
      <vt:lpstr>問題與解決</vt:lpstr>
      <vt:lpstr>圖片出處</vt:lpstr>
      <vt:lpstr>Icon 出處</vt:lpstr>
      <vt:lpstr>發表結束，謝謝大家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展溯 郭</dc:creator>
  <cp:lastModifiedBy>展溯 郭</cp:lastModifiedBy>
  <cp:revision>2</cp:revision>
  <dcterms:created xsi:type="dcterms:W3CDTF">2025-03-24T16:03:39Z</dcterms:created>
  <dcterms:modified xsi:type="dcterms:W3CDTF">2025-03-24T18:14:51Z</dcterms:modified>
</cp:coreProperties>
</file>