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Instrument Sans Medium" panose="02020500000000000000" charset="0"/>
      <p:regular r:id="rId12"/>
    </p:embeddedFont>
    <p:embeddedFont>
      <p:font typeface="Instrument Sans Semi Bold" panose="02020500000000000000" charset="0"/>
      <p:regular r:id="rId13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47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展溯 郭" userId="38ea8c30c4b31bca" providerId="LiveId" clId="{C1E82697-88CF-448E-8BC1-0F7BD0EB217E}"/>
    <pc:docChg chg="undo custSel modSld sldOrd">
      <pc:chgData name="展溯 郭" userId="38ea8c30c4b31bca" providerId="LiveId" clId="{C1E82697-88CF-448E-8BC1-0F7BD0EB217E}" dt="2025-03-24T18:32:41.412" v="7" actId="1076"/>
      <pc:docMkLst>
        <pc:docMk/>
      </pc:docMkLst>
      <pc:sldChg chg="addSp delSp mod">
        <pc:chgData name="展溯 郭" userId="38ea8c30c4b31bca" providerId="LiveId" clId="{C1E82697-88CF-448E-8BC1-0F7BD0EB217E}" dt="2025-03-24T17:55:08.978" v="1" actId="478"/>
        <pc:sldMkLst>
          <pc:docMk/>
          <pc:sldMk cId="0" sldId="256"/>
        </pc:sldMkLst>
        <pc:picChg chg="add del">
          <ac:chgData name="展溯 郭" userId="38ea8c30c4b31bca" providerId="LiveId" clId="{C1E82697-88CF-448E-8BC1-0F7BD0EB217E}" dt="2025-03-24T17:55:08.978" v="1" actId="478"/>
          <ac:picMkLst>
            <pc:docMk/>
            <pc:sldMk cId="0" sldId="256"/>
            <ac:picMk id="2" creationId="{00000000-0000-0000-0000-000000000000}"/>
          </ac:picMkLst>
        </pc:picChg>
      </pc:sldChg>
      <pc:sldChg chg="addSp delSp modSp mod">
        <pc:chgData name="展溯 郭" userId="38ea8c30c4b31bca" providerId="LiveId" clId="{C1E82697-88CF-448E-8BC1-0F7BD0EB217E}" dt="2025-03-24T18:32:41.412" v="7" actId="1076"/>
        <pc:sldMkLst>
          <pc:docMk/>
          <pc:sldMk cId="0" sldId="258"/>
        </pc:sldMkLst>
        <pc:picChg chg="add del mod">
          <ac:chgData name="展溯 郭" userId="38ea8c30c4b31bca" providerId="LiveId" clId="{C1E82697-88CF-448E-8BC1-0F7BD0EB217E}" dt="2025-03-24T18:32:41.412" v="7" actId="1076"/>
          <ac:picMkLst>
            <pc:docMk/>
            <pc:sldMk cId="0" sldId="258"/>
            <ac:picMk id="11" creationId="{00000000-0000-0000-0000-000000000000}"/>
          </ac:picMkLst>
        </pc:picChg>
      </pc:sldChg>
      <pc:sldChg chg="ord">
        <pc:chgData name="展溯 郭" userId="38ea8c30c4b31bca" providerId="LiveId" clId="{C1E82697-88CF-448E-8BC1-0F7BD0EB217E}" dt="2025-03-24T18:14:25.609" v="3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68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377684"/>
            <a:ext cx="65162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小專題發表-調酒主題網站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2662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報告人：郭展溯</a:t>
            </a:r>
            <a:endParaRPr lang="en-US" sz="2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991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動機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048941" y="3218855"/>
            <a:ext cx="30480" cy="2840712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4" name="Shape 2"/>
          <p:cNvSpPr/>
          <p:nvPr/>
        </p:nvSpPr>
        <p:spPr>
          <a:xfrm>
            <a:off x="1273612" y="3713917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5" name="Shape 3"/>
          <p:cNvSpPr/>
          <p:nvPr/>
        </p:nvSpPr>
        <p:spPr>
          <a:xfrm>
            <a:off x="793790" y="34740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516511"/>
            <a:ext cx="340162" cy="42529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183011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探索調酒文化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2183011" y="3936087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分享調酒知識與技巧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1273612" y="5247680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10" name="Shape 7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050274"/>
            <a:ext cx="340162" cy="425291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2183011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建立社群平台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2183011" y="5469850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連結調酒愛好者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464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使用工具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953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797" y="2813447"/>
            <a:ext cx="907256" cy="9072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51748" y="40041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HTML</a:t>
            </a:r>
            <a:endParaRPr lang="en-US" sz="2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228" y="2813447"/>
            <a:ext cx="907256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243298" y="40041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CSS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85221" y="4494609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797" y="5537954"/>
            <a:ext cx="907256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551748" y="67286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JavaScript</a:t>
            </a:r>
            <a:endParaRPr lang="en-US" sz="22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7228" y="5537954"/>
            <a:ext cx="907256" cy="90725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43298" y="67286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Bootstrap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2066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時程表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696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948238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5" name="Shape 3"/>
          <p:cNvSpPr/>
          <p:nvPr/>
        </p:nvSpPr>
        <p:spPr>
          <a:xfrm>
            <a:off x="3318986" y="4267795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6" name="Shape 4"/>
          <p:cNvSpPr/>
          <p:nvPr/>
        </p:nvSpPr>
        <p:spPr>
          <a:xfrm>
            <a:off x="3079075" y="46930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7" name="Text 5"/>
          <p:cNvSpPr/>
          <p:nvPr/>
        </p:nvSpPr>
        <p:spPr>
          <a:xfrm>
            <a:off x="3164145" y="473559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1916668" y="3187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第一週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020604" y="3678079"/>
            <a:ext cx="462736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構思主題與功能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972889" y="4948238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11" name="Shape 9"/>
          <p:cNvSpPr/>
          <p:nvPr/>
        </p:nvSpPr>
        <p:spPr>
          <a:xfrm>
            <a:off x="5732978" y="46930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2" name="Text 10"/>
          <p:cNvSpPr/>
          <p:nvPr/>
        </p:nvSpPr>
        <p:spPr>
          <a:xfrm>
            <a:off x="5818049" y="473559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4570571" y="58554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第二週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3674507" y="6345912"/>
            <a:ext cx="462736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設計頁面原型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8626793" y="4267795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16" name="Shape 14"/>
          <p:cNvSpPr/>
          <p:nvPr/>
        </p:nvSpPr>
        <p:spPr>
          <a:xfrm>
            <a:off x="8386882" y="46930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7" name="Text 15"/>
          <p:cNvSpPr/>
          <p:nvPr/>
        </p:nvSpPr>
        <p:spPr>
          <a:xfrm>
            <a:off x="8471952" y="473559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6"/>
          <p:cNvSpPr/>
          <p:nvPr/>
        </p:nvSpPr>
        <p:spPr>
          <a:xfrm>
            <a:off x="7224474" y="3187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第三週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6328410" y="3678079"/>
            <a:ext cx="462736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開發核心功能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11280696" y="4948238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zh-TW" altLang="en-US"/>
          </a:p>
        </p:txBody>
      </p:sp>
      <p:sp>
        <p:nvSpPr>
          <p:cNvPr id="21" name="Shape 19"/>
          <p:cNvSpPr/>
          <p:nvPr/>
        </p:nvSpPr>
        <p:spPr>
          <a:xfrm>
            <a:off x="11040785" y="46930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2" name="Text 20"/>
          <p:cNvSpPr/>
          <p:nvPr/>
        </p:nvSpPr>
        <p:spPr>
          <a:xfrm>
            <a:off x="11125855" y="473559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23" name="Text 21"/>
          <p:cNvSpPr/>
          <p:nvPr/>
        </p:nvSpPr>
        <p:spPr>
          <a:xfrm>
            <a:off x="9878378" y="58554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第四週</a:t>
            </a:r>
            <a:endParaRPr lang="en-US" sz="2200" dirty="0"/>
          </a:p>
        </p:txBody>
      </p:sp>
      <p:sp>
        <p:nvSpPr>
          <p:cNvPr id="24" name="Text 22"/>
          <p:cNvSpPr/>
          <p:nvPr/>
        </p:nvSpPr>
        <p:spPr>
          <a:xfrm>
            <a:off x="8982313" y="6345912"/>
            <a:ext cx="462736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測試與優化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網頁展示</a:t>
            </a:r>
            <a:endParaRPr lang="en-US" sz="4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991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問題與解決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8885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906911"/>
            <a:ext cx="1134070" cy="136088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68022" y="31337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響應式設計難題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268022" y="3624143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採用Bootstrap網格系統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267795"/>
            <a:ext cx="1134070" cy="136088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68022" y="44946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資料庫連結問題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268022" y="4985028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重構API呼叫方式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628680"/>
            <a:ext cx="1134070" cy="136088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268022" y="58554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瀏覽器兼容性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2268022" y="6345912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使用跨瀏覽器測試工具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77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圖片出處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2276118"/>
            <a:ext cx="4221480" cy="42214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341" y="2276118"/>
            <a:ext cx="4221599" cy="4221599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7391" y="2276118"/>
            <a:ext cx="4221599" cy="422159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68988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資源來源：Pexels、Adobe Express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129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Icon 出處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2330" y="3303746"/>
            <a:ext cx="7825621" cy="7825621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456" y="5854184"/>
            <a:ext cx="382667" cy="478393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2330" y="3303746"/>
            <a:ext cx="7825621" cy="7825621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631" y="4266009"/>
            <a:ext cx="382667" cy="478393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2330" y="3303746"/>
            <a:ext cx="7825621" cy="7825621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6745" y="4266009"/>
            <a:ext cx="382667" cy="478393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2330" y="3303746"/>
            <a:ext cx="7825621" cy="7825621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4920" y="5854184"/>
            <a:ext cx="382667" cy="478393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1729740" y="3446026"/>
            <a:ext cx="11335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調酒工具</a:t>
            </a:r>
            <a:endParaRPr lang="en-US" sz="2200" dirty="0"/>
          </a:p>
        </p:txBody>
      </p:sp>
      <p:sp>
        <p:nvSpPr>
          <p:cNvPr id="12" name="Text 2"/>
          <p:cNvSpPr/>
          <p:nvPr/>
        </p:nvSpPr>
        <p:spPr>
          <a:xfrm>
            <a:off x="1729740" y="3936444"/>
            <a:ext cx="1133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Icons8</a:t>
            </a:r>
            <a:endParaRPr lang="en-US" sz="1750" dirty="0"/>
          </a:p>
        </p:txBody>
      </p:sp>
      <p:sp>
        <p:nvSpPr>
          <p:cNvPr id="13" name="Text 3"/>
          <p:cNvSpPr/>
          <p:nvPr/>
        </p:nvSpPr>
        <p:spPr>
          <a:xfrm>
            <a:off x="5075396" y="2175391"/>
            <a:ext cx="11335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選單圖示</a:t>
            </a:r>
            <a:endParaRPr lang="en-US" sz="2200" dirty="0"/>
          </a:p>
        </p:txBody>
      </p:sp>
      <p:sp>
        <p:nvSpPr>
          <p:cNvPr id="14" name="Text 4"/>
          <p:cNvSpPr/>
          <p:nvPr/>
        </p:nvSpPr>
        <p:spPr>
          <a:xfrm>
            <a:off x="5075396" y="2665809"/>
            <a:ext cx="1133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Flaticon</a:t>
            </a:r>
            <a:endParaRPr lang="en-US" sz="1750" dirty="0"/>
          </a:p>
        </p:txBody>
      </p:sp>
      <p:sp>
        <p:nvSpPr>
          <p:cNvPr id="15" name="Text 5"/>
          <p:cNvSpPr/>
          <p:nvPr/>
        </p:nvSpPr>
        <p:spPr>
          <a:xfrm>
            <a:off x="8421172" y="2175391"/>
            <a:ext cx="11335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搜尋功能</a:t>
            </a:r>
            <a:endParaRPr lang="en-US" sz="2200" dirty="0"/>
          </a:p>
        </p:txBody>
      </p:sp>
      <p:sp>
        <p:nvSpPr>
          <p:cNvPr id="16" name="Text 6"/>
          <p:cNvSpPr/>
          <p:nvPr/>
        </p:nvSpPr>
        <p:spPr>
          <a:xfrm>
            <a:off x="8421172" y="2665809"/>
            <a:ext cx="1133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Flaticon</a:t>
            </a:r>
            <a:endParaRPr lang="en-US" sz="1750" dirty="0"/>
          </a:p>
        </p:txBody>
      </p:sp>
      <p:sp>
        <p:nvSpPr>
          <p:cNvPr id="17" name="Text 7"/>
          <p:cNvSpPr/>
          <p:nvPr/>
        </p:nvSpPr>
        <p:spPr>
          <a:xfrm>
            <a:off x="11766947" y="3446026"/>
            <a:ext cx="11335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收藏功能</a:t>
            </a:r>
            <a:endParaRPr lang="en-US" sz="2200" dirty="0"/>
          </a:p>
        </p:txBody>
      </p:sp>
      <p:sp>
        <p:nvSpPr>
          <p:cNvPr id="18" name="Text 8"/>
          <p:cNvSpPr/>
          <p:nvPr/>
        </p:nvSpPr>
        <p:spPr>
          <a:xfrm>
            <a:off x="11766947" y="3936444"/>
            <a:ext cx="1133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Flaticon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0871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發表結束，謝謝大家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171003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1436489" y="62027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開發週數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693218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完成專題時間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254704" y="5171003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5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5897523" y="62027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頁面數量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54704" y="6693218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網站主要功能頁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715738" y="5171003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100%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10358438" y="62027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學習熱忱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15738" y="6693218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持續改進精神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AD327B2-54A4-44B5-98CB-70856F467DB2}">
  <we:reference id="wa200005566" version="3.0.0.2" store="zh-TW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80</Words>
  <Application>Microsoft Office PowerPoint</Application>
  <PresentationFormat>自訂</PresentationFormat>
  <Paragraphs>63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Instrument Sans Semi Bold</vt:lpstr>
      <vt:lpstr>Instrument Sans Medium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展溯 郭</cp:lastModifiedBy>
  <cp:revision>1</cp:revision>
  <dcterms:created xsi:type="dcterms:W3CDTF">2025-03-24T17:46:22Z</dcterms:created>
  <dcterms:modified xsi:type="dcterms:W3CDTF">2025-03-24T18:32:49Z</dcterms:modified>
</cp:coreProperties>
</file>