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Open Sans" panose="020B0604020202020204" charset="0"/>
      <p:regular r:id="rId20"/>
      <p:bold r:id="rId21"/>
      <p:italic r:id="rId22"/>
      <p:boldItalic r:id="rId23"/>
    </p:embeddedFont>
    <p:embeddedFont>
      <p:font typeface="PT Sans Narrow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3650" y="1090489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Book Tracking Application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5185500" y="2439700"/>
            <a:ext cx="2430300" cy="149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Chetan Sharma→ A20391333</a:t>
            </a: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Bin Sun →A20376746</a:t>
            </a: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Rachna Bafna → A20342050</a:t>
            </a: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Thomas Latrofa → A20367335</a:t>
            </a: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Chen Gong →A20379606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Testing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Manual Testing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Automated Test cases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Performance Testing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"/>
              <a:t>Regression Testing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Performance and Security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298575"/>
            <a:ext cx="6466200" cy="305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Fast Response Time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Responsive application under heavy load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High throughput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Username/Password Based Authentication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Security Questions for failed login attempts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"/>
              <a:t>Check for DOS attacks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Interface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11700" y="118107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Intuitive User Interface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Easy to use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Easy to navigate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Quick load time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Lazy loading  - Allows quick loading with low internet speed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Lightweight - So can be accessed with low internet speeds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600" b="1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Prototype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Book Tracking Made Easy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2800024" y="1366449"/>
            <a:ext cx="3254651" cy="325502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74" name="Shape 74" descr="780b8cb5fc18df3333daf2633b055b5a--library-quotes-book-quote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025" y="1366450"/>
            <a:ext cx="3254650" cy="32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46975" y="133596"/>
            <a:ext cx="54498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Requirements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58175" y="840996"/>
            <a:ext cx="5627400" cy="37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Book tracking system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Allows students to borrow paper packed or hardcover books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Allows access to central repository containing ebooks 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Allows access to central repository having research papers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Easy to use and navigate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Tracks student records</a:t>
            </a:r>
          </a:p>
        </p:txBody>
      </p:sp>
      <p:pic>
        <p:nvPicPr>
          <p:cNvPr id="81" name="Shape 81" descr="library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5450" y="334300"/>
            <a:ext cx="2572725" cy="209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 descr="1386147945_digital_banner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1274" y="2511500"/>
            <a:ext cx="2521076" cy="234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Who Will be Using This?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Students - Limited User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Teachers - Privileged Users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"/>
              <a:t>Librarians - Administrators</a:t>
            </a:r>
          </a:p>
        </p:txBody>
      </p:sp>
      <p:pic>
        <p:nvPicPr>
          <p:cNvPr id="89" name="Shape 89" descr="Librarian_accessing_pdq.jpg"/>
          <p:cNvPicPr preferRelativeResize="0"/>
          <p:nvPr/>
        </p:nvPicPr>
        <p:blipFill rotWithShape="1">
          <a:blip r:embed="rId3">
            <a:alphaModFix/>
          </a:blip>
          <a:srcRect r="4232" b="7918"/>
          <a:stretch/>
        </p:blipFill>
        <p:spPr>
          <a:xfrm>
            <a:off x="4687650" y="639650"/>
            <a:ext cx="2999524" cy="1922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 descr="1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0202" y="3032239"/>
            <a:ext cx="2999526" cy="190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 descr="Picture-2-1024x578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5526" y="3013025"/>
            <a:ext cx="3228474" cy="192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Design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26405"/>
          <a:stretch/>
        </p:blipFill>
        <p:spPr>
          <a:xfrm>
            <a:off x="369375" y="1266325"/>
            <a:ext cx="8214950" cy="363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16007" y="200476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What Students Can Do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0" y="798725"/>
            <a:ext cx="8662179" cy="43689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Create user account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Reserve Books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Notified when book is available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Access digital copies of books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Search for paper packed or ebooks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View user details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Pay fine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Teachers Can Do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Create Teacher account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Have more privileges in terms of 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number of books borrowed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The duration for which book can be borrowed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"/>
              <a:t>Suggest books on portal to students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372140"/>
            <a:ext cx="8520600" cy="78028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What Administrator Can Do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202019" y="871870"/>
            <a:ext cx="8630281" cy="472085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Add new book details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Remove already existing books - Outdated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Edit book count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Update student accounts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Run fine calculation jobs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Order new books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Update book inventory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Hardware and Software Requirements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Web browser :Chrome, IE, Safari and Mozilla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Operating Systems : Mac OS, Windows, Ubuntu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Internet: 2G, 3G, LTE support, 1-100Mbps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"/>
              <a:t>Mobile Operating System: Windows, IOS, Android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289</Words>
  <Application>Microsoft Office PowerPoint</Application>
  <PresentationFormat>On-screen Show (16:9)</PresentationFormat>
  <Paragraphs>67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Open Sans</vt:lpstr>
      <vt:lpstr>PT Sans Narrow</vt:lpstr>
      <vt:lpstr>Arial</vt:lpstr>
      <vt:lpstr>tropic</vt:lpstr>
      <vt:lpstr>Book Tracking Application</vt:lpstr>
      <vt:lpstr>Book Tracking Made Easy</vt:lpstr>
      <vt:lpstr>Requirements</vt:lpstr>
      <vt:lpstr>Who Will be Using This?</vt:lpstr>
      <vt:lpstr>System Design</vt:lpstr>
      <vt:lpstr>What Students Can Do</vt:lpstr>
      <vt:lpstr>What Teachers Can Do</vt:lpstr>
      <vt:lpstr>What Administrator Can Do</vt:lpstr>
      <vt:lpstr>Hardware and Software Requirements</vt:lpstr>
      <vt:lpstr>Testing</vt:lpstr>
      <vt:lpstr>Performance and Security</vt:lpstr>
      <vt:lpstr>User Interface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Tracking Application</dc:title>
  <dc:creator>logan</dc:creator>
  <cp:lastModifiedBy>chetan sharma</cp:lastModifiedBy>
  <cp:revision>6</cp:revision>
  <dcterms:modified xsi:type="dcterms:W3CDTF">2017-06-30T18:08:42Z</dcterms:modified>
</cp:coreProperties>
</file>