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3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5906563-9806-421C-8F43-FDD37B3AF7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493044"/>
            <a:ext cx="4841875" cy="36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4580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薛嘉诚</dc:creator>
  <cp:lastModifiedBy>嘉诚</cp:lastModifiedBy>
  <cp:revision>6</cp:revision>
  <dcterms:created xsi:type="dcterms:W3CDTF">2023-08-09T12:44:55Z</dcterms:created>
  <dcterms:modified xsi:type="dcterms:W3CDTF">2025-02-26T07:54:03Z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