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2F1E3F-6939-4B4C-B695-8205F2E58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8" b="5368"/>
          <a:stretch/>
        </p:blipFill>
        <p:spPr>
          <a:xfrm>
            <a:off x="853444" y="451964"/>
            <a:ext cx="10286992" cy="5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CDB03A-BC03-44F6-971B-77A9DCE76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>
          <a:xfrm>
            <a:off x="4168" y="2345"/>
            <a:ext cx="12183664" cy="68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27F8B1-6A63-4A0C-9BFF-229B5D5EA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8" b="1369"/>
          <a:stretch/>
        </p:blipFill>
        <p:spPr>
          <a:xfrm>
            <a:off x="952504" y="535784"/>
            <a:ext cx="10286992" cy="57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DBA545-872B-490F-855C-29338EFE4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3" b="8"/>
          <a:stretch/>
        </p:blipFill>
        <p:spPr>
          <a:xfrm>
            <a:off x="949328" y="533997"/>
            <a:ext cx="10293344" cy="57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787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薛嘉诚</dc:creator>
  <cp:lastModifiedBy>嘉诚</cp:lastModifiedBy>
  <cp:revision>8</cp:revision>
  <dcterms:created xsi:type="dcterms:W3CDTF">2023-08-09T12:44:55Z</dcterms:created>
  <dcterms:modified xsi:type="dcterms:W3CDTF">2025-02-26T09:29:17Z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