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  <p:sldId id="257" r:id="rId5"/>
    <p:sldId id="262" r:id="rId6"/>
    <p:sldId id="261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FD-9E72-D845-8F86-92868AC0409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54B2-A864-6349-8592-6A7C23E0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7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FD-9E72-D845-8F86-92868AC0409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54B2-A864-6349-8592-6A7C23E0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4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FD-9E72-D845-8F86-92868AC0409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54B2-A864-6349-8592-6A7C23E0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13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69E2-F716-1041-8D84-99552640A761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5/6/22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250-6477-C846-8954-273EFF729DA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477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69E2-F716-1041-8D84-99552640A761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5/6/22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250-6477-C846-8954-273EFF729DA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556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69E2-F716-1041-8D84-99552640A761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5/6/22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250-6477-C846-8954-273EFF729DA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120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69E2-F716-1041-8D84-99552640A761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5/6/22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250-6477-C846-8954-273EFF729DA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60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69E2-F716-1041-8D84-99552640A761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5/6/22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250-6477-C846-8954-273EFF729DA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359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69E2-F716-1041-8D84-99552640A761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5/6/22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250-6477-C846-8954-273EFF729DA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17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69E2-F716-1041-8D84-99552640A761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5/6/22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250-6477-C846-8954-273EFF729DA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590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69E2-F716-1041-8D84-99552640A761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5/6/22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250-6477-C846-8954-273EFF729DA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1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FD-9E72-D845-8F86-92868AC0409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54B2-A864-6349-8592-6A7C23E0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4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69E2-F716-1041-8D84-99552640A761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5/6/22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250-6477-C846-8954-273EFF729DA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907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69E2-F716-1041-8D84-99552640A761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5/6/22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250-6477-C846-8954-273EFF729DA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781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69E2-F716-1041-8D84-99552640A761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5/6/22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6250-6477-C846-8954-273EFF729DA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97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FD-9E72-D845-8F86-92868AC0409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54B2-A864-6349-8592-6A7C23E0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FD-9E72-D845-8F86-92868AC04094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54B2-A864-6349-8592-6A7C23E0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FD-9E72-D845-8F86-92868AC04094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54B2-A864-6349-8592-6A7C23E0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6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FD-9E72-D845-8F86-92868AC04094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54B2-A864-6349-8592-6A7C23E0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2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FD-9E72-D845-8F86-92868AC04094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54B2-A864-6349-8592-6A7C23E0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9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FD-9E72-D845-8F86-92868AC04094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54B2-A864-6349-8592-6A7C23E0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FD-9E72-D845-8F86-92868AC04094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354B2-A864-6349-8592-6A7C23E0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A7EFD-9E72-D845-8F86-92868AC04094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354B2-A864-6349-8592-6A7C23E0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6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E69E2-F716-1041-8D84-99552640A761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5/6/22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6250-6477-C846-8954-273EFF729DAB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063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Last Meeting!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Mining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2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440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Project Presentation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9034"/>
            <a:ext cx="8229600" cy="61089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Please present the steps you took to create your project.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Data collection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Data cleaning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Data Labeling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Data Merging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Neural Network Training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Model Evaluation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Using the Model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Website User Interface Demonstration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Include screen shots to make it interesting.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Say which parts where the most challenging? Which took the most time? Which were the most interesting?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Aim for 10 minutes. 15 is the max</a:t>
            </a:r>
          </a:p>
        </p:txBody>
      </p:sp>
    </p:spTree>
    <p:extLst>
      <p:ext uri="{BB962C8B-B14F-4D97-AF65-F5344CB8AC3E}">
        <p14:creationId xmlns:p14="http://schemas.microsoft.com/office/powerpoint/2010/main" val="68159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Quiz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276"/>
            <a:ext cx="8229600" cy="5580185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Will include questions from previous quizzes, along with a few new questions on neural networks and one question on virtual machine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We’ve covered a lot of machine learning techniques!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K-nearest neighbors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Regression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Decision Trees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Logistic Regression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Neural Networks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3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Quiz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824" y="1055287"/>
            <a:ext cx="8595889" cy="580271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You should be able to explain and answer questions related to: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Gradient descent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Interpret and </a:t>
            </a:r>
            <a:r>
              <a:rPr lang="en-US" dirty="0" smtClean="0">
                <a:solidFill>
                  <a:srgbClr val="FFFFFF"/>
                </a:solidFill>
              </a:rPr>
              <a:t>explain </a:t>
            </a:r>
            <a:r>
              <a:rPr lang="en-US" dirty="0">
                <a:solidFill>
                  <a:srgbClr val="FFFFFF"/>
                </a:solidFill>
              </a:rPr>
              <a:t>loss and validation loss </a:t>
            </a:r>
            <a:r>
              <a:rPr lang="en-US" dirty="0" smtClean="0">
                <a:solidFill>
                  <a:srgbClr val="FFFFFF"/>
                </a:solidFill>
              </a:rPr>
              <a:t>curves</a:t>
            </a:r>
          </a:p>
          <a:p>
            <a:pPr lvl="1"/>
            <a:r>
              <a:rPr lang="en-US" dirty="0" err="1" smtClean="0">
                <a:solidFill>
                  <a:srgbClr val="FFFFFF"/>
                </a:solidFill>
              </a:rPr>
              <a:t>Overfitting</a:t>
            </a:r>
            <a:r>
              <a:rPr lang="en-US" dirty="0" smtClean="0">
                <a:solidFill>
                  <a:srgbClr val="FFFFFF"/>
                </a:solidFill>
              </a:rPr>
              <a:t>/</a:t>
            </a:r>
            <a:r>
              <a:rPr lang="en-US" dirty="0" err="1" smtClean="0">
                <a:solidFill>
                  <a:srgbClr val="FFFFFF"/>
                </a:solidFill>
              </a:rPr>
              <a:t>Underfitting</a:t>
            </a:r>
            <a:r>
              <a:rPr lang="en-US" dirty="0" smtClean="0">
                <a:solidFill>
                  <a:srgbClr val="FFFFFF"/>
                </a:solidFill>
              </a:rPr>
              <a:t> indicators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Learning rate parameter tuning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Neural </a:t>
            </a:r>
            <a:r>
              <a:rPr lang="en-US" smtClean="0">
                <a:solidFill>
                  <a:srgbClr val="FFFFFF"/>
                </a:solidFill>
              </a:rPr>
              <a:t>network calculations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Why regularization is necessary and important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Interpret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&amp; create Confusion Matrices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Understand accuracy, precision and recall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Give advantages and disadvantages of using each evaluation method 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7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0665"/>
            <a:ext cx="8229600" cy="1143000"/>
          </a:xfrm>
        </p:spPr>
        <p:txBody>
          <a:bodyPr/>
          <a:lstStyle/>
          <a:p>
            <a:r>
              <a:rPr lang="en-US" dirty="0" smtClean="0"/>
              <a:t>Algorithm Strengths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43" y="962335"/>
            <a:ext cx="9048157" cy="58956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Nearest Neighbor </a:t>
            </a:r>
          </a:p>
          <a:p>
            <a:pPr lvl="1"/>
            <a:r>
              <a:rPr lang="en-US" dirty="0" smtClean="0"/>
              <a:t>For small datasets, good as a baseline, easy to explain</a:t>
            </a:r>
          </a:p>
          <a:p>
            <a:r>
              <a:rPr lang="en-US" dirty="0" smtClean="0"/>
              <a:t>Linear Models </a:t>
            </a:r>
          </a:p>
          <a:p>
            <a:pPr lvl="1"/>
            <a:r>
              <a:rPr lang="en-US" dirty="0" smtClean="0"/>
              <a:t>Go-to as a first algorithm to try, good for very large datasets, good for very high-dimensional data</a:t>
            </a:r>
          </a:p>
          <a:p>
            <a:r>
              <a:rPr lang="en-US" dirty="0" smtClean="0"/>
              <a:t>Decision Trees </a:t>
            </a:r>
          </a:p>
          <a:p>
            <a:pPr lvl="1"/>
            <a:r>
              <a:rPr lang="en-US" dirty="0" smtClean="0"/>
              <a:t>Very fast, data doesn’t need scaling, can be visualized and easily explained</a:t>
            </a:r>
          </a:p>
          <a:p>
            <a:r>
              <a:rPr lang="en-US" dirty="0" smtClean="0"/>
              <a:t>Random Forests </a:t>
            </a:r>
          </a:p>
          <a:p>
            <a:pPr lvl="1"/>
            <a:r>
              <a:rPr lang="en-US" dirty="0" smtClean="0"/>
              <a:t>Performs better than a single decision tree, very robust and powerful, </a:t>
            </a:r>
            <a:r>
              <a:rPr lang="en-US" dirty="0"/>
              <a:t>, data doesn’t need </a:t>
            </a:r>
            <a:r>
              <a:rPr lang="en-US" dirty="0" smtClean="0"/>
              <a:t>scaling, not good for high-dimensional sparse data</a:t>
            </a:r>
          </a:p>
          <a:p>
            <a:r>
              <a:rPr lang="en-US" dirty="0" smtClean="0"/>
              <a:t>Neural Networks </a:t>
            </a:r>
          </a:p>
          <a:p>
            <a:pPr lvl="1"/>
            <a:r>
              <a:rPr lang="en-US" dirty="0" smtClean="0"/>
              <a:t>Builds very complex models, sensitive to scaling and choice of parameters, needs a long time to train for large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8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Class Feedback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276"/>
            <a:ext cx="8229600" cy="558018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Please give me feedback to make this class even better in the future. 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Which parts did you like?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Which were boring?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How could I have presented the material more effectively?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Did you find the project meaningful?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Fill out course evaluation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Thank you!!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5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057"/>
            <a:ext cx="9068348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are you doing this summer?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700" dirty="0" smtClean="0">
                <a:solidFill>
                  <a:schemeClr val="bg1"/>
                </a:solidFill>
              </a:rPr>
              <a:t>I hope you found this class meaningful for your future endeavors! 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9" y="1440374"/>
            <a:ext cx="8759972" cy="51858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Logan</a:t>
            </a:r>
            <a:r>
              <a:rPr lang="en-US" dirty="0" smtClean="0">
                <a:solidFill>
                  <a:srgbClr val="FFFFFF"/>
                </a:solidFill>
              </a:rPr>
              <a:t>: Getting an internship at </a:t>
            </a:r>
            <a:r>
              <a:rPr lang="en-US" dirty="0" err="1" smtClean="0">
                <a:solidFill>
                  <a:srgbClr val="FFFFFF"/>
                </a:solidFill>
              </a:rPr>
              <a:t>StoneX</a:t>
            </a:r>
            <a:r>
              <a:rPr lang="en-US" dirty="0" smtClean="0">
                <a:solidFill>
                  <a:srgbClr val="FFFFFF"/>
                </a:solidFill>
              </a:rPr>
              <a:t> (financial firm)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Haleigh</a:t>
            </a:r>
            <a:r>
              <a:rPr lang="en-US" dirty="0" smtClean="0">
                <a:solidFill>
                  <a:srgbClr val="FFFFFF"/>
                </a:solidFill>
              </a:rPr>
              <a:t>: </a:t>
            </a:r>
            <a:r>
              <a:rPr lang="en-US" dirty="0" smtClean="0">
                <a:solidFill>
                  <a:srgbClr val="FFFFFF"/>
                </a:solidFill>
              </a:rPr>
              <a:t>Internship with Uncover KC (partner with nonprofits)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Hannah</a:t>
            </a:r>
            <a:r>
              <a:rPr lang="en-US" dirty="0" smtClean="0">
                <a:solidFill>
                  <a:srgbClr val="FFFFFF"/>
                </a:solidFill>
              </a:rPr>
              <a:t>: Staying in KC and </a:t>
            </a:r>
            <a:r>
              <a:rPr lang="en-US" smtClean="0">
                <a:solidFill>
                  <a:srgbClr val="FFFFFF"/>
                </a:solidFill>
              </a:rPr>
              <a:t>playing volleyball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6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14705</TotalTime>
  <Words>378</Words>
  <Application>Microsoft Macintosh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Black</vt:lpstr>
      <vt:lpstr>Last Meeting!</vt:lpstr>
      <vt:lpstr>Project Presentation</vt:lpstr>
      <vt:lpstr>Quiz</vt:lpstr>
      <vt:lpstr>Quiz</vt:lpstr>
      <vt:lpstr>Algorithm Strengths </vt:lpstr>
      <vt:lpstr>Class Feedback</vt:lpstr>
      <vt:lpstr>What are you doing this summer? I hope you found this class meaningful for your future endeavors!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Class!</dc:title>
  <dc:creator>Christine Hoffman</dc:creator>
  <cp:lastModifiedBy>Christine Hoffman</cp:lastModifiedBy>
  <cp:revision>16</cp:revision>
  <dcterms:created xsi:type="dcterms:W3CDTF">2021-05-07T18:13:08Z</dcterms:created>
  <dcterms:modified xsi:type="dcterms:W3CDTF">2022-05-06T19:56:13Z</dcterms:modified>
</cp:coreProperties>
</file>