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4" r:id="rId7"/>
    <p:sldId id="277" r:id="rId8"/>
    <p:sldId id="283" r:id="rId9"/>
    <p:sldId id="260" r:id="rId10"/>
    <p:sldId id="263" r:id="rId11"/>
    <p:sldId id="261" r:id="rId12"/>
    <p:sldId id="272" r:id="rId13"/>
    <p:sldId id="274" r:id="rId14"/>
    <p:sldId id="266" r:id="rId15"/>
    <p:sldId id="271" r:id="rId16"/>
    <p:sldId id="265" r:id="rId17"/>
    <p:sldId id="267" r:id="rId18"/>
    <p:sldId id="268" r:id="rId19"/>
    <p:sldId id="269" r:id="rId20"/>
    <p:sldId id="282" r:id="rId21"/>
    <p:sldId id="270" r:id="rId22"/>
    <p:sldId id="275" r:id="rId23"/>
    <p:sldId id="276" r:id="rId24"/>
    <p:sldId id="262" r:id="rId25"/>
    <p:sldId id="278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5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C1E-7DA4-4F69-9C98-8B04424DF0E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CA15-52A2-4AE1-827A-D7C2A1351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C(x) {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 }</a:t>
            </a:r>
          </a:p>
          <a:p>
            <a:pPr marL="0" indent="0">
              <a:buNone/>
            </a:pPr>
            <a:r>
              <a:rPr lang="en-US" altLang="zh-CN" dirty="0" err="1" smtClean="0"/>
              <a:t>C.prototype.f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 smtClean="0"/>
              <a:t> return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new C(42);</a:t>
            </a:r>
          </a:p>
          <a:p>
            <a:pPr marL="0" indent="0">
              <a:buNone/>
            </a:pPr>
            <a:r>
              <a:rPr lang="en-US" altLang="zh-CN" dirty="0" err="1" smtClean="0"/>
              <a:t>o.f</a:t>
            </a:r>
            <a:r>
              <a:rPr lang="en-US" altLang="zh-CN" dirty="0" smtClean="0"/>
              <a:t>(); // Result: 42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C(1);</a:t>
            </a:r>
          </a:p>
          <a:p>
            <a:pPr marL="0" indent="0">
              <a:buNone/>
            </a:pPr>
            <a:r>
              <a:rPr lang="en-US" altLang="zh-CN" dirty="0" err="1" smtClean="0"/>
              <a:t>p.f</a:t>
            </a:r>
            <a:r>
              <a:rPr lang="en-US" altLang="zh-CN" dirty="0" smtClean="0"/>
              <a:t>(); // Result: 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3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Array.prototype.remove</a:t>
            </a:r>
            <a:r>
              <a:rPr lang="en-US" altLang="zh-CN" dirty="0" smtClean="0"/>
              <a:t> || function(member){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index = </a:t>
            </a:r>
            <a:r>
              <a:rPr lang="en-US" altLang="zh-CN" dirty="0" err="1" smtClean="0"/>
              <a:t>this.indexOf</a:t>
            </a:r>
            <a:r>
              <a:rPr lang="en-US" altLang="zh-CN" dirty="0" smtClean="0"/>
              <a:t>(member);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(index &gt; -1) {</a:t>
            </a:r>
            <a:r>
              <a:rPr lang="en-US" altLang="zh-CN" dirty="0" err="1" smtClean="0"/>
              <a:t>this.splice</a:t>
            </a:r>
            <a:r>
              <a:rPr lang="en-US" altLang="zh-CN" dirty="0" smtClean="0"/>
              <a:t>(index, 1);};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this;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6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Object.prototype.isArray</a:t>
            </a:r>
            <a:r>
              <a:rPr lang="en-US" altLang="zh-CN" dirty="0"/>
              <a:t>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Object.prototype.isArray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return ({}).</a:t>
            </a:r>
            <a:r>
              <a:rPr lang="en-US" altLang="zh-CN" dirty="0" err="1" smtClean="0"/>
              <a:t>toString.call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).match(/\s([a-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-Z])+/)[1].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 === ‘array’;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4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has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 property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is itself an object,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which inherits from its parent’s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so on. This is often referred to as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US" altLang="zh-CN" dirty="0" smtClean="0"/>
              <a:t>, which is always at the end of the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</a:t>
            </a:r>
            <a:r>
              <a:rPr lang="en-US" altLang="zh-CN" dirty="0" smtClean="0"/>
              <a:t> (i.e., at the top of the prototypal inheritance tree)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1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Object.getPrototypeOf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Object.hasOwnProperty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Object.getOwnPropertyNames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operator actually checks if the [[prototype]] chain of the first argument contains the prototype property of the second argument (a function)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631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721217"/>
            <a:ext cx="7823105" cy="6136783"/>
          </a:xfrm>
        </p:spPr>
      </p:pic>
    </p:spTree>
    <p:extLst>
      <p:ext uri="{BB962C8B-B14F-4D97-AF65-F5344CB8AC3E}">
        <p14:creationId xmlns:p14="http://schemas.microsoft.com/office/powerpoint/2010/main" val="255046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07582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396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function Parent()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this.someVar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someValue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Parent.prototype.sayHello</a:t>
            </a:r>
            <a:r>
              <a:rPr lang="en-US" altLang="zh-CN" dirty="0" smtClean="0"/>
              <a:t> = function(){</a:t>
            </a:r>
          </a:p>
          <a:p>
            <a:pPr marL="0" indent="0">
              <a:buNone/>
            </a:pPr>
            <a:r>
              <a:rPr lang="en-US" altLang="zh-CN" dirty="0" smtClean="0"/>
              <a:t>    console.log('Hello');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Child(){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Parent.call</a:t>
            </a:r>
            <a:r>
              <a:rPr lang="en-US" altLang="zh-CN" dirty="0" smtClean="0"/>
              <a:t>(this);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Child.prototype.otherVar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otherValue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b="1" dirty="0" err="1" smtClean="0"/>
              <a:t>Child.prototype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Object.create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Parent.prototype</a:t>
            </a:r>
            <a:r>
              <a:rPr lang="en-US" altLang="zh-CN" b="1" dirty="0" smtClean="0"/>
              <a:t>); --prototype changed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p2 = new Child();</a:t>
            </a:r>
          </a:p>
          <a:p>
            <a:pPr marL="0" indent="0">
              <a:buNone/>
            </a:pPr>
            <a:r>
              <a:rPr lang="en-US" altLang="zh-CN" dirty="0" smtClean="0"/>
              <a:t>p2.sayHello();            </a:t>
            </a:r>
          </a:p>
          <a:p>
            <a:pPr marL="0" indent="0">
              <a:buNone/>
            </a:pPr>
            <a:r>
              <a:rPr lang="en-US" altLang="zh-CN" dirty="0" smtClean="0"/>
              <a:t>console.log(p2.someVar);  </a:t>
            </a:r>
          </a:p>
          <a:p>
            <a:pPr marL="0" indent="0">
              <a:buNone/>
            </a:pPr>
            <a:r>
              <a:rPr lang="en-US" altLang="zh-CN" dirty="0" smtClean="0"/>
              <a:t>console.log(p2.otherVar);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46974"/>
          </a:xfrm>
        </p:spPr>
        <p:txBody>
          <a:bodyPr/>
          <a:lstStyle/>
          <a:p>
            <a:r>
              <a:rPr lang="en-US" altLang="zh-CN" dirty="0" smtClean="0"/>
              <a:t>Change function’s prototype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6" y="769804"/>
            <a:ext cx="5769736" cy="6048917"/>
          </a:xfrm>
        </p:spPr>
      </p:pic>
    </p:spTree>
    <p:extLst>
      <p:ext uri="{BB962C8B-B14F-4D97-AF65-F5344CB8AC3E}">
        <p14:creationId xmlns:p14="http://schemas.microsoft.com/office/powerpoint/2010/main" val="364469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Person(name, age) {</a:t>
            </a:r>
          </a:p>
          <a:p>
            <a:pPr marL="0" indent="0">
              <a:buNone/>
            </a:pPr>
            <a:r>
              <a:rPr lang="en-US" altLang="zh-CN" dirty="0" smtClean="0"/>
              <a:t> this.name = name;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this.talk</a:t>
            </a:r>
            <a:r>
              <a:rPr lang="en-US" altLang="zh-CN" dirty="0" smtClean="0"/>
              <a:t> =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“hello!”;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4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96616"/>
            <a:ext cx="9440213" cy="65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the superclass'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3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965915"/>
          </a:xfrm>
        </p:spPr>
        <p:txBody>
          <a:bodyPr/>
          <a:lstStyle/>
          <a:p>
            <a:r>
              <a:rPr lang="en-US" altLang="zh-CN" dirty="0" smtClean="0"/>
              <a:t>JavaScript polymorphism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13646"/>
            <a:ext cx="10714149" cy="529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function Person(name) {</a:t>
            </a:r>
          </a:p>
          <a:p>
            <a:pPr marL="0" indent="0">
              <a:buNone/>
            </a:pPr>
            <a:r>
              <a:rPr lang="en-US" altLang="zh-CN" sz="2400" dirty="0" smtClean="0"/>
              <a:t> this.name = name;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this.toString</a:t>
            </a:r>
            <a:r>
              <a:rPr lang="en-US" altLang="zh-CN" sz="24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400" dirty="0" smtClean="0"/>
              <a:t>  return name;</a:t>
            </a:r>
          </a:p>
          <a:p>
            <a:pPr marL="0" indent="0">
              <a:buNone/>
            </a:pPr>
            <a:r>
              <a:rPr lang="en-US" altLang="zh-CN" sz="2400" dirty="0" smtClean="0"/>
              <a:t> 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f1(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console.log(</a:t>
            </a:r>
            <a:r>
              <a:rPr lang="en-US" altLang="zh-CN" sz="2400" dirty="0" err="1" smtClean="0"/>
              <a:t>obj.toString</a:t>
            </a:r>
            <a:r>
              <a:rPr lang="en-US" altLang="zh-CN" sz="2400" dirty="0" smtClean="0"/>
              <a:t>());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f1(new Object());</a:t>
            </a:r>
          </a:p>
          <a:p>
            <a:pPr marL="0" indent="0">
              <a:buNone/>
            </a:pPr>
            <a:r>
              <a:rPr lang="en-US" altLang="zh-CN" sz="2400" dirty="0" smtClean="0"/>
              <a:t>f1(new Person());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577"/>
            <a:ext cx="10515600" cy="927279"/>
          </a:xfrm>
        </p:spPr>
        <p:txBody>
          <a:bodyPr/>
          <a:lstStyle/>
          <a:p>
            <a:r>
              <a:rPr lang="en-US" altLang="zh-CN" dirty="0" smtClean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US" altLang="zh-CN" dirty="0" smtClean="0"/>
              <a:t>A closure (like </a:t>
            </a:r>
            <a:r>
              <a:rPr lang="en-US" altLang="zh-CN" dirty="0"/>
              <a:t>a box) contains a function and all the variables that were in scope when the function got </a:t>
            </a:r>
            <a:r>
              <a:rPr lang="en-US" altLang="zh-CN" dirty="0" smtClean="0"/>
              <a:t>declared.</a:t>
            </a:r>
          </a:p>
          <a:p>
            <a:r>
              <a:rPr lang="en-US" altLang="zh-CN" dirty="0"/>
              <a:t>As long as the function exists, the variables inside closure will not get garbage collected, letting the function access them whenever it pleases do so.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06" y="3432801"/>
            <a:ext cx="6378948" cy="21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“hello”;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function()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console.log(message);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2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hoisting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49" y="1690688"/>
            <a:ext cx="8212764" cy="49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 keyword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4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and “==”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" altLang="zh-CN" dirty="0"/>
              <a:t>The following values are falsy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false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0 (zero)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“” (empty string”)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null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undefined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altLang="zh-CN" dirty="0"/>
              <a:t>NaN (not a number)</a:t>
            </a:r>
          </a:p>
          <a:p>
            <a:pPr lvl="0">
              <a:buNone/>
            </a:pPr>
            <a:r>
              <a:rPr lang="en" altLang="zh-CN" dirty="0"/>
              <a:t>Everything else is </a:t>
            </a:r>
            <a:r>
              <a:rPr lang="en" altLang="zh-CN" dirty="0" smtClean="0"/>
              <a:t>truthy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3190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Primitive types</a:t>
            </a:r>
          </a:p>
          <a:p>
            <a:pPr lvl="1"/>
            <a:r>
              <a:rPr lang="en-US" altLang="zh-CN" dirty="0" smtClean="0"/>
              <a:t>Undefined (undefined)</a:t>
            </a:r>
          </a:p>
          <a:p>
            <a:pPr lvl="1"/>
            <a:r>
              <a:rPr lang="en-US" altLang="zh-CN" dirty="0" smtClean="0"/>
              <a:t>Null (null)</a:t>
            </a:r>
          </a:p>
          <a:p>
            <a:pPr lvl="1"/>
            <a:r>
              <a:rPr lang="en-US" altLang="zh-CN" dirty="0" smtClean="0"/>
              <a:t>Boolean (true, false)</a:t>
            </a:r>
          </a:p>
          <a:p>
            <a:pPr lvl="1"/>
            <a:r>
              <a:rPr lang="en-US" altLang="zh-CN" dirty="0" smtClean="0"/>
              <a:t>String (“a”, ‘a’)</a:t>
            </a:r>
          </a:p>
          <a:p>
            <a:pPr lvl="1"/>
            <a:r>
              <a:rPr lang="en-US" altLang="zh-CN" dirty="0" smtClean="0"/>
              <a:t>Number (1, 1.23)</a:t>
            </a:r>
          </a:p>
          <a:p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Everything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0614"/>
            <a:ext cx="10868696" cy="54220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object is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collection of properties</a:t>
            </a:r>
          </a:p>
          <a:p>
            <a:r>
              <a:rPr lang="en-US" altLang="zh-CN" dirty="0" smtClean="0"/>
              <a:t>A property has a name and a value</a:t>
            </a:r>
          </a:p>
          <a:p>
            <a:r>
              <a:rPr lang="en-US" altLang="zh-CN" dirty="0" smtClean="0"/>
              <a:t>Properties can 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and removed on the fly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Empty </a:t>
            </a:r>
          </a:p>
          <a:p>
            <a:pPr marL="0" indent="0">
              <a:buNone/>
            </a:pPr>
            <a:r>
              <a:rPr lang="en-US" altLang="zh-CN" dirty="0" err="1" smtClean="0"/>
              <a:t>object.o.x</a:t>
            </a:r>
            <a:r>
              <a:rPr lang="en-US" altLang="zh-CN" dirty="0" smtClean="0"/>
              <a:t> = 42; // Adding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property (result: 42).</a:t>
            </a:r>
          </a:p>
          <a:p>
            <a:pPr marL="0" indent="0">
              <a:buNone/>
            </a:pPr>
            <a:r>
              <a:rPr lang="en-US" altLang="zh-CN" dirty="0" err="1" smtClean="0"/>
              <a:t>o.y</a:t>
            </a:r>
            <a:r>
              <a:rPr lang="en-US" altLang="zh-CN" dirty="0" smtClean="0"/>
              <a:t>; // Accessing non-existing property // (result: undefined).</a:t>
            </a:r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o.x</a:t>
            </a:r>
            <a:r>
              <a:rPr lang="en-US" altLang="zh-CN" dirty="0" smtClean="0"/>
              <a:t>; // Removing property.</a:t>
            </a:r>
          </a:p>
          <a:p>
            <a:pPr marL="0" indent="0">
              <a:buNone/>
            </a:pPr>
            <a:r>
              <a:rPr lang="en-US" altLang="zh-CN" dirty="0" err="1" smtClean="0"/>
              <a:t>o.x</a:t>
            </a:r>
            <a:r>
              <a:rPr lang="en-US" altLang="zh-CN" dirty="0" smtClean="0"/>
              <a:t>; // Accessing non-existing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No classes in JavaScript</a:t>
            </a:r>
          </a:p>
          <a:p>
            <a:r>
              <a:rPr lang="en-US" altLang="zh-CN" dirty="0" smtClean="0"/>
              <a:t>All JavaScript objects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constructed from functions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Point(x, y) 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= x;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this.y</a:t>
            </a:r>
            <a:r>
              <a:rPr lang="en-US" altLang="zh-CN" dirty="0" smtClean="0"/>
              <a:t> = y;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 = new Point(1, 2);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q =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(p);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o = {}; // Basically shorthand for "new Object()"</a:t>
            </a:r>
          </a:p>
        </p:txBody>
      </p:sp>
    </p:spTree>
    <p:extLst>
      <p:ext uri="{BB962C8B-B14F-4D97-AF65-F5344CB8AC3E}">
        <p14:creationId xmlns:p14="http://schemas.microsoft.com/office/powerpoint/2010/main" val="14377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are objects</a:t>
            </a:r>
          </a:p>
          <a:p>
            <a:r>
              <a:rPr lang="en-US" altLang="zh-CN" dirty="0" smtClean="0"/>
              <a:t>Have properties</a:t>
            </a:r>
          </a:p>
          <a:p>
            <a:r>
              <a:rPr lang="en-US" altLang="zh-CN" dirty="0"/>
              <a:t>H</a:t>
            </a:r>
            <a:r>
              <a:rPr lang="en-US" altLang="zh-CN" dirty="0" smtClean="0"/>
              <a:t>ave methods</a:t>
            </a:r>
          </a:p>
          <a:p>
            <a:r>
              <a:rPr lang="en-US" altLang="zh-CN" dirty="0" smtClean="0"/>
              <a:t>Assigned to variables</a:t>
            </a:r>
          </a:p>
          <a:p>
            <a:r>
              <a:rPr lang="en-US" altLang="zh-CN" dirty="0" smtClean="0"/>
              <a:t>Passed as arguments to other functions</a:t>
            </a:r>
          </a:p>
          <a:p>
            <a:r>
              <a:rPr lang="en-US" altLang="zh-CN" dirty="0" smtClean="0"/>
              <a:t>Return from functions</a:t>
            </a:r>
          </a:p>
          <a:p>
            <a:r>
              <a:rPr lang="en-US" altLang="zh-CN" dirty="0" smtClean="0"/>
              <a:t>Special feature: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invokable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functions always return a value</a:t>
            </a:r>
          </a:p>
          <a:p>
            <a:r>
              <a:rPr lang="en-US" altLang="zh-CN" dirty="0" smtClean="0"/>
              <a:t>If a function doesn’t return a value explicitly, it returns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</a:t>
            </a:r>
            <a:r>
              <a:rPr lang="en-US" altLang="zh-CN" i="1" u="sng" dirty="0" smtClean="0"/>
              <a:t>(except for new)</a:t>
            </a:r>
            <a:endParaRPr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23308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 &amp;&amp; apply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function foo()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this.bar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foo.call</a:t>
            </a:r>
            <a:r>
              <a:rPr lang="en-US" altLang="zh-CN" dirty="0" smtClean="0"/>
              <a:t>(scope</a:t>
            </a:r>
            <a:r>
              <a:rPr lang="en-US" altLang="zh-CN" dirty="0"/>
              <a:t>, arg1, arg2, ... );</a:t>
            </a:r>
          </a:p>
          <a:p>
            <a:pPr marL="0" indent="0">
              <a:buNone/>
            </a:pPr>
            <a:r>
              <a:rPr lang="en-US" altLang="zh-CN" dirty="0" err="1" smtClean="0"/>
              <a:t>foo.apply</a:t>
            </a:r>
            <a:r>
              <a:rPr lang="en-US" altLang="zh-CN" smtClean="0"/>
              <a:t>(scope</a:t>
            </a:r>
            <a:r>
              <a:rPr lang="en-US" altLang="zh-CN" dirty="0"/>
              <a:t>, [arg1, arg2, ...]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8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All objects have a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__proto__ </a:t>
            </a:r>
            <a:r>
              <a:rPr lang="en-US" altLang="zh-CN" sz="3600" dirty="0" smtClean="0"/>
              <a:t>property which can be either another object or null</a:t>
            </a:r>
          </a:p>
          <a:p>
            <a:r>
              <a:rPr lang="en-US" altLang="zh-CN" sz="3600" dirty="0" smtClean="0"/>
              <a:t>When accessing a property on an object the entire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[[prototype]] chain </a:t>
            </a:r>
            <a:r>
              <a:rPr lang="en-US" altLang="zh-CN" sz="3600" dirty="0" smtClean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209539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739</Words>
  <Application>Microsoft Office PowerPoint</Application>
  <PresentationFormat>宽屏</PresentationFormat>
  <Paragraphs>145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JavaScript Types</vt:lpstr>
      <vt:lpstr>JavaScript objects</vt:lpstr>
      <vt:lpstr>JavaScript objects</vt:lpstr>
      <vt:lpstr>JavaScript function</vt:lpstr>
      <vt:lpstr>Return values</vt:lpstr>
      <vt:lpstr>call &amp;&amp; apply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JavaScript prototype</vt:lpstr>
      <vt:lpstr>Change function’s prototype</vt:lpstr>
      <vt:lpstr>Change function’s prototype</vt:lpstr>
      <vt:lpstr>JavaScript encapsulation</vt:lpstr>
      <vt:lpstr>Calling the superclass' constructor</vt:lpstr>
      <vt:lpstr>JavaScript polymorphism</vt:lpstr>
      <vt:lpstr>JavaScript closure</vt:lpstr>
      <vt:lpstr>JavaScript closure</vt:lpstr>
      <vt:lpstr>Curry</vt:lpstr>
      <vt:lpstr>Function hoisting</vt:lpstr>
      <vt:lpstr>this keyword</vt:lpstr>
      <vt:lpstr>If and “==”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134</cp:revision>
  <dcterms:created xsi:type="dcterms:W3CDTF">2016-07-03T01:05:16Z</dcterms:created>
  <dcterms:modified xsi:type="dcterms:W3CDTF">2016-07-05T15:30:14Z</dcterms:modified>
</cp:coreProperties>
</file>