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050320-F759-482B-8F39-20EDB579A8A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554B179-7020-4C8E-BD07-BD9DA2FF8BE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Shell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Abhishek Bhattacharya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24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Recursion</a:t>
            </a: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764704"/>
            <a:ext cx="3816424" cy="57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34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Creating Functions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 err="1"/>
              <a:t>function_name</a:t>
            </a:r>
            <a:r>
              <a:rPr lang="en-IN" dirty="0"/>
              <a:t> () 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{</a:t>
            </a:r>
          </a:p>
          <a:p>
            <a:pPr marL="82296" indent="0">
              <a:buNone/>
            </a:pPr>
            <a:r>
              <a:rPr lang="en-IN" dirty="0" smtClean="0"/>
              <a:t>list </a:t>
            </a:r>
            <a:r>
              <a:rPr lang="en-IN" dirty="0"/>
              <a:t>of </a:t>
            </a:r>
            <a:r>
              <a:rPr lang="en-IN" dirty="0" smtClean="0"/>
              <a:t>commands</a:t>
            </a:r>
          </a:p>
          <a:p>
            <a:pPr marL="82296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2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 smtClean="0"/>
              <a:t>Hello </a:t>
            </a:r>
            <a:r>
              <a:rPr lang="en-IN" dirty="0"/>
              <a:t>() 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{ </a:t>
            </a:r>
          </a:p>
          <a:p>
            <a:pPr marL="82296" indent="0">
              <a:buNone/>
            </a:pPr>
            <a:r>
              <a:rPr lang="en-IN" dirty="0" smtClean="0"/>
              <a:t>echo </a:t>
            </a:r>
            <a:r>
              <a:rPr lang="en-IN" dirty="0"/>
              <a:t>"Hello World"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 </a:t>
            </a:r>
          </a:p>
          <a:p>
            <a:pPr marL="82296" indent="0">
              <a:buNone/>
            </a:pPr>
            <a:r>
              <a:rPr lang="en-IN" dirty="0" smtClean="0"/>
              <a:t># </a:t>
            </a:r>
            <a:r>
              <a:rPr lang="en-IN" dirty="0"/>
              <a:t>Invoke your function </a:t>
            </a:r>
            <a:endParaRPr lang="en-IN" dirty="0" smtClean="0"/>
          </a:p>
          <a:p>
            <a:pPr marL="82296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Hello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Pass Parameters to a Function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You can define a function that will accept parameters while calling the function. These parameters would be represented by </a:t>
            </a:r>
            <a:r>
              <a:rPr lang="en-IN" sz="2400" b="1" dirty="0"/>
              <a:t>$1</a:t>
            </a:r>
            <a:r>
              <a:rPr lang="en-IN" sz="2400" dirty="0"/>
              <a:t>, </a:t>
            </a:r>
            <a:r>
              <a:rPr lang="en-IN" sz="2400" b="1" dirty="0"/>
              <a:t>$2</a:t>
            </a:r>
            <a:r>
              <a:rPr lang="en-IN" sz="2400" dirty="0"/>
              <a:t> and so on</a:t>
            </a:r>
            <a:r>
              <a:rPr lang="en-IN" sz="2400" dirty="0" smtClean="0"/>
              <a:t>.</a:t>
            </a:r>
          </a:p>
          <a:p>
            <a:pPr marL="82296" indent="0" algn="just">
              <a:buNone/>
            </a:pPr>
            <a:r>
              <a:rPr lang="en-IN" sz="2400" dirty="0"/>
              <a:t>Hello () </a:t>
            </a:r>
            <a:endParaRPr lang="en-IN" sz="2400" dirty="0" smtClean="0"/>
          </a:p>
          <a:p>
            <a:pPr marL="82296" indent="0" algn="just">
              <a:buNone/>
            </a:pPr>
            <a:r>
              <a:rPr lang="en-IN" sz="2400" dirty="0" smtClean="0"/>
              <a:t>{ </a:t>
            </a:r>
          </a:p>
          <a:p>
            <a:pPr marL="82296" indent="0" algn="just">
              <a:buNone/>
            </a:pPr>
            <a:r>
              <a:rPr lang="en-IN" sz="2400" dirty="0" smtClean="0"/>
              <a:t>echo </a:t>
            </a:r>
            <a:r>
              <a:rPr lang="en-IN" sz="2400" dirty="0"/>
              <a:t>"Hello World $1 $2" </a:t>
            </a:r>
            <a:endParaRPr lang="en-IN" sz="2400" dirty="0" smtClean="0"/>
          </a:p>
          <a:p>
            <a:pPr marL="82296" indent="0" algn="just">
              <a:buNone/>
            </a:pPr>
            <a:r>
              <a:rPr lang="en-IN" sz="2400" dirty="0" smtClean="0"/>
              <a:t>} </a:t>
            </a:r>
          </a:p>
          <a:p>
            <a:pPr marL="82296" indent="0" algn="just">
              <a:buNone/>
            </a:pPr>
            <a:r>
              <a:rPr lang="en-IN" sz="2400" dirty="0" smtClean="0"/>
              <a:t># </a:t>
            </a:r>
            <a:r>
              <a:rPr lang="en-IN" sz="2400" dirty="0"/>
              <a:t>Invoke your function </a:t>
            </a:r>
            <a:endParaRPr lang="en-IN" sz="2400" dirty="0" smtClean="0"/>
          </a:p>
          <a:p>
            <a:pPr marL="82296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Hello </a:t>
            </a:r>
            <a:r>
              <a:rPr lang="en-IN" sz="2400" b="1" dirty="0">
                <a:solidFill>
                  <a:srgbClr val="FF0000"/>
                </a:solidFill>
              </a:rPr>
              <a:t>Zara Ali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Returning Values from Functions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If </a:t>
            </a:r>
            <a:r>
              <a:rPr lang="en-IN" sz="2000" dirty="0"/>
              <a:t>you execute an </a:t>
            </a:r>
            <a:r>
              <a:rPr lang="en-IN" sz="2000" b="1" dirty="0"/>
              <a:t>exit</a:t>
            </a:r>
            <a:r>
              <a:rPr lang="en-IN" sz="2000" dirty="0"/>
              <a:t> command from inside a function, its effect is not only to terminate execution of the function but also of the shell program that called the function.</a:t>
            </a:r>
          </a:p>
          <a:p>
            <a:pPr algn="just"/>
            <a:r>
              <a:rPr lang="en-IN" sz="2000" dirty="0"/>
              <a:t>If you instead want to just terminate execution of the function, then there is way to come out of a defined function.</a:t>
            </a:r>
          </a:p>
          <a:p>
            <a:pPr algn="just"/>
            <a:r>
              <a:rPr lang="en-IN" sz="2000" dirty="0"/>
              <a:t>Based on the situation you can return any value from your function using the </a:t>
            </a:r>
            <a:r>
              <a:rPr lang="en-IN" sz="2000" b="1" dirty="0"/>
              <a:t>return</a:t>
            </a:r>
            <a:r>
              <a:rPr lang="en-IN" sz="2000" dirty="0"/>
              <a:t> command whose syntax is as follows </a:t>
            </a:r>
            <a:r>
              <a:rPr lang="en-IN" sz="2000" dirty="0" smtClean="0"/>
              <a:t>−</a:t>
            </a:r>
          </a:p>
          <a:p>
            <a:pPr algn="just"/>
            <a:endParaRPr lang="en-IN" sz="2000" dirty="0"/>
          </a:p>
          <a:p>
            <a:pPr marL="82296" indent="0" algn="just">
              <a:buNone/>
            </a:pPr>
            <a:r>
              <a:rPr lang="en-IN" sz="2000" b="1" dirty="0">
                <a:solidFill>
                  <a:srgbClr val="FF0000"/>
                </a:solidFill>
              </a:rPr>
              <a:t>return </a:t>
            </a:r>
            <a:r>
              <a:rPr lang="en-IN" sz="2000" b="1" dirty="0" smtClean="0">
                <a:solidFill>
                  <a:srgbClr val="FF0000"/>
                </a:solidFill>
              </a:rPr>
              <a:t>c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7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2008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Nested </a:t>
            </a:r>
            <a:r>
              <a:rPr lang="en-IN" dirty="0" smtClean="0">
                <a:effectLst/>
              </a:rPr>
              <a:t>Function call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63284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09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variables in bash are global by default and accessible from anywhere, including function bodies. Variables defined inside a function are also global.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6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Bash Function Arguments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91" y="1447800"/>
            <a:ext cx="69291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851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</TotalTime>
  <Words>92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Shell Function</vt:lpstr>
      <vt:lpstr>Creating Functions </vt:lpstr>
      <vt:lpstr>Function Call</vt:lpstr>
      <vt:lpstr>Pass Parameters to a Function </vt:lpstr>
      <vt:lpstr>Returning Values from Functions </vt:lpstr>
      <vt:lpstr>PowerPoint Presentation</vt:lpstr>
      <vt:lpstr>Nested Function call </vt:lpstr>
      <vt:lpstr>Scope</vt:lpstr>
      <vt:lpstr>Bash Function Arguments </vt:lpstr>
      <vt:lpstr>Recursion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Function</dc:title>
  <dc:creator>Abhishek Bhattachary</dc:creator>
  <cp:lastModifiedBy>Abhishek Bhattachary</cp:lastModifiedBy>
  <cp:revision>10</cp:revision>
  <dcterms:created xsi:type="dcterms:W3CDTF">2024-03-27T05:25:14Z</dcterms:created>
  <dcterms:modified xsi:type="dcterms:W3CDTF">2024-03-27T06:37:38Z</dcterms:modified>
</cp:coreProperties>
</file>