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40" r:id="rId64"/>
    <p:sldId id="341" r:id="rId65"/>
    <p:sldId id="342" r:id="rId66"/>
    <p:sldId id="343" r:id="rId67"/>
    <p:sldId id="344" r:id="rId68"/>
    <p:sldId id="345" r:id="rId6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66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EB05-81D5-064A-A6E8-83D4D82DF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7445-16CE-4E8A-0ADD-9C112077D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DD2B5-D0F8-2DEA-DB24-8BB87853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56CD9-56CC-61DE-3230-72DE00D0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/>
              <a:t>7 </a:t>
            </a:r>
            <a:r>
              <a:rPr lang="en-IN" spc="-85"/>
              <a:t>November</a:t>
            </a:r>
            <a:r>
              <a:rPr lang="en-IN" spc="-80"/>
              <a:t> </a:t>
            </a:r>
            <a:r>
              <a:rPr lang="en-IN" spc="-5"/>
              <a:t>2013</a:t>
            </a:r>
            <a:endParaRPr lang="en-IN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1C492-A015-B76A-5CDF-BD21DCAF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50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CB7A-2E6D-C7B9-1473-AB40529B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B0329-80D4-877C-A671-A66FFA169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8716D-9DE4-4B27-B214-6B3BCF2B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FA553-558A-8D50-53CB-07E037A9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/>
              <a:t>7 </a:t>
            </a:r>
            <a:r>
              <a:rPr lang="en-IN" spc="-85"/>
              <a:t>November</a:t>
            </a:r>
            <a:r>
              <a:rPr lang="en-IN" spc="-80"/>
              <a:t> </a:t>
            </a:r>
            <a:r>
              <a:rPr lang="en-IN" spc="-5"/>
              <a:t>2013</a:t>
            </a:r>
            <a:endParaRPr lang="en-IN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62DB-9D73-6AB8-C4E1-0D248ABD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40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5C88B-3699-5365-4797-68D6CFAC2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E70CE-9E47-66CE-527F-5416216E2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A73C9-C0F2-1FCE-AE2A-E0BBF1AC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A5288-2A8A-BDAD-34A8-4ADD0755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/>
              <a:t>7 </a:t>
            </a:r>
            <a:r>
              <a:rPr lang="en-IN" spc="-85"/>
              <a:t>November</a:t>
            </a:r>
            <a:r>
              <a:rPr lang="en-IN" spc="-80"/>
              <a:t> </a:t>
            </a:r>
            <a:r>
              <a:rPr lang="en-IN" spc="-5"/>
              <a:t>2013</a:t>
            </a:r>
            <a:endParaRPr lang="en-IN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FE243-2EDC-F646-059C-32B31A68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90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C4BD-27DC-754D-83B0-59ABDB0B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8423-A76B-0744-0660-C5A6C467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579BC-8AED-2DF1-6A76-B67BCE2B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D627B-DBB0-4D67-CE96-AF6BE9F9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/>
              <a:t>7 </a:t>
            </a:r>
            <a:r>
              <a:rPr lang="en-IN" spc="-85"/>
              <a:t>November</a:t>
            </a:r>
            <a:r>
              <a:rPr lang="en-IN" spc="-80"/>
              <a:t> </a:t>
            </a:r>
            <a:r>
              <a:rPr lang="en-IN" spc="-5"/>
              <a:t>2013</a:t>
            </a:r>
            <a:endParaRPr lang="en-IN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D1696-B16D-39B3-D79E-C9A40F2A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09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F556-4B71-2DC2-71CF-B0FA42CC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C9346-BD02-9D72-4605-6A722132C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1B093-AF81-8945-BF70-CE73BD41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14E4-4447-E36B-4EF9-236979E4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/>
              <a:t>7 </a:t>
            </a:r>
            <a:r>
              <a:rPr lang="en-IN" spc="-85"/>
              <a:t>November</a:t>
            </a:r>
            <a:r>
              <a:rPr lang="en-IN" spc="-80"/>
              <a:t> </a:t>
            </a:r>
            <a:r>
              <a:rPr lang="en-IN" spc="-5"/>
              <a:t>2013</a:t>
            </a:r>
            <a:endParaRPr lang="en-IN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61CD-CAFD-9CD3-B0A1-2408CA70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91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93A7-35E2-4B55-EE5F-2D0E3CC7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5A3E-0F52-37B1-6741-DE05E50DF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CEB9D-FB4D-F81E-A631-9FF445286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9D695-1B8A-A905-D6C5-F565A34C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755B5-8DE7-DF82-E7ED-F08D3979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/>
              <a:t>7 </a:t>
            </a:r>
            <a:r>
              <a:rPr lang="en-IN" spc="-85"/>
              <a:t>November</a:t>
            </a:r>
            <a:r>
              <a:rPr lang="en-IN" spc="-80"/>
              <a:t> </a:t>
            </a:r>
            <a:r>
              <a:rPr lang="en-IN" spc="-5"/>
              <a:t>2013</a:t>
            </a:r>
            <a:endParaRPr lang="en-IN" spc="-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7C16D-57AD-F9E1-0813-5C055290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0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FEAC-6669-6728-AD8D-C52B01E2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499F5-177B-C3B5-53CC-90AF05B7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E1D33-12B4-3ED2-E165-98B5CC833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D4378-1F5B-744C-BAC1-8DBC5B125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278F8-644A-4980-C05B-2DF679378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9FE85-94B3-6982-869E-75FD36E3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AB1E-D455-5FBD-BB25-53C7963D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/>
              <a:t>7 </a:t>
            </a:r>
            <a:r>
              <a:rPr lang="en-IN" spc="-85"/>
              <a:t>November</a:t>
            </a:r>
            <a:r>
              <a:rPr lang="en-IN" spc="-80"/>
              <a:t> </a:t>
            </a:r>
            <a:r>
              <a:rPr lang="en-IN" spc="-5"/>
              <a:t>2013</a:t>
            </a:r>
            <a:endParaRPr lang="en-IN" spc="-5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C4EB0-0F48-4A82-E6BC-360ADF12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60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5D07-C557-8EC0-0E0D-AA1D3B14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5DD5E-24BE-38C9-2F55-83CD3CF9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F6942-8509-9306-D013-D1C37A64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/>
              <a:t>7 </a:t>
            </a:r>
            <a:r>
              <a:rPr lang="en-IN" spc="-85"/>
              <a:t>November</a:t>
            </a:r>
            <a:r>
              <a:rPr lang="en-IN" spc="-80"/>
              <a:t> </a:t>
            </a:r>
            <a:r>
              <a:rPr lang="en-IN" spc="-5"/>
              <a:t>2013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DDE11-6844-C97C-E849-C2FD312E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51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163BB-17BA-437B-1F4C-FAE04ED6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CD7E9-0DF5-FB28-F6BE-E1431558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/>
              <a:t>7 </a:t>
            </a:r>
            <a:r>
              <a:rPr lang="en-IN" spc="-85"/>
              <a:t>November</a:t>
            </a:r>
            <a:r>
              <a:rPr lang="en-IN" spc="-80"/>
              <a:t> </a:t>
            </a:r>
            <a:r>
              <a:rPr lang="en-IN" spc="-5"/>
              <a:t>2013</a:t>
            </a:r>
            <a:endParaRPr lang="en-IN" spc="-5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15175-DCDF-1380-A6CC-8FC8A784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9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9B52-9A5C-094B-F67B-4D168CDE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4372-CD8A-75F3-F931-021FC710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A7D7A-A500-F3DE-7DE2-CF0C5188C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3F098-A75B-8398-82D0-FBE96079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61504-BC5E-742F-9CF3-A940B731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/>
              <a:t>7 </a:t>
            </a:r>
            <a:r>
              <a:rPr lang="en-IN" spc="-85"/>
              <a:t>November</a:t>
            </a:r>
            <a:r>
              <a:rPr lang="en-IN" spc="-80"/>
              <a:t> </a:t>
            </a:r>
            <a:r>
              <a:rPr lang="en-IN" spc="-5"/>
              <a:t>2013</a:t>
            </a:r>
            <a:endParaRPr lang="en-IN" spc="-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BB1CF-2CD3-8137-A044-28C39602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23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38E5-7C04-BFE9-F1F7-0E790F4D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AE6B9-790D-F0B0-42BC-BC9F366F2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BCB8D-1FBB-2098-E755-1FB4D2A1B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8C5D4-5657-5068-6A51-C36D327E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098CE-9C52-11D3-C354-ABF32F5F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r>
              <a:rPr lang="en-IN" spc="-5"/>
              <a:t>7 </a:t>
            </a:r>
            <a:r>
              <a:rPr lang="en-IN" spc="-85"/>
              <a:t>November</a:t>
            </a:r>
            <a:r>
              <a:rPr lang="en-IN" spc="-80"/>
              <a:t> </a:t>
            </a:r>
            <a:r>
              <a:rPr lang="en-IN" spc="-5"/>
              <a:t>2013</a:t>
            </a:r>
            <a:endParaRPr lang="en-IN" spc="-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2E782-892E-B077-CF67-28E5ACCC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1D250-A37A-1971-CAAB-069B1B3E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BE0AB-806A-C21C-C7EB-8E53B70CE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417E-1EB4-4FEB-AD49-16C7BC4FD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B8A5E-1263-A541-370C-7D25A2135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580"/>
              </a:lnSpc>
            </a:pPr>
            <a:r>
              <a:rPr lang="en-IN" spc="-5"/>
              <a:t>7 </a:t>
            </a:r>
            <a:r>
              <a:rPr lang="en-IN" spc="-85"/>
              <a:t>November</a:t>
            </a:r>
            <a:r>
              <a:rPr lang="en-IN" spc="-80"/>
              <a:t> </a:t>
            </a:r>
            <a:r>
              <a:rPr lang="en-IN" spc="-5"/>
              <a:t>2013</a:t>
            </a:r>
            <a:endParaRPr lang="en-IN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09BF1-4501-C333-D270-C26ED26B2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75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logycorner.com/bio1/celldivision-chromosomes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jpg"/><Relationship Id="rId4" Type="http://schemas.openxmlformats.org/officeDocument/2006/relationships/image" Target="../media/image64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jpg"/><Relationship Id="rId5" Type="http://schemas.openxmlformats.org/officeDocument/2006/relationships/image" Target="../media/image68.jpg"/><Relationship Id="rId4" Type="http://schemas.openxmlformats.org/officeDocument/2006/relationships/image" Target="../media/image67.jp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jpg"/><Relationship Id="rId4" Type="http://schemas.openxmlformats.org/officeDocument/2006/relationships/image" Target="../media/image80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jpg"/><Relationship Id="rId5" Type="http://schemas.openxmlformats.org/officeDocument/2006/relationships/image" Target="../media/image85.jpg"/><Relationship Id="rId4" Type="http://schemas.openxmlformats.org/officeDocument/2006/relationships/image" Target="../media/image84.jp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8419" y="2442463"/>
            <a:ext cx="73253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>
                <a:solidFill>
                  <a:srgbClr val="006FC0"/>
                </a:solidFill>
              </a:rPr>
              <a:t>Introduction </a:t>
            </a:r>
            <a:r>
              <a:rPr sz="4000" spc="-455" dirty="0">
                <a:solidFill>
                  <a:srgbClr val="006FC0"/>
                </a:solidFill>
              </a:rPr>
              <a:t>To </a:t>
            </a:r>
            <a:r>
              <a:rPr lang="en-IN" sz="4000" spc="-455" dirty="0">
                <a:solidFill>
                  <a:srgbClr val="006FC0"/>
                </a:solidFill>
              </a:rPr>
              <a:t> </a:t>
            </a:r>
            <a:r>
              <a:rPr sz="4000" spc="-200" dirty="0">
                <a:solidFill>
                  <a:srgbClr val="006FC0"/>
                </a:solidFill>
              </a:rPr>
              <a:t>Genetic</a:t>
            </a:r>
            <a:r>
              <a:rPr sz="4000" spc="-285" dirty="0">
                <a:solidFill>
                  <a:srgbClr val="006FC0"/>
                </a:solidFill>
              </a:rPr>
              <a:t> </a:t>
            </a:r>
            <a:r>
              <a:rPr sz="4000" spc="-60" dirty="0">
                <a:solidFill>
                  <a:srgbClr val="006FC0"/>
                </a:solidFill>
              </a:rPr>
              <a:t>Algorithms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3143502" y="4893054"/>
            <a:ext cx="36931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200" dirty="0">
                <a:solidFill>
                  <a:srgbClr val="006FC0"/>
                </a:solidFill>
                <a:latin typeface="Arial"/>
                <a:cs typeface="Arial"/>
              </a:rPr>
              <a:t>Swarup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6FC0"/>
                </a:solidFill>
                <a:latin typeface="Arial"/>
                <a:cs typeface="Arial"/>
              </a:rPr>
              <a:t>Kr</a:t>
            </a:r>
            <a:r>
              <a:rPr sz="2400" spc="-1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lang="en-US" sz="2400" spc="-155" dirty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r>
              <a:rPr lang="en-US" sz="2400" spc="-105" dirty="0">
                <a:solidFill>
                  <a:srgbClr val="006FC0"/>
                </a:solidFill>
                <a:latin typeface="Arial"/>
                <a:cs typeface="Arial"/>
              </a:rPr>
              <a:t>hosh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045" y="1723135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3" y="17373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399" y="228599"/>
                </a:moveTo>
                <a:lnTo>
                  <a:pt x="533399" y="0"/>
                </a:lnTo>
                <a:lnTo>
                  <a:pt x="0" y="0"/>
                </a:lnTo>
                <a:lnTo>
                  <a:pt x="0" y="228599"/>
                </a:lnTo>
                <a:lnTo>
                  <a:pt x="533399" y="228599"/>
                </a:lnTo>
                <a:close/>
              </a:path>
            </a:pathLst>
          </a:custGeom>
          <a:solidFill>
            <a:srgbClr val="DD7F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8505" y="17373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61868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90" dirty="0">
                <a:solidFill>
                  <a:srgbClr val="FFC000"/>
                </a:solidFill>
              </a:rPr>
              <a:t>Simple </a:t>
            </a:r>
            <a:r>
              <a:rPr sz="4400" spc="-220" dirty="0">
                <a:solidFill>
                  <a:srgbClr val="FFC000"/>
                </a:solidFill>
              </a:rPr>
              <a:t>Genetic</a:t>
            </a:r>
            <a:r>
              <a:rPr sz="4400" spc="-20" dirty="0">
                <a:solidFill>
                  <a:srgbClr val="FFC000"/>
                </a:solidFill>
              </a:rPr>
              <a:t> </a:t>
            </a:r>
            <a:r>
              <a:rPr sz="4400" spc="-60" dirty="0">
                <a:solidFill>
                  <a:srgbClr val="FFC000"/>
                </a:solidFill>
              </a:rPr>
              <a:t>Algorithms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6644637" y="6796813"/>
            <a:ext cx="984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400" spc="-5" dirty="0">
                <a:solidFill>
                  <a:srgbClr val="765E54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2530" y="6796813"/>
            <a:ext cx="11811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400" spc="-85" dirty="0">
                <a:solidFill>
                  <a:srgbClr val="765E54"/>
                </a:solidFill>
                <a:latin typeface="Arial"/>
                <a:cs typeface="Arial"/>
              </a:rPr>
              <a:t>November </a:t>
            </a:r>
            <a:r>
              <a:rPr sz="1400" spc="-5" dirty="0">
                <a:solidFill>
                  <a:srgbClr val="765E54"/>
                </a:solidFill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10584" y="2144268"/>
            <a:ext cx="1304544" cy="486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01742" y="2245866"/>
            <a:ext cx="5213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93720" y="4256532"/>
            <a:ext cx="2439924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800855" y="2955036"/>
            <a:ext cx="1490980" cy="510540"/>
            <a:chOff x="3800855" y="2955036"/>
            <a:chExt cx="1490980" cy="510540"/>
          </a:xfrm>
        </p:grpSpPr>
        <p:sp>
          <p:nvSpPr>
            <p:cNvPr id="14" name="object 14"/>
            <p:cNvSpPr/>
            <p:nvPr/>
          </p:nvSpPr>
          <p:spPr>
            <a:xfrm>
              <a:off x="3800855" y="2955036"/>
              <a:ext cx="1490980" cy="490855"/>
            </a:xfrm>
            <a:custGeom>
              <a:avLst/>
              <a:gdLst/>
              <a:ahLst/>
              <a:cxnLst/>
              <a:rect l="l" t="t" r="r" b="b"/>
              <a:pathLst>
                <a:path w="1490979" h="490854">
                  <a:moveTo>
                    <a:pt x="1490471" y="19811"/>
                  </a:moveTo>
                  <a:lnTo>
                    <a:pt x="1489114" y="12215"/>
                  </a:lnTo>
                  <a:lnTo>
                    <a:pt x="1485328" y="5905"/>
                  </a:lnTo>
                  <a:lnTo>
                    <a:pt x="1479542" y="1595"/>
                  </a:lnTo>
                  <a:lnTo>
                    <a:pt x="1472184" y="0"/>
                  </a:lnTo>
                  <a:lnTo>
                    <a:pt x="19811" y="0"/>
                  </a:lnTo>
                  <a:lnTo>
                    <a:pt x="12215" y="1595"/>
                  </a:lnTo>
                  <a:lnTo>
                    <a:pt x="5905" y="5905"/>
                  </a:lnTo>
                  <a:lnTo>
                    <a:pt x="1595" y="12215"/>
                  </a:lnTo>
                  <a:lnTo>
                    <a:pt x="0" y="19812"/>
                  </a:lnTo>
                  <a:lnTo>
                    <a:pt x="19811" y="26071"/>
                  </a:lnTo>
                  <a:lnTo>
                    <a:pt x="19811" y="19811"/>
                  </a:lnTo>
                  <a:lnTo>
                    <a:pt x="1490471" y="19811"/>
                  </a:lnTo>
                  <a:close/>
                </a:path>
                <a:path w="1490979" h="490854">
                  <a:moveTo>
                    <a:pt x="1472183" y="490727"/>
                  </a:moveTo>
                  <a:lnTo>
                    <a:pt x="1472183" y="484949"/>
                  </a:lnTo>
                  <a:lnTo>
                    <a:pt x="19811" y="26071"/>
                  </a:lnTo>
                  <a:lnTo>
                    <a:pt x="19811" y="490727"/>
                  </a:lnTo>
                  <a:lnTo>
                    <a:pt x="1472183" y="490727"/>
                  </a:lnTo>
                  <a:close/>
                </a:path>
                <a:path w="1490979" h="490854">
                  <a:moveTo>
                    <a:pt x="1490472" y="490727"/>
                  </a:moveTo>
                  <a:lnTo>
                    <a:pt x="1490472" y="19812"/>
                  </a:lnTo>
                  <a:lnTo>
                    <a:pt x="1472183" y="19811"/>
                  </a:lnTo>
                  <a:lnTo>
                    <a:pt x="1472183" y="38100"/>
                  </a:lnTo>
                  <a:lnTo>
                    <a:pt x="1472184" y="484949"/>
                  </a:lnTo>
                  <a:lnTo>
                    <a:pt x="1490472" y="490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0667" y="2974847"/>
              <a:ext cx="1452880" cy="471170"/>
            </a:xfrm>
            <a:custGeom>
              <a:avLst/>
              <a:gdLst/>
              <a:ahLst/>
              <a:cxnLst/>
              <a:rect l="l" t="t" r="r" b="b"/>
              <a:pathLst>
                <a:path w="1452879" h="471170">
                  <a:moveTo>
                    <a:pt x="1452371" y="470915"/>
                  </a:moveTo>
                  <a:lnTo>
                    <a:pt x="1452371" y="0"/>
                  </a:lnTo>
                  <a:lnTo>
                    <a:pt x="0" y="0"/>
                  </a:lnTo>
                  <a:lnTo>
                    <a:pt x="0" y="470915"/>
                  </a:lnTo>
                  <a:lnTo>
                    <a:pt x="1452371" y="470915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0855" y="2955036"/>
              <a:ext cx="1490980" cy="510540"/>
            </a:xfrm>
            <a:custGeom>
              <a:avLst/>
              <a:gdLst/>
              <a:ahLst/>
              <a:cxnLst/>
              <a:rect l="l" t="t" r="r" b="b"/>
              <a:pathLst>
                <a:path w="1490979" h="510539">
                  <a:moveTo>
                    <a:pt x="1490472" y="490728"/>
                  </a:moveTo>
                  <a:lnTo>
                    <a:pt x="1490472" y="19812"/>
                  </a:lnTo>
                  <a:lnTo>
                    <a:pt x="1489114" y="12215"/>
                  </a:lnTo>
                  <a:lnTo>
                    <a:pt x="1485328" y="5905"/>
                  </a:lnTo>
                  <a:lnTo>
                    <a:pt x="1479542" y="1595"/>
                  </a:lnTo>
                  <a:lnTo>
                    <a:pt x="1472184" y="0"/>
                  </a:lnTo>
                  <a:lnTo>
                    <a:pt x="19812" y="0"/>
                  </a:lnTo>
                  <a:lnTo>
                    <a:pt x="12215" y="1595"/>
                  </a:lnTo>
                  <a:lnTo>
                    <a:pt x="5905" y="5905"/>
                  </a:lnTo>
                  <a:lnTo>
                    <a:pt x="1595" y="12215"/>
                  </a:lnTo>
                  <a:lnTo>
                    <a:pt x="0" y="19812"/>
                  </a:lnTo>
                  <a:lnTo>
                    <a:pt x="0" y="490728"/>
                  </a:lnTo>
                  <a:lnTo>
                    <a:pt x="1595" y="498324"/>
                  </a:lnTo>
                  <a:lnTo>
                    <a:pt x="5905" y="504634"/>
                  </a:lnTo>
                  <a:lnTo>
                    <a:pt x="12215" y="508944"/>
                  </a:lnTo>
                  <a:lnTo>
                    <a:pt x="19812" y="510540"/>
                  </a:lnTo>
                  <a:lnTo>
                    <a:pt x="19812" y="38100"/>
                  </a:lnTo>
                  <a:lnTo>
                    <a:pt x="38100" y="19812"/>
                  </a:lnTo>
                  <a:lnTo>
                    <a:pt x="38100" y="38100"/>
                  </a:lnTo>
                  <a:lnTo>
                    <a:pt x="1452372" y="38100"/>
                  </a:lnTo>
                  <a:lnTo>
                    <a:pt x="1452372" y="19812"/>
                  </a:lnTo>
                  <a:lnTo>
                    <a:pt x="1472184" y="38100"/>
                  </a:lnTo>
                  <a:lnTo>
                    <a:pt x="1472184" y="510540"/>
                  </a:lnTo>
                  <a:lnTo>
                    <a:pt x="1479542" y="508944"/>
                  </a:lnTo>
                  <a:lnTo>
                    <a:pt x="1485328" y="504634"/>
                  </a:lnTo>
                  <a:lnTo>
                    <a:pt x="1489114" y="498324"/>
                  </a:lnTo>
                  <a:lnTo>
                    <a:pt x="1490472" y="490728"/>
                  </a:lnTo>
                  <a:close/>
                </a:path>
                <a:path w="1490979" h="510539">
                  <a:moveTo>
                    <a:pt x="38100" y="38100"/>
                  </a:moveTo>
                  <a:lnTo>
                    <a:pt x="38100" y="19812"/>
                  </a:lnTo>
                  <a:lnTo>
                    <a:pt x="19812" y="38100"/>
                  </a:lnTo>
                  <a:lnTo>
                    <a:pt x="38100" y="38100"/>
                  </a:lnTo>
                  <a:close/>
                </a:path>
                <a:path w="1490979" h="510539">
                  <a:moveTo>
                    <a:pt x="38100" y="472440"/>
                  </a:moveTo>
                  <a:lnTo>
                    <a:pt x="38100" y="38100"/>
                  </a:lnTo>
                  <a:lnTo>
                    <a:pt x="19812" y="38100"/>
                  </a:lnTo>
                  <a:lnTo>
                    <a:pt x="19812" y="472440"/>
                  </a:lnTo>
                  <a:lnTo>
                    <a:pt x="38100" y="472440"/>
                  </a:lnTo>
                  <a:close/>
                </a:path>
                <a:path w="1490979" h="510539">
                  <a:moveTo>
                    <a:pt x="1472184" y="472440"/>
                  </a:moveTo>
                  <a:lnTo>
                    <a:pt x="19812" y="472440"/>
                  </a:lnTo>
                  <a:lnTo>
                    <a:pt x="38100" y="490728"/>
                  </a:lnTo>
                  <a:lnTo>
                    <a:pt x="38100" y="510540"/>
                  </a:lnTo>
                  <a:lnTo>
                    <a:pt x="1452372" y="510540"/>
                  </a:lnTo>
                  <a:lnTo>
                    <a:pt x="1452372" y="490728"/>
                  </a:lnTo>
                  <a:lnTo>
                    <a:pt x="1472184" y="472440"/>
                  </a:lnTo>
                  <a:close/>
                </a:path>
                <a:path w="1490979" h="510539">
                  <a:moveTo>
                    <a:pt x="38100" y="510540"/>
                  </a:moveTo>
                  <a:lnTo>
                    <a:pt x="38100" y="490728"/>
                  </a:lnTo>
                  <a:lnTo>
                    <a:pt x="19812" y="472440"/>
                  </a:lnTo>
                  <a:lnTo>
                    <a:pt x="19812" y="510540"/>
                  </a:lnTo>
                  <a:lnTo>
                    <a:pt x="38100" y="510540"/>
                  </a:lnTo>
                  <a:close/>
                </a:path>
                <a:path w="1490979" h="510539">
                  <a:moveTo>
                    <a:pt x="1472184" y="38100"/>
                  </a:moveTo>
                  <a:lnTo>
                    <a:pt x="1452372" y="19812"/>
                  </a:lnTo>
                  <a:lnTo>
                    <a:pt x="1452372" y="38100"/>
                  </a:lnTo>
                  <a:lnTo>
                    <a:pt x="1472184" y="38100"/>
                  </a:lnTo>
                  <a:close/>
                </a:path>
                <a:path w="1490979" h="510539">
                  <a:moveTo>
                    <a:pt x="1472184" y="472440"/>
                  </a:moveTo>
                  <a:lnTo>
                    <a:pt x="1472184" y="38100"/>
                  </a:lnTo>
                  <a:lnTo>
                    <a:pt x="1452372" y="38100"/>
                  </a:lnTo>
                  <a:lnTo>
                    <a:pt x="1452372" y="472440"/>
                  </a:lnTo>
                  <a:lnTo>
                    <a:pt x="1472184" y="472440"/>
                  </a:lnTo>
                  <a:close/>
                </a:path>
                <a:path w="1490979" h="510539">
                  <a:moveTo>
                    <a:pt x="1472184" y="510540"/>
                  </a:moveTo>
                  <a:lnTo>
                    <a:pt x="1472184" y="472440"/>
                  </a:lnTo>
                  <a:lnTo>
                    <a:pt x="1452372" y="490728"/>
                  </a:lnTo>
                  <a:lnTo>
                    <a:pt x="1452372" y="510540"/>
                  </a:lnTo>
                  <a:lnTo>
                    <a:pt x="1472184" y="510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20667" y="2974847"/>
            <a:ext cx="1452880" cy="4711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229"/>
              </a:spcBef>
            </a:pP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Initialize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93894" y="3295902"/>
            <a:ext cx="1104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16398" y="4853430"/>
            <a:ext cx="6686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marR="5080" indent="-10795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2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-17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30" dirty="0">
                <a:solidFill>
                  <a:srgbClr val="FFFFFF"/>
                </a:solidFill>
                <a:latin typeface="Arial"/>
                <a:cs typeface="Arial"/>
              </a:rPr>
              <a:t>m  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Solution?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63111" y="3799332"/>
            <a:ext cx="2077720" cy="509270"/>
            <a:chOff x="3563111" y="3799332"/>
            <a:chExt cx="2077720" cy="509270"/>
          </a:xfrm>
        </p:grpSpPr>
        <p:sp>
          <p:nvSpPr>
            <p:cNvPr id="21" name="object 21"/>
            <p:cNvSpPr/>
            <p:nvPr/>
          </p:nvSpPr>
          <p:spPr>
            <a:xfrm>
              <a:off x="5622035" y="3817620"/>
              <a:ext cx="0" cy="471170"/>
            </a:xfrm>
            <a:custGeom>
              <a:avLst/>
              <a:gdLst/>
              <a:ahLst/>
              <a:cxnLst/>
              <a:rect l="l" t="t" r="r" b="b"/>
              <a:pathLst>
                <a:path h="471170">
                  <a:moveTo>
                    <a:pt x="0" y="470915"/>
                  </a:moveTo>
                  <a:lnTo>
                    <a:pt x="0" y="0"/>
                  </a:lnTo>
                  <a:lnTo>
                    <a:pt x="0" y="470915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63111" y="3799332"/>
              <a:ext cx="2077720" cy="489584"/>
            </a:xfrm>
            <a:custGeom>
              <a:avLst/>
              <a:gdLst/>
              <a:ahLst/>
              <a:cxnLst/>
              <a:rect l="l" t="t" r="r" b="b"/>
              <a:pathLst>
                <a:path w="2077720" h="489585">
                  <a:moveTo>
                    <a:pt x="2077212" y="18287"/>
                  </a:moveTo>
                  <a:lnTo>
                    <a:pt x="2075854" y="10929"/>
                  </a:lnTo>
                  <a:lnTo>
                    <a:pt x="2072068" y="5143"/>
                  </a:lnTo>
                  <a:lnTo>
                    <a:pt x="2066282" y="1357"/>
                  </a:lnTo>
                  <a:lnTo>
                    <a:pt x="2058924" y="0"/>
                  </a:lnTo>
                  <a:lnTo>
                    <a:pt x="18287" y="0"/>
                  </a:lnTo>
                  <a:lnTo>
                    <a:pt x="11572" y="1357"/>
                  </a:lnTo>
                  <a:lnTo>
                    <a:pt x="5715" y="5143"/>
                  </a:lnTo>
                  <a:lnTo>
                    <a:pt x="1571" y="10929"/>
                  </a:lnTo>
                  <a:lnTo>
                    <a:pt x="0" y="18288"/>
                  </a:lnTo>
                  <a:lnTo>
                    <a:pt x="18287" y="22433"/>
                  </a:lnTo>
                  <a:lnTo>
                    <a:pt x="18287" y="18287"/>
                  </a:lnTo>
                  <a:lnTo>
                    <a:pt x="2077212" y="18287"/>
                  </a:lnTo>
                  <a:close/>
                </a:path>
                <a:path w="2077720" h="489585">
                  <a:moveTo>
                    <a:pt x="2058923" y="489203"/>
                  </a:moveTo>
                  <a:lnTo>
                    <a:pt x="2058923" y="485057"/>
                  </a:lnTo>
                  <a:lnTo>
                    <a:pt x="18287" y="22433"/>
                  </a:lnTo>
                  <a:lnTo>
                    <a:pt x="18287" y="489203"/>
                  </a:lnTo>
                  <a:lnTo>
                    <a:pt x="2058923" y="489203"/>
                  </a:lnTo>
                  <a:close/>
                </a:path>
                <a:path w="2077720" h="489585">
                  <a:moveTo>
                    <a:pt x="2077212" y="489203"/>
                  </a:moveTo>
                  <a:lnTo>
                    <a:pt x="2077212" y="18288"/>
                  </a:lnTo>
                  <a:lnTo>
                    <a:pt x="2058923" y="18287"/>
                  </a:lnTo>
                  <a:lnTo>
                    <a:pt x="2058923" y="38100"/>
                  </a:lnTo>
                  <a:lnTo>
                    <a:pt x="2058924" y="485057"/>
                  </a:lnTo>
                  <a:lnTo>
                    <a:pt x="2077212" y="4892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1399" y="3817619"/>
              <a:ext cx="2040889" cy="471170"/>
            </a:xfrm>
            <a:custGeom>
              <a:avLst/>
              <a:gdLst/>
              <a:ahLst/>
              <a:cxnLst/>
              <a:rect l="l" t="t" r="r" b="b"/>
              <a:pathLst>
                <a:path w="2040889" h="471170">
                  <a:moveTo>
                    <a:pt x="2040635" y="470915"/>
                  </a:moveTo>
                  <a:lnTo>
                    <a:pt x="2040635" y="0"/>
                  </a:lnTo>
                  <a:lnTo>
                    <a:pt x="0" y="0"/>
                  </a:lnTo>
                  <a:lnTo>
                    <a:pt x="0" y="470915"/>
                  </a:lnTo>
                  <a:lnTo>
                    <a:pt x="2040635" y="470915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63111" y="3799332"/>
              <a:ext cx="2077720" cy="509270"/>
            </a:xfrm>
            <a:custGeom>
              <a:avLst/>
              <a:gdLst/>
              <a:ahLst/>
              <a:cxnLst/>
              <a:rect l="l" t="t" r="r" b="b"/>
              <a:pathLst>
                <a:path w="2077720" h="509270">
                  <a:moveTo>
                    <a:pt x="2077212" y="489204"/>
                  </a:moveTo>
                  <a:lnTo>
                    <a:pt x="2077212" y="18288"/>
                  </a:lnTo>
                  <a:lnTo>
                    <a:pt x="2075854" y="10929"/>
                  </a:lnTo>
                  <a:lnTo>
                    <a:pt x="2072068" y="5143"/>
                  </a:lnTo>
                  <a:lnTo>
                    <a:pt x="2066282" y="1357"/>
                  </a:lnTo>
                  <a:lnTo>
                    <a:pt x="2058924" y="0"/>
                  </a:lnTo>
                  <a:lnTo>
                    <a:pt x="18288" y="0"/>
                  </a:lnTo>
                  <a:lnTo>
                    <a:pt x="11572" y="1357"/>
                  </a:lnTo>
                  <a:lnTo>
                    <a:pt x="5715" y="5143"/>
                  </a:lnTo>
                  <a:lnTo>
                    <a:pt x="1571" y="10929"/>
                  </a:lnTo>
                  <a:lnTo>
                    <a:pt x="0" y="18288"/>
                  </a:lnTo>
                  <a:lnTo>
                    <a:pt x="0" y="489204"/>
                  </a:lnTo>
                  <a:lnTo>
                    <a:pt x="1571" y="496800"/>
                  </a:lnTo>
                  <a:lnTo>
                    <a:pt x="5715" y="503110"/>
                  </a:lnTo>
                  <a:lnTo>
                    <a:pt x="11572" y="507420"/>
                  </a:lnTo>
                  <a:lnTo>
                    <a:pt x="18288" y="509016"/>
                  </a:lnTo>
                  <a:lnTo>
                    <a:pt x="18288" y="38100"/>
                  </a:lnTo>
                  <a:lnTo>
                    <a:pt x="38100" y="18288"/>
                  </a:lnTo>
                  <a:lnTo>
                    <a:pt x="38100" y="38100"/>
                  </a:lnTo>
                  <a:lnTo>
                    <a:pt x="2039112" y="38100"/>
                  </a:lnTo>
                  <a:lnTo>
                    <a:pt x="2039112" y="18288"/>
                  </a:lnTo>
                  <a:lnTo>
                    <a:pt x="2058924" y="38100"/>
                  </a:lnTo>
                  <a:lnTo>
                    <a:pt x="2058924" y="509016"/>
                  </a:lnTo>
                  <a:lnTo>
                    <a:pt x="2066282" y="507420"/>
                  </a:lnTo>
                  <a:lnTo>
                    <a:pt x="2072068" y="503110"/>
                  </a:lnTo>
                  <a:lnTo>
                    <a:pt x="2075854" y="496800"/>
                  </a:lnTo>
                  <a:lnTo>
                    <a:pt x="2077212" y="489204"/>
                  </a:lnTo>
                  <a:close/>
                </a:path>
                <a:path w="2077720" h="509270">
                  <a:moveTo>
                    <a:pt x="38100" y="38100"/>
                  </a:moveTo>
                  <a:lnTo>
                    <a:pt x="38100" y="18288"/>
                  </a:lnTo>
                  <a:lnTo>
                    <a:pt x="18288" y="38100"/>
                  </a:lnTo>
                  <a:lnTo>
                    <a:pt x="38100" y="38100"/>
                  </a:lnTo>
                  <a:close/>
                </a:path>
                <a:path w="2077720" h="509270">
                  <a:moveTo>
                    <a:pt x="38100" y="470916"/>
                  </a:moveTo>
                  <a:lnTo>
                    <a:pt x="38100" y="38100"/>
                  </a:lnTo>
                  <a:lnTo>
                    <a:pt x="18288" y="38100"/>
                  </a:lnTo>
                  <a:lnTo>
                    <a:pt x="18288" y="470916"/>
                  </a:lnTo>
                  <a:lnTo>
                    <a:pt x="38100" y="470916"/>
                  </a:lnTo>
                  <a:close/>
                </a:path>
                <a:path w="2077720" h="509270">
                  <a:moveTo>
                    <a:pt x="2058924" y="470916"/>
                  </a:moveTo>
                  <a:lnTo>
                    <a:pt x="18288" y="470916"/>
                  </a:lnTo>
                  <a:lnTo>
                    <a:pt x="38100" y="489204"/>
                  </a:lnTo>
                  <a:lnTo>
                    <a:pt x="38100" y="509016"/>
                  </a:lnTo>
                  <a:lnTo>
                    <a:pt x="2039112" y="509016"/>
                  </a:lnTo>
                  <a:lnTo>
                    <a:pt x="2039112" y="489204"/>
                  </a:lnTo>
                  <a:lnTo>
                    <a:pt x="2058924" y="470916"/>
                  </a:lnTo>
                  <a:close/>
                </a:path>
                <a:path w="2077720" h="509270">
                  <a:moveTo>
                    <a:pt x="38100" y="509016"/>
                  </a:moveTo>
                  <a:lnTo>
                    <a:pt x="38100" y="489204"/>
                  </a:lnTo>
                  <a:lnTo>
                    <a:pt x="18288" y="470916"/>
                  </a:lnTo>
                  <a:lnTo>
                    <a:pt x="18288" y="509016"/>
                  </a:lnTo>
                  <a:lnTo>
                    <a:pt x="38100" y="509016"/>
                  </a:lnTo>
                  <a:close/>
                </a:path>
                <a:path w="2077720" h="509270">
                  <a:moveTo>
                    <a:pt x="2058924" y="38100"/>
                  </a:moveTo>
                  <a:lnTo>
                    <a:pt x="2039112" y="18288"/>
                  </a:lnTo>
                  <a:lnTo>
                    <a:pt x="2039112" y="38100"/>
                  </a:lnTo>
                  <a:lnTo>
                    <a:pt x="2058924" y="38100"/>
                  </a:lnTo>
                  <a:close/>
                </a:path>
                <a:path w="2077720" h="509270">
                  <a:moveTo>
                    <a:pt x="2058924" y="470916"/>
                  </a:moveTo>
                  <a:lnTo>
                    <a:pt x="2058924" y="38100"/>
                  </a:lnTo>
                  <a:lnTo>
                    <a:pt x="2039112" y="38100"/>
                  </a:lnTo>
                  <a:lnTo>
                    <a:pt x="2039112" y="470916"/>
                  </a:lnTo>
                  <a:lnTo>
                    <a:pt x="2058924" y="470916"/>
                  </a:lnTo>
                  <a:close/>
                </a:path>
                <a:path w="2077720" h="509270">
                  <a:moveTo>
                    <a:pt x="2058924" y="509016"/>
                  </a:moveTo>
                  <a:lnTo>
                    <a:pt x="2058924" y="470916"/>
                  </a:lnTo>
                  <a:lnTo>
                    <a:pt x="2039112" y="489204"/>
                  </a:lnTo>
                  <a:lnTo>
                    <a:pt x="2039112" y="509016"/>
                  </a:lnTo>
                  <a:lnTo>
                    <a:pt x="2058924" y="5090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581400" y="3835398"/>
            <a:ext cx="20408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00"/>
              </a:spcBef>
            </a:pP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Evaluate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45810" y="5440169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4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spc="-45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459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54780" y="5369052"/>
            <a:ext cx="1239012" cy="1156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74894" y="6104633"/>
            <a:ext cx="396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03722" y="4373370"/>
            <a:ext cx="697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0" dirty="0">
                <a:solidFill>
                  <a:srgbClr val="006FC0"/>
                </a:solidFill>
                <a:latin typeface="Arial"/>
                <a:cs typeface="Arial"/>
              </a:rPr>
              <a:t>T </a:t>
            </a:r>
            <a:r>
              <a:rPr sz="2400" spc="195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2400" spc="-1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72305" y="2612136"/>
            <a:ext cx="3935095" cy="3848100"/>
            <a:chOff x="972305" y="2612136"/>
            <a:chExt cx="3935095" cy="3848100"/>
          </a:xfrm>
        </p:grpSpPr>
        <p:sp>
          <p:nvSpPr>
            <p:cNvPr id="31" name="object 31"/>
            <p:cNvSpPr/>
            <p:nvPr/>
          </p:nvSpPr>
          <p:spPr>
            <a:xfrm>
              <a:off x="4219956" y="2612136"/>
              <a:ext cx="687324" cy="385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90593" y="6044183"/>
              <a:ext cx="1350645" cy="396240"/>
            </a:xfrm>
            <a:custGeom>
              <a:avLst/>
              <a:gdLst/>
              <a:ahLst/>
              <a:cxnLst/>
              <a:rect l="l" t="t" r="r" b="b"/>
              <a:pathLst>
                <a:path w="1350645" h="396239">
                  <a:moveTo>
                    <a:pt x="1350263" y="396239"/>
                  </a:moveTo>
                  <a:lnTo>
                    <a:pt x="1350263" y="0"/>
                  </a:lnTo>
                  <a:lnTo>
                    <a:pt x="0" y="0"/>
                  </a:lnTo>
                  <a:lnTo>
                    <a:pt x="0" y="396239"/>
                  </a:lnTo>
                  <a:lnTo>
                    <a:pt x="1350263" y="396239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72305" y="6025896"/>
              <a:ext cx="1386840" cy="434340"/>
            </a:xfrm>
            <a:custGeom>
              <a:avLst/>
              <a:gdLst/>
              <a:ahLst/>
              <a:cxnLst/>
              <a:rect l="l" t="t" r="r" b="b"/>
              <a:pathLst>
                <a:path w="1386839" h="434339">
                  <a:moveTo>
                    <a:pt x="1386846" y="414528"/>
                  </a:moveTo>
                  <a:lnTo>
                    <a:pt x="1386846" y="18288"/>
                  </a:lnTo>
                  <a:lnTo>
                    <a:pt x="1385488" y="10929"/>
                  </a:lnTo>
                  <a:lnTo>
                    <a:pt x="1381702" y="5143"/>
                  </a:lnTo>
                  <a:lnTo>
                    <a:pt x="1375916" y="1357"/>
                  </a:lnTo>
                  <a:lnTo>
                    <a:pt x="1368558" y="0"/>
                  </a:lnTo>
                  <a:lnTo>
                    <a:pt x="18288" y="0"/>
                  </a:lnTo>
                  <a:lnTo>
                    <a:pt x="11572" y="1357"/>
                  </a:lnTo>
                  <a:lnTo>
                    <a:pt x="5715" y="5143"/>
                  </a:lnTo>
                  <a:lnTo>
                    <a:pt x="1571" y="10929"/>
                  </a:lnTo>
                  <a:lnTo>
                    <a:pt x="0" y="18288"/>
                  </a:lnTo>
                  <a:lnTo>
                    <a:pt x="0" y="414528"/>
                  </a:lnTo>
                  <a:lnTo>
                    <a:pt x="1571" y="422124"/>
                  </a:lnTo>
                  <a:lnTo>
                    <a:pt x="5715" y="428434"/>
                  </a:lnTo>
                  <a:lnTo>
                    <a:pt x="11572" y="432744"/>
                  </a:lnTo>
                  <a:lnTo>
                    <a:pt x="18288" y="434340"/>
                  </a:lnTo>
                  <a:lnTo>
                    <a:pt x="18288" y="38100"/>
                  </a:lnTo>
                  <a:lnTo>
                    <a:pt x="38100" y="18288"/>
                  </a:lnTo>
                  <a:lnTo>
                    <a:pt x="38100" y="38100"/>
                  </a:lnTo>
                  <a:lnTo>
                    <a:pt x="1348746" y="38100"/>
                  </a:lnTo>
                  <a:lnTo>
                    <a:pt x="1348746" y="18288"/>
                  </a:lnTo>
                  <a:lnTo>
                    <a:pt x="1368558" y="38100"/>
                  </a:lnTo>
                  <a:lnTo>
                    <a:pt x="1368558" y="434340"/>
                  </a:lnTo>
                  <a:lnTo>
                    <a:pt x="1375916" y="432744"/>
                  </a:lnTo>
                  <a:lnTo>
                    <a:pt x="1381702" y="428434"/>
                  </a:lnTo>
                  <a:lnTo>
                    <a:pt x="1385488" y="422124"/>
                  </a:lnTo>
                  <a:lnTo>
                    <a:pt x="1386846" y="414528"/>
                  </a:lnTo>
                  <a:close/>
                </a:path>
                <a:path w="1386839" h="434339">
                  <a:moveTo>
                    <a:pt x="38100" y="38100"/>
                  </a:moveTo>
                  <a:lnTo>
                    <a:pt x="38100" y="18288"/>
                  </a:lnTo>
                  <a:lnTo>
                    <a:pt x="18288" y="38100"/>
                  </a:lnTo>
                  <a:lnTo>
                    <a:pt x="38100" y="38100"/>
                  </a:lnTo>
                  <a:close/>
                </a:path>
                <a:path w="1386839" h="434339">
                  <a:moveTo>
                    <a:pt x="38100" y="396240"/>
                  </a:moveTo>
                  <a:lnTo>
                    <a:pt x="38100" y="38100"/>
                  </a:lnTo>
                  <a:lnTo>
                    <a:pt x="18288" y="38100"/>
                  </a:lnTo>
                  <a:lnTo>
                    <a:pt x="18288" y="396240"/>
                  </a:lnTo>
                  <a:lnTo>
                    <a:pt x="38100" y="396240"/>
                  </a:lnTo>
                  <a:close/>
                </a:path>
                <a:path w="1386839" h="434339">
                  <a:moveTo>
                    <a:pt x="1368558" y="396240"/>
                  </a:moveTo>
                  <a:lnTo>
                    <a:pt x="18288" y="396240"/>
                  </a:lnTo>
                  <a:lnTo>
                    <a:pt x="38100" y="414528"/>
                  </a:lnTo>
                  <a:lnTo>
                    <a:pt x="38100" y="434340"/>
                  </a:lnTo>
                  <a:lnTo>
                    <a:pt x="1348746" y="434340"/>
                  </a:lnTo>
                  <a:lnTo>
                    <a:pt x="1348746" y="414528"/>
                  </a:lnTo>
                  <a:lnTo>
                    <a:pt x="1368558" y="396240"/>
                  </a:lnTo>
                  <a:close/>
                </a:path>
                <a:path w="1386839" h="434339">
                  <a:moveTo>
                    <a:pt x="38100" y="434340"/>
                  </a:moveTo>
                  <a:lnTo>
                    <a:pt x="38100" y="414528"/>
                  </a:lnTo>
                  <a:lnTo>
                    <a:pt x="18288" y="396240"/>
                  </a:lnTo>
                  <a:lnTo>
                    <a:pt x="18288" y="434340"/>
                  </a:lnTo>
                  <a:lnTo>
                    <a:pt x="38100" y="434340"/>
                  </a:lnTo>
                  <a:close/>
                </a:path>
                <a:path w="1386839" h="434339">
                  <a:moveTo>
                    <a:pt x="1368558" y="38100"/>
                  </a:moveTo>
                  <a:lnTo>
                    <a:pt x="1348746" y="18288"/>
                  </a:lnTo>
                  <a:lnTo>
                    <a:pt x="1348746" y="38100"/>
                  </a:lnTo>
                  <a:lnTo>
                    <a:pt x="1368558" y="38100"/>
                  </a:lnTo>
                  <a:close/>
                </a:path>
                <a:path w="1386839" h="434339">
                  <a:moveTo>
                    <a:pt x="1368558" y="396240"/>
                  </a:moveTo>
                  <a:lnTo>
                    <a:pt x="1368558" y="38100"/>
                  </a:lnTo>
                  <a:lnTo>
                    <a:pt x="1348746" y="38100"/>
                  </a:lnTo>
                  <a:lnTo>
                    <a:pt x="1348746" y="396240"/>
                  </a:lnTo>
                  <a:lnTo>
                    <a:pt x="1368558" y="396240"/>
                  </a:lnTo>
                  <a:close/>
                </a:path>
                <a:path w="1386839" h="434339">
                  <a:moveTo>
                    <a:pt x="1368558" y="434340"/>
                  </a:moveTo>
                  <a:lnTo>
                    <a:pt x="1368558" y="396240"/>
                  </a:lnTo>
                  <a:lnTo>
                    <a:pt x="1348746" y="414528"/>
                  </a:lnTo>
                  <a:lnTo>
                    <a:pt x="1348746" y="434340"/>
                  </a:lnTo>
                  <a:lnTo>
                    <a:pt x="1368558" y="4343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90593" y="6044183"/>
            <a:ext cx="1350645" cy="39624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29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T=T+1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711696" y="4908804"/>
            <a:ext cx="1517904" cy="21579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990077" y="5306057"/>
            <a:ext cx="9283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55025" y="6052817"/>
            <a:ext cx="10033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335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29701" y="6729472"/>
            <a:ext cx="906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-24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318253" y="3433572"/>
            <a:ext cx="6057900" cy="3542029"/>
            <a:chOff x="1318253" y="3433572"/>
            <a:chExt cx="6057900" cy="3542029"/>
          </a:xfrm>
        </p:grpSpPr>
        <p:sp>
          <p:nvSpPr>
            <p:cNvPr id="40" name="object 40"/>
            <p:cNvSpPr/>
            <p:nvPr/>
          </p:nvSpPr>
          <p:spPr>
            <a:xfrm>
              <a:off x="4287012" y="3453384"/>
              <a:ext cx="553720" cy="332105"/>
            </a:xfrm>
            <a:custGeom>
              <a:avLst/>
              <a:gdLst/>
              <a:ahLst/>
              <a:cxnLst/>
              <a:rect l="l" t="t" r="r" b="b"/>
              <a:pathLst>
                <a:path w="553720" h="332104">
                  <a:moveTo>
                    <a:pt x="137159" y="191515"/>
                  </a:moveTo>
                  <a:lnTo>
                    <a:pt x="137159" y="184404"/>
                  </a:lnTo>
                  <a:lnTo>
                    <a:pt x="0" y="184404"/>
                  </a:lnTo>
                  <a:lnTo>
                    <a:pt x="10550" y="191515"/>
                  </a:lnTo>
                  <a:lnTo>
                    <a:pt x="137159" y="191515"/>
                  </a:lnTo>
                  <a:close/>
                </a:path>
                <a:path w="553720" h="332104">
                  <a:moveTo>
                    <a:pt x="414528" y="1015"/>
                  </a:moveTo>
                  <a:lnTo>
                    <a:pt x="414528" y="0"/>
                  </a:lnTo>
                  <a:lnTo>
                    <a:pt x="137160" y="0"/>
                  </a:lnTo>
                  <a:lnTo>
                    <a:pt x="137160" y="1015"/>
                  </a:lnTo>
                  <a:lnTo>
                    <a:pt x="414528" y="1015"/>
                  </a:lnTo>
                  <a:close/>
                </a:path>
                <a:path w="553720" h="332104">
                  <a:moveTo>
                    <a:pt x="553212" y="184404"/>
                  </a:moveTo>
                  <a:lnTo>
                    <a:pt x="414528" y="184404"/>
                  </a:lnTo>
                  <a:lnTo>
                    <a:pt x="414528" y="1015"/>
                  </a:lnTo>
                  <a:lnTo>
                    <a:pt x="414527" y="191515"/>
                  </a:lnTo>
                  <a:lnTo>
                    <a:pt x="542543" y="191555"/>
                  </a:lnTo>
                  <a:lnTo>
                    <a:pt x="553212" y="184404"/>
                  </a:lnTo>
                  <a:close/>
                </a:path>
                <a:path w="553720" h="332104">
                  <a:moveTo>
                    <a:pt x="542543" y="191555"/>
                  </a:moveTo>
                  <a:close/>
                </a:path>
                <a:path w="553720" h="332104">
                  <a:moveTo>
                    <a:pt x="504711" y="216915"/>
                  </a:moveTo>
                  <a:lnTo>
                    <a:pt x="504443" y="216915"/>
                  </a:lnTo>
                  <a:lnTo>
                    <a:pt x="504392" y="217129"/>
                  </a:lnTo>
                  <a:lnTo>
                    <a:pt x="504711" y="216915"/>
                  </a:lnTo>
                  <a:close/>
                </a:path>
                <a:path w="553720" h="332104">
                  <a:moveTo>
                    <a:pt x="391035" y="293115"/>
                  </a:moveTo>
                  <a:lnTo>
                    <a:pt x="390143" y="293115"/>
                  </a:lnTo>
                  <a:lnTo>
                    <a:pt x="390065" y="293765"/>
                  </a:lnTo>
                  <a:lnTo>
                    <a:pt x="391035" y="293115"/>
                  </a:lnTo>
                  <a:close/>
                </a:path>
                <a:path w="553720" h="332104">
                  <a:moveTo>
                    <a:pt x="372089" y="305815"/>
                  </a:moveTo>
                  <a:lnTo>
                    <a:pt x="371855" y="305815"/>
                  </a:lnTo>
                  <a:lnTo>
                    <a:pt x="371835" y="305986"/>
                  </a:lnTo>
                  <a:lnTo>
                    <a:pt x="372089" y="305815"/>
                  </a:lnTo>
                  <a:close/>
                </a:path>
                <a:path w="553720" h="332104">
                  <a:moveTo>
                    <a:pt x="334198" y="331215"/>
                  </a:moveTo>
                  <a:lnTo>
                    <a:pt x="333755" y="331215"/>
                  </a:lnTo>
                  <a:lnTo>
                    <a:pt x="333670" y="331568"/>
                  </a:lnTo>
                  <a:lnTo>
                    <a:pt x="334198" y="331215"/>
                  </a:lnTo>
                  <a:close/>
                </a:path>
              </a:pathLst>
            </a:custGeom>
            <a:solidFill>
              <a:srgbClr val="7B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23004" y="3433572"/>
              <a:ext cx="680085" cy="401955"/>
            </a:xfrm>
            <a:custGeom>
              <a:avLst/>
              <a:gdLst/>
              <a:ahLst/>
              <a:cxnLst/>
              <a:rect l="l" t="t" r="r" b="b"/>
              <a:pathLst>
                <a:path w="680085" h="401954">
                  <a:moveTo>
                    <a:pt x="201167" y="211327"/>
                  </a:moveTo>
                  <a:lnTo>
                    <a:pt x="201167" y="185928"/>
                  </a:lnTo>
                  <a:lnTo>
                    <a:pt x="182880" y="204216"/>
                  </a:lnTo>
                  <a:lnTo>
                    <a:pt x="182880" y="185928"/>
                  </a:lnTo>
                  <a:lnTo>
                    <a:pt x="0" y="185928"/>
                  </a:lnTo>
                  <a:lnTo>
                    <a:pt x="73151" y="230219"/>
                  </a:lnTo>
                  <a:lnTo>
                    <a:pt x="73151" y="211327"/>
                  </a:lnTo>
                  <a:lnTo>
                    <a:pt x="201167" y="211327"/>
                  </a:lnTo>
                  <a:close/>
                </a:path>
                <a:path w="680085" h="401954">
                  <a:moveTo>
                    <a:pt x="207068" y="311302"/>
                  </a:moveTo>
                  <a:lnTo>
                    <a:pt x="205739" y="300227"/>
                  </a:lnTo>
                  <a:lnTo>
                    <a:pt x="188975" y="300227"/>
                  </a:lnTo>
                  <a:lnTo>
                    <a:pt x="187451" y="287527"/>
                  </a:lnTo>
                  <a:lnTo>
                    <a:pt x="170687" y="287527"/>
                  </a:lnTo>
                  <a:lnTo>
                    <a:pt x="169163" y="274827"/>
                  </a:lnTo>
                  <a:lnTo>
                    <a:pt x="150875" y="274827"/>
                  </a:lnTo>
                  <a:lnTo>
                    <a:pt x="147827" y="262127"/>
                  </a:lnTo>
                  <a:lnTo>
                    <a:pt x="132587" y="262127"/>
                  </a:lnTo>
                  <a:lnTo>
                    <a:pt x="131063" y="249427"/>
                  </a:lnTo>
                  <a:lnTo>
                    <a:pt x="114299" y="249427"/>
                  </a:lnTo>
                  <a:lnTo>
                    <a:pt x="112775" y="236727"/>
                  </a:lnTo>
                  <a:lnTo>
                    <a:pt x="94487" y="236727"/>
                  </a:lnTo>
                  <a:lnTo>
                    <a:pt x="91439" y="224027"/>
                  </a:lnTo>
                  <a:lnTo>
                    <a:pt x="76199" y="224027"/>
                  </a:lnTo>
                  <a:lnTo>
                    <a:pt x="73151" y="211327"/>
                  </a:lnTo>
                  <a:lnTo>
                    <a:pt x="73151" y="230219"/>
                  </a:lnTo>
                  <a:lnTo>
                    <a:pt x="207068" y="311302"/>
                  </a:lnTo>
                  <a:close/>
                </a:path>
                <a:path w="680085" h="401954">
                  <a:moveTo>
                    <a:pt x="498348" y="20827"/>
                  </a:moveTo>
                  <a:lnTo>
                    <a:pt x="498348" y="0"/>
                  </a:lnTo>
                  <a:lnTo>
                    <a:pt x="182880" y="0"/>
                  </a:lnTo>
                  <a:lnTo>
                    <a:pt x="182880" y="185928"/>
                  </a:lnTo>
                  <a:lnTo>
                    <a:pt x="201167" y="185928"/>
                  </a:lnTo>
                  <a:lnTo>
                    <a:pt x="201167" y="20827"/>
                  </a:lnTo>
                  <a:lnTo>
                    <a:pt x="219879" y="20827"/>
                  </a:lnTo>
                  <a:lnTo>
                    <a:pt x="220980" y="19812"/>
                  </a:lnTo>
                  <a:lnTo>
                    <a:pt x="220980" y="20827"/>
                  </a:lnTo>
                  <a:lnTo>
                    <a:pt x="460248" y="20827"/>
                  </a:lnTo>
                  <a:lnTo>
                    <a:pt x="460248" y="19812"/>
                  </a:lnTo>
                  <a:lnTo>
                    <a:pt x="461263" y="20827"/>
                  </a:lnTo>
                  <a:lnTo>
                    <a:pt x="498348" y="20827"/>
                  </a:lnTo>
                  <a:close/>
                </a:path>
                <a:path w="680085" h="401954">
                  <a:moveTo>
                    <a:pt x="209752" y="312927"/>
                  </a:moveTo>
                  <a:lnTo>
                    <a:pt x="207068" y="311302"/>
                  </a:lnTo>
                  <a:lnTo>
                    <a:pt x="207263" y="312927"/>
                  </a:lnTo>
                  <a:lnTo>
                    <a:pt x="209752" y="312927"/>
                  </a:lnTo>
                  <a:close/>
                </a:path>
                <a:path w="680085" h="401954">
                  <a:moveTo>
                    <a:pt x="228237" y="324120"/>
                  </a:moveTo>
                  <a:lnTo>
                    <a:pt x="225551" y="312927"/>
                  </a:lnTo>
                  <a:lnTo>
                    <a:pt x="209752" y="312927"/>
                  </a:lnTo>
                  <a:lnTo>
                    <a:pt x="228237" y="324120"/>
                  </a:lnTo>
                  <a:close/>
                </a:path>
                <a:path w="680085" h="401954">
                  <a:moveTo>
                    <a:pt x="230727" y="325627"/>
                  </a:moveTo>
                  <a:lnTo>
                    <a:pt x="228237" y="324120"/>
                  </a:lnTo>
                  <a:lnTo>
                    <a:pt x="228599" y="325627"/>
                  </a:lnTo>
                  <a:lnTo>
                    <a:pt x="230727" y="325627"/>
                  </a:lnTo>
                  <a:close/>
                </a:path>
                <a:path w="680085" h="401954">
                  <a:moveTo>
                    <a:pt x="246069" y="334916"/>
                  </a:moveTo>
                  <a:lnTo>
                    <a:pt x="243839" y="325627"/>
                  </a:lnTo>
                  <a:lnTo>
                    <a:pt x="230727" y="325627"/>
                  </a:lnTo>
                  <a:lnTo>
                    <a:pt x="246069" y="334916"/>
                  </a:lnTo>
                  <a:close/>
                </a:path>
                <a:path w="680085" h="401954">
                  <a:moveTo>
                    <a:pt x="251702" y="338327"/>
                  </a:moveTo>
                  <a:lnTo>
                    <a:pt x="246069" y="334916"/>
                  </a:lnTo>
                  <a:lnTo>
                    <a:pt x="246887" y="338327"/>
                  </a:lnTo>
                  <a:lnTo>
                    <a:pt x="251702" y="338327"/>
                  </a:lnTo>
                  <a:close/>
                </a:path>
                <a:path w="680085" h="401954">
                  <a:moveTo>
                    <a:pt x="263900" y="345712"/>
                  </a:moveTo>
                  <a:lnTo>
                    <a:pt x="262127" y="338327"/>
                  </a:lnTo>
                  <a:lnTo>
                    <a:pt x="251702" y="338327"/>
                  </a:lnTo>
                  <a:lnTo>
                    <a:pt x="263900" y="345712"/>
                  </a:lnTo>
                  <a:close/>
                </a:path>
                <a:path w="680085" h="401954">
                  <a:moveTo>
                    <a:pt x="272678" y="351027"/>
                  </a:moveTo>
                  <a:lnTo>
                    <a:pt x="263900" y="345712"/>
                  </a:lnTo>
                  <a:lnTo>
                    <a:pt x="265175" y="351027"/>
                  </a:lnTo>
                  <a:lnTo>
                    <a:pt x="272678" y="351027"/>
                  </a:lnTo>
                  <a:close/>
                </a:path>
                <a:path w="680085" h="401954">
                  <a:moveTo>
                    <a:pt x="284308" y="358069"/>
                  </a:moveTo>
                  <a:lnTo>
                    <a:pt x="283463" y="351027"/>
                  </a:lnTo>
                  <a:lnTo>
                    <a:pt x="272678" y="351027"/>
                  </a:lnTo>
                  <a:lnTo>
                    <a:pt x="284308" y="358069"/>
                  </a:lnTo>
                  <a:close/>
                </a:path>
                <a:path w="680085" h="401954">
                  <a:moveTo>
                    <a:pt x="293653" y="363727"/>
                  </a:moveTo>
                  <a:lnTo>
                    <a:pt x="284308" y="358069"/>
                  </a:lnTo>
                  <a:lnTo>
                    <a:pt x="284987" y="363727"/>
                  </a:lnTo>
                  <a:lnTo>
                    <a:pt x="293653" y="363727"/>
                  </a:lnTo>
                  <a:close/>
                </a:path>
                <a:path w="680085" h="401954">
                  <a:moveTo>
                    <a:pt x="302386" y="369015"/>
                  </a:moveTo>
                  <a:lnTo>
                    <a:pt x="301751" y="363727"/>
                  </a:lnTo>
                  <a:lnTo>
                    <a:pt x="293653" y="363727"/>
                  </a:lnTo>
                  <a:lnTo>
                    <a:pt x="302386" y="369015"/>
                  </a:lnTo>
                  <a:close/>
                </a:path>
                <a:path w="680085" h="401954">
                  <a:moveTo>
                    <a:pt x="314628" y="376427"/>
                  </a:moveTo>
                  <a:lnTo>
                    <a:pt x="302386" y="369015"/>
                  </a:lnTo>
                  <a:lnTo>
                    <a:pt x="303275" y="376427"/>
                  </a:lnTo>
                  <a:lnTo>
                    <a:pt x="314628" y="376427"/>
                  </a:lnTo>
                  <a:close/>
                </a:path>
                <a:path w="680085" h="401954">
                  <a:moveTo>
                    <a:pt x="320463" y="379960"/>
                  </a:moveTo>
                  <a:lnTo>
                    <a:pt x="320039" y="376427"/>
                  </a:lnTo>
                  <a:lnTo>
                    <a:pt x="314628" y="376427"/>
                  </a:lnTo>
                  <a:lnTo>
                    <a:pt x="320463" y="379960"/>
                  </a:lnTo>
                  <a:close/>
                </a:path>
                <a:path w="680085" h="401954">
                  <a:moveTo>
                    <a:pt x="335603" y="389127"/>
                  </a:moveTo>
                  <a:lnTo>
                    <a:pt x="320463" y="379960"/>
                  </a:lnTo>
                  <a:lnTo>
                    <a:pt x="321563" y="389127"/>
                  </a:lnTo>
                  <a:lnTo>
                    <a:pt x="335603" y="389127"/>
                  </a:lnTo>
                  <a:close/>
                </a:path>
                <a:path w="680085" h="401954">
                  <a:moveTo>
                    <a:pt x="340184" y="391901"/>
                  </a:moveTo>
                  <a:lnTo>
                    <a:pt x="339851" y="389127"/>
                  </a:lnTo>
                  <a:lnTo>
                    <a:pt x="335603" y="389127"/>
                  </a:lnTo>
                  <a:lnTo>
                    <a:pt x="340184" y="391901"/>
                  </a:lnTo>
                  <a:close/>
                </a:path>
                <a:path w="680085" h="401954">
                  <a:moveTo>
                    <a:pt x="341375" y="401827"/>
                  </a:moveTo>
                  <a:lnTo>
                    <a:pt x="341375" y="392622"/>
                  </a:lnTo>
                  <a:lnTo>
                    <a:pt x="340184" y="391901"/>
                  </a:lnTo>
                  <a:lnTo>
                    <a:pt x="341375" y="401827"/>
                  </a:lnTo>
                  <a:close/>
                </a:path>
                <a:path w="680085" h="401954">
                  <a:moveTo>
                    <a:pt x="617220" y="227677"/>
                  </a:moveTo>
                  <a:lnTo>
                    <a:pt x="617220" y="224028"/>
                  </a:lnTo>
                  <a:lnTo>
                    <a:pt x="588263" y="224028"/>
                  </a:lnTo>
                  <a:lnTo>
                    <a:pt x="586739" y="236727"/>
                  </a:lnTo>
                  <a:lnTo>
                    <a:pt x="568451" y="236727"/>
                  </a:lnTo>
                  <a:lnTo>
                    <a:pt x="565403" y="249427"/>
                  </a:lnTo>
                  <a:lnTo>
                    <a:pt x="550163" y="249427"/>
                  </a:lnTo>
                  <a:lnTo>
                    <a:pt x="547115" y="262127"/>
                  </a:lnTo>
                  <a:lnTo>
                    <a:pt x="531875" y="262127"/>
                  </a:lnTo>
                  <a:lnTo>
                    <a:pt x="530351" y="274827"/>
                  </a:lnTo>
                  <a:lnTo>
                    <a:pt x="512063" y="274827"/>
                  </a:lnTo>
                  <a:lnTo>
                    <a:pt x="509015" y="287527"/>
                  </a:lnTo>
                  <a:lnTo>
                    <a:pt x="493775" y="287527"/>
                  </a:lnTo>
                  <a:lnTo>
                    <a:pt x="490727" y="300227"/>
                  </a:lnTo>
                  <a:lnTo>
                    <a:pt x="475487" y="300227"/>
                  </a:lnTo>
                  <a:lnTo>
                    <a:pt x="472439" y="312927"/>
                  </a:lnTo>
                  <a:lnTo>
                    <a:pt x="454151" y="312927"/>
                  </a:lnTo>
                  <a:lnTo>
                    <a:pt x="452627" y="325627"/>
                  </a:lnTo>
                  <a:lnTo>
                    <a:pt x="435863" y="325627"/>
                  </a:lnTo>
                  <a:lnTo>
                    <a:pt x="434339" y="338327"/>
                  </a:lnTo>
                  <a:lnTo>
                    <a:pt x="417575" y="338327"/>
                  </a:lnTo>
                  <a:lnTo>
                    <a:pt x="416051" y="351027"/>
                  </a:lnTo>
                  <a:lnTo>
                    <a:pt x="397763" y="351027"/>
                  </a:lnTo>
                  <a:lnTo>
                    <a:pt x="394715" y="363727"/>
                  </a:lnTo>
                  <a:lnTo>
                    <a:pt x="379475" y="363727"/>
                  </a:lnTo>
                  <a:lnTo>
                    <a:pt x="376427" y="376427"/>
                  </a:lnTo>
                  <a:lnTo>
                    <a:pt x="361187" y="376427"/>
                  </a:lnTo>
                  <a:lnTo>
                    <a:pt x="358139" y="389127"/>
                  </a:lnTo>
                  <a:lnTo>
                    <a:pt x="341375" y="389127"/>
                  </a:lnTo>
                  <a:lnTo>
                    <a:pt x="341375" y="392622"/>
                  </a:lnTo>
                  <a:lnTo>
                    <a:pt x="356579" y="401827"/>
                  </a:lnTo>
                  <a:lnTo>
                    <a:pt x="617220" y="227677"/>
                  </a:lnTo>
                  <a:close/>
                </a:path>
                <a:path w="680085" h="401954">
                  <a:moveTo>
                    <a:pt x="498348" y="185928"/>
                  </a:moveTo>
                  <a:lnTo>
                    <a:pt x="498348" y="20827"/>
                  </a:lnTo>
                  <a:lnTo>
                    <a:pt x="478535" y="20827"/>
                  </a:lnTo>
                  <a:lnTo>
                    <a:pt x="478535" y="38100"/>
                  </a:lnTo>
                  <a:lnTo>
                    <a:pt x="478536" y="185928"/>
                  </a:lnTo>
                  <a:lnTo>
                    <a:pt x="498348" y="185928"/>
                  </a:lnTo>
                  <a:close/>
                </a:path>
                <a:path w="680085" h="401954">
                  <a:moveTo>
                    <a:pt x="498348" y="211327"/>
                  </a:moveTo>
                  <a:lnTo>
                    <a:pt x="498348" y="204216"/>
                  </a:lnTo>
                  <a:lnTo>
                    <a:pt x="478536" y="185928"/>
                  </a:lnTo>
                  <a:lnTo>
                    <a:pt x="478536" y="38100"/>
                  </a:lnTo>
                  <a:lnTo>
                    <a:pt x="478535" y="211327"/>
                  </a:lnTo>
                  <a:lnTo>
                    <a:pt x="498348" y="211327"/>
                  </a:lnTo>
                  <a:close/>
                </a:path>
                <a:path w="680085" h="401954">
                  <a:moveTo>
                    <a:pt x="679704" y="185928"/>
                  </a:moveTo>
                  <a:lnTo>
                    <a:pt x="478536" y="185928"/>
                  </a:lnTo>
                  <a:lnTo>
                    <a:pt x="498348" y="204216"/>
                  </a:lnTo>
                  <a:lnTo>
                    <a:pt x="498348" y="211327"/>
                  </a:lnTo>
                  <a:lnTo>
                    <a:pt x="572932" y="211327"/>
                  </a:lnTo>
                  <a:lnTo>
                    <a:pt x="606552" y="188976"/>
                  </a:lnTo>
                  <a:lnTo>
                    <a:pt x="617220" y="224028"/>
                  </a:lnTo>
                  <a:lnTo>
                    <a:pt x="617220" y="227677"/>
                  </a:lnTo>
                  <a:lnTo>
                    <a:pt x="679704" y="185928"/>
                  </a:lnTo>
                  <a:close/>
                </a:path>
                <a:path w="680085" h="401954">
                  <a:moveTo>
                    <a:pt x="617220" y="224028"/>
                  </a:moveTo>
                  <a:lnTo>
                    <a:pt x="606552" y="188976"/>
                  </a:lnTo>
                  <a:lnTo>
                    <a:pt x="572932" y="211327"/>
                  </a:lnTo>
                  <a:lnTo>
                    <a:pt x="606551" y="211327"/>
                  </a:lnTo>
                  <a:lnTo>
                    <a:pt x="606551" y="224028"/>
                  </a:lnTo>
                  <a:lnTo>
                    <a:pt x="617220" y="224028"/>
                  </a:lnTo>
                  <a:close/>
                </a:path>
                <a:path w="680085" h="401954">
                  <a:moveTo>
                    <a:pt x="606551" y="224028"/>
                  </a:moveTo>
                  <a:lnTo>
                    <a:pt x="606551" y="211327"/>
                  </a:lnTo>
                  <a:lnTo>
                    <a:pt x="605027" y="224027"/>
                  </a:lnTo>
                  <a:lnTo>
                    <a:pt x="588263" y="224028"/>
                  </a:lnTo>
                  <a:lnTo>
                    <a:pt x="606551" y="2240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87011" y="3453384"/>
              <a:ext cx="553720" cy="370840"/>
            </a:xfrm>
            <a:custGeom>
              <a:avLst/>
              <a:gdLst/>
              <a:ahLst/>
              <a:cxnLst/>
              <a:rect l="l" t="t" r="r" b="b"/>
              <a:pathLst>
                <a:path w="553720" h="370839">
                  <a:moveTo>
                    <a:pt x="553211" y="184403"/>
                  </a:moveTo>
                  <a:lnTo>
                    <a:pt x="414527" y="184403"/>
                  </a:lnTo>
                  <a:lnTo>
                    <a:pt x="414527" y="0"/>
                  </a:lnTo>
                  <a:lnTo>
                    <a:pt x="137159" y="0"/>
                  </a:lnTo>
                  <a:lnTo>
                    <a:pt x="137159" y="184403"/>
                  </a:lnTo>
                  <a:lnTo>
                    <a:pt x="0" y="184403"/>
                  </a:lnTo>
                  <a:lnTo>
                    <a:pt x="275843" y="370331"/>
                  </a:lnTo>
                  <a:lnTo>
                    <a:pt x="553211" y="184403"/>
                  </a:lnTo>
                  <a:close/>
                </a:path>
              </a:pathLst>
            </a:custGeom>
            <a:solidFill>
              <a:srgbClr val="7B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23004" y="3433572"/>
              <a:ext cx="680085" cy="413384"/>
            </a:xfrm>
            <a:custGeom>
              <a:avLst/>
              <a:gdLst/>
              <a:ahLst/>
              <a:cxnLst/>
              <a:rect l="l" t="t" r="r" b="b"/>
              <a:pathLst>
                <a:path w="680085" h="413385">
                  <a:moveTo>
                    <a:pt x="201168" y="185928"/>
                  </a:moveTo>
                  <a:lnTo>
                    <a:pt x="0" y="185928"/>
                  </a:lnTo>
                  <a:lnTo>
                    <a:pt x="64008" y="228695"/>
                  </a:lnTo>
                  <a:lnTo>
                    <a:pt x="64008" y="224028"/>
                  </a:lnTo>
                  <a:lnTo>
                    <a:pt x="74676" y="188976"/>
                  </a:lnTo>
                  <a:lnTo>
                    <a:pt x="127109" y="224028"/>
                  </a:lnTo>
                  <a:lnTo>
                    <a:pt x="182880" y="224028"/>
                  </a:lnTo>
                  <a:lnTo>
                    <a:pt x="182880" y="204216"/>
                  </a:lnTo>
                  <a:lnTo>
                    <a:pt x="201168" y="185928"/>
                  </a:lnTo>
                  <a:close/>
                </a:path>
                <a:path w="680085" h="413385">
                  <a:moveTo>
                    <a:pt x="127109" y="224028"/>
                  </a:moveTo>
                  <a:lnTo>
                    <a:pt x="74676" y="188976"/>
                  </a:lnTo>
                  <a:lnTo>
                    <a:pt x="64008" y="224028"/>
                  </a:lnTo>
                  <a:lnTo>
                    <a:pt x="127109" y="224028"/>
                  </a:lnTo>
                  <a:close/>
                </a:path>
                <a:path w="680085" h="413385">
                  <a:moveTo>
                    <a:pt x="339881" y="366268"/>
                  </a:moveTo>
                  <a:lnTo>
                    <a:pt x="127109" y="224028"/>
                  </a:lnTo>
                  <a:lnTo>
                    <a:pt x="64008" y="224028"/>
                  </a:lnTo>
                  <a:lnTo>
                    <a:pt x="64008" y="228695"/>
                  </a:lnTo>
                  <a:lnTo>
                    <a:pt x="329184" y="405876"/>
                  </a:lnTo>
                  <a:lnTo>
                    <a:pt x="329184" y="373380"/>
                  </a:lnTo>
                  <a:lnTo>
                    <a:pt x="339881" y="366268"/>
                  </a:lnTo>
                  <a:close/>
                </a:path>
                <a:path w="680085" h="413385">
                  <a:moveTo>
                    <a:pt x="498348" y="185928"/>
                  </a:moveTo>
                  <a:lnTo>
                    <a:pt x="498348" y="0"/>
                  </a:lnTo>
                  <a:lnTo>
                    <a:pt x="182880" y="0"/>
                  </a:lnTo>
                  <a:lnTo>
                    <a:pt x="182880" y="185928"/>
                  </a:lnTo>
                  <a:lnTo>
                    <a:pt x="201168" y="185928"/>
                  </a:lnTo>
                  <a:lnTo>
                    <a:pt x="201168" y="38100"/>
                  </a:lnTo>
                  <a:lnTo>
                    <a:pt x="220980" y="19812"/>
                  </a:lnTo>
                  <a:lnTo>
                    <a:pt x="220980" y="38100"/>
                  </a:lnTo>
                  <a:lnTo>
                    <a:pt x="460248" y="38100"/>
                  </a:lnTo>
                  <a:lnTo>
                    <a:pt x="460248" y="19812"/>
                  </a:lnTo>
                  <a:lnTo>
                    <a:pt x="478536" y="38100"/>
                  </a:lnTo>
                  <a:lnTo>
                    <a:pt x="478536" y="185928"/>
                  </a:lnTo>
                  <a:lnTo>
                    <a:pt x="498348" y="185928"/>
                  </a:lnTo>
                  <a:close/>
                </a:path>
                <a:path w="680085" h="413385">
                  <a:moveTo>
                    <a:pt x="220980" y="224028"/>
                  </a:moveTo>
                  <a:lnTo>
                    <a:pt x="220980" y="38100"/>
                  </a:lnTo>
                  <a:lnTo>
                    <a:pt x="201168" y="38100"/>
                  </a:lnTo>
                  <a:lnTo>
                    <a:pt x="201168" y="185928"/>
                  </a:lnTo>
                  <a:lnTo>
                    <a:pt x="182880" y="204216"/>
                  </a:lnTo>
                  <a:lnTo>
                    <a:pt x="182880" y="224028"/>
                  </a:lnTo>
                  <a:lnTo>
                    <a:pt x="220980" y="224028"/>
                  </a:lnTo>
                  <a:close/>
                </a:path>
                <a:path w="680085" h="413385">
                  <a:moveTo>
                    <a:pt x="220980" y="38100"/>
                  </a:moveTo>
                  <a:lnTo>
                    <a:pt x="220980" y="19812"/>
                  </a:lnTo>
                  <a:lnTo>
                    <a:pt x="201168" y="38100"/>
                  </a:lnTo>
                  <a:lnTo>
                    <a:pt x="220980" y="38100"/>
                  </a:lnTo>
                  <a:close/>
                </a:path>
                <a:path w="680085" h="413385">
                  <a:moveTo>
                    <a:pt x="350520" y="373380"/>
                  </a:moveTo>
                  <a:lnTo>
                    <a:pt x="339881" y="366268"/>
                  </a:lnTo>
                  <a:lnTo>
                    <a:pt x="329184" y="373380"/>
                  </a:lnTo>
                  <a:lnTo>
                    <a:pt x="350520" y="373380"/>
                  </a:lnTo>
                  <a:close/>
                </a:path>
                <a:path w="680085" h="413385">
                  <a:moveTo>
                    <a:pt x="350520" y="405876"/>
                  </a:moveTo>
                  <a:lnTo>
                    <a:pt x="350520" y="373380"/>
                  </a:lnTo>
                  <a:lnTo>
                    <a:pt x="329184" y="373380"/>
                  </a:lnTo>
                  <a:lnTo>
                    <a:pt x="329184" y="405876"/>
                  </a:lnTo>
                  <a:lnTo>
                    <a:pt x="339852" y="413004"/>
                  </a:lnTo>
                  <a:lnTo>
                    <a:pt x="350520" y="405876"/>
                  </a:lnTo>
                  <a:close/>
                </a:path>
                <a:path w="680085" h="413385">
                  <a:moveTo>
                    <a:pt x="617220" y="227677"/>
                  </a:moveTo>
                  <a:lnTo>
                    <a:pt x="617220" y="224028"/>
                  </a:lnTo>
                  <a:lnTo>
                    <a:pt x="553829" y="224028"/>
                  </a:lnTo>
                  <a:lnTo>
                    <a:pt x="339881" y="366268"/>
                  </a:lnTo>
                  <a:lnTo>
                    <a:pt x="350520" y="373380"/>
                  </a:lnTo>
                  <a:lnTo>
                    <a:pt x="350520" y="405876"/>
                  </a:lnTo>
                  <a:lnTo>
                    <a:pt x="617220" y="227677"/>
                  </a:lnTo>
                  <a:close/>
                </a:path>
                <a:path w="680085" h="413385">
                  <a:moveTo>
                    <a:pt x="478536" y="38100"/>
                  </a:moveTo>
                  <a:lnTo>
                    <a:pt x="460248" y="19812"/>
                  </a:lnTo>
                  <a:lnTo>
                    <a:pt x="460248" y="38100"/>
                  </a:lnTo>
                  <a:lnTo>
                    <a:pt x="478536" y="38100"/>
                  </a:lnTo>
                  <a:close/>
                </a:path>
                <a:path w="680085" h="413385">
                  <a:moveTo>
                    <a:pt x="498348" y="224028"/>
                  </a:moveTo>
                  <a:lnTo>
                    <a:pt x="498348" y="204216"/>
                  </a:lnTo>
                  <a:lnTo>
                    <a:pt x="478536" y="185928"/>
                  </a:lnTo>
                  <a:lnTo>
                    <a:pt x="478536" y="38100"/>
                  </a:lnTo>
                  <a:lnTo>
                    <a:pt x="460248" y="38100"/>
                  </a:lnTo>
                  <a:lnTo>
                    <a:pt x="460248" y="224028"/>
                  </a:lnTo>
                  <a:lnTo>
                    <a:pt x="498348" y="224028"/>
                  </a:lnTo>
                  <a:close/>
                </a:path>
                <a:path w="680085" h="413385">
                  <a:moveTo>
                    <a:pt x="679704" y="185928"/>
                  </a:moveTo>
                  <a:lnTo>
                    <a:pt x="478536" y="185928"/>
                  </a:lnTo>
                  <a:lnTo>
                    <a:pt x="498348" y="204216"/>
                  </a:lnTo>
                  <a:lnTo>
                    <a:pt x="498348" y="224028"/>
                  </a:lnTo>
                  <a:lnTo>
                    <a:pt x="553829" y="224028"/>
                  </a:lnTo>
                  <a:lnTo>
                    <a:pt x="606552" y="188976"/>
                  </a:lnTo>
                  <a:lnTo>
                    <a:pt x="617220" y="224028"/>
                  </a:lnTo>
                  <a:lnTo>
                    <a:pt x="617220" y="227677"/>
                  </a:lnTo>
                  <a:lnTo>
                    <a:pt x="679704" y="185928"/>
                  </a:lnTo>
                  <a:close/>
                </a:path>
                <a:path w="680085" h="413385">
                  <a:moveTo>
                    <a:pt x="617220" y="224028"/>
                  </a:moveTo>
                  <a:lnTo>
                    <a:pt x="606552" y="188976"/>
                  </a:lnTo>
                  <a:lnTo>
                    <a:pt x="553829" y="224028"/>
                  </a:lnTo>
                  <a:lnTo>
                    <a:pt x="617220" y="2240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58222" y="4315968"/>
              <a:ext cx="382270" cy="319405"/>
            </a:xfrm>
            <a:custGeom>
              <a:avLst/>
              <a:gdLst/>
              <a:ahLst/>
              <a:cxnLst/>
              <a:rect l="l" t="t" r="r" b="b"/>
              <a:pathLst>
                <a:path w="382270" h="319404">
                  <a:moveTo>
                    <a:pt x="9976" y="265006"/>
                  </a:moveTo>
                  <a:lnTo>
                    <a:pt x="8621" y="263651"/>
                  </a:lnTo>
                  <a:lnTo>
                    <a:pt x="0" y="259340"/>
                  </a:lnTo>
                  <a:lnTo>
                    <a:pt x="9976" y="265006"/>
                  </a:lnTo>
                  <a:close/>
                </a:path>
                <a:path w="382270" h="319404">
                  <a:moveTo>
                    <a:pt x="11223" y="265714"/>
                  </a:moveTo>
                  <a:lnTo>
                    <a:pt x="9976" y="265006"/>
                  </a:lnTo>
                  <a:lnTo>
                    <a:pt x="10145" y="265175"/>
                  </a:lnTo>
                  <a:lnTo>
                    <a:pt x="11223" y="265714"/>
                  </a:lnTo>
                  <a:close/>
                </a:path>
                <a:path w="382270" h="319404">
                  <a:moveTo>
                    <a:pt x="20556" y="271015"/>
                  </a:moveTo>
                  <a:lnTo>
                    <a:pt x="19289" y="269747"/>
                  </a:lnTo>
                  <a:lnTo>
                    <a:pt x="11223" y="265714"/>
                  </a:lnTo>
                  <a:lnTo>
                    <a:pt x="20556" y="271015"/>
                  </a:lnTo>
                  <a:close/>
                </a:path>
                <a:path w="382270" h="319404">
                  <a:moveTo>
                    <a:pt x="22446" y="272088"/>
                  </a:moveTo>
                  <a:lnTo>
                    <a:pt x="20556" y="271015"/>
                  </a:lnTo>
                  <a:lnTo>
                    <a:pt x="20813" y="271271"/>
                  </a:lnTo>
                  <a:lnTo>
                    <a:pt x="22446" y="272088"/>
                  </a:lnTo>
                  <a:close/>
                </a:path>
                <a:path w="382270" h="319404">
                  <a:moveTo>
                    <a:pt x="31137" y="277023"/>
                  </a:moveTo>
                  <a:lnTo>
                    <a:pt x="29957" y="275843"/>
                  </a:lnTo>
                  <a:lnTo>
                    <a:pt x="22446" y="272088"/>
                  </a:lnTo>
                  <a:lnTo>
                    <a:pt x="31137" y="277023"/>
                  </a:lnTo>
                  <a:close/>
                </a:path>
                <a:path w="382270" h="319404">
                  <a:moveTo>
                    <a:pt x="33669" y="278461"/>
                  </a:moveTo>
                  <a:lnTo>
                    <a:pt x="31137" y="277023"/>
                  </a:lnTo>
                  <a:lnTo>
                    <a:pt x="31481" y="277367"/>
                  </a:lnTo>
                  <a:lnTo>
                    <a:pt x="33669" y="278461"/>
                  </a:lnTo>
                  <a:close/>
                </a:path>
                <a:path w="382270" h="319404">
                  <a:moveTo>
                    <a:pt x="38191" y="281029"/>
                  </a:moveTo>
                  <a:lnTo>
                    <a:pt x="37577" y="280415"/>
                  </a:lnTo>
                  <a:lnTo>
                    <a:pt x="33669" y="278461"/>
                  </a:lnTo>
                  <a:lnTo>
                    <a:pt x="38191" y="281029"/>
                  </a:lnTo>
                  <a:close/>
                </a:path>
                <a:path w="382270" h="319404">
                  <a:moveTo>
                    <a:pt x="44893" y="284835"/>
                  </a:moveTo>
                  <a:lnTo>
                    <a:pt x="38191" y="281029"/>
                  </a:lnTo>
                  <a:lnTo>
                    <a:pt x="39101" y="281939"/>
                  </a:lnTo>
                  <a:lnTo>
                    <a:pt x="44893" y="284835"/>
                  </a:lnTo>
                  <a:close/>
                </a:path>
                <a:path w="382270" h="319404">
                  <a:moveTo>
                    <a:pt x="48772" y="287038"/>
                  </a:moveTo>
                  <a:lnTo>
                    <a:pt x="48245" y="286511"/>
                  </a:lnTo>
                  <a:lnTo>
                    <a:pt x="44893" y="284835"/>
                  </a:lnTo>
                  <a:lnTo>
                    <a:pt x="48772" y="287038"/>
                  </a:lnTo>
                  <a:close/>
                </a:path>
                <a:path w="382270" h="319404">
                  <a:moveTo>
                    <a:pt x="56116" y="291209"/>
                  </a:moveTo>
                  <a:lnTo>
                    <a:pt x="48772" y="287038"/>
                  </a:lnTo>
                  <a:lnTo>
                    <a:pt x="49769" y="288035"/>
                  </a:lnTo>
                  <a:lnTo>
                    <a:pt x="56116" y="291209"/>
                  </a:lnTo>
                  <a:close/>
                </a:path>
                <a:path w="382270" h="319404">
                  <a:moveTo>
                    <a:pt x="59352" y="293047"/>
                  </a:moveTo>
                  <a:lnTo>
                    <a:pt x="58913" y="292607"/>
                  </a:lnTo>
                  <a:lnTo>
                    <a:pt x="56116" y="291209"/>
                  </a:lnTo>
                  <a:lnTo>
                    <a:pt x="59352" y="293047"/>
                  </a:lnTo>
                  <a:close/>
                </a:path>
                <a:path w="382270" h="319404">
                  <a:moveTo>
                    <a:pt x="105750" y="319395"/>
                  </a:moveTo>
                  <a:lnTo>
                    <a:pt x="59352" y="293047"/>
                  </a:lnTo>
                  <a:lnTo>
                    <a:pt x="60437" y="294131"/>
                  </a:lnTo>
                  <a:lnTo>
                    <a:pt x="66533" y="297179"/>
                  </a:lnTo>
                  <a:lnTo>
                    <a:pt x="68057" y="298703"/>
                  </a:lnTo>
                  <a:lnTo>
                    <a:pt x="77201" y="303275"/>
                  </a:lnTo>
                  <a:lnTo>
                    <a:pt x="78725" y="304799"/>
                  </a:lnTo>
                  <a:lnTo>
                    <a:pt x="87869" y="309371"/>
                  </a:lnTo>
                  <a:lnTo>
                    <a:pt x="89393" y="310895"/>
                  </a:lnTo>
                  <a:lnTo>
                    <a:pt x="95489" y="313943"/>
                  </a:lnTo>
                  <a:lnTo>
                    <a:pt x="97013" y="315467"/>
                  </a:lnTo>
                  <a:lnTo>
                    <a:pt x="103109" y="318515"/>
                  </a:lnTo>
                  <a:lnTo>
                    <a:pt x="105750" y="319395"/>
                  </a:lnTo>
                  <a:close/>
                </a:path>
                <a:path w="382270" h="319404">
                  <a:moveTo>
                    <a:pt x="243317" y="160019"/>
                  </a:moveTo>
                  <a:lnTo>
                    <a:pt x="243317" y="0"/>
                  </a:lnTo>
                  <a:lnTo>
                    <a:pt x="243317" y="160019"/>
                  </a:lnTo>
                  <a:close/>
                </a:path>
                <a:path w="382270" h="319404">
                  <a:moveTo>
                    <a:pt x="382001" y="160020"/>
                  </a:moveTo>
                  <a:lnTo>
                    <a:pt x="380477" y="160020"/>
                  </a:lnTo>
                  <a:lnTo>
                    <a:pt x="378953" y="161543"/>
                  </a:lnTo>
                  <a:lnTo>
                    <a:pt x="372857" y="164591"/>
                  </a:lnTo>
                  <a:lnTo>
                    <a:pt x="371333" y="166115"/>
                  </a:lnTo>
                  <a:lnTo>
                    <a:pt x="362189" y="170687"/>
                  </a:lnTo>
                  <a:lnTo>
                    <a:pt x="360665" y="172211"/>
                  </a:lnTo>
                  <a:lnTo>
                    <a:pt x="351521" y="176783"/>
                  </a:lnTo>
                  <a:lnTo>
                    <a:pt x="349997" y="178307"/>
                  </a:lnTo>
                  <a:lnTo>
                    <a:pt x="340853" y="182879"/>
                  </a:lnTo>
                  <a:lnTo>
                    <a:pt x="339329" y="184403"/>
                  </a:lnTo>
                  <a:lnTo>
                    <a:pt x="333233" y="187451"/>
                  </a:lnTo>
                  <a:lnTo>
                    <a:pt x="331709" y="188975"/>
                  </a:lnTo>
                  <a:lnTo>
                    <a:pt x="322565" y="193547"/>
                  </a:lnTo>
                  <a:lnTo>
                    <a:pt x="321041" y="195071"/>
                  </a:lnTo>
                  <a:lnTo>
                    <a:pt x="311897" y="199643"/>
                  </a:lnTo>
                  <a:lnTo>
                    <a:pt x="310373" y="201167"/>
                  </a:lnTo>
                  <a:lnTo>
                    <a:pt x="304277" y="204215"/>
                  </a:lnTo>
                  <a:lnTo>
                    <a:pt x="302753" y="205739"/>
                  </a:lnTo>
                  <a:lnTo>
                    <a:pt x="293609" y="210311"/>
                  </a:lnTo>
                  <a:lnTo>
                    <a:pt x="292085" y="211835"/>
                  </a:lnTo>
                  <a:lnTo>
                    <a:pt x="282941" y="216407"/>
                  </a:lnTo>
                  <a:lnTo>
                    <a:pt x="281417" y="217931"/>
                  </a:lnTo>
                  <a:lnTo>
                    <a:pt x="275321" y="220979"/>
                  </a:lnTo>
                  <a:lnTo>
                    <a:pt x="273934" y="222366"/>
                  </a:lnTo>
                  <a:lnTo>
                    <a:pt x="382001" y="160020"/>
                  </a:lnTo>
                  <a:close/>
                </a:path>
                <a:path w="382270" h="319404">
                  <a:moveTo>
                    <a:pt x="273042" y="222880"/>
                  </a:moveTo>
                  <a:lnTo>
                    <a:pt x="264653" y="227075"/>
                  </a:lnTo>
                  <a:lnTo>
                    <a:pt x="263129" y="228599"/>
                  </a:lnTo>
                  <a:lnTo>
                    <a:pt x="253985" y="233171"/>
                  </a:lnTo>
                  <a:lnTo>
                    <a:pt x="252461" y="234695"/>
                  </a:lnTo>
                  <a:lnTo>
                    <a:pt x="243317" y="239267"/>
                  </a:lnTo>
                  <a:lnTo>
                    <a:pt x="241793" y="240791"/>
                  </a:lnTo>
                  <a:lnTo>
                    <a:pt x="235697" y="243839"/>
                  </a:lnTo>
                  <a:lnTo>
                    <a:pt x="234310" y="245226"/>
                  </a:lnTo>
                  <a:lnTo>
                    <a:pt x="273042" y="222880"/>
                  </a:lnTo>
                  <a:close/>
                </a:path>
                <a:path w="382270" h="319404">
                  <a:moveTo>
                    <a:pt x="233418" y="245740"/>
                  </a:moveTo>
                  <a:lnTo>
                    <a:pt x="225029" y="249935"/>
                  </a:lnTo>
                  <a:lnTo>
                    <a:pt x="223505" y="251459"/>
                  </a:lnTo>
                  <a:lnTo>
                    <a:pt x="214361" y="256031"/>
                  </a:lnTo>
                  <a:lnTo>
                    <a:pt x="212837" y="257555"/>
                  </a:lnTo>
                  <a:lnTo>
                    <a:pt x="206741" y="260603"/>
                  </a:lnTo>
                  <a:lnTo>
                    <a:pt x="205493" y="261851"/>
                  </a:lnTo>
                  <a:lnTo>
                    <a:pt x="233418" y="245740"/>
                  </a:lnTo>
                  <a:close/>
                </a:path>
                <a:path w="382270" h="319404">
                  <a:moveTo>
                    <a:pt x="203700" y="262885"/>
                  </a:moveTo>
                  <a:lnTo>
                    <a:pt x="196073" y="266699"/>
                  </a:lnTo>
                  <a:lnTo>
                    <a:pt x="194686" y="268086"/>
                  </a:lnTo>
                  <a:lnTo>
                    <a:pt x="203700" y="262885"/>
                  </a:lnTo>
                  <a:close/>
                </a:path>
                <a:path w="382270" h="319404">
                  <a:moveTo>
                    <a:pt x="193794" y="268600"/>
                  </a:moveTo>
                  <a:lnTo>
                    <a:pt x="185405" y="272795"/>
                  </a:lnTo>
                  <a:lnTo>
                    <a:pt x="183881" y="274319"/>
                  </a:lnTo>
                  <a:lnTo>
                    <a:pt x="177785" y="277367"/>
                  </a:lnTo>
                  <a:lnTo>
                    <a:pt x="176675" y="278477"/>
                  </a:lnTo>
                  <a:lnTo>
                    <a:pt x="193794" y="268600"/>
                  </a:lnTo>
                  <a:close/>
                </a:path>
                <a:path w="382270" h="319404">
                  <a:moveTo>
                    <a:pt x="173982" y="280030"/>
                  </a:moveTo>
                  <a:lnTo>
                    <a:pt x="167117" y="283463"/>
                  </a:lnTo>
                  <a:lnTo>
                    <a:pt x="165869" y="284711"/>
                  </a:lnTo>
                  <a:lnTo>
                    <a:pt x="173982" y="280030"/>
                  </a:lnTo>
                  <a:close/>
                </a:path>
                <a:path w="382270" h="319404">
                  <a:moveTo>
                    <a:pt x="164076" y="285745"/>
                  </a:moveTo>
                  <a:lnTo>
                    <a:pt x="156449" y="289559"/>
                  </a:lnTo>
                  <a:lnTo>
                    <a:pt x="155062" y="290946"/>
                  </a:lnTo>
                  <a:lnTo>
                    <a:pt x="164076" y="285745"/>
                  </a:lnTo>
                  <a:close/>
                </a:path>
                <a:path w="382270" h="319404">
                  <a:moveTo>
                    <a:pt x="154170" y="291460"/>
                  </a:moveTo>
                  <a:lnTo>
                    <a:pt x="145781" y="295655"/>
                  </a:lnTo>
                  <a:lnTo>
                    <a:pt x="144257" y="297179"/>
                  </a:lnTo>
                  <a:lnTo>
                    <a:pt x="138161" y="300227"/>
                  </a:lnTo>
                  <a:lnTo>
                    <a:pt x="137051" y="301337"/>
                  </a:lnTo>
                  <a:lnTo>
                    <a:pt x="154170" y="291460"/>
                  </a:lnTo>
                  <a:close/>
                </a:path>
                <a:path w="382270" h="319404">
                  <a:moveTo>
                    <a:pt x="134358" y="302890"/>
                  </a:moveTo>
                  <a:lnTo>
                    <a:pt x="127493" y="306323"/>
                  </a:lnTo>
                  <a:lnTo>
                    <a:pt x="126245" y="307571"/>
                  </a:lnTo>
                  <a:lnTo>
                    <a:pt x="134358" y="302890"/>
                  </a:lnTo>
                  <a:close/>
                </a:path>
                <a:path w="382270" h="319404">
                  <a:moveTo>
                    <a:pt x="124452" y="308605"/>
                  </a:moveTo>
                  <a:lnTo>
                    <a:pt x="116825" y="312419"/>
                  </a:lnTo>
                  <a:lnTo>
                    <a:pt x="115438" y="313806"/>
                  </a:lnTo>
                  <a:lnTo>
                    <a:pt x="124452" y="308605"/>
                  </a:lnTo>
                  <a:close/>
                </a:path>
                <a:path w="382270" h="319404">
                  <a:moveTo>
                    <a:pt x="114546" y="314320"/>
                  </a:moveTo>
                  <a:lnTo>
                    <a:pt x="109205" y="316991"/>
                  </a:lnTo>
                  <a:lnTo>
                    <a:pt x="108234" y="317962"/>
                  </a:lnTo>
                  <a:lnTo>
                    <a:pt x="114546" y="314320"/>
                  </a:lnTo>
                  <a:close/>
                </a:path>
              </a:pathLst>
            </a:custGeom>
            <a:solidFill>
              <a:srgbClr val="7B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15384" y="4297680"/>
              <a:ext cx="695325" cy="338455"/>
            </a:xfrm>
            <a:custGeom>
              <a:avLst/>
              <a:gdLst/>
              <a:ahLst/>
              <a:cxnLst/>
              <a:rect l="l" t="t" r="r" b="b"/>
              <a:pathLst>
                <a:path w="695325" h="338454">
                  <a:moveTo>
                    <a:pt x="190500" y="178307"/>
                  </a:moveTo>
                  <a:lnTo>
                    <a:pt x="190500" y="160020"/>
                  </a:lnTo>
                  <a:lnTo>
                    <a:pt x="0" y="160020"/>
                  </a:lnTo>
                  <a:lnTo>
                    <a:pt x="71627" y="193025"/>
                  </a:lnTo>
                  <a:lnTo>
                    <a:pt x="71627" y="178307"/>
                  </a:lnTo>
                  <a:lnTo>
                    <a:pt x="76581" y="178307"/>
                  </a:lnTo>
                  <a:lnTo>
                    <a:pt x="80772" y="161544"/>
                  </a:lnTo>
                  <a:lnTo>
                    <a:pt x="109669" y="178307"/>
                  </a:lnTo>
                  <a:lnTo>
                    <a:pt x="190500" y="178307"/>
                  </a:lnTo>
                  <a:close/>
                </a:path>
                <a:path w="695325" h="338454">
                  <a:moveTo>
                    <a:pt x="195019" y="249883"/>
                  </a:moveTo>
                  <a:lnTo>
                    <a:pt x="193547" y="248411"/>
                  </a:lnTo>
                  <a:lnTo>
                    <a:pt x="184403" y="243839"/>
                  </a:lnTo>
                  <a:lnTo>
                    <a:pt x="182879" y="242315"/>
                  </a:lnTo>
                  <a:lnTo>
                    <a:pt x="176783" y="239267"/>
                  </a:lnTo>
                  <a:lnTo>
                    <a:pt x="175259" y="237743"/>
                  </a:lnTo>
                  <a:lnTo>
                    <a:pt x="166115" y="233171"/>
                  </a:lnTo>
                  <a:lnTo>
                    <a:pt x="164591" y="231647"/>
                  </a:lnTo>
                  <a:lnTo>
                    <a:pt x="155447" y="227075"/>
                  </a:lnTo>
                  <a:lnTo>
                    <a:pt x="153923" y="225551"/>
                  </a:lnTo>
                  <a:lnTo>
                    <a:pt x="144779" y="220979"/>
                  </a:lnTo>
                  <a:lnTo>
                    <a:pt x="143255" y="219455"/>
                  </a:lnTo>
                  <a:lnTo>
                    <a:pt x="137159" y="216407"/>
                  </a:lnTo>
                  <a:lnTo>
                    <a:pt x="135635" y="214883"/>
                  </a:lnTo>
                  <a:lnTo>
                    <a:pt x="126491" y="210311"/>
                  </a:lnTo>
                  <a:lnTo>
                    <a:pt x="124967" y="208787"/>
                  </a:lnTo>
                  <a:lnTo>
                    <a:pt x="115823" y="204215"/>
                  </a:lnTo>
                  <a:lnTo>
                    <a:pt x="114299" y="202691"/>
                  </a:lnTo>
                  <a:lnTo>
                    <a:pt x="108203" y="199643"/>
                  </a:lnTo>
                  <a:lnTo>
                    <a:pt x="106679" y="198119"/>
                  </a:lnTo>
                  <a:lnTo>
                    <a:pt x="97535" y="193547"/>
                  </a:lnTo>
                  <a:lnTo>
                    <a:pt x="96011" y="192023"/>
                  </a:lnTo>
                  <a:lnTo>
                    <a:pt x="86867" y="187451"/>
                  </a:lnTo>
                  <a:lnTo>
                    <a:pt x="85343" y="185927"/>
                  </a:lnTo>
                  <a:lnTo>
                    <a:pt x="79247" y="182879"/>
                  </a:lnTo>
                  <a:lnTo>
                    <a:pt x="77723" y="181355"/>
                  </a:lnTo>
                  <a:lnTo>
                    <a:pt x="71627" y="178307"/>
                  </a:lnTo>
                  <a:lnTo>
                    <a:pt x="71627" y="193025"/>
                  </a:lnTo>
                  <a:lnTo>
                    <a:pt x="195019" y="249883"/>
                  </a:lnTo>
                  <a:close/>
                </a:path>
                <a:path w="695325" h="338454">
                  <a:moveTo>
                    <a:pt x="109669" y="178307"/>
                  </a:moveTo>
                  <a:lnTo>
                    <a:pt x="80772" y="161544"/>
                  </a:lnTo>
                  <a:lnTo>
                    <a:pt x="76581" y="178307"/>
                  </a:lnTo>
                  <a:lnTo>
                    <a:pt x="109669" y="178307"/>
                  </a:lnTo>
                  <a:close/>
                </a:path>
                <a:path w="695325" h="338454">
                  <a:moveTo>
                    <a:pt x="505968" y="18287"/>
                  </a:moveTo>
                  <a:lnTo>
                    <a:pt x="505968" y="0"/>
                  </a:lnTo>
                  <a:lnTo>
                    <a:pt x="190500" y="0"/>
                  </a:lnTo>
                  <a:lnTo>
                    <a:pt x="190500" y="160020"/>
                  </a:lnTo>
                  <a:lnTo>
                    <a:pt x="208787" y="160020"/>
                  </a:lnTo>
                  <a:lnTo>
                    <a:pt x="208787" y="18287"/>
                  </a:lnTo>
                  <a:lnTo>
                    <a:pt x="505968" y="18287"/>
                  </a:lnTo>
                  <a:close/>
                </a:path>
                <a:path w="695325" h="338454">
                  <a:moveTo>
                    <a:pt x="208787" y="178307"/>
                  </a:moveTo>
                  <a:lnTo>
                    <a:pt x="208787" y="160020"/>
                  </a:lnTo>
                  <a:lnTo>
                    <a:pt x="190500" y="178307"/>
                  </a:lnTo>
                  <a:lnTo>
                    <a:pt x="208787" y="178307"/>
                  </a:lnTo>
                  <a:close/>
                </a:path>
                <a:path w="695325" h="338454">
                  <a:moveTo>
                    <a:pt x="364823" y="328127"/>
                  </a:moveTo>
                  <a:lnTo>
                    <a:pt x="195019" y="249883"/>
                  </a:lnTo>
                  <a:lnTo>
                    <a:pt x="204215" y="254507"/>
                  </a:lnTo>
                  <a:lnTo>
                    <a:pt x="205739" y="256031"/>
                  </a:lnTo>
                  <a:lnTo>
                    <a:pt x="211835" y="259079"/>
                  </a:lnTo>
                  <a:lnTo>
                    <a:pt x="213359" y="260603"/>
                  </a:lnTo>
                  <a:lnTo>
                    <a:pt x="222503" y="265175"/>
                  </a:lnTo>
                  <a:lnTo>
                    <a:pt x="224027" y="266699"/>
                  </a:lnTo>
                  <a:lnTo>
                    <a:pt x="233171" y="271271"/>
                  </a:lnTo>
                  <a:lnTo>
                    <a:pt x="234695" y="272795"/>
                  </a:lnTo>
                  <a:lnTo>
                    <a:pt x="240791" y="275843"/>
                  </a:lnTo>
                  <a:lnTo>
                    <a:pt x="242315" y="277367"/>
                  </a:lnTo>
                  <a:lnTo>
                    <a:pt x="251459" y="281939"/>
                  </a:lnTo>
                  <a:lnTo>
                    <a:pt x="252983" y="283463"/>
                  </a:lnTo>
                  <a:lnTo>
                    <a:pt x="262127" y="288035"/>
                  </a:lnTo>
                  <a:lnTo>
                    <a:pt x="263651" y="289559"/>
                  </a:lnTo>
                  <a:lnTo>
                    <a:pt x="272795" y="294131"/>
                  </a:lnTo>
                  <a:lnTo>
                    <a:pt x="274319" y="295655"/>
                  </a:lnTo>
                  <a:lnTo>
                    <a:pt x="280415" y="298703"/>
                  </a:lnTo>
                  <a:lnTo>
                    <a:pt x="281939" y="300227"/>
                  </a:lnTo>
                  <a:lnTo>
                    <a:pt x="291083" y="304799"/>
                  </a:lnTo>
                  <a:lnTo>
                    <a:pt x="292607" y="306323"/>
                  </a:lnTo>
                  <a:lnTo>
                    <a:pt x="301751" y="310895"/>
                  </a:lnTo>
                  <a:lnTo>
                    <a:pt x="303275" y="312419"/>
                  </a:lnTo>
                  <a:lnTo>
                    <a:pt x="309371" y="315467"/>
                  </a:lnTo>
                  <a:lnTo>
                    <a:pt x="310895" y="316991"/>
                  </a:lnTo>
                  <a:lnTo>
                    <a:pt x="320039" y="321563"/>
                  </a:lnTo>
                  <a:lnTo>
                    <a:pt x="321563" y="323087"/>
                  </a:lnTo>
                  <a:lnTo>
                    <a:pt x="330707" y="327659"/>
                  </a:lnTo>
                  <a:lnTo>
                    <a:pt x="332231" y="329183"/>
                  </a:lnTo>
                  <a:lnTo>
                    <a:pt x="338327" y="332231"/>
                  </a:lnTo>
                  <a:lnTo>
                    <a:pt x="339851" y="333755"/>
                  </a:lnTo>
                  <a:lnTo>
                    <a:pt x="345947" y="336803"/>
                  </a:lnTo>
                  <a:lnTo>
                    <a:pt x="350519" y="338327"/>
                  </a:lnTo>
                  <a:lnTo>
                    <a:pt x="350519" y="336803"/>
                  </a:lnTo>
                  <a:lnTo>
                    <a:pt x="352043" y="335279"/>
                  </a:lnTo>
                  <a:lnTo>
                    <a:pt x="358139" y="332231"/>
                  </a:lnTo>
                  <a:lnTo>
                    <a:pt x="359663" y="330707"/>
                  </a:lnTo>
                  <a:lnTo>
                    <a:pt x="364823" y="328127"/>
                  </a:lnTo>
                  <a:close/>
                </a:path>
                <a:path w="695325" h="338454">
                  <a:moveTo>
                    <a:pt x="386958" y="338327"/>
                  </a:moveTo>
                  <a:lnTo>
                    <a:pt x="364823" y="328127"/>
                  </a:lnTo>
                  <a:lnTo>
                    <a:pt x="359663" y="330707"/>
                  </a:lnTo>
                  <a:lnTo>
                    <a:pt x="358139" y="332231"/>
                  </a:lnTo>
                  <a:lnTo>
                    <a:pt x="352043" y="335279"/>
                  </a:lnTo>
                  <a:lnTo>
                    <a:pt x="350519" y="336803"/>
                  </a:lnTo>
                  <a:lnTo>
                    <a:pt x="350519" y="338327"/>
                  </a:lnTo>
                  <a:lnTo>
                    <a:pt x="386958" y="338327"/>
                  </a:lnTo>
                  <a:close/>
                </a:path>
                <a:path w="695325" h="338454">
                  <a:moveTo>
                    <a:pt x="624840" y="200606"/>
                  </a:moveTo>
                  <a:lnTo>
                    <a:pt x="624840" y="198120"/>
                  </a:lnTo>
                  <a:lnTo>
                    <a:pt x="589786" y="198120"/>
                  </a:lnTo>
                  <a:lnTo>
                    <a:pt x="583691" y="201167"/>
                  </a:lnTo>
                  <a:lnTo>
                    <a:pt x="582167" y="202691"/>
                  </a:lnTo>
                  <a:lnTo>
                    <a:pt x="576071" y="205739"/>
                  </a:lnTo>
                  <a:lnTo>
                    <a:pt x="574547" y="207263"/>
                  </a:lnTo>
                  <a:lnTo>
                    <a:pt x="565403" y="211835"/>
                  </a:lnTo>
                  <a:lnTo>
                    <a:pt x="563879" y="213359"/>
                  </a:lnTo>
                  <a:lnTo>
                    <a:pt x="554735" y="217931"/>
                  </a:lnTo>
                  <a:lnTo>
                    <a:pt x="553211" y="219455"/>
                  </a:lnTo>
                  <a:lnTo>
                    <a:pt x="547115" y="222503"/>
                  </a:lnTo>
                  <a:lnTo>
                    <a:pt x="545591" y="224027"/>
                  </a:lnTo>
                  <a:lnTo>
                    <a:pt x="536447" y="228599"/>
                  </a:lnTo>
                  <a:lnTo>
                    <a:pt x="534923" y="230123"/>
                  </a:lnTo>
                  <a:lnTo>
                    <a:pt x="525779" y="234695"/>
                  </a:lnTo>
                  <a:lnTo>
                    <a:pt x="524255" y="236219"/>
                  </a:lnTo>
                  <a:lnTo>
                    <a:pt x="518159" y="239267"/>
                  </a:lnTo>
                  <a:lnTo>
                    <a:pt x="516635" y="240791"/>
                  </a:lnTo>
                  <a:lnTo>
                    <a:pt x="507491" y="245363"/>
                  </a:lnTo>
                  <a:lnTo>
                    <a:pt x="505967" y="246887"/>
                  </a:lnTo>
                  <a:lnTo>
                    <a:pt x="496823" y="251459"/>
                  </a:lnTo>
                  <a:lnTo>
                    <a:pt x="495299" y="252983"/>
                  </a:lnTo>
                  <a:lnTo>
                    <a:pt x="486155" y="257555"/>
                  </a:lnTo>
                  <a:lnTo>
                    <a:pt x="484631" y="259079"/>
                  </a:lnTo>
                  <a:lnTo>
                    <a:pt x="478535" y="262127"/>
                  </a:lnTo>
                  <a:lnTo>
                    <a:pt x="477011" y="263651"/>
                  </a:lnTo>
                  <a:lnTo>
                    <a:pt x="467867" y="268223"/>
                  </a:lnTo>
                  <a:lnTo>
                    <a:pt x="466343" y="269747"/>
                  </a:lnTo>
                  <a:lnTo>
                    <a:pt x="457199" y="274319"/>
                  </a:lnTo>
                  <a:lnTo>
                    <a:pt x="455675" y="275843"/>
                  </a:lnTo>
                  <a:lnTo>
                    <a:pt x="449579" y="278891"/>
                  </a:lnTo>
                  <a:lnTo>
                    <a:pt x="448055" y="280415"/>
                  </a:lnTo>
                  <a:lnTo>
                    <a:pt x="438911" y="284987"/>
                  </a:lnTo>
                  <a:lnTo>
                    <a:pt x="437387" y="286511"/>
                  </a:lnTo>
                  <a:lnTo>
                    <a:pt x="428243" y="291083"/>
                  </a:lnTo>
                  <a:lnTo>
                    <a:pt x="426719" y="292607"/>
                  </a:lnTo>
                  <a:lnTo>
                    <a:pt x="420623" y="295655"/>
                  </a:lnTo>
                  <a:lnTo>
                    <a:pt x="419099" y="297179"/>
                  </a:lnTo>
                  <a:lnTo>
                    <a:pt x="409955" y="301751"/>
                  </a:lnTo>
                  <a:lnTo>
                    <a:pt x="408431" y="303275"/>
                  </a:lnTo>
                  <a:lnTo>
                    <a:pt x="399287" y="307847"/>
                  </a:lnTo>
                  <a:lnTo>
                    <a:pt x="397763" y="309371"/>
                  </a:lnTo>
                  <a:lnTo>
                    <a:pt x="388619" y="313943"/>
                  </a:lnTo>
                  <a:lnTo>
                    <a:pt x="387095" y="315467"/>
                  </a:lnTo>
                  <a:lnTo>
                    <a:pt x="380999" y="318515"/>
                  </a:lnTo>
                  <a:lnTo>
                    <a:pt x="379475" y="320039"/>
                  </a:lnTo>
                  <a:lnTo>
                    <a:pt x="370331" y="324611"/>
                  </a:lnTo>
                  <a:lnTo>
                    <a:pt x="368807" y="326135"/>
                  </a:lnTo>
                  <a:lnTo>
                    <a:pt x="364823" y="328127"/>
                  </a:lnTo>
                  <a:lnTo>
                    <a:pt x="386958" y="338327"/>
                  </a:lnTo>
                  <a:lnTo>
                    <a:pt x="624840" y="200606"/>
                  </a:lnTo>
                  <a:close/>
                </a:path>
                <a:path w="695325" h="338454">
                  <a:moveTo>
                    <a:pt x="505968" y="160020"/>
                  </a:moveTo>
                  <a:lnTo>
                    <a:pt x="505968" y="18287"/>
                  </a:lnTo>
                  <a:lnTo>
                    <a:pt x="486155" y="18287"/>
                  </a:lnTo>
                  <a:lnTo>
                    <a:pt x="486155" y="38100"/>
                  </a:lnTo>
                  <a:lnTo>
                    <a:pt x="486156" y="160020"/>
                  </a:lnTo>
                  <a:lnTo>
                    <a:pt x="505968" y="160020"/>
                  </a:lnTo>
                  <a:close/>
                </a:path>
                <a:path w="695325" h="338454">
                  <a:moveTo>
                    <a:pt x="505967" y="178307"/>
                  </a:moveTo>
                  <a:lnTo>
                    <a:pt x="486156" y="160020"/>
                  </a:lnTo>
                  <a:lnTo>
                    <a:pt x="486156" y="38100"/>
                  </a:lnTo>
                  <a:lnTo>
                    <a:pt x="486155" y="178307"/>
                  </a:lnTo>
                  <a:lnTo>
                    <a:pt x="505967" y="178307"/>
                  </a:lnTo>
                  <a:close/>
                </a:path>
                <a:path w="695325" h="338454">
                  <a:moveTo>
                    <a:pt x="694944" y="160020"/>
                  </a:moveTo>
                  <a:lnTo>
                    <a:pt x="505968" y="160020"/>
                  </a:lnTo>
                  <a:lnTo>
                    <a:pt x="505968" y="178307"/>
                  </a:lnTo>
                  <a:lnTo>
                    <a:pt x="586639" y="178307"/>
                  </a:lnTo>
                  <a:lnTo>
                    <a:pt x="615696" y="161544"/>
                  </a:lnTo>
                  <a:lnTo>
                    <a:pt x="619886" y="178307"/>
                  </a:lnTo>
                  <a:lnTo>
                    <a:pt x="623315" y="178307"/>
                  </a:lnTo>
                  <a:lnTo>
                    <a:pt x="623315" y="192022"/>
                  </a:lnTo>
                  <a:lnTo>
                    <a:pt x="624840" y="198120"/>
                  </a:lnTo>
                  <a:lnTo>
                    <a:pt x="624840" y="200606"/>
                  </a:lnTo>
                  <a:lnTo>
                    <a:pt x="694944" y="160020"/>
                  </a:lnTo>
                  <a:close/>
                </a:path>
                <a:path w="695325" h="338454">
                  <a:moveTo>
                    <a:pt x="623315" y="192022"/>
                  </a:moveTo>
                  <a:lnTo>
                    <a:pt x="623315" y="178307"/>
                  </a:lnTo>
                  <a:lnTo>
                    <a:pt x="621791" y="179831"/>
                  </a:lnTo>
                  <a:lnTo>
                    <a:pt x="620437" y="180508"/>
                  </a:lnTo>
                  <a:lnTo>
                    <a:pt x="623315" y="1920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87011" y="4315967"/>
              <a:ext cx="553720" cy="320040"/>
            </a:xfrm>
            <a:custGeom>
              <a:avLst/>
              <a:gdLst/>
              <a:ahLst/>
              <a:cxnLst/>
              <a:rect l="l" t="t" r="r" b="b"/>
              <a:pathLst>
                <a:path w="553720" h="320039">
                  <a:moveTo>
                    <a:pt x="553211" y="160019"/>
                  </a:moveTo>
                  <a:lnTo>
                    <a:pt x="414527" y="160019"/>
                  </a:lnTo>
                  <a:lnTo>
                    <a:pt x="414527" y="0"/>
                  </a:lnTo>
                  <a:lnTo>
                    <a:pt x="137159" y="0"/>
                  </a:lnTo>
                  <a:lnTo>
                    <a:pt x="137159" y="160019"/>
                  </a:lnTo>
                  <a:lnTo>
                    <a:pt x="0" y="160019"/>
                  </a:lnTo>
                  <a:lnTo>
                    <a:pt x="275843" y="320039"/>
                  </a:lnTo>
                  <a:lnTo>
                    <a:pt x="553211" y="160019"/>
                  </a:lnTo>
                  <a:close/>
                </a:path>
              </a:pathLst>
            </a:custGeom>
            <a:solidFill>
              <a:srgbClr val="7B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15384" y="4297680"/>
              <a:ext cx="695325" cy="361315"/>
            </a:xfrm>
            <a:custGeom>
              <a:avLst/>
              <a:gdLst/>
              <a:ahLst/>
              <a:cxnLst/>
              <a:rect l="l" t="t" r="r" b="b"/>
              <a:pathLst>
                <a:path w="695325" h="361314">
                  <a:moveTo>
                    <a:pt x="208788" y="160020"/>
                  </a:moveTo>
                  <a:lnTo>
                    <a:pt x="0" y="160020"/>
                  </a:lnTo>
                  <a:lnTo>
                    <a:pt x="71628" y="201488"/>
                  </a:lnTo>
                  <a:lnTo>
                    <a:pt x="71628" y="198120"/>
                  </a:lnTo>
                  <a:lnTo>
                    <a:pt x="80772" y="161544"/>
                  </a:lnTo>
                  <a:lnTo>
                    <a:pt x="143822" y="198120"/>
                  </a:lnTo>
                  <a:lnTo>
                    <a:pt x="190500" y="198120"/>
                  </a:lnTo>
                  <a:lnTo>
                    <a:pt x="190500" y="178308"/>
                  </a:lnTo>
                  <a:lnTo>
                    <a:pt x="208788" y="160020"/>
                  </a:lnTo>
                  <a:close/>
                </a:path>
                <a:path w="695325" h="361314">
                  <a:moveTo>
                    <a:pt x="143822" y="198120"/>
                  </a:moveTo>
                  <a:lnTo>
                    <a:pt x="80772" y="161544"/>
                  </a:lnTo>
                  <a:lnTo>
                    <a:pt x="71628" y="198120"/>
                  </a:lnTo>
                  <a:lnTo>
                    <a:pt x="143822" y="198120"/>
                  </a:lnTo>
                  <a:close/>
                </a:path>
                <a:path w="695325" h="361314">
                  <a:moveTo>
                    <a:pt x="347497" y="316274"/>
                  </a:moveTo>
                  <a:lnTo>
                    <a:pt x="143822" y="198120"/>
                  </a:lnTo>
                  <a:lnTo>
                    <a:pt x="71628" y="198120"/>
                  </a:lnTo>
                  <a:lnTo>
                    <a:pt x="71628" y="201488"/>
                  </a:lnTo>
                  <a:lnTo>
                    <a:pt x="338328" y="355894"/>
                  </a:lnTo>
                  <a:lnTo>
                    <a:pt x="338328" y="321564"/>
                  </a:lnTo>
                  <a:lnTo>
                    <a:pt x="347497" y="316274"/>
                  </a:lnTo>
                  <a:close/>
                </a:path>
                <a:path w="695325" h="361314">
                  <a:moveTo>
                    <a:pt x="505968" y="160020"/>
                  </a:moveTo>
                  <a:lnTo>
                    <a:pt x="505968" y="0"/>
                  </a:lnTo>
                  <a:lnTo>
                    <a:pt x="190500" y="0"/>
                  </a:lnTo>
                  <a:lnTo>
                    <a:pt x="190500" y="160020"/>
                  </a:lnTo>
                  <a:lnTo>
                    <a:pt x="208788" y="160020"/>
                  </a:lnTo>
                  <a:lnTo>
                    <a:pt x="208788" y="38100"/>
                  </a:lnTo>
                  <a:lnTo>
                    <a:pt x="228600" y="18288"/>
                  </a:lnTo>
                  <a:lnTo>
                    <a:pt x="228600" y="38100"/>
                  </a:lnTo>
                  <a:lnTo>
                    <a:pt x="467868" y="38100"/>
                  </a:lnTo>
                  <a:lnTo>
                    <a:pt x="467868" y="18288"/>
                  </a:lnTo>
                  <a:lnTo>
                    <a:pt x="486156" y="38100"/>
                  </a:lnTo>
                  <a:lnTo>
                    <a:pt x="486156" y="160020"/>
                  </a:lnTo>
                  <a:lnTo>
                    <a:pt x="505968" y="160020"/>
                  </a:lnTo>
                  <a:close/>
                </a:path>
                <a:path w="695325" h="361314">
                  <a:moveTo>
                    <a:pt x="228600" y="198120"/>
                  </a:moveTo>
                  <a:lnTo>
                    <a:pt x="228600" y="38100"/>
                  </a:lnTo>
                  <a:lnTo>
                    <a:pt x="208788" y="38100"/>
                  </a:lnTo>
                  <a:lnTo>
                    <a:pt x="208788" y="160020"/>
                  </a:lnTo>
                  <a:lnTo>
                    <a:pt x="190500" y="178308"/>
                  </a:lnTo>
                  <a:lnTo>
                    <a:pt x="190500" y="198120"/>
                  </a:lnTo>
                  <a:lnTo>
                    <a:pt x="228600" y="198120"/>
                  </a:lnTo>
                  <a:close/>
                </a:path>
                <a:path w="695325" h="361314">
                  <a:moveTo>
                    <a:pt x="228600" y="38100"/>
                  </a:moveTo>
                  <a:lnTo>
                    <a:pt x="228600" y="18288"/>
                  </a:lnTo>
                  <a:lnTo>
                    <a:pt x="208788" y="38100"/>
                  </a:lnTo>
                  <a:lnTo>
                    <a:pt x="228600" y="38100"/>
                  </a:lnTo>
                  <a:close/>
                </a:path>
                <a:path w="695325" h="361314">
                  <a:moveTo>
                    <a:pt x="356616" y="321564"/>
                  </a:moveTo>
                  <a:lnTo>
                    <a:pt x="347497" y="316274"/>
                  </a:lnTo>
                  <a:lnTo>
                    <a:pt x="338328" y="321564"/>
                  </a:lnTo>
                  <a:lnTo>
                    <a:pt x="356616" y="321564"/>
                  </a:lnTo>
                  <a:close/>
                </a:path>
                <a:path w="695325" h="361314">
                  <a:moveTo>
                    <a:pt x="356616" y="355894"/>
                  </a:moveTo>
                  <a:lnTo>
                    <a:pt x="356616" y="321564"/>
                  </a:lnTo>
                  <a:lnTo>
                    <a:pt x="338328" y="321564"/>
                  </a:lnTo>
                  <a:lnTo>
                    <a:pt x="338328" y="355894"/>
                  </a:lnTo>
                  <a:lnTo>
                    <a:pt x="347472" y="361188"/>
                  </a:lnTo>
                  <a:lnTo>
                    <a:pt x="356616" y="355894"/>
                  </a:lnTo>
                  <a:close/>
                </a:path>
                <a:path w="695325" h="361314">
                  <a:moveTo>
                    <a:pt x="624840" y="200606"/>
                  </a:moveTo>
                  <a:lnTo>
                    <a:pt x="624840" y="198120"/>
                  </a:lnTo>
                  <a:lnTo>
                    <a:pt x="552297" y="198120"/>
                  </a:lnTo>
                  <a:lnTo>
                    <a:pt x="347497" y="316274"/>
                  </a:lnTo>
                  <a:lnTo>
                    <a:pt x="356616" y="321564"/>
                  </a:lnTo>
                  <a:lnTo>
                    <a:pt x="356616" y="355894"/>
                  </a:lnTo>
                  <a:lnTo>
                    <a:pt x="624840" y="200606"/>
                  </a:lnTo>
                  <a:close/>
                </a:path>
                <a:path w="695325" h="361314">
                  <a:moveTo>
                    <a:pt x="486156" y="38100"/>
                  </a:moveTo>
                  <a:lnTo>
                    <a:pt x="467868" y="18288"/>
                  </a:lnTo>
                  <a:lnTo>
                    <a:pt x="467868" y="38100"/>
                  </a:lnTo>
                  <a:lnTo>
                    <a:pt x="486156" y="38100"/>
                  </a:lnTo>
                  <a:close/>
                </a:path>
                <a:path w="695325" h="361314">
                  <a:moveTo>
                    <a:pt x="505968" y="198120"/>
                  </a:moveTo>
                  <a:lnTo>
                    <a:pt x="505968" y="178308"/>
                  </a:lnTo>
                  <a:lnTo>
                    <a:pt x="486156" y="160020"/>
                  </a:lnTo>
                  <a:lnTo>
                    <a:pt x="486156" y="38100"/>
                  </a:lnTo>
                  <a:lnTo>
                    <a:pt x="467868" y="38100"/>
                  </a:lnTo>
                  <a:lnTo>
                    <a:pt x="467868" y="198120"/>
                  </a:lnTo>
                  <a:lnTo>
                    <a:pt x="505968" y="198120"/>
                  </a:lnTo>
                  <a:close/>
                </a:path>
                <a:path w="695325" h="361314">
                  <a:moveTo>
                    <a:pt x="694944" y="160020"/>
                  </a:moveTo>
                  <a:lnTo>
                    <a:pt x="486156" y="160020"/>
                  </a:lnTo>
                  <a:lnTo>
                    <a:pt x="505968" y="178308"/>
                  </a:lnTo>
                  <a:lnTo>
                    <a:pt x="505968" y="198120"/>
                  </a:lnTo>
                  <a:lnTo>
                    <a:pt x="552297" y="198120"/>
                  </a:lnTo>
                  <a:lnTo>
                    <a:pt x="615696" y="161544"/>
                  </a:lnTo>
                  <a:lnTo>
                    <a:pt x="624840" y="198120"/>
                  </a:lnTo>
                  <a:lnTo>
                    <a:pt x="624840" y="200606"/>
                  </a:lnTo>
                  <a:lnTo>
                    <a:pt x="694944" y="160020"/>
                  </a:lnTo>
                  <a:close/>
                </a:path>
                <a:path w="695325" h="361314">
                  <a:moveTo>
                    <a:pt x="624840" y="198120"/>
                  </a:moveTo>
                  <a:lnTo>
                    <a:pt x="615696" y="161544"/>
                  </a:lnTo>
                  <a:lnTo>
                    <a:pt x="552297" y="198120"/>
                  </a:lnTo>
                  <a:lnTo>
                    <a:pt x="624840" y="1981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33701" y="6402226"/>
              <a:ext cx="518795" cy="407034"/>
            </a:xfrm>
            <a:custGeom>
              <a:avLst/>
              <a:gdLst/>
              <a:ahLst/>
              <a:cxnLst/>
              <a:rect l="l" t="t" r="r" b="b"/>
              <a:pathLst>
                <a:path w="518794" h="407034">
                  <a:moveTo>
                    <a:pt x="728" y="175005"/>
                  </a:moveTo>
                  <a:lnTo>
                    <a:pt x="0" y="175545"/>
                  </a:lnTo>
                  <a:lnTo>
                    <a:pt x="376" y="175357"/>
                  </a:lnTo>
                  <a:lnTo>
                    <a:pt x="728" y="175005"/>
                  </a:lnTo>
                  <a:close/>
                </a:path>
                <a:path w="518794" h="407034">
                  <a:moveTo>
                    <a:pt x="6629" y="170628"/>
                  </a:moveTo>
                  <a:lnTo>
                    <a:pt x="6304" y="170869"/>
                  </a:lnTo>
                  <a:lnTo>
                    <a:pt x="6472" y="170785"/>
                  </a:lnTo>
                  <a:lnTo>
                    <a:pt x="6629" y="170628"/>
                  </a:lnTo>
                  <a:close/>
                </a:path>
                <a:path w="518794" h="407034">
                  <a:moveTo>
                    <a:pt x="379858" y="407005"/>
                  </a:moveTo>
                  <a:lnTo>
                    <a:pt x="379858" y="201265"/>
                  </a:lnTo>
                  <a:lnTo>
                    <a:pt x="379858" y="407005"/>
                  </a:lnTo>
                  <a:close/>
                </a:path>
                <a:path w="518794" h="407034">
                  <a:moveTo>
                    <a:pt x="518542" y="201266"/>
                  </a:moveTo>
                  <a:lnTo>
                    <a:pt x="516506" y="199747"/>
                  </a:lnTo>
                  <a:lnTo>
                    <a:pt x="379858" y="201265"/>
                  </a:lnTo>
                  <a:lnTo>
                    <a:pt x="518542" y="201266"/>
                  </a:lnTo>
                  <a:close/>
                </a:path>
                <a:path w="518794" h="407034">
                  <a:moveTo>
                    <a:pt x="248895" y="148"/>
                  </a:moveTo>
                  <a:lnTo>
                    <a:pt x="248696" y="0"/>
                  </a:lnTo>
                  <a:lnTo>
                    <a:pt x="248895" y="148"/>
                  </a:lnTo>
                  <a:close/>
                </a:path>
                <a:path w="518794" h="407034">
                  <a:moveTo>
                    <a:pt x="255094" y="4771"/>
                  </a:moveTo>
                  <a:lnTo>
                    <a:pt x="254693" y="4472"/>
                  </a:lnTo>
                  <a:lnTo>
                    <a:pt x="254890" y="4669"/>
                  </a:lnTo>
                  <a:lnTo>
                    <a:pt x="255094" y="4771"/>
                  </a:lnTo>
                  <a:close/>
                </a:path>
                <a:path w="518794" h="407034">
                  <a:moveTo>
                    <a:pt x="261292" y="9394"/>
                  </a:moveTo>
                  <a:lnTo>
                    <a:pt x="260689" y="8945"/>
                  </a:lnTo>
                  <a:lnTo>
                    <a:pt x="260986" y="9241"/>
                  </a:lnTo>
                  <a:lnTo>
                    <a:pt x="261292" y="9394"/>
                  </a:lnTo>
                  <a:close/>
                </a:path>
                <a:path w="518794" h="407034">
                  <a:moveTo>
                    <a:pt x="267491" y="14018"/>
                  </a:moveTo>
                  <a:lnTo>
                    <a:pt x="266686" y="13417"/>
                  </a:lnTo>
                  <a:lnTo>
                    <a:pt x="267082" y="13813"/>
                  </a:lnTo>
                  <a:lnTo>
                    <a:pt x="267491" y="14018"/>
                  </a:lnTo>
                  <a:close/>
                </a:path>
                <a:path w="518794" h="407034">
                  <a:moveTo>
                    <a:pt x="273690" y="18641"/>
                  </a:moveTo>
                  <a:lnTo>
                    <a:pt x="272683" y="17890"/>
                  </a:lnTo>
                  <a:lnTo>
                    <a:pt x="273178" y="18385"/>
                  </a:lnTo>
                  <a:lnTo>
                    <a:pt x="273690" y="18641"/>
                  </a:lnTo>
                  <a:close/>
                </a:path>
                <a:path w="518794" h="407034">
                  <a:moveTo>
                    <a:pt x="279889" y="23265"/>
                  </a:moveTo>
                  <a:lnTo>
                    <a:pt x="278679" y="22363"/>
                  </a:lnTo>
                  <a:lnTo>
                    <a:pt x="279274" y="22957"/>
                  </a:lnTo>
                  <a:lnTo>
                    <a:pt x="279889" y="23265"/>
                  </a:lnTo>
                  <a:close/>
                </a:path>
                <a:path w="518794" h="407034">
                  <a:moveTo>
                    <a:pt x="286087" y="27888"/>
                  </a:moveTo>
                  <a:lnTo>
                    <a:pt x="284676" y="26835"/>
                  </a:lnTo>
                  <a:lnTo>
                    <a:pt x="285370" y="27529"/>
                  </a:lnTo>
                  <a:lnTo>
                    <a:pt x="286087" y="27888"/>
                  </a:lnTo>
                  <a:close/>
                </a:path>
                <a:path w="518794" h="407034">
                  <a:moveTo>
                    <a:pt x="292286" y="32511"/>
                  </a:moveTo>
                  <a:lnTo>
                    <a:pt x="290672" y="31308"/>
                  </a:lnTo>
                  <a:lnTo>
                    <a:pt x="291466" y="32101"/>
                  </a:lnTo>
                  <a:lnTo>
                    <a:pt x="292286" y="32511"/>
                  </a:lnTo>
                  <a:close/>
                </a:path>
                <a:path w="518794" h="407034">
                  <a:moveTo>
                    <a:pt x="298485" y="37135"/>
                  </a:moveTo>
                  <a:lnTo>
                    <a:pt x="296669" y="35780"/>
                  </a:lnTo>
                  <a:lnTo>
                    <a:pt x="297562" y="36673"/>
                  </a:lnTo>
                  <a:lnTo>
                    <a:pt x="298485" y="37135"/>
                  </a:lnTo>
                  <a:close/>
                </a:path>
                <a:path w="518794" h="407034">
                  <a:moveTo>
                    <a:pt x="344975" y="71810"/>
                  </a:moveTo>
                  <a:lnTo>
                    <a:pt x="344642" y="71561"/>
                  </a:lnTo>
                  <a:lnTo>
                    <a:pt x="344806" y="71725"/>
                  </a:lnTo>
                  <a:lnTo>
                    <a:pt x="344975" y="71810"/>
                  </a:lnTo>
                  <a:close/>
                </a:path>
                <a:path w="518794" h="407034">
                  <a:moveTo>
                    <a:pt x="351174" y="76433"/>
                  </a:moveTo>
                  <a:lnTo>
                    <a:pt x="350638" y="76034"/>
                  </a:lnTo>
                  <a:lnTo>
                    <a:pt x="350902" y="76297"/>
                  </a:lnTo>
                  <a:lnTo>
                    <a:pt x="351174" y="76433"/>
                  </a:lnTo>
                  <a:close/>
                </a:path>
                <a:path w="518794" h="407034">
                  <a:moveTo>
                    <a:pt x="357373" y="81057"/>
                  </a:moveTo>
                  <a:lnTo>
                    <a:pt x="356635" y="80506"/>
                  </a:lnTo>
                  <a:lnTo>
                    <a:pt x="356998" y="80869"/>
                  </a:lnTo>
                  <a:lnTo>
                    <a:pt x="357373" y="81057"/>
                  </a:lnTo>
                  <a:close/>
                </a:path>
                <a:path w="518794" h="407034">
                  <a:moveTo>
                    <a:pt x="363572" y="85680"/>
                  </a:moveTo>
                  <a:lnTo>
                    <a:pt x="362632" y="84979"/>
                  </a:lnTo>
                  <a:lnTo>
                    <a:pt x="363094" y="85441"/>
                  </a:lnTo>
                  <a:lnTo>
                    <a:pt x="363572" y="85680"/>
                  </a:lnTo>
                  <a:close/>
                </a:path>
              </a:pathLst>
            </a:custGeom>
            <a:solidFill>
              <a:srgbClr val="7B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99025" y="6397751"/>
              <a:ext cx="611505" cy="411480"/>
            </a:xfrm>
            <a:custGeom>
              <a:avLst/>
              <a:gdLst/>
              <a:ahLst/>
              <a:cxnLst/>
              <a:rect l="l" t="t" r="r" b="b"/>
              <a:pathLst>
                <a:path w="611505" h="411479">
                  <a:moveTo>
                    <a:pt x="24382" y="187452"/>
                  </a:moveTo>
                  <a:lnTo>
                    <a:pt x="0" y="187452"/>
                  </a:lnTo>
                  <a:lnTo>
                    <a:pt x="4601" y="201915"/>
                  </a:lnTo>
                  <a:lnTo>
                    <a:pt x="6095" y="201167"/>
                  </a:lnTo>
                  <a:lnTo>
                    <a:pt x="9143" y="198119"/>
                  </a:lnTo>
                  <a:lnTo>
                    <a:pt x="12191" y="196595"/>
                  </a:lnTo>
                  <a:lnTo>
                    <a:pt x="15239" y="193547"/>
                  </a:lnTo>
                  <a:lnTo>
                    <a:pt x="18287" y="192023"/>
                  </a:lnTo>
                  <a:lnTo>
                    <a:pt x="21335" y="188975"/>
                  </a:lnTo>
                  <a:lnTo>
                    <a:pt x="24382" y="187452"/>
                  </a:lnTo>
                  <a:close/>
                </a:path>
                <a:path w="611505" h="411479">
                  <a:moveTo>
                    <a:pt x="611130" y="225552"/>
                  </a:moveTo>
                  <a:lnTo>
                    <a:pt x="308087" y="0"/>
                  </a:lnTo>
                  <a:lnTo>
                    <a:pt x="277374" y="0"/>
                  </a:lnTo>
                  <a:lnTo>
                    <a:pt x="280422" y="1523"/>
                  </a:lnTo>
                  <a:lnTo>
                    <a:pt x="283470" y="4571"/>
                  </a:lnTo>
                  <a:lnTo>
                    <a:pt x="286518" y="6095"/>
                  </a:lnTo>
                  <a:lnTo>
                    <a:pt x="289566" y="9143"/>
                  </a:lnTo>
                  <a:lnTo>
                    <a:pt x="292614" y="10667"/>
                  </a:lnTo>
                  <a:lnTo>
                    <a:pt x="295662" y="13715"/>
                  </a:lnTo>
                  <a:lnTo>
                    <a:pt x="298710" y="15239"/>
                  </a:lnTo>
                  <a:lnTo>
                    <a:pt x="301758" y="18287"/>
                  </a:lnTo>
                  <a:lnTo>
                    <a:pt x="304806" y="19811"/>
                  </a:lnTo>
                  <a:lnTo>
                    <a:pt x="307854" y="22859"/>
                  </a:lnTo>
                  <a:lnTo>
                    <a:pt x="310902" y="24383"/>
                  </a:lnTo>
                  <a:lnTo>
                    <a:pt x="313950" y="27431"/>
                  </a:lnTo>
                  <a:lnTo>
                    <a:pt x="316998" y="28955"/>
                  </a:lnTo>
                  <a:lnTo>
                    <a:pt x="320046" y="32003"/>
                  </a:lnTo>
                  <a:lnTo>
                    <a:pt x="323094" y="33527"/>
                  </a:lnTo>
                  <a:lnTo>
                    <a:pt x="326142" y="36575"/>
                  </a:lnTo>
                  <a:lnTo>
                    <a:pt x="329190" y="38099"/>
                  </a:lnTo>
                  <a:lnTo>
                    <a:pt x="332238" y="41147"/>
                  </a:lnTo>
                  <a:lnTo>
                    <a:pt x="335286" y="42671"/>
                  </a:lnTo>
                  <a:lnTo>
                    <a:pt x="336810" y="44195"/>
                  </a:lnTo>
                  <a:lnTo>
                    <a:pt x="339858" y="45719"/>
                  </a:lnTo>
                  <a:lnTo>
                    <a:pt x="342906" y="48767"/>
                  </a:lnTo>
                  <a:lnTo>
                    <a:pt x="345954" y="50291"/>
                  </a:lnTo>
                  <a:lnTo>
                    <a:pt x="349002" y="53339"/>
                  </a:lnTo>
                  <a:lnTo>
                    <a:pt x="352050" y="54863"/>
                  </a:lnTo>
                  <a:lnTo>
                    <a:pt x="355098" y="57911"/>
                  </a:lnTo>
                  <a:lnTo>
                    <a:pt x="358146" y="59435"/>
                  </a:lnTo>
                  <a:lnTo>
                    <a:pt x="361194" y="62483"/>
                  </a:lnTo>
                  <a:lnTo>
                    <a:pt x="364242" y="64007"/>
                  </a:lnTo>
                  <a:lnTo>
                    <a:pt x="367290" y="67055"/>
                  </a:lnTo>
                  <a:lnTo>
                    <a:pt x="370338" y="68579"/>
                  </a:lnTo>
                  <a:lnTo>
                    <a:pt x="373386" y="71627"/>
                  </a:lnTo>
                  <a:lnTo>
                    <a:pt x="376434" y="73151"/>
                  </a:lnTo>
                  <a:lnTo>
                    <a:pt x="379482" y="76199"/>
                  </a:lnTo>
                  <a:lnTo>
                    <a:pt x="382530" y="77723"/>
                  </a:lnTo>
                  <a:lnTo>
                    <a:pt x="385578" y="80771"/>
                  </a:lnTo>
                  <a:lnTo>
                    <a:pt x="388626" y="82295"/>
                  </a:lnTo>
                  <a:lnTo>
                    <a:pt x="391674" y="85343"/>
                  </a:lnTo>
                  <a:lnTo>
                    <a:pt x="394721" y="86867"/>
                  </a:lnTo>
                  <a:lnTo>
                    <a:pt x="397769" y="89915"/>
                  </a:lnTo>
                  <a:lnTo>
                    <a:pt x="400817" y="91439"/>
                  </a:lnTo>
                  <a:lnTo>
                    <a:pt x="402341" y="92963"/>
                  </a:lnTo>
                  <a:lnTo>
                    <a:pt x="405389" y="94487"/>
                  </a:lnTo>
                  <a:lnTo>
                    <a:pt x="408437" y="97535"/>
                  </a:lnTo>
                  <a:lnTo>
                    <a:pt x="411485" y="99059"/>
                  </a:lnTo>
                  <a:lnTo>
                    <a:pt x="414534" y="102108"/>
                  </a:lnTo>
                  <a:lnTo>
                    <a:pt x="417581" y="103631"/>
                  </a:lnTo>
                  <a:lnTo>
                    <a:pt x="420629" y="106679"/>
                  </a:lnTo>
                  <a:lnTo>
                    <a:pt x="423677" y="108203"/>
                  </a:lnTo>
                  <a:lnTo>
                    <a:pt x="426725" y="111251"/>
                  </a:lnTo>
                  <a:lnTo>
                    <a:pt x="429773" y="112775"/>
                  </a:lnTo>
                  <a:lnTo>
                    <a:pt x="432821" y="115823"/>
                  </a:lnTo>
                  <a:lnTo>
                    <a:pt x="435869" y="117347"/>
                  </a:lnTo>
                  <a:lnTo>
                    <a:pt x="438917" y="120395"/>
                  </a:lnTo>
                  <a:lnTo>
                    <a:pt x="441965" y="121919"/>
                  </a:lnTo>
                  <a:lnTo>
                    <a:pt x="445013" y="124967"/>
                  </a:lnTo>
                  <a:lnTo>
                    <a:pt x="448061" y="126491"/>
                  </a:lnTo>
                  <a:lnTo>
                    <a:pt x="451109" y="129539"/>
                  </a:lnTo>
                  <a:lnTo>
                    <a:pt x="454157" y="131063"/>
                  </a:lnTo>
                  <a:lnTo>
                    <a:pt x="457205" y="134111"/>
                  </a:lnTo>
                  <a:lnTo>
                    <a:pt x="460253" y="135635"/>
                  </a:lnTo>
                  <a:lnTo>
                    <a:pt x="461777" y="137159"/>
                  </a:lnTo>
                  <a:lnTo>
                    <a:pt x="464825" y="138683"/>
                  </a:lnTo>
                  <a:lnTo>
                    <a:pt x="467873" y="141731"/>
                  </a:lnTo>
                  <a:lnTo>
                    <a:pt x="470921" y="143255"/>
                  </a:lnTo>
                  <a:lnTo>
                    <a:pt x="473969" y="146303"/>
                  </a:lnTo>
                  <a:lnTo>
                    <a:pt x="477017" y="147827"/>
                  </a:lnTo>
                  <a:lnTo>
                    <a:pt x="480065" y="150875"/>
                  </a:lnTo>
                  <a:lnTo>
                    <a:pt x="483113" y="152399"/>
                  </a:lnTo>
                  <a:lnTo>
                    <a:pt x="486161" y="155447"/>
                  </a:lnTo>
                  <a:lnTo>
                    <a:pt x="489209" y="156971"/>
                  </a:lnTo>
                  <a:lnTo>
                    <a:pt x="492257" y="160019"/>
                  </a:lnTo>
                  <a:lnTo>
                    <a:pt x="495305" y="161543"/>
                  </a:lnTo>
                  <a:lnTo>
                    <a:pt x="498353" y="164591"/>
                  </a:lnTo>
                  <a:lnTo>
                    <a:pt x="501401" y="166115"/>
                  </a:lnTo>
                  <a:lnTo>
                    <a:pt x="504449" y="169163"/>
                  </a:lnTo>
                  <a:lnTo>
                    <a:pt x="507497" y="170687"/>
                  </a:lnTo>
                  <a:lnTo>
                    <a:pt x="510545" y="173735"/>
                  </a:lnTo>
                  <a:lnTo>
                    <a:pt x="513593" y="175259"/>
                  </a:lnTo>
                  <a:lnTo>
                    <a:pt x="516641" y="178307"/>
                  </a:lnTo>
                  <a:lnTo>
                    <a:pt x="519689" y="179831"/>
                  </a:lnTo>
                  <a:lnTo>
                    <a:pt x="522737" y="182879"/>
                  </a:lnTo>
                  <a:lnTo>
                    <a:pt x="525785" y="184403"/>
                  </a:lnTo>
                  <a:lnTo>
                    <a:pt x="527309" y="185927"/>
                  </a:lnTo>
                  <a:lnTo>
                    <a:pt x="530357" y="187451"/>
                  </a:lnTo>
                  <a:lnTo>
                    <a:pt x="553218" y="187452"/>
                  </a:lnTo>
                  <a:lnTo>
                    <a:pt x="553218" y="225552"/>
                  </a:lnTo>
                  <a:lnTo>
                    <a:pt x="611130" y="225552"/>
                  </a:lnTo>
                  <a:close/>
                </a:path>
                <a:path w="611505" h="411479">
                  <a:moveTo>
                    <a:pt x="551693" y="225552"/>
                  </a:moveTo>
                  <a:lnTo>
                    <a:pt x="551693" y="204215"/>
                  </a:lnTo>
                  <a:lnTo>
                    <a:pt x="547870" y="204258"/>
                  </a:lnTo>
                  <a:lnTo>
                    <a:pt x="542550" y="220980"/>
                  </a:lnTo>
                  <a:lnTo>
                    <a:pt x="520417" y="204563"/>
                  </a:lnTo>
                  <a:lnTo>
                    <a:pt x="414533" y="205739"/>
                  </a:lnTo>
                  <a:lnTo>
                    <a:pt x="414533" y="411479"/>
                  </a:lnTo>
                  <a:lnTo>
                    <a:pt x="414534" y="225552"/>
                  </a:lnTo>
                  <a:lnTo>
                    <a:pt x="434346" y="205740"/>
                  </a:lnTo>
                  <a:lnTo>
                    <a:pt x="434346" y="225552"/>
                  </a:lnTo>
                  <a:lnTo>
                    <a:pt x="551693" y="225552"/>
                  </a:lnTo>
                  <a:close/>
                </a:path>
                <a:path w="611505" h="411479">
                  <a:moveTo>
                    <a:pt x="434346" y="225552"/>
                  </a:moveTo>
                  <a:lnTo>
                    <a:pt x="434346" y="205740"/>
                  </a:lnTo>
                  <a:lnTo>
                    <a:pt x="414534" y="225552"/>
                  </a:lnTo>
                  <a:lnTo>
                    <a:pt x="434346" y="225552"/>
                  </a:lnTo>
                  <a:close/>
                </a:path>
                <a:path w="611505" h="411479">
                  <a:moveTo>
                    <a:pt x="434346" y="411479"/>
                  </a:moveTo>
                  <a:lnTo>
                    <a:pt x="434346" y="225552"/>
                  </a:lnTo>
                  <a:lnTo>
                    <a:pt x="414534" y="225552"/>
                  </a:lnTo>
                  <a:lnTo>
                    <a:pt x="414534" y="411479"/>
                  </a:lnTo>
                  <a:lnTo>
                    <a:pt x="434346" y="411479"/>
                  </a:lnTo>
                  <a:close/>
                </a:path>
                <a:path w="611505" h="411479">
                  <a:moveTo>
                    <a:pt x="547870" y="204258"/>
                  </a:moveTo>
                  <a:lnTo>
                    <a:pt x="520417" y="204563"/>
                  </a:lnTo>
                  <a:lnTo>
                    <a:pt x="542550" y="220980"/>
                  </a:lnTo>
                  <a:lnTo>
                    <a:pt x="547870" y="204258"/>
                  </a:lnTo>
                  <a:close/>
                </a:path>
                <a:path w="611505" h="411479">
                  <a:moveTo>
                    <a:pt x="553218" y="187452"/>
                  </a:moveTo>
                  <a:lnTo>
                    <a:pt x="530358" y="187452"/>
                  </a:lnTo>
                  <a:lnTo>
                    <a:pt x="533405" y="190499"/>
                  </a:lnTo>
                  <a:lnTo>
                    <a:pt x="536453" y="192023"/>
                  </a:lnTo>
                  <a:lnTo>
                    <a:pt x="539501" y="195071"/>
                  </a:lnTo>
                  <a:lnTo>
                    <a:pt x="542550" y="196596"/>
                  </a:lnTo>
                  <a:lnTo>
                    <a:pt x="545597" y="199643"/>
                  </a:lnTo>
                  <a:lnTo>
                    <a:pt x="548645" y="201167"/>
                  </a:lnTo>
                  <a:lnTo>
                    <a:pt x="548803" y="201325"/>
                  </a:lnTo>
                  <a:lnTo>
                    <a:pt x="553218" y="187452"/>
                  </a:lnTo>
                  <a:close/>
                </a:path>
                <a:path w="611505" h="411479">
                  <a:moveTo>
                    <a:pt x="553218" y="225552"/>
                  </a:moveTo>
                  <a:lnTo>
                    <a:pt x="553218" y="187452"/>
                  </a:lnTo>
                  <a:lnTo>
                    <a:pt x="548803" y="201325"/>
                  </a:lnTo>
                  <a:lnTo>
                    <a:pt x="551693" y="204215"/>
                  </a:lnTo>
                  <a:lnTo>
                    <a:pt x="551693" y="225552"/>
                  </a:lnTo>
                  <a:lnTo>
                    <a:pt x="553218" y="2255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99025" y="6397751"/>
              <a:ext cx="553720" cy="411480"/>
            </a:xfrm>
            <a:custGeom>
              <a:avLst/>
              <a:gdLst/>
              <a:ahLst/>
              <a:cxnLst/>
              <a:rect l="l" t="t" r="r" b="b"/>
              <a:pathLst>
                <a:path w="553719" h="411479">
                  <a:moveTo>
                    <a:pt x="553218" y="205739"/>
                  </a:moveTo>
                  <a:lnTo>
                    <a:pt x="277374" y="0"/>
                  </a:lnTo>
                  <a:lnTo>
                    <a:pt x="0" y="205739"/>
                  </a:lnTo>
                  <a:lnTo>
                    <a:pt x="138690" y="205739"/>
                  </a:lnTo>
                  <a:lnTo>
                    <a:pt x="138690" y="411479"/>
                  </a:lnTo>
                  <a:lnTo>
                    <a:pt x="414534" y="411479"/>
                  </a:lnTo>
                  <a:lnTo>
                    <a:pt x="414534" y="205739"/>
                  </a:lnTo>
                  <a:lnTo>
                    <a:pt x="553218" y="205739"/>
                  </a:lnTo>
                  <a:close/>
                </a:path>
              </a:pathLst>
            </a:custGeom>
            <a:solidFill>
              <a:srgbClr val="7B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41113" y="6374892"/>
              <a:ext cx="669290" cy="454659"/>
            </a:xfrm>
            <a:custGeom>
              <a:avLst/>
              <a:gdLst/>
              <a:ahLst/>
              <a:cxnLst/>
              <a:rect l="l" t="t" r="r" b="b"/>
              <a:pathLst>
                <a:path w="669289" h="454659">
                  <a:moveTo>
                    <a:pt x="669042" y="248412"/>
                  </a:moveTo>
                  <a:lnTo>
                    <a:pt x="335286" y="0"/>
                  </a:lnTo>
                  <a:lnTo>
                    <a:pt x="0" y="248412"/>
                  </a:lnTo>
                  <a:lnTo>
                    <a:pt x="57912" y="248412"/>
                  </a:lnTo>
                  <a:lnTo>
                    <a:pt x="57912" y="210312"/>
                  </a:lnTo>
                  <a:lnTo>
                    <a:pt x="113781" y="210312"/>
                  </a:lnTo>
                  <a:lnTo>
                    <a:pt x="323094" y="55056"/>
                  </a:lnTo>
                  <a:lnTo>
                    <a:pt x="323094" y="38100"/>
                  </a:lnTo>
                  <a:lnTo>
                    <a:pt x="345954" y="38100"/>
                  </a:lnTo>
                  <a:lnTo>
                    <a:pt x="345954" y="55056"/>
                  </a:lnTo>
                  <a:lnTo>
                    <a:pt x="555261" y="210312"/>
                  </a:lnTo>
                  <a:lnTo>
                    <a:pt x="611130" y="210312"/>
                  </a:lnTo>
                  <a:lnTo>
                    <a:pt x="611130" y="248412"/>
                  </a:lnTo>
                  <a:lnTo>
                    <a:pt x="669042" y="248412"/>
                  </a:lnTo>
                  <a:close/>
                </a:path>
                <a:path w="669289" h="454659">
                  <a:moveTo>
                    <a:pt x="113781" y="210312"/>
                  </a:moveTo>
                  <a:lnTo>
                    <a:pt x="57912" y="210312"/>
                  </a:lnTo>
                  <a:lnTo>
                    <a:pt x="68580" y="243840"/>
                  </a:lnTo>
                  <a:lnTo>
                    <a:pt x="113781" y="210312"/>
                  </a:lnTo>
                  <a:close/>
                </a:path>
                <a:path w="669289" h="454659">
                  <a:moveTo>
                    <a:pt x="214890" y="416052"/>
                  </a:moveTo>
                  <a:lnTo>
                    <a:pt x="214890" y="210312"/>
                  </a:lnTo>
                  <a:lnTo>
                    <a:pt x="113781" y="210312"/>
                  </a:lnTo>
                  <a:lnTo>
                    <a:pt x="68580" y="243840"/>
                  </a:lnTo>
                  <a:lnTo>
                    <a:pt x="57912" y="210312"/>
                  </a:lnTo>
                  <a:lnTo>
                    <a:pt x="57912" y="248412"/>
                  </a:lnTo>
                  <a:lnTo>
                    <a:pt x="176784" y="248412"/>
                  </a:lnTo>
                  <a:lnTo>
                    <a:pt x="176784" y="228600"/>
                  </a:lnTo>
                  <a:lnTo>
                    <a:pt x="196602" y="248412"/>
                  </a:lnTo>
                  <a:lnTo>
                    <a:pt x="196602" y="416052"/>
                  </a:lnTo>
                  <a:lnTo>
                    <a:pt x="214890" y="416052"/>
                  </a:lnTo>
                  <a:close/>
                </a:path>
                <a:path w="669289" h="454659">
                  <a:moveTo>
                    <a:pt x="196602" y="248412"/>
                  </a:moveTo>
                  <a:lnTo>
                    <a:pt x="176784" y="228600"/>
                  </a:lnTo>
                  <a:lnTo>
                    <a:pt x="176784" y="248412"/>
                  </a:lnTo>
                  <a:lnTo>
                    <a:pt x="196602" y="248412"/>
                  </a:lnTo>
                  <a:close/>
                </a:path>
                <a:path w="669289" h="454659">
                  <a:moveTo>
                    <a:pt x="214890" y="454152"/>
                  </a:moveTo>
                  <a:lnTo>
                    <a:pt x="214890" y="434340"/>
                  </a:lnTo>
                  <a:lnTo>
                    <a:pt x="196602" y="416052"/>
                  </a:lnTo>
                  <a:lnTo>
                    <a:pt x="196602" y="248412"/>
                  </a:lnTo>
                  <a:lnTo>
                    <a:pt x="176784" y="248412"/>
                  </a:lnTo>
                  <a:lnTo>
                    <a:pt x="176784" y="454152"/>
                  </a:lnTo>
                  <a:lnTo>
                    <a:pt x="214890" y="454152"/>
                  </a:lnTo>
                  <a:close/>
                </a:path>
                <a:path w="669289" h="454659">
                  <a:moveTo>
                    <a:pt x="472446" y="416052"/>
                  </a:moveTo>
                  <a:lnTo>
                    <a:pt x="196602" y="416052"/>
                  </a:lnTo>
                  <a:lnTo>
                    <a:pt x="214890" y="434340"/>
                  </a:lnTo>
                  <a:lnTo>
                    <a:pt x="214890" y="454152"/>
                  </a:lnTo>
                  <a:lnTo>
                    <a:pt x="454158" y="454152"/>
                  </a:lnTo>
                  <a:lnTo>
                    <a:pt x="454158" y="434340"/>
                  </a:lnTo>
                  <a:lnTo>
                    <a:pt x="472446" y="416052"/>
                  </a:lnTo>
                  <a:close/>
                </a:path>
                <a:path w="669289" h="454659">
                  <a:moveTo>
                    <a:pt x="345954" y="38100"/>
                  </a:moveTo>
                  <a:lnTo>
                    <a:pt x="323094" y="38100"/>
                  </a:lnTo>
                  <a:lnTo>
                    <a:pt x="334523" y="46578"/>
                  </a:lnTo>
                  <a:lnTo>
                    <a:pt x="345954" y="38100"/>
                  </a:lnTo>
                  <a:close/>
                </a:path>
                <a:path w="669289" h="454659">
                  <a:moveTo>
                    <a:pt x="334523" y="46578"/>
                  </a:moveTo>
                  <a:lnTo>
                    <a:pt x="323094" y="38100"/>
                  </a:lnTo>
                  <a:lnTo>
                    <a:pt x="323094" y="55056"/>
                  </a:lnTo>
                  <a:lnTo>
                    <a:pt x="334523" y="46578"/>
                  </a:lnTo>
                  <a:close/>
                </a:path>
                <a:path w="669289" h="454659">
                  <a:moveTo>
                    <a:pt x="345954" y="55056"/>
                  </a:moveTo>
                  <a:lnTo>
                    <a:pt x="345954" y="38100"/>
                  </a:lnTo>
                  <a:lnTo>
                    <a:pt x="334523" y="46578"/>
                  </a:lnTo>
                  <a:lnTo>
                    <a:pt x="345954" y="55056"/>
                  </a:lnTo>
                  <a:close/>
                </a:path>
                <a:path w="669289" h="454659">
                  <a:moveTo>
                    <a:pt x="611130" y="248412"/>
                  </a:moveTo>
                  <a:lnTo>
                    <a:pt x="611130" y="210312"/>
                  </a:lnTo>
                  <a:lnTo>
                    <a:pt x="600462" y="243840"/>
                  </a:lnTo>
                  <a:lnTo>
                    <a:pt x="555261" y="210312"/>
                  </a:lnTo>
                  <a:lnTo>
                    <a:pt x="454158" y="210312"/>
                  </a:lnTo>
                  <a:lnTo>
                    <a:pt x="454158" y="416052"/>
                  </a:lnTo>
                  <a:lnTo>
                    <a:pt x="472446" y="416052"/>
                  </a:lnTo>
                  <a:lnTo>
                    <a:pt x="472446" y="248412"/>
                  </a:lnTo>
                  <a:lnTo>
                    <a:pt x="492258" y="228600"/>
                  </a:lnTo>
                  <a:lnTo>
                    <a:pt x="492258" y="248412"/>
                  </a:lnTo>
                  <a:lnTo>
                    <a:pt x="611130" y="248412"/>
                  </a:lnTo>
                  <a:close/>
                </a:path>
                <a:path w="669289" h="454659">
                  <a:moveTo>
                    <a:pt x="492258" y="454152"/>
                  </a:moveTo>
                  <a:lnTo>
                    <a:pt x="492258" y="248412"/>
                  </a:lnTo>
                  <a:lnTo>
                    <a:pt x="472446" y="248412"/>
                  </a:lnTo>
                  <a:lnTo>
                    <a:pt x="472446" y="416052"/>
                  </a:lnTo>
                  <a:lnTo>
                    <a:pt x="454158" y="434340"/>
                  </a:lnTo>
                  <a:lnTo>
                    <a:pt x="454158" y="454152"/>
                  </a:lnTo>
                  <a:lnTo>
                    <a:pt x="492258" y="454152"/>
                  </a:lnTo>
                  <a:close/>
                </a:path>
                <a:path w="669289" h="454659">
                  <a:moveTo>
                    <a:pt x="492258" y="248412"/>
                  </a:moveTo>
                  <a:lnTo>
                    <a:pt x="492258" y="228600"/>
                  </a:lnTo>
                  <a:lnTo>
                    <a:pt x="472446" y="248412"/>
                  </a:lnTo>
                  <a:lnTo>
                    <a:pt x="492258" y="248412"/>
                  </a:lnTo>
                  <a:close/>
                </a:path>
                <a:path w="669289" h="454659">
                  <a:moveTo>
                    <a:pt x="611130" y="210312"/>
                  </a:moveTo>
                  <a:lnTo>
                    <a:pt x="555261" y="210312"/>
                  </a:lnTo>
                  <a:lnTo>
                    <a:pt x="600462" y="243840"/>
                  </a:lnTo>
                  <a:lnTo>
                    <a:pt x="611130" y="2103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23993" y="6821423"/>
              <a:ext cx="5217160" cy="142240"/>
            </a:xfrm>
            <a:custGeom>
              <a:avLst/>
              <a:gdLst/>
              <a:ahLst/>
              <a:cxnLst/>
              <a:rect l="l" t="t" r="r" b="b"/>
              <a:pathLst>
                <a:path w="5217159" h="142240">
                  <a:moveTo>
                    <a:pt x="5216651" y="141731"/>
                  </a:moveTo>
                  <a:lnTo>
                    <a:pt x="5216651" y="0"/>
                  </a:lnTo>
                  <a:lnTo>
                    <a:pt x="0" y="0"/>
                  </a:lnTo>
                  <a:lnTo>
                    <a:pt x="0" y="141731"/>
                  </a:lnTo>
                  <a:lnTo>
                    <a:pt x="5216651" y="141731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11801" y="6807708"/>
              <a:ext cx="5241290" cy="167640"/>
            </a:xfrm>
            <a:custGeom>
              <a:avLst/>
              <a:gdLst/>
              <a:ahLst/>
              <a:cxnLst/>
              <a:rect l="l" t="t" r="r" b="b"/>
              <a:pathLst>
                <a:path w="5241290" h="167640">
                  <a:moveTo>
                    <a:pt x="5241042" y="163068"/>
                  </a:moveTo>
                  <a:lnTo>
                    <a:pt x="5241042" y="6096"/>
                  </a:lnTo>
                  <a:lnTo>
                    <a:pt x="5236470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163068"/>
                  </a:lnTo>
                  <a:lnTo>
                    <a:pt x="6096" y="167640"/>
                  </a:lnTo>
                  <a:lnTo>
                    <a:pt x="12192" y="167640"/>
                  </a:lnTo>
                  <a:lnTo>
                    <a:pt x="12192" y="25908"/>
                  </a:lnTo>
                  <a:lnTo>
                    <a:pt x="25914" y="13716"/>
                  </a:lnTo>
                  <a:lnTo>
                    <a:pt x="25914" y="25908"/>
                  </a:lnTo>
                  <a:lnTo>
                    <a:pt x="5216658" y="25908"/>
                  </a:lnTo>
                  <a:lnTo>
                    <a:pt x="5216658" y="13716"/>
                  </a:lnTo>
                  <a:lnTo>
                    <a:pt x="5228850" y="25908"/>
                  </a:lnTo>
                  <a:lnTo>
                    <a:pt x="5228850" y="167640"/>
                  </a:lnTo>
                  <a:lnTo>
                    <a:pt x="5236470" y="167640"/>
                  </a:lnTo>
                  <a:lnTo>
                    <a:pt x="5241042" y="163068"/>
                  </a:lnTo>
                  <a:close/>
                </a:path>
                <a:path w="5241290" h="167640">
                  <a:moveTo>
                    <a:pt x="25914" y="25908"/>
                  </a:moveTo>
                  <a:lnTo>
                    <a:pt x="25914" y="13716"/>
                  </a:lnTo>
                  <a:lnTo>
                    <a:pt x="12192" y="25908"/>
                  </a:lnTo>
                  <a:lnTo>
                    <a:pt x="25914" y="25908"/>
                  </a:lnTo>
                  <a:close/>
                </a:path>
                <a:path w="5241290" h="167640">
                  <a:moveTo>
                    <a:pt x="25914" y="143256"/>
                  </a:moveTo>
                  <a:lnTo>
                    <a:pt x="25914" y="25908"/>
                  </a:lnTo>
                  <a:lnTo>
                    <a:pt x="12192" y="25908"/>
                  </a:lnTo>
                  <a:lnTo>
                    <a:pt x="12192" y="143256"/>
                  </a:lnTo>
                  <a:lnTo>
                    <a:pt x="25914" y="143256"/>
                  </a:lnTo>
                  <a:close/>
                </a:path>
                <a:path w="5241290" h="167640">
                  <a:moveTo>
                    <a:pt x="5228850" y="143256"/>
                  </a:moveTo>
                  <a:lnTo>
                    <a:pt x="12192" y="143256"/>
                  </a:lnTo>
                  <a:lnTo>
                    <a:pt x="25914" y="155448"/>
                  </a:lnTo>
                  <a:lnTo>
                    <a:pt x="25914" y="167640"/>
                  </a:lnTo>
                  <a:lnTo>
                    <a:pt x="5216658" y="167640"/>
                  </a:lnTo>
                  <a:lnTo>
                    <a:pt x="5216658" y="155448"/>
                  </a:lnTo>
                  <a:lnTo>
                    <a:pt x="5228850" y="143256"/>
                  </a:lnTo>
                  <a:close/>
                </a:path>
                <a:path w="5241290" h="167640">
                  <a:moveTo>
                    <a:pt x="25914" y="167640"/>
                  </a:moveTo>
                  <a:lnTo>
                    <a:pt x="25914" y="155448"/>
                  </a:lnTo>
                  <a:lnTo>
                    <a:pt x="12192" y="143256"/>
                  </a:lnTo>
                  <a:lnTo>
                    <a:pt x="12192" y="167640"/>
                  </a:lnTo>
                  <a:lnTo>
                    <a:pt x="25914" y="167640"/>
                  </a:lnTo>
                  <a:close/>
                </a:path>
                <a:path w="5241290" h="167640">
                  <a:moveTo>
                    <a:pt x="5228850" y="25908"/>
                  </a:moveTo>
                  <a:lnTo>
                    <a:pt x="5216658" y="13716"/>
                  </a:lnTo>
                  <a:lnTo>
                    <a:pt x="5216658" y="25908"/>
                  </a:lnTo>
                  <a:lnTo>
                    <a:pt x="5228850" y="25908"/>
                  </a:lnTo>
                  <a:close/>
                </a:path>
                <a:path w="5241290" h="167640">
                  <a:moveTo>
                    <a:pt x="5228850" y="143256"/>
                  </a:moveTo>
                  <a:lnTo>
                    <a:pt x="5228850" y="25908"/>
                  </a:lnTo>
                  <a:lnTo>
                    <a:pt x="5216658" y="25908"/>
                  </a:lnTo>
                  <a:lnTo>
                    <a:pt x="5216658" y="143256"/>
                  </a:lnTo>
                  <a:lnTo>
                    <a:pt x="5228850" y="143256"/>
                  </a:lnTo>
                  <a:close/>
                </a:path>
                <a:path w="5241290" h="167640">
                  <a:moveTo>
                    <a:pt x="5228850" y="167640"/>
                  </a:moveTo>
                  <a:lnTo>
                    <a:pt x="5228850" y="143256"/>
                  </a:lnTo>
                  <a:lnTo>
                    <a:pt x="5216658" y="155448"/>
                  </a:lnTo>
                  <a:lnTo>
                    <a:pt x="5216658" y="167640"/>
                  </a:lnTo>
                  <a:lnTo>
                    <a:pt x="5228850" y="167640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80019" y="5359907"/>
              <a:ext cx="139065" cy="702945"/>
            </a:xfrm>
            <a:custGeom>
              <a:avLst/>
              <a:gdLst/>
              <a:ahLst/>
              <a:cxnLst/>
              <a:rect l="l" t="t" r="r" b="b"/>
              <a:pathLst>
                <a:path w="139064" h="702945">
                  <a:moveTo>
                    <a:pt x="138696" y="1536"/>
                  </a:moveTo>
                  <a:lnTo>
                    <a:pt x="137160" y="0"/>
                  </a:lnTo>
                  <a:lnTo>
                    <a:pt x="12" y="1524"/>
                  </a:lnTo>
                  <a:lnTo>
                    <a:pt x="0" y="702564"/>
                  </a:lnTo>
                  <a:lnTo>
                    <a:pt x="12" y="1536"/>
                  </a:lnTo>
                  <a:lnTo>
                    <a:pt x="138696" y="1536"/>
                  </a:lnTo>
                  <a:close/>
                </a:path>
              </a:pathLst>
            </a:custGeom>
            <a:solidFill>
              <a:srgbClr val="7B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363973" y="5084063"/>
              <a:ext cx="600710" cy="978535"/>
            </a:xfrm>
            <a:custGeom>
              <a:avLst/>
              <a:gdLst/>
              <a:ahLst/>
              <a:cxnLst/>
              <a:rect l="l" t="t" r="r" b="b"/>
              <a:pathLst>
                <a:path w="600710" h="978535">
                  <a:moveTo>
                    <a:pt x="18287" y="257556"/>
                  </a:moveTo>
                  <a:lnTo>
                    <a:pt x="0" y="257556"/>
                  </a:lnTo>
                  <a:lnTo>
                    <a:pt x="5486" y="270357"/>
                  </a:lnTo>
                  <a:lnTo>
                    <a:pt x="18287" y="257556"/>
                  </a:lnTo>
                  <a:close/>
                </a:path>
                <a:path w="600710" h="978535">
                  <a:moveTo>
                    <a:pt x="600462" y="295656"/>
                  </a:moveTo>
                  <a:lnTo>
                    <a:pt x="304805" y="0"/>
                  </a:lnTo>
                  <a:lnTo>
                    <a:pt x="277374" y="0"/>
                  </a:lnTo>
                  <a:lnTo>
                    <a:pt x="534930" y="257556"/>
                  </a:lnTo>
                  <a:lnTo>
                    <a:pt x="554742" y="257556"/>
                  </a:lnTo>
                  <a:lnTo>
                    <a:pt x="554742" y="295656"/>
                  </a:lnTo>
                  <a:lnTo>
                    <a:pt x="600462" y="295656"/>
                  </a:lnTo>
                  <a:close/>
                </a:path>
                <a:path w="600710" h="978535">
                  <a:moveTo>
                    <a:pt x="553217" y="295656"/>
                  </a:moveTo>
                  <a:lnTo>
                    <a:pt x="553217" y="275843"/>
                  </a:lnTo>
                  <a:lnTo>
                    <a:pt x="546874" y="275914"/>
                  </a:lnTo>
                  <a:lnTo>
                    <a:pt x="541026" y="289560"/>
                  </a:lnTo>
                  <a:lnTo>
                    <a:pt x="527520" y="276129"/>
                  </a:lnTo>
                  <a:lnTo>
                    <a:pt x="416058" y="277367"/>
                  </a:lnTo>
                  <a:lnTo>
                    <a:pt x="416058" y="978407"/>
                  </a:lnTo>
                  <a:lnTo>
                    <a:pt x="416058" y="295656"/>
                  </a:lnTo>
                  <a:lnTo>
                    <a:pt x="434346" y="277368"/>
                  </a:lnTo>
                  <a:lnTo>
                    <a:pt x="434346" y="295656"/>
                  </a:lnTo>
                  <a:lnTo>
                    <a:pt x="553217" y="295656"/>
                  </a:lnTo>
                  <a:close/>
                </a:path>
                <a:path w="600710" h="978535">
                  <a:moveTo>
                    <a:pt x="434346" y="295656"/>
                  </a:moveTo>
                  <a:lnTo>
                    <a:pt x="434346" y="277368"/>
                  </a:lnTo>
                  <a:lnTo>
                    <a:pt x="416058" y="295656"/>
                  </a:lnTo>
                  <a:lnTo>
                    <a:pt x="434346" y="295656"/>
                  </a:lnTo>
                  <a:close/>
                </a:path>
                <a:path w="600710" h="978535">
                  <a:moveTo>
                    <a:pt x="434346" y="978407"/>
                  </a:moveTo>
                  <a:lnTo>
                    <a:pt x="434346" y="295656"/>
                  </a:lnTo>
                  <a:lnTo>
                    <a:pt x="416058" y="295656"/>
                  </a:lnTo>
                  <a:lnTo>
                    <a:pt x="416058" y="978407"/>
                  </a:lnTo>
                  <a:lnTo>
                    <a:pt x="434346" y="978407"/>
                  </a:lnTo>
                  <a:close/>
                </a:path>
                <a:path w="600710" h="978535">
                  <a:moveTo>
                    <a:pt x="546874" y="275914"/>
                  </a:moveTo>
                  <a:lnTo>
                    <a:pt x="527520" y="276129"/>
                  </a:lnTo>
                  <a:lnTo>
                    <a:pt x="541026" y="289560"/>
                  </a:lnTo>
                  <a:lnTo>
                    <a:pt x="546874" y="275914"/>
                  </a:lnTo>
                  <a:close/>
                </a:path>
                <a:path w="600710" h="978535">
                  <a:moveTo>
                    <a:pt x="554742" y="257556"/>
                  </a:moveTo>
                  <a:lnTo>
                    <a:pt x="534930" y="257556"/>
                  </a:lnTo>
                  <a:lnTo>
                    <a:pt x="548798" y="271424"/>
                  </a:lnTo>
                  <a:lnTo>
                    <a:pt x="554742" y="257556"/>
                  </a:lnTo>
                  <a:close/>
                </a:path>
                <a:path w="600710" h="978535">
                  <a:moveTo>
                    <a:pt x="554742" y="295656"/>
                  </a:moveTo>
                  <a:lnTo>
                    <a:pt x="554742" y="257556"/>
                  </a:lnTo>
                  <a:lnTo>
                    <a:pt x="548798" y="271424"/>
                  </a:lnTo>
                  <a:lnTo>
                    <a:pt x="553217" y="275843"/>
                  </a:lnTo>
                  <a:lnTo>
                    <a:pt x="553217" y="295656"/>
                  </a:lnTo>
                  <a:lnTo>
                    <a:pt x="554742" y="2956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63973" y="5084063"/>
              <a:ext cx="554990" cy="978535"/>
            </a:xfrm>
            <a:custGeom>
              <a:avLst/>
              <a:gdLst/>
              <a:ahLst/>
              <a:cxnLst/>
              <a:rect l="l" t="t" r="r" b="b"/>
              <a:pathLst>
                <a:path w="554989" h="978535">
                  <a:moveTo>
                    <a:pt x="554742" y="277367"/>
                  </a:moveTo>
                  <a:lnTo>
                    <a:pt x="277374" y="0"/>
                  </a:lnTo>
                  <a:lnTo>
                    <a:pt x="0" y="277367"/>
                  </a:lnTo>
                  <a:lnTo>
                    <a:pt x="138683" y="277367"/>
                  </a:lnTo>
                  <a:lnTo>
                    <a:pt x="138683" y="978407"/>
                  </a:lnTo>
                  <a:lnTo>
                    <a:pt x="416058" y="978407"/>
                  </a:lnTo>
                  <a:lnTo>
                    <a:pt x="416058" y="277367"/>
                  </a:lnTo>
                  <a:lnTo>
                    <a:pt x="554742" y="277367"/>
                  </a:lnTo>
                  <a:close/>
                </a:path>
              </a:pathLst>
            </a:custGeom>
            <a:solidFill>
              <a:srgbClr val="7B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18253" y="5056632"/>
              <a:ext cx="646430" cy="1024255"/>
            </a:xfrm>
            <a:custGeom>
              <a:avLst/>
              <a:gdLst/>
              <a:ahLst/>
              <a:cxnLst/>
              <a:rect l="l" t="t" r="r" b="b"/>
              <a:pathLst>
                <a:path w="646430" h="1024254">
                  <a:moveTo>
                    <a:pt x="646182" y="323087"/>
                  </a:moveTo>
                  <a:lnTo>
                    <a:pt x="323093" y="0"/>
                  </a:lnTo>
                  <a:lnTo>
                    <a:pt x="0" y="323087"/>
                  </a:lnTo>
                  <a:lnTo>
                    <a:pt x="45720" y="323087"/>
                  </a:lnTo>
                  <a:lnTo>
                    <a:pt x="45720" y="284987"/>
                  </a:lnTo>
                  <a:lnTo>
                    <a:pt x="91617" y="284987"/>
                  </a:lnTo>
                  <a:lnTo>
                    <a:pt x="309378" y="68428"/>
                  </a:lnTo>
                  <a:lnTo>
                    <a:pt x="309378" y="41147"/>
                  </a:lnTo>
                  <a:lnTo>
                    <a:pt x="336810" y="41147"/>
                  </a:lnTo>
                  <a:lnTo>
                    <a:pt x="336810" y="68429"/>
                  </a:lnTo>
                  <a:lnTo>
                    <a:pt x="554565" y="284987"/>
                  </a:lnTo>
                  <a:lnTo>
                    <a:pt x="600462" y="284987"/>
                  </a:lnTo>
                  <a:lnTo>
                    <a:pt x="600462" y="323087"/>
                  </a:lnTo>
                  <a:lnTo>
                    <a:pt x="646182" y="323087"/>
                  </a:lnTo>
                  <a:close/>
                </a:path>
                <a:path w="646430" h="1024254">
                  <a:moveTo>
                    <a:pt x="91617" y="284987"/>
                  </a:moveTo>
                  <a:lnTo>
                    <a:pt x="45720" y="284987"/>
                  </a:lnTo>
                  <a:lnTo>
                    <a:pt x="59436" y="316991"/>
                  </a:lnTo>
                  <a:lnTo>
                    <a:pt x="91617" y="284987"/>
                  </a:lnTo>
                  <a:close/>
                </a:path>
                <a:path w="646430" h="1024254">
                  <a:moveTo>
                    <a:pt x="204216" y="986027"/>
                  </a:moveTo>
                  <a:lnTo>
                    <a:pt x="204216" y="284987"/>
                  </a:lnTo>
                  <a:lnTo>
                    <a:pt x="91617" y="284987"/>
                  </a:lnTo>
                  <a:lnTo>
                    <a:pt x="59436" y="316991"/>
                  </a:lnTo>
                  <a:lnTo>
                    <a:pt x="45720" y="284987"/>
                  </a:lnTo>
                  <a:lnTo>
                    <a:pt x="45720" y="323087"/>
                  </a:lnTo>
                  <a:lnTo>
                    <a:pt x="166116" y="323087"/>
                  </a:lnTo>
                  <a:lnTo>
                    <a:pt x="166116" y="304799"/>
                  </a:lnTo>
                  <a:lnTo>
                    <a:pt x="184404" y="323087"/>
                  </a:lnTo>
                  <a:lnTo>
                    <a:pt x="184404" y="986027"/>
                  </a:lnTo>
                  <a:lnTo>
                    <a:pt x="204216" y="986027"/>
                  </a:lnTo>
                  <a:close/>
                </a:path>
                <a:path w="646430" h="1024254">
                  <a:moveTo>
                    <a:pt x="184404" y="323087"/>
                  </a:moveTo>
                  <a:lnTo>
                    <a:pt x="166116" y="304799"/>
                  </a:lnTo>
                  <a:lnTo>
                    <a:pt x="166116" y="323087"/>
                  </a:lnTo>
                  <a:lnTo>
                    <a:pt x="184404" y="323087"/>
                  </a:lnTo>
                  <a:close/>
                </a:path>
                <a:path w="646430" h="1024254">
                  <a:moveTo>
                    <a:pt x="204216" y="1024127"/>
                  </a:moveTo>
                  <a:lnTo>
                    <a:pt x="204216" y="1005839"/>
                  </a:lnTo>
                  <a:lnTo>
                    <a:pt x="184404" y="986027"/>
                  </a:lnTo>
                  <a:lnTo>
                    <a:pt x="184404" y="323087"/>
                  </a:lnTo>
                  <a:lnTo>
                    <a:pt x="166116" y="323087"/>
                  </a:lnTo>
                  <a:lnTo>
                    <a:pt x="166116" y="1024127"/>
                  </a:lnTo>
                  <a:lnTo>
                    <a:pt x="204216" y="1024127"/>
                  </a:lnTo>
                  <a:close/>
                </a:path>
                <a:path w="646430" h="1024254">
                  <a:moveTo>
                    <a:pt x="461778" y="986027"/>
                  </a:moveTo>
                  <a:lnTo>
                    <a:pt x="184404" y="986027"/>
                  </a:lnTo>
                  <a:lnTo>
                    <a:pt x="204216" y="1005839"/>
                  </a:lnTo>
                  <a:lnTo>
                    <a:pt x="204216" y="1024127"/>
                  </a:lnTo>
                  <a:lnTo>
                    <a:pt x="441966" y="1024127"/>
                  </a:lnTo>
                  <a:lnTo>
                    <a:pt x="441966" y="1005839"/>
                  </a:lnTo>
                  <a:lnTo>
                    <a:pt x="461778" y="986027"/>
                  </a:lnTo>
                  <a:close/>
                </a:path>
                <a:path w="646430" h="1024254">
                  <a:moveTo>
                    <a:pt x="336810" y="41147"/>
                  </a:moveTo>
                  <a:lnTo>
                    <a:pt x="309378" y="41147"/>
                  </a:lnTo>
                  <a:lnTo>
                    <a:pt x="323094" y="54788"/>
                  </a:lnTo>
                  <a:lnTo>
                    <a:pt x="336810" y="41147"/>
                  </a:lnTo>
                  <a:close/>
                </a:path>
                <a:path w="646430" h="1024254">
                  <a:moveTo>
                    <a:pt x="323093" y="54788"/>
                  </a:moveTo>
                  <a:lnTo>
                    <a:pt x="309378" y="41147"/>
                  </a:lnTo>
                  <a:lnTo>
                    <a:pt x="309378" y="68428"/>
                  </a:lnTo>
                  <a:lnTo>
                    <a:pt x="323093" y="54788"/>
                  </a:lnTo>
                  <a:close/>
                </a:path>
                <a:path w="646430" h="1024254">
                  <a:moveTo>
                    <a:pt x="336810" y="68429"/>
                  </a:moveTo>
                  <a:lnTo>
                    <a:pt x="336810" y="41147"/>
                  </a:lnTo>
                  <a:lnTo>
                    <a:pt x="323093" y="54788"/>
                  </a:lnTo>
                  <a:lnTo>
                    <a:pt x="336810" y="68429"/>
                  </a:lnTo>
                  <a:close/>
                </a:path>
                <a:path w="646430" h="1024254">
                  <a:moveTo>
                    <a:pt x="600462" y="323087"/>
                  </a:moveTo>
                  <a:lnTo>
                    <a:pt x="600462" y="284987"/>
                  </a:lnTo>
                  <a:lnTo>
                    <a:pt x="586746" y="316991"/>
                  </a:lnTo>
                  <a:lnTo>
                    <a:pt x="554565" y="284987"/>
                  </a:lnTo>
                  <a:lnTo>
                    <a:pt x="441966" y="284987"/>
                  </a:lnTo>
                  <a:lnTo>
                    <a:pt x="441966" y="986027"/>
                  </a:lnTo>
                  <a:lnTo>
                    <a:pt x="461778" y="986027"/>
                  </a:lnTo>
                  <a:lnTo>
                    <a:pt x="461778" y="323087"/>
                  </a:lnTo>
                  <a:lnTo>
                    <a:pt x="480066" y="304799"/>
                  </a:lnTo>
                  <a:lnTo>
                    <a:pt x="480066" y="323087"/>
                  </a:lnTo>
                  <a:lnTo>
                    <a:pt x="600462" y="323087"/>
                  </a:lnTo>
                  <a:close/>
                </a:path>
                <a:path w="646430" h="1024254">
                  <a:moveTo>
                    <a:pt x="480066" y="1024127"/>
                  </a:moveTo>
                  <a:lnTo>
                    <a:pt x="480066" y="323087"/>
                  </a:lnTo>
                  <a:lnTo>
                    <a:pt x="461778" y="323087"/>
                  </a:lnTo>
                  <a:lnTo>
                    <a:pt x="461778" y="986027"/>
                  </a:lnTo>
                  <a:lnTo>
                    <a:pt x="441966" y="1005839"/>
                  </a:lnTo>
                  <a:lnTo>
                    <a:pt x="441966" y="1024127"/>
                  </a:lnTo>
                  <a:lnTo>
                    <a:pt x="480066" y="1024127"/>
                  </a:lnTo>
                  <a:close/>
                </a:path>
                <a:path w="646430" h="1024254">
                  <a:moveTo>
                    <a:pt x="480066" y="323087"/>
                  </a:moveTo>
                  <a:lnTo>
                    <a:pt x="480066" y="304799"/>
                  </a:lnTo>
                  <a:lnTo>
                    <a:pt x="461778" y="323087"/>
                  </a:lnTo>
                  <a:lnTo>
                    <a:pt x="480066" y="323087"/>
                  </a:lnTo>
                  <a:close/>
                </a:path>
                <a:path w="646430" h="1024254">
                  <a:moveTo>
                    <a:pt x="600462" y="284987"/>
                  </a:moveTo>
                  <a:lnTo>
                    <a:pt x="554565" y="284987"/>
                  </a:lnTo>
                  <a:lnTo>
                    <a:pt x="586746" y="316991"/>
                  </a:lnTo>
                  <a:lnTo>
                    <a:pt x="600462" y="2849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294888" y="4741164"/>
              <a:ext cx="276225" cy="553720"/>
            </a:xfrm>
            <a:custGeom>
              <a:avLst/>
              <a:gdLst/>
              <a:ahLst/>
              <a:cxnLst/>
              <a:rect l="l" t="t" r="r" b="b"/>
              <a:pathLst>
                <a:path w="276225" h="553720">
                  <a:moveTo>
                    <a:pt x="1515" y="1523"/>
                  </a:moveTo>
                  <a:lnTo>
                    <a:pt x="0" y="0"/>
                  </a:lnTo>
                  <a:lnTo>
                    <a:pt x="0" y="1523"/>
                  </a:lnTo>
                  <a:lnTo>
                    <a:pt x="1515" y="1523"/>
                  </a:lnTo>
                  <a:close/>
                </a:path>
                <a:path w="276225" h="553720">
                  <a:moveTo>
                    <a:pt x="275844" y="277368"/>
                  </a:moveTo>
                  <a:lnTo>
                    <a:pt x="275336" y="276857"/>
                  </a:lnTo>
                  <a:lnTo>
                    <a:pt x="274319" y="278891"/>
                  </a:lnTo>
                  <a:lnTo>
                    <a:pt x="0" y="553211"/>
                  </a:lnTo>
                  <a:lnTo>
                    <a:pt x="275844" y="277368"/>
                  </a:lnTo>
                  <a:close/>
                </a:path>
              </a:pathLst>
            </a:custGeom>
            <a:solidFill>
              <a:srgbClr val="7B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75076" y="4695444"/>
              <a:ext cx="323215" cy="599440"/>
            </a:xfrm>
            <a:custGeom>
              <a:avLst/>
              <a:gdLst/>
              <a:ahLst/>
              <a:cxnLst/>
              <a:rect l="l" t="t" r="r" b="b"/>
              <a:pathLst>
                <a:path w="323214" h="599439">
                  <a:moveTo>
                    <a:pt x="47243" y="47243"/>
                  </a:moveTo>
                  <a:lnTo>
                    <a:pt x="0" y="0"/>
                  </a:lnTo>
                  <a:lnTo>
                    <a:pt x="0" y="184403"/>
                  </a:lnTo>
                  <a:lnTo>
                    <a:pt x="6096" y="178307"/>
                  </a:lnTo>
                  <a:lnTo>
                    <a:pt x="6096" y="59436"/>
                  </a:lnTo>
                  <a:lnTo>
                    <a:pt x="19811" y="53557"/>
                  </a:lnTo>
                  <a:lnTo>
                    <a:pt x="19811" y="47243"/>
                  </a:lnTo>
                  <a:lnTo>
                    <a:pt x="34544" y="47243"/>
                  </a:lnTo>
                  <a:lnTo>
                    <a:pt x="38100" y="45720"/>
                  </a:lnTo>
                  <a:lnTo>
                    <a:pt x="38100" y="47243"/>
                  </a:lnTo>
                  <a:lnTo>
                    <a:pt x="47243" y="47243"/>
                  </a:lnTo>
                  <a:close/>
                </a:path>
                <a:path w="323214" h="599439">
                  <a:moveTo>
                    <a:pt x="19811" y="184403"/>
                  </a:moveTo>
                  <a:lnTo>
                    <a:pt x="19811" y="164592"/>
                  </a:lnTo>
                  <a:lnTo>
                    <a:pt x="0" y="184403"/>
                  </a:lnTo>
                  <a:lnTo>
                    <a:pt x="19811" y="184403"/>
                  </a:lnTo>
                  <a:close/>
                </a:path>
                <a:path w="323214" h="599439">
                  <a:moveTo>
                    <a:pt x="19811" y="73076"/>
                  </a:moveTo>
                  <a:lnTo>
                    <a:pt x="19811" y="53557"/>
                  </a:lnTo>
                  <a:lnTo>
                    <a:pt x="6096" y="59436"/>
                  </a:lnTo>
                  <a:lnTo>
                    <a:pt x="19811" y="73076"/>
                  </a:lnTo>
                  <a:close/>
                </a:path>
                <a:path w="323214" h="599439">
                  <a:moveTo>
                    <a:pt x="19811" y="164592"/>
                  </a:moveTo>
                  <a:lnTo>
                    <a:pt x="19811" y="73076"/>
                  </a:lnTo>
                  <a:lnTo>
                    <a:pt x="6096" y="59436"/>
                  </a:lnTo>
                  <a:lnTo>
                    <a:pt x="6096" y="178307"/>
                  </a:lnTo>
                  <a:lnTo>
                    <a:pt x="19811" y="164592"/>
                  </a:lnTo>
                  <a:close/>
                </a:path>
                <a:path w="323214" h="599439">
                  <a:moveTo>
                    <a:pt x="38100" y="598931"/>
                  </a:moveTo>
                  <a:lnTo>
                    <a:pt x="25297" y="593445"/>
                  </a:lnTo>
                  <a:lnTo>
                    <a:pt x="19811" y="598931"/>
                  </a:lnTo>
                  <a:lnTo>
                    <a:pt x="38100" y="598931"/>
                  </a:lnTo>
                  <a:close/>
                </a:path>
                <a:path w="323214" h="599439">
                  <a:moveTo>
                    <a:pt x="34544" y="47243"/>
                  </a:moveTo>
                  <a:lnTo>
                    <a:pt x="21335" y="47243"/>
                  </a:lnTo>
                  <a:lnTo>
                    <a:pt x="25298" y="51206"/>
                  </a:lnTo>
                  <a:lnTo>
                    <a:pt x="34544" y="47243"/>
                  </a:lnTo>
                  <a:close/>
                </a:path>
                <a:path w="323214" h="599439">
                  <a:moveTo>
                    <a:pt x="295655" y="350390"/>
                  </a:moveTo>
                  <a:lnTo>
                    <a:pt x="295655" y="321563"/>
                  </a:lnTo>
                  <a:lnTo>
                    <a:pt x="294131" y="324611"/>
                  </a:lnTo>
                  <a:lnTo>
                    <a:pt x="25297" y="593445"/>
                  </a:lnTo>
                  <a:lnTo>
                    <a:pt x="38100" y="598931"/>
                  </a:lnTo>
                  <a:lnTo>
                    <a:pt x="45937" y="598931"/>
                  </a:lnTo>
                  <a:lnTo>
                    <a:pt x="295655" y="350390"/>
                  </a:lnTo>
                  <a:close/>
                </a:path>
                <a:path w="323214" h="599439">
                  <a:moveTo>
                    <a:pt x="323088" y="323088"/>
                  </a:moveTo>
                  <a:lnTo>
                    <a:pt x="47243" y="47243"/>
                  </a:lnTo>
                  <a:lnTo>
                    <a:pt x="34544" y="47243"/>
                  </a:lnTo>
                  <a:lnTo>
                    <a:pt x="25298" y="51206"/>
                  </a:lnTo>
                  <a:lnTo>
                    <a:pt x="295655" y="321563"/>
                  </a:lnTo>
                  <a:lnTo>
                    <a:pt x="295655" y="350390"/>
                  </a:lnTo>
                  <a:lnTo>
                    <a:pt x="323088" y="323088"/>
                  </a:lnTo>
                  <a:close/>
                </a:path>
                <a:path w="323214" h="599439">
                  <a:moveTo>
                    <a:pt x="38100" y="47243"/>
                  </a:moveTo>
                  <a:lnTo>
                    <a:pt x="38100" y="45720"/>
                  </a:lnTo>
                  <a:lnTo>
                    <a:pt x="34544" y="47243"/>
                  </a:lnTo>
                  <a:lnTo>
                    <a:pt x="38100" y="47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752599" y="4741163"/>
              <a:ext cx="1818639" cy="553720"/>
            </a:xfrm>
            <a:custGeom>
              <a:avLst/>
              <a:gdLst/>
              <a:ahLst/>
              <a:cxnLst/>
              <a:rect l="l" t="t" r="r" b="b"/>
              <a:pathLst>
                <a:path w="1818639" h="553720">
                  <a:moveTo>
                    <a:pt x="1818131" y="277367"/>
                  </a:moveTo>
                  <a:lnTo>
                    <a:pt x="1542287" y="0"/>
                  </a:lnTo>
                  <a:lnTo>
                    <a:pt x="1542287" y="138683"/>
                  </a:lnTo>
                  <a:lnTo>
                    <a:pt x="0" y="138683"/>
                  </a:lnTo>
                  <a:lnTo>
                    <a:pt x="0" y="414527"/>
                  </a:lnTo>
                  <a:lnTo>
                    <a:pt x="1542287" y="414527"/>
                  </a:lnTo>
                  <a:lnTo>
                    <a:pt x="1542287" y="553211"/>
                  </a:lnTo>
                  <a:lnTo>
                    <a:pt x="1818131" y="277367"/>
                  </a:lnTo>
                  <a:close/>
                </a:path>
              </a:pathLst>
            </a:custGeom>
            <a:solidFill>
              <a:srgbClr val="7B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734312" y="4695444"/>
              <a:ext cx="1864360" cy="645160"/>
            </a:xfrm>
            <a:custGeom>
              <a:avLst/>
              <a:gdLst/>
              <a:ahLst/>
              <a:cxnLst/>
              <a:rect l="l" t="t" r="r" b="b"/>
              <a:pathLst>
                <a:path w="1864360" h="645160">
                  <a:moveTo>
                    <a:pt x="1560576" y="164592"/>
                  </a:moveTo>
                  <a:lnTo>
                    <a:pt x="0" y="164592"/>
                  </a:lnTo>
                  <a:lnTo>
                    <a:pt x="0" y="480060"/>
                  </a:lnTo>
                  <a:lnTo>
                    <a:pt x="18288" y="480060"/>
                  </a:lnTo>
                  <a:lnTo>
                    <a:pt x="18288" y="202692"/>
                  </a:lnTo>
                  <a:lnTo>
                    <a:pt x="38100" y="184404"/>
                  </a:lnTo>
                  <a:lnTo>
                    <a:pt x="38100" y="202692"/>
                  </a:lnTo>
                  <a:lnTo>
                    <a:pt x="1540764" y="202692"/>
                  </a:lnTo>
                  <a:lnTo>
                    <a:pt x="1540764" y="184404"/>
                  </a:lnTo>
                  <a:lnTo>
                    <a:pt x="1560576" y="164592"/>
                  </a:lnTo>
                  <a:close/>
                </a:path>
                <a:path w="1864360" h="645160">
                  <a:moveTo>
                    <a:pt x="38100" y="202692"/>
                  </a:moveTo>
                  <a:lnTo>
                    <a:pt x="38100" y="184404"/>
                  </a:lnTo>
                  <a:lnTo>
                    <a:pt x="18288" y="202692"/>
                  </a:lnTo>
                  <a:lnTo>
                    <a:pt x="38100" y="202692"/>
                  </a:lnTo>
                  <a:close/>
                </a:path>
                <a:path w="1864360" h="645160">
                  <a:moveTo>
                    <a:pt x="38100" y="441960"/>
                  </a:moveTo>
                  <a:lnTo>
                    <a:pt x="38100" y="202692"/>
                  </a:lnTo>
                  <a:lnTo>
                    <a:pt x="18288" y="202692"/>
                  </a:lnTo>
                  <a:lnTo>
                    <a:pt x="18288" y="441960"/>
                  </a:lnTo>
                  <a:lnTo>
                    <a:pt x="38100" y="441960"/>
                  </a:lnTo>
                  <a:close/>
                </a:path>
                <a:path w="1864360" h="645160">
                  <a:moveTo>
                    <a:pt x="1578864" y="553387"/>
                  </a:moveTo>
                  <a:lnTo>
                    <a:pt x="1578864" y="441960"/>
                  </a:lnTo>
                  <a:lnTo>
                    <a:pt x="18288" y="441960"/>
                  </a:lnTo>
                  <a:lnTo>
                    <a:pt x="38100" y="460248"/>
                  </a:lnTo>
                  <a:lnTo>
                    <a:pt x="38100" y="480060"/>
                  </a:lnTo>
                  <a:lnTo>
                    <a:pt x="1540764" y="480060"/>
                  </a:lnTo>
                  <a:lnTo>
                    <a:pt x="1540764" y="460248"/>
                  </a:lnTo>
                  <a:lnTo>
                    <a:pt x="1560576" y="480060"/>
                  </a:lnTo>
                  <a:lnTo>
                    <a:pt x="1560576" y="571575"/>
                  </a:lnTo>
                  <a:lnTo>
                    <a:pt x="1578864" y="553387"/>
                  </a:lnTo>
                  <a:close/>
                </a:path>
                <a:path w="1864360" h="645160">
                  <a:moveTo>
                    <a:pt x="38100" y="480060"/>
                  </a:moveTo>
                  <a:lnTo>
                    <a:pt x="38100" y="460248"/>
                  </a:lnTo>
                  <a:lnTo>
                    <a:pt x="18288" y="441960"/>
                  </a:lnTo>
                  <a:lnTo>
                    <a:pt x="18288" y="480060"/>
                  </a:lnTo>
                  <a:lnTo>
                    <a:pt x="38100" y="480060"/>
                  </a:lnTo>
                  <a:close/>
                </a:path>
                <a:path w="1864360" h="645160">
                  <a:moveTo>
                    <a:pt x="1863852" y="323088"/>
                  </a:moveTo>
                  <a:lnTo>
                    <a:pt x="1540764" y="0"/>
                  </a:lnTo>
                  <a:lnTo>
                    <a:pt x="1540764" y="164592"/>
                  </a:lnTo>
                  <a:lnTo>
                    <a:pt x="1546860" y="164592"/>
                  </a:lnTo>
                  <a:lnTo>
                    <a:pt x="1546860" y="59436"/>
                  </a:lnTo>
                  <a:lnTo>
                    <a:pt x="1578864" y="45720"/>
                  </a:lnTo>
                  <a:lnTo>
                    <a:pt x="1578864" y="91264"/>
                  </a:lnTo>
                  <a:lnTo>
                    <a:pt x="1811202" y="322326"/>
                  </a:lnTo>
                  <a:lnTo>
                    <a:pt x="1824228" y="309372"/>
                  </a:lnTo>
                  <a:lnTo>
                    <a:pt x="1824228" y="362525"/>
                  </a:lnTo>
                  <a:lnTo>
                    <a:pt x="1863852" y="323088"/>
                  </a:lnTo>
                  <a:close/>
                </a:path>
                <a:path w="1864360" h="645160">
                  <a:moveTo>
                    <a:pt x="1560576" y="202692"/>
                  </a:moveTo>
                  <a:lnTo>
                    <a:pt x="1560576" y="164592"/>
                  </a:lnTo>
                  <a:lnTo>
                    <a:pt x="1540764" y="184404"/>
                  </a:lnTo>
                  <a:lnTo>
                    <a:pt x="1540764" y="202692"/>
                  </a:lnTo>
                  <a:lnTo>
                    <a:pt x="1560576" y="202692"/>
                  </a:lnTo>
                  <a:close/>
                </a:path>
                <a:path w="1864360" h="645160">
                  <a:moveTo>
                    <a:pt x="1560576" y="480060"/>
                  </a:moveTo>
                  <a:lnTo>
                    <a:pt x="1540764" y="460248"/>
                  </a:lnTo>
                  <a:lnTo>
                    <a:pt x="1540764" y="480060"/>
                  </a:lnTo>
                  <a:lnTo>
                    <a:pt x="1560576" y="480060"/>
                  </a:lnTo>
                  <a:close/>
                </a:path>
                <a:path w="1864360" h="645160">
                  <a:moveTo>
                    <a:pt x="1560576" y="571575"/>
                  </a:moveTo>
                  <a:lnTo>
                    <a:pt x="1560576" y="480060"/>
                  </a:lnTo>
                  <a:lnTo>
                    <a:pt x="1540764" y="480060"/>
                  </a:lnTo>
                  <a:lnTo>
                    <a:pt x="1540764" y="644652"/>
                  </a:lnTo>
                  <a:lnTo>
                    <a:pt x="1546860" y="638584"/>
                  </a:lnTo>
                  <a:lnTo>
                    <a:pt x="1546860" y="585216"/>
                  </a:lnTo>
                  <a:lnTo>
                    <a:pt x="1560576" y="571575"/>
                  </a:lnTo>
                  <a:close/>
                </a:path>
                <a:path w="1864360" h="645160">
                  <a:moveTo>
                    <a:pt x="1578864" y="91264"/>
                  </a:moveTo>
                  <a:lnTo>
                    <a:pt x="1578864" y="45720"/>
                  </a:lnTo>
                  <a:lnTo>
                    <a:pt x="1546860" y="59436"/>
                  </a:lnTo>
                  <a:lnTo>
                    <a:pt x="1578864" y="91264"/>
                  </a:lnTo>
                  <a:close/>
                </a:path>
                <a:path w="1864360" h="645160">
                  <a:moveTo>
                    <a:pt x="1578864" y="202692"/>
                  </a:moveTo>
                  <a:lnTo>
                    <a:pt x="1578864" y="91264"/>
                  </a:lnTo>
                  <a:lnTo>
                    <a:pt x="1546860" y="59436"/>
                  </a:lnTo>
                  <a:lnTo>
                    <a:pt x="1546860" y="164592"/>
                  </a:lnTo>
                  <a:lnTo>
                    <a:pt x="1560576" y="164592"/>
                  </a:lnTo>
                  <a:lnTo>
                    <a:pt x="1560576" y="202692"/>
                  </a:lnTo>
                  <a:lnTo>
                    <a:pt x="1578864" y="202692"/>
                  </a:lnTo>
                  <a:close/>
                </a:path>
                <a:path w="1864360" h="645160">
                  <a:moveTo>
                    <a:pt x="1824228" y="362525"/>
                  </a:moveTo>
                  <a:lnTo>
                    <a:pt x="1824228" y="335280"/>
                  </a:lnTo>
                  <a:lnTo>
                    <a:pt x="1811202" y="322326"/>
                  </a:lnTo>
                  <a:lnTo>
                    <a:pt x="1546860" y="585216"/>
                  </a:lnTo>
                  <a:lnTo>
                    <a:pt x="1578864" y="598932"/>
                  </a:lnTo>
                  <a:lnTo>
                    <a:pt x="1578864" y="606731"/>
                  </a:lnTo>
                  <a:lnTo>
                    <a:pt x="1824228" y="362525"/>
                  </a:lnTo>
                  <a:close/>
                </a:path>
                <a:path w="1864360" h="645160">
                  <a:moveTo>
                    <a:pt x="1578864" y="606731"/>
                  </a:moveTo>
                  <a:lnTo>
                    <a:pt x="1578864" y="598932"/>
                  </a:lnTo>
                  <a:lnTo>
                    <a:pt x="1546860" y="585216"/>
                  </a:lnTo>
                  <a:lnTo>
                    <a:pt x="1546860" y="638584"/>
                  </a:lnTo>
                  <a:lnTo>
                    <a:pt x="1578864" y="606731"/>
                  </a:lnTo>
                  <a:close/>
                </a:path>
                <a:path w="1864360" h="645160">
                  <a:moveTo>
                    <a:pt x="1824228" y="335280"/>
                  </a:moveTo>
                  <a:lnTo>
                    <a:pt x="1824228" y="309372"/>
                  </a:lnTo>
                  <a:lnTo>
                    <a:pt x="1811202" y="322326"/>
                  </a:lnTo>
                  <a:lnTo>
                    <a:pt x="1824228" y="3352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72884" y="4706112"/>
              <a:ext cx="276225" cy="553720"/>
            </a:xfrm>
            <a:custGeom>
              <a:avLst/>
              <a:gdLst/>
              <a:ahLst/>
              <a:cxnLst/>
              <a:rect l="l" t="t" r="r" b="b"/>
              <a:pathLst>
                <a:path w="276225" h="553720">
                  <a:moveTo>
                    <a:pt x="1515" y="1523"/>
                  </a:moveTo>
                  <a:lnTo>
                    <a:pt x="0" y="0"/>
                  </a:lnTo>
                  <a:lnTo>
                    <a:pt x="0" y="1523"/>
                  </a:lnTo>
                  <a:lnTo>
                    <a:pt x="1515" y="1523"/>
                  </a:lnTo>
                  <a:close/>
                </a:path>
                <a:path w="276225" h="553720">
                  <a:moveTo>
                    <a:pt x="275844" y="277368"/>
                  </a:moveTo>
                  <a:lnTo>
                    <a:pt x="275336" y="276857"/>
                  </a:lnTo>
                  <a:lnTo>
                    <a:pt x="274319" y="278891"/>
                  </a:lnTo>
                  <a:lnTo>
                    <a:pt x="0" y="553211"/>
                  </a:lnTo>
                  <a:lnTo>
                    <a:pt x="275844" y="277368"/>
                  </a:lnTo>
                  <a:close/>
                </a:path>
              </a:pathLst>
            </a:custGeom>
            <a:solidFill>
              <a:srgbClr val="7B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53072" y="4660392"/>
              <a:ext cx="323215" cy="599440"/>
            </a:xfrm>
            <a:custGeom>
              <a:avLst/>
              <a:gdLst/>
              <a:ahLst/>
              <a:cxnLst/>
              <a:rect l="l" t="t" r="r" b="b"/>
              <a:pathLst>
                <a:path w="323215" h="599439">
                  <a:moveTo>
                    <a:pt x="47243" y="47243"/>
                  </a:moveTo>
                  <a:lnTo>
                    <a:pt x="0" y="0"/>
                  </a:lnTo>
                  <a:lnTo>
                    <a:pt x="0" y="184403"/>
                  </a:lnTo>
                  <a:lnTo>
                    <a:pt x="6096" y="178307"/>
                  </a:lnTo>
                  <a:lnTo>
                    <a:pt x="6096" y="59436"/>
                  </a:lnTo>
                  <a:lnTo>
                    <a:pt x="19811" y="53557"/>
                  </a:lnTo>
                  <a:lnTo>
                    <a:pt x="19811" y="47243"/>
                  </a:lnTo>
                  <a:lnTo>
                    <a:pt x="34544" y="47243"/>
                  </a:lnTo>
                  <a:lnTo>
                    <a:pt x="38100" y="45720"/>
                  </a:lnTo>
                  <a:lnTo>
                    <a:pt x="38100" y="47243"/>
                  </a:lnTo>
                  <a:lnTo>
                    <a:pt x="47243" y="47243"/>
                  </a:lnTo>
                  <a:close/>
                </a:path>
                <a:path w="323215" h="599439">
                  <a:moveTo>
                    <a:pt x="19811" y="184403"/>
                  </a:moveTo>
                  <a:lnTo>
                    <a:pt x="19811" y="164592"/>
                  </a:lnTo>
                  <a:lnTo>
                    <a:pt x="0" y="184403"/>
                  </a:lnTo>
                  <a:lnTo>
                    <a:pt x="19811" y="184403"/>
                  </a:lnTo>
                  <a:close/>
                </a:path>
                <a:path w="323215" h="599439">
                  <a:moveTo>
                    <a:pt x="19811" y="73151"/>
                  </a:moveTo>
                  <a:lnTo>
                    <a:pt x="19811" y="53557"/>
                  </a:lnTo>
                  <a:lnTo>
                    <a:pt x="6096" y="59436"/>
                  </a:lnTo>
                  <a:lnTo>
                    <a:pt x="19811" y="73151"/>
                  </a:lnTo>
                  <a:close/>
                </a:path>
                <a:path w="323215" h="599439">
                  <a:moveTo>
                    <a:pt x="19811" y="164592"/>
                  </a:moveTo>
                  <a:lnTo>
                    <a:pt x="19811" y="73151"/>
                  </a:lnTo>
                  <a:lnTo>
                    <a:pt x="6096" y="59436"/>
                  </a:lnTo>
                  <a:lnTo>
                    <a:pt x="6096" y="178307"/>
                  </a:lnTo>
                  <a:lnTo>
                    <a:pt x="19811" y="164592"/>
                  </a:lnTo>
                  <a:close/>
                </a:path>
                <a:path w="323215" h="599439">
                  <a:moveTo>
                    <a:pt x="38100" y="598931"/>
                  </a:moveTo>
                  <a:lnTo>
                    <a:pt x="24856" y="593886"/>
                  </a:lnTo>
                  <a:lnTo>
                    <a:pt x="19811" y="598931"/>
                  </a:lnTo>
                  <a:lnTo>
                    <a:pt x="38100" y="598931"/>
                  </a:lnTo>
                  <a:close/>
                </a:path>
                <a:path w="323215" h="599439">
                  <a:moveTo>
                    <a:pt x="34544" y="47243"/>
                  </a:moveTo>
                  <a:lnTo>
                    <a:pt x="21335" y="47243"/>
                  </a:lnTo>
                  <a:lnTo>
                    <a:pt x="25298" y="51206"/>
                  </a:lnTo>
                  <a:lnTo>
                    <a:pt x="34544" y="47243"/>
                  </a:lnTo>
                  <a:close/>
                </a:path>
                <a:path w="323215" h="599439">
                  <a:moveTo>
                    <a:pt x="283464" y="362712"/>
                  </a:moveTo>
                  <a:lnTo>
                    <a:pt x="283464" y="336804"/>
                  </a:lnTo>
                  <a:lnTo>
                    <a:pt x="282701" y="336041"/>
                  </a:lnTo>
                  <a:lnTo>
                    <a:pt x="24856" y="593886"/>
                  </a:lnTo>
                  <a:lnTo>
                    <a:pt x="38100" y="598931"/>
                  </a:lnTo>
                  <a:lnTo>
                    <a:pt x="47244" y="598931"/>
                  </a:lnTo>
                  <a:lnTo>
                    <a:pt x="283464" y="362712"/>
                  </a:lnTo>
                  <a:close/>
                </a:path>
                <a:path w="323215" h="599439">
                  <a:moveTo>
                    <a:pt x="323088" y="323088"/>
                  </a:moveTo>
                  <a:lnTo>
                    <a:pt x="47244" y="47244"/>
                  </a:lnTo>
                  <a:lnTo>
                    <a:pt x="34544" y="47243"/>
                  </a:lnTo>
                  <a:lnTo>
                    <a:pt x="25298" y="51206"/>
                  </a:lnTo>
                  <a:lnTo>
                    <a:pt x="295655" y="321563"/>
                  </a:lnTo>
                  <a:lnTo>
                    <a:pt x="295655" y="350520"/>
                  </a:lnTo>
                  <a:lnTo>
                    <a:pt x="323088" y="323088"/>
                  </a:lnTo>
                  <a:close/>
                </a:path>
                <a:path w="323215" h="599439">
                  <a:moveTo>
                    <a:pt x="38100" y="47243"/>
                  </a:moveTo>
                  <a:lnTo>
                    <a:pt x="38100" y="45720"/>
                  </a:lnTo>
                  <a:lnTo>
                    <a:pt x="34544" y="47243"/>
                  </a:lnTo>
                  <a:lnTo>
                    <a:pt x="38100" y="47243"/>
                  </a:lnTo>
                  <a:close/>
                </a:path>
                <a:path w="323215" h="599439">
                  <a:moveTo>
                    <a:pt x="295655" y="350520"/>
                  </a:moveTo>
                  <a:lnTo>
                    <a:pt x="295655" y="321563"/>
                  </a:lnTo>
                  <a:lnTo>
                    <a:pt x="294131" y="324611"/>
                  </a:lnTo>
                  <a:lnTo>
                    <a:pt x="282701" y="336041"/>
                  </a:lnTo>
                  <a:lnTo>
                    <a:pt x="283464" y="336804"/>
                  </a:lnTo>
                  <a:lnTo>
                    <a:pt x="283464" y="362712"/>
                  </a:lnTo>
                  <a:lnTo>
                    <a:pt x="295655" y="3505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530596" y="4706111"/>
              <a:ext cx="1818639" cy="553720"/>
            </a:xfrm>
            <a:custGeom>
              <a:avLst/>
              <a:gdLst/>
              <a:ahLst/>
              <a:cxnLst/>
              <a:rect l="l" t="t" r="r" b="b"/>
              <a:pathLst>
                <a:path w="1818640" h="553720">
                  <a:moveTo>
                    <a:pt x="1818131" y="277367"/>
                  </a:moveTo>
                  <a:lnTo>
                    <a:pt x="1542287" y="0"/>
                  </a:lnTo>
                  <a:lnTo>
                    <a:pt x="1542287" y="138683"/>
                  </a:lnTo>
                  <a:lnTo>
                    <a:pt x="0" y="138683"/>
                  </a:lnTo>
                  <a:lnTo>
                    <a:pt x="0" y="416051"/>
                  </a:lnTo>
                  <a:lnTo>
                    <a:pt x="1542287" y="416051"/>
                  </a:lnTo>
                  <a:lnTo>
                    <a:pt x="1542287" y="553211"/>
                  </a:lnTo>
                  <a:lnTo>
                    <a:pt x="1818131" y="277367"/>
                  </a:lnTo>
                  <a:close/>
                </a:path>
              </a:pathLst>
            </a:custGeom>
            <a:solidFill>
              <a:srgbClr val="7B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512308" y="4660392"/>
              <a:ext cx="1864360" cy="646430"/>
            </a:xfrm>
            <a:custGeom>
              <a:avLst/>
              <a:gdLst/>
              <a:ahLst/>
              <a:cxnLst/>
              <a:rect l="l" t="t" r="r" b="b"/>
              <a:pathLst>
                <a:path w="1864359" h="646429">
                  <a:moveTo>
                    <a:pt x="1560576" y="164592"/>
                  </a:moveTo>
                  <a:lnTo>
                    <a:pt x="0" y="164592"/>
                  </a:lnTo>
                  <a:lnTo>
                    <a:pt x="0" y="480060"/>
                  </a:lnTo>
                  <a:lnTo>
                    <a:pt x="18288" y="480060"/>
                  </a:lnTo>
                  <a:lnTo>
                    <a:pt x="18288" y="202692"/>
                  </a:lnTo>
                  <a:lnTo>
                    <a:pt x="38100" y="184404"/>
                  </a:lnTo>
                  <a:lnTo>
                    <a:pt x="38100" y="202692"/>
                  </a:lnTo>
                  <a:lnTo>
                    <a:pt x="1540764" y="202692"/>
                  </a:lnTo>
                  <a:lnTo>
                    <a:pt x="1540764" y="184404"/>
                  </a:lnTo>
                  <a:lnTo>
                    <a:pt x="1560576" y="164592"/>
                  </a:lnTo>
                  <a:close/>
                </a:path>
                <a:path w="1864359" h="646429">
                  <a:moveTo>
                    <a:pt x="38100" y="202692"/>
                  </a:moveTo>
                  <a:lnTo>
                    <a:pt x="38100" y="184404"/>
                  </a:lnTo>
                  <a:lnTo>
                    <a:pt x="18288" y="202692"/>
                  </a:lnTo>
                  <a:lnTo>
                    <a:pt x="38100" y="202692"/>
                  </a:lnTo>
                  <a:close/>
                </a:path>
                <a:path w="1864359" h="646429">
                  <a:moveTo>
                    <a:pt x="38100" y="441960"/>
                  </a:moveTo>
                  <a:lnTo>
                    <a:pt x="38100" y="202692"/>
                  </a:lnTo>
                  <a:lnTo>
                    <a:pt x="18288" y="202692"/>
                  </a:lnTo>
                  <a:lnTo>
                    <a:pt x="18288" y="441960"/>
                  </a:lnTo>
                  <a:lnTo>
                    <a:pt x="38100" y="441960"/>
                  </a:lnTo>
                  <a:close/>
                </a:path>
                <a:path w="1864359" h="646429">
                  <a:moveTo>
                    <a:pt x="1578864" y="554736"/>
                  </a:moveTo>
                  <a:lnTo>
                    <a:pt x="1578864" y="441960"/>
                  </a:lnTo>
                  <a:lnTo>
                    <a:pt x="18288" y="441960"/>
                  </a:lnTo>
                  <a:lnTo>
                    <a:pt x="38100" y="461772"/>
                  </a:lnTo>
                  <a:lnTo>
                    <a:pt x="38100" y="480060"/>
                  </a:lnTo>
                  <a:lnTo>
                    <a:pt x="1540764" y="480060"/>
                  </a:lnTo>
                  <a:lnTo>
                    <a:pt x="1540764" y="461772"/>
                  </a:lnTo>
                  <a:lnTo>
                    <a:pt x="1560576" y="480060"/>
                  </a:lnTo>
                  <a:lnTo>
                    <a:pt x="1560576" y="573024"/>
                  </a:lnTo>
                  <a:lnTo>
                    <a:pt x="1578864" y="554736"/>
                  </a:lnTo>
                  <a:close/>
                </a:path>
                <a:path w="1864359" h="646429">
                  <a:moveTo>
                    <a:pt x="38100" y="480060"/>
                  </a:moveTo>
                  <a:lnTo>
                    <a:pt x="38100" y="461772"/>
                  </a:lnTo>
                  <a:lnTo>
                    <a:pt x="18288" y="441960"/>
                  </a:lnTo>
                  <a:lnTo>
                    <a:pt x="18288" y="480060"/>
                  </a:lnTo>
                  <a:lnTo>
                    <a:pt x="38100" y="480060"/>
                  </a:lnTo>
                  <a:close/>
                </a:path>
                <a:path w="1864359" h="646429">
                  <a:moveTo>
                    <a:pt x="1863852" y="323088"/>
                  </a:moveTo>
                  <a:lnTo>
                    <a:pt x="1540764" y="0"/>
                  </a:lnTo>
                  <a:lnTo>
                    <a:pt x="1540764" y="164592"/>
                  </a:lnTo>
                  <a:lnTo>
                    <a:pt x="1546860" y="164592"/>
                  </a:lnTo>
                  <a:lnTo>
                    <a:pt x="1546860" y="59436"/>
                  </a:lnTo>
                  <a:lnTo>
                    <a:pt x="1578864" y="45720"/>
                  </a:lnTo>
                  <a:lnTo>
                    <a:pt x="1578864" y="91440"/>
                  </a:lnTo>
                  <a:lnTo>
                    <a:pt x="1810512" y="323088"/>
                  </a:lnTo>
                  <a:lnTo>
                    <a:pt x="1824228" y="309372"/>
                  </a:lnTo>
                  <a:lnTo>
                    <a:pt x="1824228" y="362712"/>
                  </a:lnTo>
                  <a:lnTo>
                    <a:pt x="1863852" y="323088"/>
                  </a:lnTo>
                  <a:close/>
                </a:path>
                <a:path w="1864359" h="646429">
                  <a:moveTo>
                    <a:pt x="1560576" y="202692"/>
                  </a:moveTo>
                  <a:lnTo>
                    <a:pt x="1560576" y="164592"/>
                  </a:lnTo>
                  <a:lnTo>
                    <a:pt x="1540764" y="184404"/>
                  </a:lnTo>
                  <a:lnTo>
                    <a:pt x="1540764" y="202692"/>
                  </a:lnTo>
                  <a:lnTo>
                    <a:pt x="1560576" y="202692"/>
                  </a:lnTo>
                  <a:close/>
                </a:path>
                <a:path w="1864359" h="646429">
                  <a:moveTo>
                    <a:pt x="1560576" y="480060"/>
                  </a:moveTo>
                  <a:lnTo>
                    <a:pt x="1540764" y="461772"/>
                  </a:lnTo>
                  <a:lnTo>
                    <a:pt x="1540764" y="480060"/>
                  </a:lnTo>
                  <a:lnTo>
                    <a:pt x="1560576" y="480060"/>
                  </a:lnTo>
                  <a:close/>
                </a:path>
                <a:path w="1864359" h="646429">
                  <a:moveTo>
                    <a:pt x="1560576" y="573024"/>
                  </a:moveTo>
                  <a:lnTo>
                    <a:pt x="1560576" y="480060"/>
                  </a:lnTo>
                  <a:lnTo>
                    <a:pt x="1540764" y="480060"/>
                  </a:lnTo>
                  <a:lnTo>
                    <a:pt x="1540764" y="646176"/>
                  </a:lnTo>
                  <a:lnTo>
                    <a:pt x="1546860" y="640080"/>
                  </a:lnTo>
                  <a:lnTo>
                    <a:pt x="1546860" y="586740"/>
                  </a:lnTo>
                  <a:lnTo>
                    <a:pt x="1560576" y="573024"/>
                  </a:lnTo>
                  <a:close/>
                </a:path>
                <a:path w="1864359" h="646429">
                  <a:moveTo>
                    <a:pt x="1578864" y="91440"/>
                  </a:moveTo>
                  <a:lnTo>
                    <a:pt x="1578864" y="45720"/>
                  </a:lnTo>
                  <a:lnTo>
                    <a:pt x="1546860" y="59436"/>
                  </a:lnTo>
                  <a:lnTo>
                    <a:pt x="1578864" y="91440"/>
                  </a:lnTo>
                  <a:close/>
                </a:path>
                <a:path w="1864359" h="646429">
                  <a:moveTo>
                    <a:pt x="1578864" y="202692"/>
                  </a:moveTo>
                  <a:lnTo>
                    <a:pt x="1578864" y="91440"/>
                  </a:lnTo>
                  <a:lnTo>
                    <a:pt x="1546860" y="59436"/>
                  </a:lnTo>
                  <a:lnTo>
                    <a:pt x="1546860" y="164592"/>
                  </a:lnTo>
                  <a:lnTo>
                    <a:pt x="1560576" y="164592"/>
                  </a:lnTo>
                  <a:lnTo>
                    <a:pt x="1560576" y="202692"/>
                  </a:lnTo>
                  <a:lnTo>
                    <a:pt x="1578864" y="202692"/>
                  </a:lnTo>
                  <a:close/>
                </a:path>
                <a:path w="1864359" h="646429">
                  <a:moveTo>
                    <a:pt x="1824228" y="362712"/>
                  </a:moveTo>
                  <a:lnTo>
                    <a:pt x="1824228" y="336804"/>
                  </a:lnTo>
                  <a:lnTo>
                    <a:pt x="1810512" y="323088"/>
                  </a:lnTo>
                  <a:lnTo>
                    <a:pt x="1546860" y="586740"/>
                  </a:lnTo>
                  <a:lnTo>
                    <a:pt x="1578864" y="598932"/>
                  </a:lnTo>
                  <a:lnTo>
                    <a:pt x="1578864" y="608076"/>
                  </a:lnTo>
                  <a:lnTo>
                    <a:pt x="1824228" y="362712"/>
                  </a:lnTo>
                  <a:close/>
                </a:path>
                <a:path w="1864359" h="646429">
                  <a:moveTo>
                    <a:pt x="1578864" y="608076"/>
                  </a:moveTo>
                  <a:lnTo>
                    <a:pt x="1578864" y="598932"/>
                  </a:lnTo>
                  <a:lnTo>
                    <a:pt x="1546860" y="586740"/>
                  </a:lnTo>
                  <a:lnTo>
                    <a:pt x="1546860" y="640080"/>
                  </a:lnTo>
                  <a:lnTo>
                    <a:pt x="1578864" y="608076"/>
                  </a:lnTo>
                  <a:close/>
                </a:path>
                <a:path w="1864359" h="646429">
                  <a:moveTo>
                    <a:pt x="1824228" y="336804"/>
                  </a:moveTo>
                  <a:lnTo>
                    <a:pt x="1824228" y="309372"/>
                  </a:lnTo>
                  <a:lnTo>
                    <a:pt x="1810512" y="323088"/>
                  </a:lnTo>
                  <a:lnTo>
                    <a:pt x="1824228" y="3368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144257" y="4467858"/>
            <a:ext cx="461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3" y="715765"/>
            <a:ext cx="4871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C000"/>
                </a:solidFill>
              </a:rPr>
              <a:t>Simple </a:t>
            </a:r>
            <a:r>
              <a:rPr sz="3600" spc="-180" dirty="0">
                <a:solidFill>
                  <a:srgbClr val="FFC000"/>
                </a:solidFill>
              </a:rPr>
              <a:t>Genetic</a:t>
            </a:r>
            <a:r>
              <a:rPr sz="3600" spc="40" dirty="0">
                <a:solidFill>
                  <a:srgbClr val="FFC000"/>
                </a:solidFill>
              </a:rPr>
              <a:t> </a:t>
            </a:r>
            <a:r>
              <a:rPr sz="3600" spc="-30" dirty="0">
                <a:solidFill>
                  <a:srgbClr val="FFC000"/>
                </a:solidFill>
              </a:rPr>
              <a:t>Algorithm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2339" y="2210815"/>
            <a:ext cx="5228590" cy="389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spc="25" dirty="0">
                <a:latin typeface="Verdana"/>
                <a:cs typeface="Verdana"/>
              </a:rPr>
              <a:t>function </a:t>
            </a:r>
            <a:r>
              <a:rPr sz="2000" spc="-5" dirty="0">
                <a:latin typeface="Verdana"/>
                <a:cs typeface="Verdana"/>
              </a:rPr>
              <a:t>sga</a:t>
            </a:r>
            <a:r>
              <a:rPr sz="2000" spc="-3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()</a:t>
            </a:r>
            <a:endParaRPr sz="2000">
              <a:latin typeface="Verdana"/>
              <a:cs typeface="Verdana"/>
            </a:endParaRPr>
          </a:p>
          <a:p>
            <a:pPr marL="926465">
              <a:lnSpc>
                <a:spcPts val="2260"/>
              </a:lnSpc>
            </a:pPr>
            <a:r>
              <a:rPr sz="2000" dirty="0">
                <a:latin typeface="Tahoma"/>
                <a:cs typeface="Tahoma"/>
              </a:rPr>
              <a:t>{</a:t>
            </a:r>
            <a:endParaRPr sz="2000">
              <a:latin typeface="Tahoma"/>
              <a:cs typeface="Tahoma"/>
            </a:endParaRPr>
          </a:p>
          <a:p>
            <a:pPr marL="926465" marR="1692910">
              <a:lnSpc>
                <a:spcPts val="1980"/>
              </a:lnSpc>
              <a:spcBef>
                <a:spcPts val="200"/>
              </a:spcBef>
            </a:pPr>
            <a:r>
              <a:rPr sz="1800" spc="-5" dirty="0">
                <a:latin typeface="Tahoma"/>
                <a:cs typeface="Tahoma"/>
              </a:rPr>
              <a:t>Initialize population;  Calculate fitness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function;</a:t>
            </a:r>
            <a:endParaRPr sz="1800">
              <a:latin typeface="Tahoma"/>
              <a:cs typeface="Tahoma"/>
            </a:endParaRPr>
          </a:p>
          <a:p>
            <a:pPr marL="926465">
              <a:lnSpc>
                <a:spcPts val="2050"/>
              </a:lnSpc>
              <a:spcBef>
                <a:spcPts val="1689"/>
              </a:spcBef>
            </a:pPr>
            <a:r>
              <a:rPr sz="1800" spc="-5" dirty="0">
                <a:latin typeface="Tahoma"/>
                <a:cs typeface="Tahoma"/>
              </a:rPr>
              <a:t>While(fitness </a:t>
            </a:r>
            <a:r>
              <a:rPr sz="1800" spc="-10" dirty="0">
                <a:latin typeface="Tahoma"/>
                <a:cs typeface="Tahoma"/>
              </a:rPr>
              <a:t>value </a:t>
            </a:r>
            <a:r>
              <a:rPr sz="1800" spc="-5" dirty="0">
                <a:latin typeface="Tahoma"/>
                <a:cs typeface="Tahoma"/>
              </a:rPr>
              <a:t>!= termination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criteria)</a:t>
            </a:r>
            <a:endParaRPr sz="1800">
              <a:latin typeface="Tahoma"/>
              <a:cs typeface="Tahoma"/>
            </a:endParaRPr>
          </a:p>
          <a:p>
            <a:pPr marL="1840864">
              <a:lnSpc>
                <a:spcPts val="1945"/>
              </a:lnSpc>
            </a:pPr>
            <a:r>
              <a:rPr sz="1800" dirty="0"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  <a:p>
            <a:pPr marL="2125980">
              <a:lnSpc>
                <a:spcPts val="2050"/>
              </a:lnSpc>
            </a:pPr>
            <a:r>
              <a:rPr sz="1800" spc="-5" dirty="0">
                <a:latin typeface="Tahoma"/>
                <a:cs typeface="Tahoma"/>
              </a:rPr>
              <a:t>Selection;</a:t>
            </a:r>
            <a:endParaRPr sz="1800">
              <a:latin typeface="Tahoma"/>
              <a:cs typeface="Tahoma"/>
            </a:endParaRPr>
          </a:p>
          <a:p>
            <a:pPr marL="2125980" marR="2030095">
              <a:lnSpc>
                <a:spcPct val="150000"/>
              </a:lnSpc>
              <a:spcBef>
                <a:spcPts val="10"/>
              </a:spcBef>
            </a:pPr>
            <a:r>
              <a:rPr sz="1800" spc="-10" dirty="0">
                <a:latin typeface="Tahoma"/>
                <a:cs typeface="Tahoma"/>
              </a:rPr>
              <a:t>C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ss</a:t>
            </a:r>
            <a:r>
              <a:rPr sz="1800" spc="-20" dirty="0">
                <a:latin typeface="Tahoma"/>
                <a:cs typeface="Tahoma"/>
              </a:rPr>
              <a:t>o</a:t>
            </a:r>
            <a:r>
              <a:rPr sz="1800" spc="-10" dirty="0">
                <a:latin typeface="Tahoma"/>
                <a:cs typeface="Tahoma"/>
              </a:rPr>
              <a:t>v</a:t>
            </a:r>
            <a:r>
              <a:rPr sz="1800" spc="-5" dirty="0">
                <a:latin typeface="Tahoma"/>
                <a:cs typeface="Tahoma"/>
              </a:rPr>
              <a:t>er;  Mutation;</a:t>
            </a:r>
            <a:endParaRPr sz="1800">
              <a:latin typeface="Tahoma"/>
              <a:cs typeface="Tahoma"/>
            </a:endParaRPr>
          </a:p>
          <a:p>
            <a:pPr marL="1840864">
              <a:lnSpc>
                <a:spcPts val="2039"/>
              </a:lnSpc>
              <a:spcBef>
                <a:spcPts val="1080"/>
              </a:spcBef>
            </a:pPr>
            <a:r>
              <a:rPr sz="1800" spc="-5" dirty="0">
                <a:latin typeface="Tahoma"/>
                <a:cs typeface="Tahoma"/>
              </a:rPr>
              <a:t>Calculate fitness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function;</a:t>
            </a:r>
            <a:endParaRPr sz="1800">
              <a:latin typeface="Tahoma"/>
              <a:cs typeface="Tahoma"/>
            </a:endParaRPr>
          </a:p>
          <a:p>
            <a:pPr marL="1840864">
              <a:lnSpc>
                <a:spcPts val="2160"/>
              </a:lnSpc>
            </a:pPr>
            <a:r>
              <a:rPr sz="2000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  <a:p>
            <a:pPr marL="926465">
              <a:lnSpc>
                <a:spcPts val="2280"/>
              </a:lnSpc>
            </a:pPr>
            <a:r>
              <a:rPr sz="2000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767587"/>
            <a:ext cx="7555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75" dirty="0">
                <a:solidFill>
                  <a:srgbClr val="FFC000"/>
                </a:solidFill>
              </a:rPr>
              <a:t>GA </a:t>
            </a:r>
            <a:r>
              <a:rPr sz="4800" spc="-170" dirty="0">
                <a:solidFill>
                  <a:srgbClr val="FFC000"/>
                </a:solidFill>
              </a:rPr>
              <a:t>Operators </a:t>
            </a:r>
            <a:r>
              <a:rPr sz="4800" spc="-204" dirty="0">
                <a:solidFill>
                  <a:srgbClr val="FFC000"/>
                </a:solidFill>
              </a:rPr>
              <a:t>and</a:t>
            </a:r>
            <a:r>
              <a:rPr sz="4800" spc="280" dirty="0">
                <a:solidFill>
                  <a:srgbClr val="FFC000"/>
                </a:solidFill>
              </a:rPr>
              <a:t> </a:t>
            </a:r>
            <a:r>
              <a:rPr sz="4800" spc="-340" dirty="0">
                <a:solidFill>
                  <a:srgbClr val="FFC000"/>
                </a:solidFill>
              </a:rPr>
              <a:t>Parameters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581" y="2076703"/>
            <a:ext cx="6931025" cy="3653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SzPct val="58620"/>
              <a:buFont typeface="Arial"/>
              <a:buChar char="□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Selection</a:t>
            </a: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D7F46"/>
              </a:buClr>
              <a:buFont typeface="Arial"/>
              <a:buChar char="□"/>
            </a:pPr>
            <a:endParaRPr sz="425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DD7F46"/>
              </a:buClr>
              <a:buSzPct val="58620"/>
              <a:buFont typeface="Arial"/>
              <a:buChar char="□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Crossover</a:t>
            </a: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D7F46"/>
              </a:buClr>
              <a:buFont typeface="Arial"/>
              <a:buChar char="□"/>
            </a:pPr>
            <a:endParaRPr sz="4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DD7F46"/>
              </a:buClr>
              <a:buSzPct val="58620"/>
              <a:buFont typeface="Arial"/>
              <a:buChar char="□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Mutation</a:t>
            </a: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D7F46"/>
              </a:buClr>
              <a:buFont typeface="Arial"/>
              <a:buChar char="□"/>
            </a:pPr>
            <a:endParaRPr sz="4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DD7F46"/>
              </a:buClr>
              <a:buSzPct val="58620"/>
              <a:buFont typeface="Arial"/>
              <a:buChar char="□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Now we </a:t>
            </a:r>
            <a:r>
              <a:rPr sz="2900" spc="-5" dirty="0">
                <a:latin typeface="Times New Roman"/>
                <a:cs typeface="Times New Roman"/>
              </a:rPr>
              <a:t>will discuss </a:t>
            </a:r>
            <a:r>
              <a:rPr sz="2900" dirty="0">
                <a:latin typeface="Times New Roman"/>
                <a:cs typeface="Times New Roman"/>
              </a:rPr>
              <a:t>about </a:t>
            </a:r>
            <a:r>
              <a:rPr sz="2900" spc="-5" dirty="0">
                <a:latin typeface="Times New Roman"/>
                <a:cs typeface="Times New Roman"/>
              </a:rPr>
              <a:t>genetic</a:t>
            </a:r>
            <a:r>
              <a:rPr sz="2900" spc="-8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operators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3" y="744721"/>
            <a:ext cx="1897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95" dirty="0">
                <a:solidFill>
                  <a:srgbClr val="FFC000"/>
                </a:solidFill>
              </a:rPr>
              <a:t>Selection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7436" y="2005075"/>
            <a:ext cx="7778115" cy="42284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8100" marR="8890" indent="-26034" algn="just">
              <a:lnSpc>
                <a:spcPct val="92300"/>
              </a:lnSpc>
              <a:spcBef>
                <a:spcPts val="355"/>
              </a:spcBef>
            </a:pPr>
            <a:r>
              <a:rPr sz="2800" spc="-5" dirty="0">
                <a:solidFill>
                  <a:srgbClr val="001F5F"/>
                </a:solidFill>
                <a:latin typeface="Tahoma"/>
                <a:cs typeface="Tahoma"/>
              </a:rPr>
              <a:t>The process that determines which solutions </a:t>
            </a:r>
            <a:r>
              <a:rPr sz="2800" spc="-10" dirty="0">
                <a:solidFill>
                  <a:srgbClr val="001F5F"/>
                </a:solidFill>
                <a:latin typeface="Tahoma"/>
                <a:cs typeface="Tahoma"/>
              </a:rPr>
              <a:t>are  </a:t>
            </a:r>
            <a:r>
              <a:rPr sz="2800" spc="-5" dirty="0">
                <a:solidFill>
                  <a:srgbClr val="001F5F"/>
                </a:solidFill>
                <a:latin typeface="Tahoma"/>
                <a:cs typeface="Tahoma"/>
              </a:rPr>
              <a:t>to be </a:t>
            </a:r>
            <a:r>
              <a:rPr sz="2800" spc="-10" dirty="0">
                <a:solidFill>
                  <a:srgbClr val="001F5F"/>
                </a:solidFill>
                <a:latin typeface="Tahoma"/>
                <a:cs typeface="Tahoma"/>
              </a:rPr>
              <a:t>preserved </a:t>
            </a:r>
            <a:r>
              <a:rPr sz="2800" spc="-5" dirty="0">
                <a:solidFill>
                  <a:srgbClr val="001F5F"/>
                </a:solidFill>
                <a:latin typeface="Tahoma"/>
                <a:cs typeface="Tahoma"/>
              </a:rPr>
              <a:t>and allowed to reproduce and  which ones </a:t>
            </a:r>
            <a:r>
              <a:rPr sz="2800" spc="-10" dirty="0">
                <a:solidFill>
                  <a:srgbClr val="001F5F"/>
                </a:solidFill>
                <a:latin typeface="Tahoma"/>
                <a:cs typeface="Tahoma"/>
              </a:rPr>
              <a:t>deserve </a:t>
            </a:r>
            <a:r>
              <a:rPr sz="2800" spc="-5" dirty="0">
                <a:solidFill>
                  <a:srgbClr val="001F5F"/>
                </a:solidFill>
                <a:latin typeface="Tahoma"/>
                <a:cs typeface="Tahoma"/>
              </a:rPr>
              <a:t>to die</a:t>
            </a:r>
            <a:r>
              <a:rPr sz="2800" spc="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ahoma"/>
                <a:cs typeface="Tahoma"/>
              </a:rPr>
              <a:t>out.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Tahoma"/>
              <a:cs typeface="Tahoma"/>
            </a:endParaRPr>
          </a:p>
          <a:p>
            <a:pPr marL="38100" marR="5080" algn="just">
              <a:lnSpc>
                <a:spcPct val="90400"/>
              </a:lnSpc>
            </a:pPr>
            <a:r>
              <a:rPr sz="2800" spc="-5" dirty="0">
                <a:solidFill>
                  <a:srgbClr val="001F5F"/>
                </a:solidFill>
                <a:latin typeface="Tahoma"/>
                <a:cs typeface="Tahoma"/>
              </a:rPr>
              <a:t>The primary objective </a:t>
            </a:r>
            <a:r>
              <a:rPr sz="2800" dirty="0">
                <a:solidFill>
                  <a:srgbClr val="001F5F"/>
                </a:solidFill>
                <a:latin typeface="Tahoma"/>
                <a:cs typeface="Tahoma"/>
              </a:rPr>
              <a:t>of the </a:t>
            </a:r>
            <a:r>
              <a:rPr sz="2800" spc="-5" dirty="0">
                <a:solidFill>
                  <a:srgbClr val="001F5F"/>
                </a:solidFill>
                <a:latin typeface="Tahoma"/>
                <a:cs typeface="Tahoma"/>
              </a:rPr>
              <a:t>selection </a:t>
            </a:r>
            <a:r>
              <a:rPr sz="2800" spc="-10" dirty="0">
                <a:solidFill>
                  <a:srgbClr val="001F5F"/>
                </a:solidFill>
                <a:latin typeface="Tahoma"/>
                <a:cs typeface="Tahoma"/>
              </a:rPr>
              <a:t>operator </a:t>
            </a:r>
            <a:r>
              <a:rPr sz="2800" spc="-5" dirty="0">
                <a:solidFill>
                  <a:srgbClr val="001F5F"/>
                </a:solidFill>
                <a:latin typeface="Tahoma"/>
                <a:cs typeface="Tahoma"/>
              </a:rPr>
              <a:t>is  to emphasize the good solutions and eliminate  the bad solutions </a:t>
            </a:r>
            <a:r>
              <a:rPr sz="2800" spc="-10" dirty="0">
                <a:solidFill>
                  <a:srgbClr val="001F5F"/>
                </a:solidFill>
                <a:latin typeface="Tahoma"/>
                <a:cs typeface="Tahoma"/>
              </a:rPr>
              <a:t>in </a:t>
            </a:r>
            <a:r>
              <a:rPr sz="2800" spc="-5" dirty="0">
                <a:solidFill>
                  <a:srgbClr val="001F5F"/>
                </a:solidFill>
                <a:latin typeface="Tahoma"/>
                <a:cs typeface="Tahoma"/>
              </a:rPr>
              <a:t>a </a:t>
            </a:r>
            <a:r>
              <a:rPr sz="2800" dirty="0">
                <a:solidFill>
                  <a:srgbClr val="001F5F"/>
                </a:solidFill>
                <a:latin typeface="Tahoma"/>
                <a:cs typeface="Tahoma"/>
              </a:rPr>
              <a:t>population </a:t>
            </a:r>
            <a:r>
              <a:rPr sz="2800" spc="-5" dirty="0">
                <a:solidFill>
                  <a:srgbClr val="001F5F"/>
                </a:solidFill>
                <a:latin typeface="Tahoma"/>
                <a:cs typeface="Tahoma"/>
              </a:rPr>
              <a:t>while keeping  the population </a:t>
            </a:r>
            <a:r>
              <a:rPr sz="2800" spc="-10" dirty="0">
                <a:solidFill>
                  <a:srgbClr val="001F5F"/>
                </a:solidFill>
                <a:latin typeface="Tahoma"/>
                <a:cs typeface="Tahoma"/>
              </a:rPr>
              <a:t>size</a:t>
            </a:r>
            <a:r>
              <a:rPr sz="2800" spc="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ahoma"/>
                <a:cs typeface="Tahoma"/>
              </a:rPr>
              <a:t>constant.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ahoma"/>
              <a:cs typeface="Tahoma"/>
            </a:endParaRPr>
          </a:p>
          <a:p>
            <a:pPr marL="22225" algn="ctr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001F5F"/>
                </a:solidFill>
                <a:latin typeface="Tahoma"/>
                <a:cs typeface="Tahoma"/>
              </a:rPr>
              <a:t>“Selects the best, </a:t>
            </a:r>
            <a:r>
              <a:rPr sz="2800" spc="-10" dirty="0">
                <a:solidFill>
                  <a:srgbClr val="001F5F"/>
                </a:solidFill>
                <a:latin typeface="Tahoma"/>
                <a:cs typeface="Tahoma"/>
              </a:rPr>
              <a:t>discards </a:t>
            </a:r>
            <a:r>
              <a:rPr sz="2800" spc="-5" dirty="0">
                <a:solidFill>
                  <a:srgbClr val="001F5F"/>
                </a:solidFill>
                <a:latin typeface="Tahoma"/>
                <a:cs typeface="Tahoma"/>
              </a:rPr>
              <a:t>the</a:t>
            </a:r>
            <a:r>
              <a:rPr sz="2800" spc="7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ahoma"/>
                <a:cs typeface="Tahoma"/>
              </a:rPr>
              <a:t>rest”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34643"/>
            <a:ext cx="6558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5" dirty="0">
                <a:solidFill>
                  <a:srgbClr val="FFC000"/>
                </a:solidFill>
              </a:rPr>
              <a:t>Functions </a:t>
            </a:r>
            <a:r>
              <a:rPr sz="4000" spc="15" dirty="0">
                <a:solidFill>
                  <a:srgbClr val="FFC000"/>
                </a:solidFill>
              </a:rPr>
              <a:t>of </a:t>
            </a:r>
            <a:r>
              <a:rPr sz="4000" spc="-195" dirty="0">
                <a:solidFill>
                  <a:srgbClr val="FFC000"/>
                </a:solidFill>
              </a:rPr>
              <a:t>Selection</a:t>
            </a:r>
            <a:r>
              <a:rPr sz="4000" spc="240" dirty="0">
                <a:solidFill>
                  <a:srgbClr val="FFC000"/>
                </a:solidFill>
              </a:rPr>
              <a:t> </a:t>
            </a:r>
            <a:r>
              <a:rPr sz="4000" spc="-110" dirty="0">
                <a:solidFill>
                  <a:srgbClr val="FFC000"/>
                </a:solidFill>
              </a:rPr>
              <a:t>operator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9" y="2485134"/>
            <a:ext cx="7266305" cy="373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Identify </a:t>
            </a: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the good solutions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in </a:t>
            </a: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2400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population</a:t>
            </a:r>
            <a:endParaRPr sz="2400">
              <a:latin typeface="Tahoma"/>
              <a:cs typeface="Tahoma"/>
            </a:endParaRPr>
          </a:p>
          <a:p>
            <a:pPr marL="34925" marR="342900" indent="-12700">
              <a:lnSpc>
                <a:spcPts val="6709"/>
              </a:lnSpc>
              <a:spcBef>
                <a:spcPts val="355"/>
              </a:spcBef>
            </a:pP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Make </a:t>
            </a: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multiple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copies </a:t>
            </a: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of the good solutions 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Eliminate </a:t>
            </a: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bad solutions </a:t>
            </a:r>
            <a:r>
              <a:rPr sz="2400" spc="-10" dirty="0">
                <a:solidFill>
                  <a:srgbClr val="006FC0"/>
                </a:solidFill>
                <a:latin typeface="Tahoma"/>
                <a:cs typeface="Tahoma"/>
              </a:rPr>
              <a:t>from </a:t>
            </a: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population so</a:t>
            </a:r>
            <a:r>
              <a:rPr sz="2400" spc="-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that</a:t>
            </a:r>
            <a:endParaRPr sz="2400">
              <a:latin typeface="Tahoma"/>
              <a:cs typeface="Tahoma"/>
            </a:endParaRPr>
          </a:p>
          <a:p>
            <a:pPr marL="34925">
              <a:lnSpc>
                <a:spcPts val="1970"/>
              </a:lnSpc>
            </a:pP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multiple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copies </a:t>
            </a: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of good solutions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can </a:t>
            </a: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be </a:t>
            </a: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placed in</a:t>
            </a:r>
            <a:r>
              <a:rPr sz="24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endParaRPr sz="2400">
              <a:latin typeface="Tahoma"/>
              <a:cs typeface="Tahoma"/>
            </a:endParaRPr>
          </a:p>
          <a:p>
            <a:pPr marL="34925">
              <a:lnSpc>
                <a:spcPts val="2830"/>
              </a:lnSpc>
            </a:pPr>
            <a:r>
              <a:rPr sz="2400" spc="-5" dirty="0">
                <a:solidFill>
                  <a:srgbClr val="006FC0"/>
                </a:solidFill>
                <a:latin typeface="Tahoma"/>
                <a:cs typeface="Tahoma"/>
              </a:rPr>
              <a:t>population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Tahoma"/>
              <a:cs typeface="Tahoma"/>
            </a:endParaRPr>
          </a:p>
          <a:p>
            <a:pPr marL="22860">
              <a:lnSpc>
                <a:spcPct val="100000"/>
              </a:lnSpc>
            </a:pP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Now 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how to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identify </a:t>
            </a:r>
            <a:r>
              <a:rPr sz="2400" dirty="0">
                <a:solidFill>
                  <a:srgbClr val="C00000"/>
                </a:solidFill>
                <a:latin typeface="Tahoma"/>
                <a:cs typeface="Tahoma"/>
              </a:rPr>
              <a:t>the good</a:t>
            </a:r>
            <a:r>
              <a:rPr sz="2400" spc="-6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ahoma"/>
                <a:cs typeface="Tahoma"/>
              </a:rPr>
              <a:t>solutions?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3" y="691381"/>
            <a:ext cx="2994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0" dirty="0">
                <a:solidFill>
                  <a:srgbClr val="FFC000"/>
                </a:solidFill>
              </a:rPr>
              <a:t>Fitness</a:t>
            </a:r>
            <a:r>
              <a:rPr sz="3600" spc="-75" dirty="0">
                <a:solidFill>
                  <a:srgbClr val="FFC000"/>
                </a:solidFill>
              </a:rPr>
              <a:t> </a:t>
            </a:r>
            <a:r>
              <a:rPr sz="3600" spc="-70" dirty="0">
                <a:solidFill>
                  <a:srgbClr val="FFC000"/>
                </a:solidFill>
              </a:rPr>
              <a:t>function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1931" y="2607054"/>
            <a:ext cx="6969759" cy="2775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95"/>
              </a:spcBef>
            </a:pPr>
            <a:r>
              <a:rPr sz="2400" spc="-155" dirty="0">
                <a:solidFill>
                  <a:srgbClr val="00B04F"/>
                </a:solidFill>
                <a:latin typeface="Arial"/>
                <a:cs typeface="Arial"/>
              </a:rPr>
              <a:t>A </a:t>
            </a:r>
            <a:r>
              <a:rPr sz="2400" spc="-160" dirty="0">
                <a:solidFill>
                  <a:srgbClr val="00B04F"/>
                </a:solidFill>
                <a:latin typeface="Arial"/>
                <a:cs typeface="Arial"/>
              </a:rPr>
              <a:t>fitness </a:t>
            </a:r>
            <a:r>
              <a:rPr sz="2800" spc="-155" dirty="0">
                <a:solidFill>
                  <a:srgbClr val="00B04F"/>
                </a:solidFill>
                <a:latin typeface="Arial"/>
                <a:cs typeface="Arial"/>
              </a:rPr>
              <a:t>value </a:t>
            </a:r>
            <a:r>
              <a:rPr sz="2400" spc="-195" dirty="0">
                <a:solidFill>
                  <a:srgbClr val="00B04F"/>
                </a:solidFill>
                <a:latin typeface="Arial"/>
                <a:cs typeface="Arial"/>
              </a:rPr>
              <a:t>can </a:t>
            </a:r>
            <a:r>
              <a:rPr sz="2400" spc="-80" dirty="0">
                <a:solidFill>
                  <a:srgbClr val="00B04F"/>
                </a:solidFill>
                <a:latin typeface="Arial"/>
                <a:cs typeface="Arial"/>
              </a:rPr>
              <a:t>be </a:t>
            </a:r>
            <a:r>
              <a:rPr sz="2400" spc="-160" dirty="0">
                <a:solidFill>
                  <a:srgbClr val="00B04F"/>
                </a:solidFill>
                <a:latin typeface="Arial"/>
                <a:cs typeface="Arial"/>
              </a:rPr>
              <a:t>assigned </a:t>
            </a:r>
            <a:r>
              <a:rPr sz="2400" spc="-80" dirty="0">
                <a:solidFill>
                  <a:srgbClr val="00B04F"/>
                </a:solidFill>
                <a:latin typeface="Arial"/>
                <a:cs typeface="Arial"/>
              </a:rPr>
              <a:t>to </a:t>
            </a:r>
            <a:r>
              <a:rPr sz="2400" spc="-105" dirty="0">
                <a:solidFill>
                  <a:srgbClr val="00B04F"/>
                </a:solidFill>
                <a:latin typeface="Arial"/>
                <a:cs typeface="Arial"/>
              </a:rPr>
              <a:t>evaluate </a:t>
            </a:r>
            <a:r>
              <a:rPr sz="2400" spc="-150" dirty="0">
                <a:solidFill>
                  <a:srgbClr val="00B04F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B04F"/>
                </a:solidFill>
                <a:latin typeface="Arial"/>
                <a:cs typeface="Arial"/>
              </a:rPr>
              <a:t>solutions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Arial"/>
              <a:cs typeface="Arial"/>
            </a:endParaRPr>
          </a:p>
          <a:p>
            <a:pPr marL="12700" marR="14604">
              <a:lnSpc>
                <a:spcPct val="98200"/>
              </a:lnSpc>
            </a:pP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A fitness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function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value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quantifies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the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optimality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of a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solution. 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The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value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is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used to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rank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a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particular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solution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against all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the  other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solutions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ahoma"/>
              <a:cs typeface="Tahoma"/>
            </a:endParaRPr>
          </a:p>
          <a:p>
            <a:pPr marL="12700" marR="5080">
              <a:lnSpc>
                <a:spcPts val="2320"/>
              </a:lnSpc>
            </a:pP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A fitness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value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is assigned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to each solution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depending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on how  close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it is actually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to the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optimal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solution of the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ahoma"/>
                <a:cs typeface="Tahoma"/>
              </a:rPr>
              <a:t>problem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0593" y="5286755"/>
            <a:ext cx="3800855" cy="88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3" y="691381"/>
            <a:ext cx="4839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FC000"/>
                </a:solidFill>
              </a:rPr>
              <a:t>Assigning </a:t>
            </a:r>
            <a:r>
              <a:rPr sz="3600" spc="-105" dirty="0">
                <a:solidFill>
                  <a:srgbClr val="FFC000"/>
                </a:solidFill>
              </a:rPr>
              <a:t>a fitness</a:t>
            </a:r>
            <a:r>
              <a:rPr sz="3600" spc="15" dirty="0">
                <a:solidFill>
                  <a:srgbClr val="FFC000"/>
                </a:solidFill>
              </a:rPr>
              <a:t> </a:t>
            </a:r>
            <a:r>
              <a:rPr sz="3600" spc="-55" dirty="0">
                <a:solidFill>
                  <a:srgbClr val="FFC000"/>
                </a:solidFill>
              </a:rPr>
              <a:t>value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6793" y="2171700"/>
            <a:ext cx="4820411" cy="156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5533" y="4298694"/>
            <a:ext cx="2455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4135" algn="l"/>
              </a:tabLst>
            </a:pPr>
            <a:r>
              <a:rPr sz="1800" spc="-5" dirty="0">
                <a:latin typeface="Tahoma"/>
                <a:cs typeface="Tahoma"/>
              </a:rPr>
              <a:t>Considering	</a:t>
            </a:r>
            <a:r>
              <a:rPr sz="1800" dirty="0">
                <a:latin typeface="Tahoma"/>
                <a:cs typeface="Tahoma"/>
              </a:rPr>
              <a:t>c </a:t>
            </a:r>
            <a:r>
              <a:rPr sz="1800" spc="-5" dirty="0">
                <a:latin typeface="Tahoma"/>
                <a:cs typeface="Tahoma"/>
              </a:rPr>
              <a:t>=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0.0654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91427" y="4407408"/>
            <a:ext cx="1021080" cy="1612900"/>
            <a:chOff x="6091427" y="4407408"/>
            <a:chExt cx="1021080" cy="1612900"/>
          </a:xfrm>
        </p:grpSpPr>
        <p:sp>
          <p:nvSpPr>
            <p:cNvPr id="9" name="object 9"/>
            <p:cNvSpPr/>
            <p:nvPr/>
          </p:nvSpPr>
          <p:spPr>
            <a:xfrm>
              <a:off x="6108191" y="4419599"/>
              <a:ext cx="990600" cy="1219200"/>
            </a:xfrm>
            <a:custGeom>
              <a:avLst/>
              <a:gdLst/>
              <a:ahLst/>
              <a:cxnLst/>
              <a:rect l="l" t="t" r="r" b="b"/>
              <a:pathLst>
                <a:path w="990600" h="1219200">
                  <a:moveTo>
                    <a:pt x="990599" y="1016507"/>
                  </a:moveTo>
                  <a:lnTo>
                    <a:pt x="990599" y="204215"/>
                  </a:lnTo>
                  <a:lnTo>
                    <a:pt x="986093" y="176507"/>
                  </a:lnTo>
                  <a:lnTo>
                    <a:pt x="951785" y="124729"/>
                  </a:lnTo>
                  <a:lnTo>
                    <a:pt x="887632" y="79429"/>
                  </a:lnTo>
                  <a:lnTo>
                    <a:pt x="845819" y="59816"/>
                  </a:lnTo>
                  <a:lnTo>
                    <a:pt x="798291" y="42553"/>
                  </a:lnTo>
                  <a:lnTo>
                    <a:pt x="745631" y="27883"/>
                  </a:lnTo>
                  <a:lnTo>
                    <a:pt x="688419" y="16049"/>
                  </a:lnTo>
                  <a:lnTo>
                    <a:pt x="627238" y="7295"/>
                  </a:lnTo>
                  <a:lnTo>
                    <a:pt x="562671" y="1864"/>
                  </a:lnTo>
                  <a:lnTo>
                    <a:pt x="495299" y="0"/>
                  </a:lnTo>
                  <a:lnTo>
                    <a:pt x="428248" y="1864"/>
                  </a:lnTo>
                  <a:lnTo>
                    <a:pt x="363890" y="7295"/>
                  </a:lnTo>
                  <a:lnTo>
                    <a:pt x="302823" y="16049"/>
                  </a:lnTo>
                  <a:lnTo>
                    <a:pt x="245646" y="27883"/>
                  </a:lnTo>
                  <a:lnTo>
                    <a:pt x="192956" y="42553"/>
                  </a:lnTo>
                  <a:lnTo>
                    <a:pt x="145351" y="59816"/>
                  </a:lnTo>
                  <a:lnTo>
                    <a:pt x="103430" y="79429"/>
                  </a:lnTo>
                  <a:lnTo>
                    <a:pt x="67789" y="101148"/>
                  </a:lnTo>
                  <a:lnTo>
                    <a:pt x="17744" y="149930"/>
                  </a:lnTo>
                  <a:lnTo>
                    <a:pt x="0" y="204215"/>
                  </a:lnTo>
                  <a:lnTo>
                    <a:pt x="0" y="1016507"/>
                  </a:lnTo>
                  <a:lnTo>
                    <a:pt x="17744" y="1070680"/>
                  </a:lnTo>
                  <a:lnTo>
                    <a:pt x="67789" y="1119180"/>
                  </a:lnTo>
                  <a:lnTo>
                    <a:pt x="103430" y="1140721"/>
                  </a:lnTo>
                  <a:lnTo>
                    <a:pt x="145351" y="1160144"/>
                  </a:lnTo>
                  <a:lnTo>
                    <a:pt x="192956" y="1177219"/>
                  </a:lnTo>
                  <a:lnTo>
                    <a:pt x="245646" y="1191711"/>
                  </a:lnTo>
                  <a:lnTo>
                    <a:pt x="302823" y="1203388"/>
                  </a:lnTo>
                  <a:lnTo>
                    <a:pt x="363890" y="1212017"/>
                  </a:lnTo>
                  <a:lnTo>
                    <a:pt x="428248" y="1217365"/>
                  </a:lnTo>
                  <a:lnTo>
                    <a:pt x="495299" y="1219199"/>
                  </a:lnTo>
                  <a:lnTo>
                    <a:pt x="562671" y="1217365"/>
                  </a:lnTo>
                  <a:lnTo>
                    <a:pt x="627238" y="1212017"/>
                  </a:lnTo>
                  <a:lnTo>
                    <a:pt x="688419" y="1203388"/>
                  </a:lnTo>
                  <a:lnTo>
                    <a:pt x="745631" y="1191711"/>
                  </a:lnTo>
                  <a:lnTo>
                    <a:pt x="798291" y="1177219"/>
                  </a:lnTo>
                  <a:lnTo>
                    <a:pt x="845819" y="1160144"/>
                  </a:lnTo>
                  <a:lnTo>
                    <a:pt x="887632" y="1140721"/>
                  </a:lnTo>
                  <a:lnTo>
                    <a:pt x="923148" y="1119180"/>
                  </a:lnTo>
                  <a:lnTo>
                    <a:pt x="972961" y="1070680"/>
                  </a:lnTo>
                  <a:lnTo>
                    <a:pt x="990599" y="1016507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6000" y="4407420"/>
              <a:ext cx="1016635" cy="1245235"/>
            </a:xfrm>
            <a:custGeom>
              <a:avLst/>
              <a:gdLst/>
              <a:ahLst/>
              <a:cxnLst/>
              <a:rect l="l" t="t" r="r" b="b"/>
              <a:pathLst>
                <a:path w="1016634" h="1245235">
                  <a:moveTo>
                    <a:pt x="1016508" y="214884"/>
                  </a:moveTo>
                  <a:lnTo>
                    <a:pt x="1014984" y="202692"/>
                  </a:lnTo>
                  <a:lnTo>
                    <a:pt x="1011936" y="192024"/>
                  </a:lnTo>
                  <a:lnTo>
                    <a:pt x="1008888" y="179832"/>
                  </a:lnTo>
                  <a:lnTo>
                    <a:pt x="1004316" y="169164"/>
                  </a:lnTo>
                  <a:lnTo>
                    <a:pt x="998220" y="158496"/>
                  </a:lnTo>
                  <a:lnTo>
                    <a:pt x="990600" y="147828"/>
                  </a:lnTo>
                  <a:lnTo>
                    <a:pt x="990600" y="207264"/>
                  </a:lnTo>
                  <a:lnTo>
                    <a:pt x="990600" y="214871"/>
                  </a:lnTo>
                  <a:lnTo>
                    <a:pt x="990600" y="283451"/>
                  </a:lnTo>
                  <a:lnTo>
                    <a:pt x="990600" y="1028700"/>
                  </a:lnTo>
                  <a:lnTo>
                    <a:pt x="989076" y="1039368"/>
                  </a:lnTo>
                  <a:lnTo>
                    <a:pt x="987552" y="1046988"/>
                  </a:lnTo>
                  <a:lnTo>
                    <a:pt x="986028" y="1056132"/>
                  </a:lnTo>
                  <a:lnTo>
                    <a:pt x="981456" y="1065276"/>
                  </a:lnTo>
                  <a:lnTo>
                    <a:pt x="946404" y="1107948"/>
                  </a:lnTo>
                  <a:lnTo>
                    <a:pt x="923544" y="1123188"/>
                  </a:lnTo>
                  <a:lnTo>
                    <a:pt x="911352" y="1132332"/>
                  </a:lnTo>
                  <a:lnTo>
                    <a:pt x="899160" y="1139952"/>
                  </a:lnTo>
                  <a:lnTo>
                    <a:pt x="883920" y="1147572"/>
                  </a:lnTo>
                  <a:lnTo>
                    <a:pt x="868680" y="1153668"/>
                  </a:lnTo>
                  <a:lnTo>
                    <a:pt x="853440" y="1161288"/>
                  </a:lnTo>
                  <a:lnTo>
                    <a:pt x="781812" y="1185672"/>
                  </a:lnTo>
                  <a:lnTo>
                    <a:pt x="697992" y="1203960"/>
                  </a:lnTo>
                  <a:lnTo>
                    <a:pt x="653796" y="1210056"/>
                  </a:lnTo>
                  <a:lnTo>
                    <a:pt x="606552" y="1214628"/>
                  </a:lnTo>
                  <a:lnTo>
                    <a:pt x="557784" y="1217676"/>
                  </a:lnTo>
                  <a:lnTo>
                    <a:pt x="507492" y="1219200"/>
                  </a:lnTo>
                  <a:lnTo>
                    <a:pt x="457200" y="1217676"/>
                  </a:lnTo>
                  <a:lnTo>
                    <a:pt x="408432" y="1214628"/>
                  </a:lnTo>
                  <a:lnTo>
                    <a:pt x="361188" y="1210056"/>
                  </a:lnTo>
                  <a:lnTo>
                    <a:pt x="316992" y="1203960"/>
                  </a:lnTo>
                  <a:lnTo>
                    <a:pt x="274320" y="1194816"/>
                  </a:lnTo>
                  <a:lnTo>
                    <a:pt x="234696" y="1185672"/>
                  </a:lnTo>
                  <a:lnTo>
                    <a:pt x="196596" y="1173480"/>
                  </a:lnTo>
                  <a:lnTo>
                    <a:pt x="179832" y="1167384"/>
                  </a:lnTo>
                  <a:lnTo>
                    <a:pt x="161544" y="1161288"/>
                  </a:lnTo>
                  <a:lnTo>
                    <a:pt x="131064" y="1146048"/>
                  </a:lnTo>
                  <a:lnTo>
                    <a:pt x="117348" y="1139952"/>
                  </a:lnTo>
                  <a:lnTo>
                    <a:pt x="103632" y="1130808"/>
                  </a:lnTo>
                  <a:lnTo>
                    <a:pt x="79248" y="1115568"/>
                  </a:lnTo>
                  <a:lnTo>
                    <a:pt x="68580" y="1106424"/>
                  </a:lnTo>
                  <a:lnTo>
                    <a:pt x="59436" y="1098804"/>
                  </a:lnTo>
                  <a:lnTo>
                    <a:pt x="33528" y="1063752"/>
                  </a:lnTo>
                  <a:lnTo>
                    <a:pt x="25908" y="1037844"/>
                  </a:lnTo>
                  <a:lnTo>
                    <a:pt x="25908" y="286499"/>
                  </a:lnTo>
                  <a:lnTo>
                    <a:pt x="33528" y="294119"/>
                  </a:lnTo>
                  <a:lnTo>
                    <a:pt x="42672" y="304787"/>
                  </a:lnTo>
                  <a:lnTo>
                    <a:pt x="53340" y="313931"/>
                  </a:lnTo>
                  <a:lnTo>
                    <a:pt x="91440" y="341363"/>
                  </a:lnTo>
                  <a:lnTo>
                    <a:pt x="135636" y="364223"/>
                  </a:lnTo>
                  <a:lnTo>
                    <a:pt x="170688" y="377939"/>
                  </a:lnTo>
                  <a:lnTo>
                    <a:pt x="188976" y="385559"/>
                  </a:lnTo>
                  <a:lnTo>
                    <a:pt x="207264" y="391655"/>
                  </a:lnTo>
                  <a:lnTo>
                    <a:pt x="227076" y="396227"/>
                  </a:lnTo>
                  <a:lnTo>
                    <a:pt x="248412" y="402323"/>
                  </a:lnTo>
                  <a:lnTo>
                    <a:pt x="312420" y="416039"/>
                  </a:lnTo>
                  <a:lnTo>
                    <a:pt x="406908" y="428231"/>
                  </a:lnTo>
                  <a:lnTo>
                    <a:pt x="457200" y="431279"/>
                  </a:lnTo>
                  <a:lnTo>
                    <a:pt x="559308" y="431279"/>
                  </a:lnTo>
                  <a:lnTo>
                    <a:pt x="609600" y="428231"/>
                  </a:lnTo>
                  <a:lnTo>
                    <a:pt x="656844" y="422135"/>
                  </a:lnTo>
                  <a:lnTo>
                    <a:pt x="702564" y="416039"/>
                  </a:lnTo>
                  <a:lnTo>
                    <a:pt x="768096" y="402323"/>
                  </a:lnTo>
                  <a:lnTo>
                    <a:pt x="787908" y="396227"/>
                  </a:lnTo>
                  <a:lnTo>
                    <a:pt x="807720" y="391655"/>
                  </a:lnTo>
                  <a:lnTo>
                    <a:pt x="827532" y="385559"/>
                  </a:lnTo>
                  <a:lnTo>
                    <a:pt x="845820" y="377939"/>
                  </a:lnTo>
                  <a:lnTo>
                    <a:pt x="862584" y="371843"/>
                  </a:lnTo>
                  <a:lnTo>
                    <a:pt x="896112" y="356603"/>
                  </a:lnTo>
                  <a:lnTo>
                    <a:pt x="911352" y="348983"/>
                  </a:lnTo>
                  <a:lnTo>
                    <a:pt x="925068" y="339839"/>
                  </a:lnTo>
                  <a:lnTo>
                    <a:pt x="938784" y="332219"/>
                  </a:lnTo>
                  <a:lnTo>
                    <a:pt x="963168" y="313931"/>
                  </a:lnTo>
                  <a:lnTo>
                    <a:pt x="982980" y="294119"/>
                  </a:lnTo>
                  <a:lnTo>
                    <a:pt x="990600" y="283451"/>
                  </a:lnTo>
                  <a:lnTo>
                    <a:pt x="990600" y="214871"/>
                  </a:lnTo>
                  <a:lnTo>
                    <a:pt x="989076" y="225539"/>
                  </a:lnTo>
                  <a:lnTo>
                    <a:pt x="986028" y="243827"/>
                  </a:lnTo>
                  <a:lnTo>
                    <a:pt x="981456" y="251447"/>
                  </a:lnTo>
                  <a:lnTo>
                    <a:pt x="976884" y="260591"/>
                  </a:lnTo>
                  <a:lnTo>
                    <a:pt x="970788" y="269735"/>
                  </a:lnTo>
                  <a:lnTo>
                    <a:pt x="963168" y="277355"/>
                  </a:lnTo>
                  <a:lnTo>
                    <a:pt x="955548" y="286499"/>
                  </a:lnTo>
                  <a:lnTo>
                    <a:pt x="946404" y="295643"/>
                  </a:lnTo>
                  <a:lnTo>
                    <a:pt x="935736" y="303263"/>
                  </a:lnTo>
                  <a:lnTo>
                    <a:pt x="899160" y="326123"/>
                  </a:lnTo>
                  <a:lnTo>
                    <a:pt x="868680" y="341363"/>
                  </a:lnTo>
                  <a:lnTo>
                    <a:pt x="853440" y="347459"/>
                  </a:lnTo>
                  <a:lnTo>
                    <a:pt x="836676" y="355079"/>
                  </a:lnTo>
                  <a:lnTo>
                    <a:pt x="800100" y="367271"/>
                  </a:lnTo>
                  <a:lnTo>
                    <a:pt x="781812" y="371843"/>
                  </a:lnTo>
                  <a:lnTo>
                    <a:pt x="762000" y="377939"/>
                  </a:lnTo>
                  <a:lnTo>
                    <a:pt x="719328" y="387083"/>
                  </a:lnTo>
                  <a:lnTo>
                    <a:pt x="697992" y="390131"/>
                  </a:lnTo>
                  <a:lnTo>
                    <a:pt x="653796" y="397751"/>
                  </a:lnTo>
                  <a:lnTo>
                    <a:pt x="606552" y="402323"/>
                  </a:lnTo>
                  <a:lnTo>
                    <a:pt x="557784" y="405371"/>
                  </a:lnTo>
                  <a:lnTo>
                    <a:pt x="507492" y="406895"/>
                  </a:lnTo>
                  <a:lnTo>
                    <a:pt x="457200" y="405371"/>
                  </a:lnTo>
                  <a:lnTo>
                    <a:pt x="408432" y="402323"/>
                  </a:lnTo>
                  <a:lnTo>
                    <a:pt x="361188" y="397751"/>
                  </a:lnTo>
                  <a:lnTo>
                    <a:pt x="316992" y="390131"/>
                  </a:lnTo>
                  <a:lnTo>
                    <a:pt x="295656" y="387083"/>
                  </a:lnTo>
                  <a:lnTo>
                    <a:pt x="274320" y="382511"/>
                  </a:lnTo>
                  <a:lnTo>
                    <a:pt x="254508" y="377939"/>
                  </a:lnTo>
                  <a:lnTo>
                    <a:pt x="234696" y="371843"/>
                  </a:lnTo>
                  <a:lnTo>
                    <a:pt x="214884" y="367271"/>
                  </a:lnTo>
                  <a:lnTo>
                    <a:pt x="196596" y="361175"/>
                  </a:lnTo>
                  <a:lnTo>
                    <a:pt x="179832" y="355079"/>
                  </a:lnTo>
                  <a:lnTo>
                    <a:pt x="161544" y="347459"/>
                  </a:lnTo>
                  <a:lnTo>
                    <a:pt x="146304" y="341363"/>
                  </a:lnTo>
                  <a:lnTo>
                    <a:pt x="131064" y="333743"/>
                  </a:lnTo>
                  <a:lnTo>
                    <a:pt x="103632" y="318503"/>
                  </a:lnTo>
                  <a:lnTo>
                    <a:pt x="79248" y="303263"/>
                  </a:lnTo>
                  <a:lnTo>
                    <a:pt x="68580" y="294119"/>
                  </a:lnTo>
                  <a:lnTo>
                    <a:pt x="59436" y="286499"/>
                  </a:lnTo>
                  <a:lnTo>
                    <a:pt x="33528" y="251447"/>
                  </a:lnTo>
                  <a:lnTo>
                    <a:pt x="25908" y="224015"/>
                  </a:lnTo>
                  <a:lnTo>
                    <a:pt x="25908" y="214871"/>
                  </a:lnTo>
                  <a:lnTo>
                    <a:pt x="25908" y="205740"/>
                  </a:lnTo>
                  <a:lnTo>
                    <a:pt x="27432" y="198120"/>
                  </a:lnTo>
                  <a:lnTo>
                    <a:pt x="33528" y="179832"/>
                  </a:lnTo>
                  <a:lnTo>
                    <a:pt x="39624" y="172212"/>
                  </a:lnTo>
                  <a:lnTo>
                    <a:pt x="51816" y="153924"/>
                  </a:lnTo>
                  <a:lnTo>
                    <a:pt x="60960" y="146304"/>
                  </a:lnTo>
                  <a:lnTo>
                    <a:pt x="70104" y="137160"/>
                  </a:lnTo>
                  <a:lnTo>
                    <a:pt x="91440" y="121920"/>
                  </a:lnTo>
                  <a:lnTo>
                    <a:pt x="103632" y="112776"/>
                  </a:lnTo>
                  <a:lnTo>
                    <a:pt x="131064" y="97536"/>
                  </a:lnTo>
                  <a:lnTo>
                    <a:pt x="146304" y="91440"/>
                  </a:lnTo>
                  <a:lnTo>
                    <a:pt x="163068" y="83820"/>
                  </a:lnTo>
                  <a:lnTo>
                    <a:pt x="214884" y="65532"/>
                  </a:lnTo>
                  <a:lnTo>
                    <a:pt x="274320" y="50292"/>
                  </a:lnTo>
                  <a:lnTo>
                    <a:pt x="316992" y="41148"/>
                  </a:lnTo>
                  <a:lnTo>
                    <a:pt x="362712" y="35052"/>
                  </a:lnTo>
                  <a:lnTo>
                    <a:pt x="409956" y="28956"/>
                  </a:lnTo>
                  <a:lnTo>
                    <a:pt x="455676" y="25996"/>
                  </a:lnTo>
                  <a:lnTo>
                    <a:pt x="559308" y="25996"/>
                  </a:lnTo>
                  <a:lnTo>
                    <a:pt x="606552" y="28956"/>
                  </a:lnTo>
                  <a:lnTo>
                    <a:pt x="653796" y="35052"/>
                  </a:lnTo>
                  <a:lnTo>
                    <a:pt x="697992" y="41148"/>
                  </a:lnTo>
                  <a:lnTo>
                    <a:pt x="740664" y="50292"/>
                  </a:lnTo>
                  <a:lnTo>
                    <a:pt x="762000" y="54864"/>
                  </a:lnTo>
                  <a:lnTo>
                    <a:pt x="781812" y="59436"/>
                  </a:lnTo>
                  <a:lnTo>
                    <a:pt x="836676" y="77724"/>
                  </a:lnTo>
                  <a:lnTo>
                    <a:pt x="853440" y="83820"/>
                  </a:lnTo>
                  <a:lnTo>
                    <a:pt x="883920" y="99060"/>
                  </a:lnTo>
                  <a:lnTo>
                    <a:pt x="899160" y="105156"/>
                  </a:lnTo>
                  <a:lnTo>
                    <a:pt x="912876" y="112776"/>
                  </a:lnTo>
                  <a:lnTo>
                    <a:pt x="925068" y="121920"/>
                  </a:lnTo>
                  <a:lnTo>
                    <a:pt x="935736" y="129540"/>
                  </a:lnTo>
                  <a:lnTo>
                    <a:pt x="946404" y="138684"/>
                  </a:lnTo>
                  <a:lnTo>
                    <a:pt x="955548" y="146304"/>
                  </a:lnTo>
                  <a:lnTo>
                    <a:pt x="970788" y="164592"/>
                  </a:lnTo>
                  <a:lnTo>
                    <a:pt x="976884" y="172212"/>
                  </a:lnTo>
                  <a:lnTo>
                    <a:pt x="986028" y="190500"/>
                  </a:lnTo>
                  <a:lnTo>
                    <a:pt x="989076" y="199644"/>
                  </a:lnTo>
                  <a:lnTo>
                    <a:pt x="990600" y="207264"/>
                  </a:lnTo>
                  <a:lnTo>
                    <a:pt x="990600" y="147828"/>
                  </a:lnTo>
                  <a:lnTo>
                    <a:pt x="981456" y="137160"/>
                  </a:lnTo>
                  <a:lnTo>
                    <a:pt x="972312" y="128016"/>
                  </a:lnTo>
                  <a:lnTo>
                    <a:pt x="961644" y="118872"/>
                  </a:lnTo>
                  <a:lnTo>
                    <a:pt x="950976" y="108204"/>
                  </a:lnTo>
                  <a:lnTo>
                    <a:pt x="938784" y="100584"/>
                  </a:lnTo>
                  <a:lnTo>
                    <a:pt x="925068" y="91440"/>
                  </a:lnTo>
                  <a:lnTo>
                    <a:pt x="909828" y="83820"/>
                  </a:lnTo>
                  <a:lnTo>
                    <a:pt x="845820" y="53340"/>
                  </a:lnTo>
                  <a:lnTo>
                    <a:pt x="787908" y="35052"/>
                  </a:lnTo>
                  <a:lnTo>
                    <a:pt x="768096" y="30480"/>
                  </a:lnTo>
                  <a:lnTo>
                    <a:pt x="746760" y="24384"/>
                  </a:lnTo>
                  <a:lnTo>
                    <a:pt x="725424" y="19812"/>
                  </a:lnTo>
                  <a:lnTo>
                    <a:pt x="702564" y="16764"/>
                  </a:lnTo>
                  <a:lnTo>
                    <a:pt x="656844" y="9144"/>
                  </a:lnTo>
                  <a:lnTo>
                    <a:pt x="608076" y="4572"/>
                  </a:lnTo>
                  <a:lnTo>
                    <a:pt x="559308" y="1524"/>
                  </a:lnTo>
                  <a:lnTo>
                    <a:pt x="507492" y="0"/>
                  </a:lnTo>
                  <a:lnTo>
                    <a:pt x="455676" y="1524"/>
                  </a:lnTo>
                  <a:lnTo>
                    <a:pt x="406908" y="4572"/>
                  </a:lnTo>
                  <a:lnTo>
                    <a:pt x="358140" y="9144"/>
                  </a:lnTo>
                  <a:lnTo>
                    <a:pt x="312420" y="16764"/>
                  </a:lnTo>
                  <a:lnTo>
                    <a:pt x="291084" y="21336"/>
                  </a:lnTo>
                  <a:lnTo>
                    <a:pt x="268224" y="24384"/>
                  </a:lnTo>
                  <a:lnTo>
                    <a:pt x="248412" y="30480"/>
                  </a:lnTo>
                  <a:lnTo>
                    <a:pt x="227076" y="35052"/>
                  </a:lnTo>
                  <a:lnTo>
                    <a:pt x="207264" y="41148"/>
                  </a:lnTo>
                  <a:lnTo>
                    <a:pt x="170688" y="53340"/>
                  </a:lnTo>
                  <a:lnTo>
                    <a:pt x="135636" y="68580"/>
                  </a:lnTo>
                  <a:lnTo>
                    <a:pt x="89916" y="91440"/>
                  </a:lnTo>
                  <a:lnTo>
                    <a:pt x="42672" y="128016"/>
                  </a:lnTo>
                  <a:lnTo>
                    <a:pt x="33528" y="138684"/>
                  </a:lnTo>
                  <a:lnTo>
                    <a:pt x="24384" y="147828"/>
                  </a:lnTo>
                  <a:lnTo>
                    <a:pt x="16764" y="158496"/>
                  </a:lnTo>
                  <a:lnTo>
                    <a:pt x="10668" y="170688"/>
                  </a:lnTo>
                  <a:lnTo>
                    <a:pt x="6096" y="181356"/>
                  </a:lnTo>
                  <a:lnTo>
                    <a:pt x="3048" y="193548"/>
                  </a:lnTo>
                  <a:lnTo>
                    <a:pt x="0" y="204216"/>
                  </a:lnTo>
                  <a:lnTo>
                    <a:pt x="0" y="216395"/>
                  </a:lnTo>
                  <a:lnTo>
                    <a:pt x="0" y="228587"/>
                  </a:lnTo>
                  <a:lnTo>
                    <a:pt x="0" y="1042416"/>
                  </a:lnTo>
                  <a:lnTo>
                    <a:pt x="3048" y="1053084"/>
                  </a:lnTo>
                  <a:lnTo>
                    <a:pt x="6096" y="1065276"/>
                  </a:lnTo>
                  <a:lnTo>
                    <a:pt x="24384" y="1097280"/>
                  </a:lnTo>
                  <a:lnTo>
                    <a:pt x="25908" y="1099058"/>
                  </a:lnTo>
                  <a:lnTo>
                    <a:pt x="33528" y="1107948"/>
                  </a:lnTo>
                  <a:lnTo>
                    <a:pt x="42672" y="1117092"/>
                  </a:lnTo>
                  <a:lnTo>
                    <a:pt x="53340" y="1126236"/>
                  </a:lnTo>
                  <a:lnTo>
                    <a:pt x="65532" y="1136904"/>
                  </a:lnTo>
                  <a:lnTo>
                    <a:pt x="77724" y="1144524"/>
                  </a:lnTo>
                  <a:lnTo>
                    <a:pt x="91440" y="1153668"/>
                  </a:lnTo>
                  <a:lnTo>
                    <a:pt x="105156" y="1161288"/>
                  </a:lnTo>
                  <a:lnTo>
                    <a:pt x="120396" y="1170432"/>
                  </a:lnTo>
                  <a:lnTo>
                    <a:pt x="135636" y="1176528"/>
                  </a:lnTo>
                  <a:lnTo>
                    <a:pt x="152400" y="1184148"/>
                  </a:lnTo>
                  <a:lnTo>
                    <a:pt x="170688" y="1191768"/>
                  </a:lnTo>
                  <a:lnTo>
                    <a:pt x="207264" y="1203960"/>
                  </a:lnTo>
                  <a:lnTo>
                    <a:pt x="227076" y="1210056"/>
                  </a:lnTo>
                  <a:lnTo>
                    <a:pt x="248412" y="1214628"/>
                  </a:lnTo>
                  <a:lnTo>
                    <a:pt x="269748" y="1220724"/>
                  </a:lnTo>
                  <a:lnTo>
                    <a:pt x="291084" y="1225296"/>
                  </a:lnTo>
                  <a:lnTo>
                    <a:pt x="312420" y="1228344"/>
                  </a:lnTo>
                  <a:lnTo>
                    <a:pt x="359664" y="1235964"/>
                  </a:lnTo>
                  <a:lnTo>
                    <a:pt x="406908" y="1240536"/>
                  </a:lnTo>
                  <a:lnTo>
                    <a:pt x="457200" y="1243584"/>
                  </a:lnTo>
                  <a:lnTo>
                    <a:pt x="507492" y="1245108"/>
                  </a:lnTo>
                  <a:lnTo>
                    <a:pt x="559308" y="1243584"/>
                  </a:lnTo>
                  <a:lnTo>
                    <a:pt x="609600" y="1240536"/>
                  </a:lnTo>
                  <a:lnTo>
                    <a:pt x="656844" y="1235964"/>
                  </a:lnTo>
                  <a:lnTo>
                    <a:pt x="702564" y="1228344"/>
                  </a:lnTo>
                  <a:lnTo>
                    <a:pt x="725424" y="1225296"/>
                  </a:lnTo>
                  <a:lnTo>
                    <a:pt x="746760" y="1220724"/>
                  </a:lnTo>
                  <a:lnTo>
                    <a:pt x="768096" y="1214628"/>
                  </a:lnTo>
                  <a:lnTo>
                    <a:pt x="787908" y="1210056"/>
                  </a:lnTo>
                  <a:lnTo>
                    <a:pt x="827532" y="1197864"/>
                  </a:lnTo>
                  <a:lnTo>
                    <a:pt x="896112" y="1168908"/>
                  </a:lnTo>
                  <a:lnTo>
                    <a:pt x="938784" y="1144524"/>
                  </a:lnTo>
                  <a:lnTo>
                    <a:pt x="973836" y="1117092"/>
                  </a:lnTo>
                  <a:lnTo>
                    <a:pt x="998220" y="1086612"/>
                  </a:lnTo>
                  <a:lnTo>
                    <a:pt x="1013460" y="1051560"/>
                  </a:lnTo>
                  <a:lnTo>
                    <a:pt x="1016508" y="1028700"/>
                  </a:lnTo>
                  <a:lnTo>
                    <a:pt x="1016508" y="216395"/>
                  </a:lnTo>
                  <a:lnTo>
                    <a:pt x="1016508" y="214884"/>
                  </a:lnTo>
                  <a:close/>
                </a:path>
              </a:pathLst>
            </a:custGeom>
            <a:solidFill>
              <a:srgbClr val="A15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1428" y="5638799"/>
              <a:ext cx="1012190" cy="381000"/>
            </a:xfrm>
            <a:custGeom>
              <a:avLst/>
              <a:gdLst/>
              <a:ahLst/>
              <a:cxnLst/>
              <a:rect l="l" t="t" r="r" b="b"/>
              <a:pathLst>
                <a:path w="1012190" h="381000">
                  <a:moveTo>
                    <a:pt x="12192" y="0"/>
                  </a:moveTo>
                  <a:lnTo>
                    <a:pt x="1524" y="0"/>
                  </a:lnTo>
                  <a:lnTo>
                    <a:pt x="0" y="381000"/>
                  </a:lnTo>
                  <a:lnTo>
                    <a:pt x="10668" y="381000"/>
                  </a:lnTo>
                  <a:lnTo>
                    <a:pt x="12192" y="0"/>
                  </a:lnTo>
                  <a:close/>
                </a:path>
                <a:path w="1012190" h="381000">
                  <a:moveTo>
                    <a:pt x="1011936" y="0"/>
                  </a:moveTo>
                  <a:lnTo>
                    <a:pt x="1002792" y="0"/>
                  </a:lnTo>
                  <a:lnTo>
                    <a:pt x="1002169" y="152781"/>
                  </a:lnTo>
                  <a:lnTo>
                    <a:pt x="922020" y="111264"/>
                  </a:lnTo>
                  <a:lnTo>
                    <a:pt x="941654" y="140195"/>
                  </a:lnTo>
                  <a:lnTo>
                    <a:pt x="84645" y="138709"/>
                  </a:lnTo>
                  <a:lnTo>
                    <a:pt x="103632" y="109740"/>
                  </a:lnTo>
                  <a:lnTo>
                    <a:pt x="16764" y="152412"/>
                  </a:lnTo>
                  <a:lnTo>
                    <a:pt x="74676" y="182397"/>
                  </a:lnTo>
                  <a:lnTo>
                    <a:pt x="102108" y="196608"/>
                  </a:lnTo>
                  <a:lnTo>
                    <a:pt x="83502" y="167665"/>
                  </a:lnTo>
                  <a:lnTo>
                    <a:pt x="940993" y="169151"/>
                  </a:lnTo>
                  <a:lnTo>
                    <a:pt x="922020" y="198132"/>
                  </a:lnTo>
                  <a:lnTo>
                    <a:pt x="950976" y="183654"/>
                  </a:lnTo>
                  <a:lnTo>
                    <a:pt x="1002157" y="158064"/>
                  </a:lnTo>
                  <a:lnTo>
                    <a:pt x="1001268" y="381000"/>
                  </a:lnTo>
                  <a:lnTo>
                    <a:pt x="1010412" y="381000"/>
                  </a:lnTo>
                  <a:lnTo>
                    <a:pt x="10119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08849" y="4784850"/>
            <a:ext cx="586105" cy="1327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4000">
              <a:latin typeface="Arial"/>
              <a:cs typeface="Arial"/>
            </a:endParaRPr>
          </a:p>
          <a:p>
            <a:pPr marR="60960" algn="ctr">
              <a:lnSpc>
                <a:spcPct val="100000"/>
              </a:lnSpc>
              <a:spcBef>
                <a:spcPts val="3290"/>
              </a:spcBef>
            </a:pPr>
            <a:r>
              <a:rPr sz="1800" spc="-1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74992" y="4643627"/>
            <a:ext cx="304800" cy="850900"/>
          </a:xfrm>
          <a:custGeom>
            <a:avLst/>
            <a:gdLst/>
            <a:ahLst/>
            <a:cxnLst/>
            <a:rect l="l" t="t" r="r" b="b"/>
            <a:pathLst>
              <a:path w="304800" h="850900">
                <a:moveTo>
                  <a:pt x="304800" y="839724"/>
                </a:moveTo>
                <a:lnTo>
                  <a:pt x="154305" y="838974"/>
                </a:lnTo>
                <a:lnTo>
                  <a:pt x="169164" y="809256"/>
                </a:lnTo>
                <a:lnTo>
                  <a:pt x="199644" y="748296"/>
                </a:lnTo>
                <a:lnTo>
                  <a:pt x="152400" y="780300"/>
                </a:lnTo>
                <a:lnTo>
                  <a:pt x="105156" y="748296"/>
                </a:lnTo>
                <a:lnTo>
                  <a:pt x="137160" y="812304"/>
                </a:lnTo>
                <a:lnTo>
                  <a:pt x="150482" y="838962"/>
                </a:lnTo>
                <a:lnTo>
                  <a:pt x="0" y="838200"/>
                </a:lnTo>
                <a:lnTo>
                  <a:pt x="0" y="848868"/>
                </a:lnTo>
                <a:lnTo>
                  <a:pt x="304800" y="850392"/>
                </a:lnTo>
                <a:lnTo>
                  <a:pt x="304800" y="839724"/>
                </a:lnTo>
                <a:close/>
              </a:path>
              <a:path w="304800" h="850900">
                <a:moveTo>
                  <a:pt x="304800" y="1524"/>
                </a:moveTo>
                <a:lnTo>
                  <a:pt x="0" y="0"/>
                </a:lnTo>
                <a:lnTo>
                  <a:pt x="0" y="10668"/>
                </a:lnTo>
                <a:lnTo>
                  <a:pt x="149745" y="11417"/>
                </a:lnTo>
                <a:lnTo>
                  <a:pt x="105156" y="100596"/>
                </a:lnTo>
                <a:lnTo>
                  <a:pt x="137160" y="79946"/>
                </a:lnTo>
                <a:lnTo>
                  <a:pt x="137160" y="769975"/>
                </a:lnTo>
                <a:lnTo>
                  <a:pt x="152400" y="780300"/>
                </a:lnTo>
                <a:lnTo>
                  <a:pt x="169164" y="768934"/>
                </a:lnTo>
                <a:lnTo>
                  <a:pt x="169164" y="80924"/>
                </a:lnTo>
                <a:lnTo>
                  <a:pt x="199644" y="100596"/>
                </a:lnTo>
                <a:lnTo>
                  <a:pt x="155067" y="11455"/>
                </a:lnTo>
                <a:lnTo>
                  <a:pt x="304800" y="12192"/>
                </a:lnTo>
                <a:lnTo>
                  <a:pt x="30480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82329" y="4897625"/>
            <a:ext cx="12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5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41255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85" dirty="0"/>
              <a:t>Selection</a:t>
            </a:r>
            <a:r>
              <a:rPr sz="4400" spc="-110" dirty="0"/>
              <a:t> operator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581" y="2049271"/>
            <a:ext cx="6780530" cy="42837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32105" marR="5080" indent="-320040">
              <a:lnSpc>
                <a:spcPts val="2810"/>
              </a:lnSpc>
              <a:spcBef>
                <a:spcPts val="455"/>
              </a:spcBef>
              <a:buClr>
                <a:srgbClr val="DD7F46"/>
              </a:buClr>
              <a:buSzPct val="59615"/>
              <a:buFont typeface="Arial"/>
              <a:buChar char="□"/>
              <a:tabLst>
                <a:tab pos="332740" algn="l"/>
                <a:tab pos="333375" algn="l"/>
              </a:tabLst>
            </a:pPr>
            <a:r>
              <a:rPr sz="2600" spc="-5" dirty="0">
                <a:latin typeface="Tahoma"/>
                <a:cs typeface="Tahoma"/>
              </a:rPr>
              <a:t>There are </a:t>
            </a:r>
            <a:r>
              <a:rPr sz="2600" spc="-10" dirty="0">
                <a:latin typeface="Tahoma"/>
                <a:cs typeface="Tahoma"/>
              </a:rPr>
              <a:t>different </a:t>
            </a:r>
            <a:r>
              <a:rPr sz="2600" dirty="0">
                <a:latin typeface="Tahoma"/>
                <a:cs typeface="Tahoma"/>
              </a:rPr>
              <a:t>techniques to implement  selection in Genetic</a:t>
            </a:r>
            <a:r>
              <a:rPr sz="2600" spc="-4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Algorithms.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D7F46"/>
              </a:buClr>
              <a:buFont typeface="Arial"/>
              <a:buChar char="□"/>
            </a:pPr>
            <a:endParaRPr sz="3150">
              <a:latin typeface="Tahoma"/>
              <a:cs typeface="Tahoma"/>
            </a:endParaRPr>
          </a:p>
          <a:p>
            <a:pPr marL="332740" indent="-320675">
              <a:lnSpc>
                <a:spcPct val="100000"/>
              </a:lnSpc>
              <a:buClr>
                <a:srgbClr val="DD7F46"/>
              </a:buClr>
              <a:buSzPct val="59615"/>
              <a:buFont typeface="Arial"/>
              <a:buChar char="□"/>
              <a:tabLst>
                <a:tab pos="332740" algn="l"/>
                <a:tab pos="333375" algn="l"/>
              </a:tabLst>
            </a:pPr>
            <a:r>
              <a:rPr sz="2600" dirty="0">
                <a:latin typeface="Tahoma"/>
                <a:cs typeface="Tahoma"/>
              </a:rPr>
              <a:t>They</a:t>
            </a:r>
            <a:r>
              <a:rPr sz="2600" spc="-25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are: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DD7F46"/>
              </a:buClr>
              <a:buFont typeface="Arial"/>
              <a:buChar char="□"/>
            </a:pPr>
            <a:endParaRPr sz="3150">
              <a:latin typeface="Tahoma"/>
              <a:cs typeface="Tahoma"/>
            </a:endParaRPr>
          </a:p>
          <a:p>
            <a:pPr marL="652780" lvl="1" indent="-274955">
              <a:lnSpc>
                <a:spcPct val="100000"/>
              </a:lnSpc>
              <a:spcBef>
                <a:spcPts val="5"/>
              </a:spcBef>
              <a:buClr>
                <a:srgbClr val="94B6D2"/>
              </a:buClr>
              <a:buSzPct val="69230"/>
              <a:buFont typeface="Arial"/>
              <a:buChar char="□"/>
              <a:tabLst>
                <a:tab pos="653415" algn="l"/>
              </a:tabLst>
            </a:pPr>
            <a:r>
              <a:rPr sz="2600" spc="-30" dirty="0">
                <a:latin typeface="Tahoma"/>
                <a:cs typeface="Tahoma"/>
              </a:rPr>
              <a:t>Tournament </a:t>
            </a:r>
            <a:r>
              <a:rPr sz="2600" dirty="0">
                <a:latin typeface="Tahoma"/>
                <a:cs typeface="Tahoma"/>
              </a:rPr>
              <a:t>selection</a:t>
            </a:r>
            <a:endParaRPr sz="2600">
              <a:latin typeface="Tahoma"/>
              <a:cs typeface="Tahoma"/>
            </a:endParaRPr>
          </a:p>
          <a:p>
            <a:pPr marL="652780" lvl="1" indent="-274320">
              <a:lnSpc>
                <a:spcPct val="100000"/>
              </a:lnSpc>
              <a:spcBef>
                <a:spcPts val="285"/>
              </a:spcBef>
              <a:buClr>
                <a:srgbClr val="94B6D2"/>
              </a:buClr>
              <a:buSzPct val="69230"/>
              <a:buFont typeface="Arial"/>
              <a:buChar char="□"/>
              <a:tabLst>
                <a:tab pos="652780" algn="l"/>
              </a:tabLst>
            </a:pPr>
            <a:r>
              <a:rPr sz="2600" spc="-10" dirty="0">
                <a:latin typeface="Tahoma"/>
                <a:cs typeface="Tahoma"/>
              </a:rPr>
              <a:t>Roulette </a:t>
            </a:r>
            <a:r>
              <a:rPr sz="2600" spc="-5" dirty="0">
                <a:latin typeface="Tahoma"/>
                <a:cs typeface="Tahoma"/>
              </a:rPr>
              <a:t>wheel</a:t>
            </a:r>
            <a:r>
              <a:rPr sz="2600" spc="-3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selection</a:t>
            </a:r>
            <a:endParaRPr sz="2600">
              <a:latin typeface="Tahoma"/>
              <a:cs typeface="Tahoma"/>
            </a:endParaRPr>
          </a:p>
          <a:p>
            <a:pPr marL="652780" lvl="1" indent="-274320">
              <a:lnSpc>
                <a:spcPct val="100000"/>
              </a:lnSpc>
              <a:spcBef>
                <a:spcPts val="290"/>
              </a:spcBef>
              <a:buClr>
                <a:srgbClr val="94B6D2"/>
              </a:buClr>
              <a:buSzPct val="69230"/>
              <a:buFont typeface="Arial"/>
              <a:buChar char="□"/>
              <a:tabLst>
                <a:tab pos="652780" algn="l"/>
              </a:tabLst>
            </a:pPr>
            <a:r>
              <a:rPr sz="2600" dirty="0">
                <a:latin typeface="Tahoma"/>
                <a:cs typeface="Tahoma"/>
              </a:rPr>
              <a:t>Proportionate</a:t>
            </a:r>
            <a:r>
              <a:rPr sz="2600" spc="-4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selection</a:t>
            </a:r>
            <a:endParaRPr sz="2600">
              <a:latin typeface="Tahoma"/>
              <a:cs typeface="Tahoma"/>
            </a:endParaRPr>
          </a:p>
          <a:p>
            <a:pPr marL="652780" lvl="1" indent="-274320">
              <a:lnSpc>
                <a:spcPct val="100000"/>
              </a:lnSpc>
              <a:spcBef>
                <a:spcPts val="285"/>
              </a:spcBef>
              <a:buClr>
                <a:srgbClr val="94B6D2"/>
              </a:buClr>
              <a:buSzPct val="69230"/>
              <a:buFont typeface="Arial"/>
              <a:buChar char="□"/>
              <a:tabLst>
                <a:tab pos="652780" algn="l"/>
              </a:tabLst>
            </a:pPr>
            <a:r>
              <a:rPr sz="2600" spc="-5" dirty="0">
                <a:latin typeface="Tahoma"/>
                <a:cs typeface="Tahoma"/>
              </a:rPr>
              <a:t>Rank</a:t>
            </a:r>
            <a:r>
              <a:rPr sz="2600" spc="-1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selection</a:t>
            </a:r>
            <a:endParaRPr sz="2600">
              <a:latin typeface="Tahoma"/>
              <a:cs typeface="Tahoma"/>
            </a:endParaRPr>
          </a:p>
          <a:p>
            <a:pPr marL="652780" lvl="1" indent="-274320">
              <a:lnSpc>
                <a:spcPct val="100000"/>
              </a:lnSpc>
              <a:spcBef>
                <a:spcPts val="140"/>
              </a:spcBef>
              <a:buClr>
                <a:srgbClr val="94B6D2"/>
              </a:buClr>
              <a:buSzPct val="69230"/>
              <a:buFont typeface="Arial"/>
              <a:buChar char="□"/>
              <a:tabLst>
                <a:tab pos="652780" algn="l"/>
              </a:tabLst>
            </a:pPr>
            <a:r>
              <a:rPr sz="2600" dirty="0">
                <a:latin typeface="Tahoma"/>
                <a:cs typeface="Tahoma"/>
              </a:rPr>
              <a:t>Steady state selection,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750" i="1" spc="-240" dirty="0">
                <a:latin typeface="Verdana"/>
                <a:cs typeface="Verdana"/>
              </a:rPr>
              <a:t>etc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47364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0990" algn="l"/>
              </a:tabLst>
            </a:pPr>
            <a:r>
              <a:rPr sz="4400" spc="-385" dirty="0"/>
              <a:t>Tournament	</a:t>
            </a:r>
            <a:r>
              <a:rPr sz="4400" spc="-290" dirty="0"/>
              <a:t>selection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581" y="2046223"/>
            <a:ext cx="7835265" cy="41751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2740" marR="438150" indent="-320040">
              <a:lnSpc>
                <a:spcPts val="3020"/>
              </a:lnSpc>
              <a:spcBef>
                <a:spcPts val="480"/>
              </a:spcBef>
              <a:buClr>
                <a:srgbClr val="DD7F46"/>
              </a:buClr>
              <a:buSzPct val="58928"/>
              <a:buFont typeface="Arial"/>
              <a:buChar char="□"/>
              <a:tabLst>
                <a:tab pos="332105" algn="l"/>
                <a:tab pos="332740" algn="l"/>
              </a:tabLst>
            </a:pPr>
            <a:r>
              <a:rPr sz="2800" spc="-10" dirty="0">
                <a:latin typeface="Tahoma"/>
                <a:cs typeface="Tahoma"/>
              </a:rPr>
              <a:t>In </a:t>
            </a:r>
            <a:r>
              <a:rPr sz="2800" spc="-5" dirty="0">
                <a:latin typeface="Tahoma"/>
                <a:cs typeface="Tahoma"/>
              </a:rPr>
              <a:t>tournament selection </a:t>
            </a:r>
            <a:r>
              <a:rPr sz="2800" spc="-15" dirty="0">
                <a:latin typeface="Tahoma"/>
                <a:cs typeface="Tahoma"/>
              </a:rPr>
              <a:t>several </a:t>
            </a:r>
            <a:r>
              <a:rPr sz="2800" spc="-5" dirty="0">
                <a:latin typeface="Tahoma"/>
                <a:cs typeface="Tahoma"/>
              </a:rPr>
              <a:t>tournaments  </a:t>
            </a:r>
            <a:r>
              <a:rPr sz="2800" spc="-10" dirty="0">
                <a:latin typeface="Tahoma"/>
                <a:cs typeface="Tahoma"/>
              </a:rPr>
              <a:t>are </a:t>
            </a:r>
            <a:r>
              <a:rPr sz="2800" spc="-15" dirty="0">
                <a:latin typeface="Tahoma"/>
                <a:cs typeface="Tahoma"/>
              </a:rPr>
              <a:t>played </a:t>
            </a:r>
            <a:r>
              <a:rPr sz="2800" spc="-5" dirty="0">
                <a:latin typeface="Tahoma"/>
                <a:cs typeface="Tahoma"/>
              </a:rPr>
              <a:t>among a </a:t>
            </a:r>
            <a:r>
              <a:rPr sz="2800" spc="-15" dirty="0">
                <a:latin typeface="Tahoma"/>
                <a:cs typeface="Tahoma"/>
              </a:rPr>
              <a:t>few </a:t>
            </a:r>
            <a:r>
              <a:rPr sz="2800" spc="-10" dirty="0">
                <a:latin typeface="Tahoma"/>
                <a:cs typeface="Tahoma"/>
              </a:rPr>
              <a:t>individuals. </a:t>
            </a:r>
            <a:r>
              <a:rPr sz="2800" spc="-5" dirty="0">
                <a:latin typeface="Tahoma"/>
                <a:cs typeface="Tahoma"/>
              </a:rPr>
              <a:t>The  </a:t>
            </a:r>
            <a:r>
              <a:rPr sz="2800" spc="-10" dirty="0">
                <a:latin typeface="Tahoma"/>
                <a:cs typeface="Tahoma"/>
              </a:rPr>
              <a:t>individuals are </a:t>
            </a:r>
            <a:r>
              <a:rPr sz="2800" spc="-5" dirty="0">
                <a:latin typeface="Tahoma"/>
                <a:cs typeface="Tahoma"/>
              </a:rPr>
              <a:t>chosen at </a:t>
            </a:r>
            <a:r>
              <a:rPr sz="2800" spc="-15" dirty="0">
                <a:latin typeface="Tahoma"/>
                <a:cs typeface="Tahoma"/>
              </a:rPr>
              <a:t>random </a:t>
            </a:r>
            <a:r>
              <a:rPr sz="2800" spc="-10" dirty="0">
                <a:latin typeface="Tahoma"/>
                <a:cs typeface="Tahoma"/>
              </a:rPr>
              <a:t>from </a:t>
            </a:r>
            <a:r>
              <a:rPr sz="2800" spc="-5" dirty="0">
                <a:latin typeface="Tahoma"/>
                <a:cs typeface="Tahoma"/>
              </a:rPr>
              <a:t>the  population.</a:t>
            </a:r>
            <a:endParaRPr sz="2800">
              <a:latin typeface="Tahoma"/>
              <a:cs typeface="Tahoma"/>
            </a:endParaRPr>
          </a:p>
          <a:p>
            <a:pPr marL="332105" marR="782955" indent="-320040">
              <a:lnSpc>
                <a:spcPts val="3020"/>
              </a:lnSpc>
              <a:spcBef>
                <a:spcPts val="710"/>
              </a:spcBef>
              <a:buClr>
                <a:srgbClr val="DD7F46"/>
              </a:buClr>
              <a:buSzPct val="58928"/>
              <a:buFont typeface="Arial"/>
              <a:buChar char="□"/>
              <a:tabLst>
                <a:tab pos="332740" algn="l"/>
                <a:tab pos="333375" algn="l"/>
              </a:tabLst>
            </a:pPr>
            <a:r>
              <a:rPr sz="2800" spc="-5" dirty="0">
                <a:latin typeface="Tahoma"/>
                <a:cs typeface="Tahoma"/>
              </a:rPr>
              <a:t>The winner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5" dirty="0">
                <a:latin typeface="Tahoma"/>
                <a:cs typeface="Tahoma"/>
              </a:rPr>
              <a:t>each tournament is selected  </a:t>
            </a:r>
            <a:r>
              <a:rPr sz="2800" spc="-10" dirty="0">
                <a:latin typeface="Tahoma"/>
                <a:cs typeface="Tahoma"/>
              </a:rPr>
              <a:t>for </a:t>
            </a:r>
            <a:r>
              <a:rPr sz="2800" spc="-5" dirty="0">
                <a:latin typeface="Tahoma"/>
                <a:cs typeface="Tahoma"/>
              </a:rPr>
              <a:t>next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generation.</a:t>
            </a:r>
            <a:endParaRPr sz="2800">
              <a:latin typeface="Tahoma"/>
              <a:cs typeface="Tahoma"/>
            </a:endParaRPr>
          </a:p>
          <a:p>
            <a:pPr marL="332740" marR="5080" indent="-320040">
              <a:lnSpc>
                <a:spcPts val="3020"/>
              </a:lnSpc>
              <a:spcBef>
                <a:spcPts val="715"/>
              </a:spcBef>
              <a:buClr>
                <a:srgbClr val="DD7F46"/>
              </a:buClr>
              <a:buSzPct val="58928"/>
              <a:buFont typeface="Arial"/>
              <a:buChar char="□"/>
              <a:tabLst>
                <a:tab pos="332105" algn="l"/>
                <a:tab pos="332740" algn="l"/>
              </a:tabLst>
            </a:pPr>
            <a:r>
              <a:rPr sz="2800" spc="-5" dirty="0">
                <a:latin typeface="Tahoma"/>
                <a:cs typeface="Tahoma"/>
              </a:rPr>
              <a:t>Selection </a:t>
            </a:r>
            <a:r>
              <a:rPr sz="2800" spc="-10" dirty="0">
                <a:latin typeface="Tahoma"/>
                <a:cs typeface="Tahoma"/>
              </a:rPr>
              <a:t>pressure </a:t>
            </a:r>
            <a:r>
              <a:rPr sz="2800" spc="-5" dirty="0">
                <a:latin typeface="Tahoma"/>
                <a:cs typeface="Tahoma"/>
              </a:rPr>
              <a:t>can be adjusted by changing  the tournament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size.</a:t>
            </a:r>
            <a:endParaRPr sz="2800">
              <a:latin typeface="Tahoma"/>
              <a:cs typeface="Tahoma"/>
            </a:endParaRPr>
          </a:p>
          <a:p>
            <a:pPr marL="332740" marR="365125" indent="-320040">
              <a:lnSpc>
                <a:spcPts val="3020"/>
              </a:lnSpc>
              <a:spcBef>
                <a:spcPts val="705"/>
              </a:spcBef>
              <a:buClr>
                <a:srgbClr val="DD7F46"/>
              </a:buClr>
              <a:buSzPct val="58928"/>
              <a:buFont typeface="Arial"/>
              <a:buChar char="□"/>
              <a:tabLst>
                <a:tab pos="332105" algn="l"/>
                <a:tab pos="332740" algn="l"/>
              </a:tabLst>
            </a:pPr>
            <a:r>
              <a:rPr sz="2800" spc="-35" dirty="0">
                <a:latin typeface="Tahoma"/>
                <a:cs typeface="Tahoma"/>
              </a:rPr>
              <a:t>Weak </a:t>
            </a:r>
            <a:r>
              <a:rPr sz="2800" spc="-10" dirty="0">
                <a:latin typeface="Tahoma"/>
                <a:cs typeface="Tahoma"/>
              </a:rPr>
              <a:t>individuals </a:t>
            </a:r>
            <a:r>
              <a:rPr sz="2800" spc="-20" dirty="0">
                <a:latin typeface="Tahoma"/>
                <a:cs typeface="Tahoma"/>
              </a:rPr>
              <a:t>have </a:t>
            </a:r>
            <a:r>
              <a:rPr sz="2800" spc="-5" dirty="0">
                <a:latin typeface="Tahoma"/>
                <a:cs typeface="Tahoma"/>
              </a:rPr>
              <a:t>a smaller chance to be  selected if tournament </a:t>
            </a:r>
            <a:r>
              <a:rPr sz="2800" spc="-10" dirty="0">
                <a:latin typeface="Tahoma"/>
                <a:cs typeface="Tahoma"/>
              </a:rPr>
              <a:t>size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5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large.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3" y="17373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399" y="228599"/>
                </a:moveTo>
                <a:lnTo>
                  <a:pt x="533399" y="0"/>
                </a:lnTo>
                <a:lnTo>
                  <a:pt x="0" y="0"/>
                </a:lnTo>
                <a:lnTo>
                  <a:pt x="0" y="228599"/>
                </a:lnTo>
                <a:lnTo>
                  <a:pt x="533399" y="228599"/>
                </a:lnTo>
                <a:close/>
              </a:path>
            </a:pathLst>
          </a:custGeom>
          <a:solidFill>
            <a:srgbClr val="DD7F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8505" y="17373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5576316"/>
            <a:ext cx="372110" cy="1422400"/>
          </a:xfrm>
          <a:custGeom>
            <a:avLst/>
            <a:gdLst/>
            <a:ahLst/>
            <a:cxnLst/>
            <a:rect l="l" t="t" r="r" b="b"/>
            <a:pathLst>
              <a:path w="372110" h="1422400">
                <a:moveTo>
                  <a:pt x="199644" y="671068"/>
                </a:moveTo>
                <a:lnTo>
                  <a:pt x="199644" y="48768"/>
                </a:lnTo>
                <a:lnTo>
                  <a:pt x="198120" y="47244"/>
                </a:lnTo>
                <a:lnTo>
                  <a:pt x="198120" y="44196"/>
                </a:lnTo>
                <a:lnTo>
                  <a:pt x="196596" y="39624"/>
                </a:lnTo>
                <a:lnTo>
                  <a:pt x="195072" y="36576"/>
                </a:lnTo>
                <a:lnTo>
                  <a:pt x="185928" y="27432"/>
                </a:lnTo>
                <a:lnTo>
                  <a:pt x="184404" y="27432"/>
                </a:lnTo>
                <a:lnTo>
                  <a:pt x="179832" y="24384"/>
                </a:lnTo>
                <a:lnTo>
                  <a:pt x="178308" y="22860"/>
                </a:lnTo>
                <a:lnTo>
                  <a:pt x="176784" y="22860"/>
                </a:lnTo>
                <a:lnTo>
                  <a:pt x="169164" y="18288"/>
                </a:lnTo>
                <a:lnTo>
                  <a:pt x="160020" y="15240"/>
                </a:lnTo>
                <a:lnTo>
                  <a:pt x="149352" y="13716"/>
                </a:lnTo>
                <a:lnTo>
                  <a:pt x="138684" y="10668"/>
                </a:lnTo>
                <a:lnTo>
                  <a:pt x="126492" y="9144"/>
                </a:lnTo>
                <a:lnTo>
                  <a:pt x="114300" y="6096"/>
                </a:lnTo>
                <a:lnTo>
                  <a:pt x="100584" y="4572"/>
                </a:lnTo>
                <a:lnTo>
                  <a:pt x="70104" y="1524"/>
                </a:lnTo>
                <a:lnTo>
                  <a:pt x="53340" y="1524"/>
                </a:lnTo>
                <a:lnTo>
                  <a:pt x="36576" y="0"/>
                </a:lnTo>
                <a:lnTo>
                  <a:pt x="1524" y="0"/>
                </a:lnTo>
                <a:lnTo>
                  <a:pt x="0" y="50292"/>
                </a:lnTo>
                <a:lnTo>
                  <a:pt x="18288" y="50292"/>
                </a:lnTo>
                <a:lnTo>
                  <a:pt x="35052" y="51816"/>
                </a:lnTo>
                <a:lnTo>
                  <a:pt x="51816" y="51816"/>
                </a:lnTo>
                <a:lnTo>
                  <a:pt x="67056" y="53340"/>
                </a:lnTo>
                <a:lnTo>
                  <a:pt x="80772" y="53340"/>
                </a:lnTo>
                <a:lnTo>
                  <a:pt x="108204" y="56388"/>
                </a:lnTo>
                <a:lnTo>
                  <a:pt x="118872" y="59436"/>
                </a:lnTo>
                <a:lnTo>
                  <a:pt x="129540" y="60960"/>
                </a:lnTo>
                <a:lnTo>
                  <a:pt x="138684" y="62484"/>
                </a:lnTo>
                <a:lnTo>
                  <a:pt x="146304" y="64008"/>
                </a:lnTo>
                <a:lnTo>
                  <a:pt x="147828" y="64770"/>
                </a:lnTo>
                <a:lnTo>
                  <a:pt x="147828" y="53340"/>
                </a:lnTo>
                <a:lnTo>
                  <a:pt x="149352" y="60960"/>
                </a:lnTo>
                <a:lnTo>
                  <a:pt x="149352" y="57912"/>
                </a:lnTo>
                <a:lnTo>
                  <a:pt x="152781" y="65913"/>
                </a:lnTo>
                <a:lnTo>
                  <a:pt x="156972" y="70104"/>
                </a:lnTo>
                <a:lnTo>
                  <a:pt x="156972" y="702564"/>
                </a:lnTo>
                <a:lnTo>
                  <a:pt x="158496" y="705612"/>
                </a:lnTo>
                <a:lnTo>
                  <a:pt x="161544" y="708660"/>
                </a:lnTo>
                <a:lnTo>
                  <a:pt x="163068" y="708660"/>
                </a:lnTo>
                <a:lnTo>
                  <a:pt x="166497" y="710946"/>
                </a:lnTo>
                <a:lnTo>
                  <a:pt x="167640" y="710184"/>
                </a:lnTo>
                <a:lnTo>
                  <a:pt x="169164" y="708660"/>
                </a:lnTo>
                <a:lnTo>
                  <a:pt x="170688" y="708660"/>
                </a:lnTo>
                <a:lnTo>
                  <a:pt x="179832" y="704088"/>
                </a:lnTo>
                <a:lnTo>
                  <a:pt x="187452" y="701040"/>
                </a:lnTo>
                <a:lnTo>
                  <a:pt x="190500" y="700604"/>
                </a:lnTo>
                <a:lnTo>
                  <a:pt x="190500" y="665988"/>
                </a:lnTo>
                <a:lnTo>
                  <a:pt x="193548" y="668020"/>
                </a:lnTo>
                <a:lnTo>
                  <a:pt x="193548" y="667512"/>
                </a:lnTo>
                <a:lnTo>
                  <a:pt x="195072" y="669036"/>
                </a:lnTo>
                <a:lnTo>
                  <a:pt x="198120" y="670560"/>
                </a:lnTo>
                <a:lnTo>
                  <a:pt x="199644" y="671068"/>
                </a:lnTo>
                <a:close/>
              </a:path>
              <a:path w="372110" h="1422400">
                <a:moveTo>
                  <a:pt x="153416" y="1354328"/>
                </a:moveTo>
                <a:lnTo>
                  <a:pt x="149352" y="1356360"/>
                </a:lnTo>
                <a:lnTo>
                  <a:pt x="144780" y="1357884"/>
                </a:lnTo>
                <a:lnTo>
                  <a:pt x="129540" y="1360932"/>
                </a:lnTo>
                <a:lnTo>
                  <a:pt x="118872" y="1362456"/>
                </a:lnTo>
                <a:lnTo>
                  <a:pt x="106680" y="1365504"/>
                </a:lnTo>
                <a:lnTo>
                  <a:pt x="94488" y="1367028"/>
                </a:lnTo>
                <a:lnTo>
                  <a:pt x="80772" y="1368552"/>
                </a:lnTo>
                <a:lnTo>
                  <a:pt x="65532" y="1368552"/>
                </a:lnTo>
                <a:lnTo>
                  <a:pt x="50292" y="1370076"/>
                </a:lnTo>
                <a:lnTo>
                  <a:pt x="35052" y="1370076"/>
                </a:lnTo>
                <a:lnTo>
                  <a:pt x="18288" y="1371600"/>
                </a:lnTo>
                <a:lnTo>
                  <a:pt x="0" y="1371600"/>
                </a:lnTo>
                <a:lnTo>
                  <a:pt x="1524" y="1421892"/>
                </a:lnTo>
                <a:lnTo>
                  <a:pt x="36576" y="1421892"/>
                </a:lnTo>
                <a:lnTo>
                  <a:pt x="53340" y="1420368"/>
                </a:lnTo>
                <a:lnTo>
                  <a:pt x="70104" y="1420368"/>
                </a:lnTo>
                <a:lnTo>
                  <a:pt x="100584" y="1417320"/>
                </a:lnTo>
                <a:lnTo>
                  <a:pt x="114300" y="1415796"/>
                </a:lnTo>
                <a:lnTo>
                  <a:pt x="128016" y="1412748"/>
                </a:lnTo>
                <a:lnTo>
                  <a:pt x="140208" y="1411224"/>
                </a:lnTo>
                <a:lnTo>
                  <a:pt x="147828" y="1409046"/>
                </a:lnTo>
                <a:lnTo>
                  <a:pt x="147828" y="1368552"/>
                </a:lnTo>
                <a:lnTo>
                  <a:pt x="149352" y="1360932"/>
                </a:lnTo>
                <a:lnTo>
                  <a:pt x="149352" y="1363980"/>
                </a:lnTo>
                <a:lnTo>
                  <a:pt x="152400" y="1356868"/>
                </a:lnTo>
                <a:lnTo>
                  <a:pt x="152400" y="1356360"/>
                </a:lnTo>
                <a:lnTo>
                  <a:pt x="153416" y="1354328"/>
                </a:lnTo>
                <a:close/>
              </a:path>
              <a:path w="372110" h="1422400">
                <a:moveTo>
                  <a:pt x="152781" y="65913"/>
                </a:moveTo>
                <a:lnTo>
                  <a:pt x="149352" y="57912"/>
                </a:lnTo>
                <a:lnTo>
                  <a:pt x="149352" y="60960"/>
                </a:lnTo>
                <a:lnTo>
                  <a:pt x="147828" y="53340"/>
                </a:lnTo>
                <a:lnTo>
                  <a:pt x="147828" y="64770"/>
                </a:lnTo>
                <a:lnTo>
                  <a:pt x="152400" y="67056"/>
                </a:lnTo>
                <a:lnTo>
                  <a:pt x="152400" y="65532"/>
                </a:lnTo>
                <a:lnTo>
                  <a:pt x="152781" y="65913"/>
                </a:lnTo>
                <a:close/>
              </a:path>
              <a:path w="372110" h="1422400">
                <a:moveTo>
                  <a:pt x="153924" y="699516"/>
                </a:moveTo>
                <a:lnTo>
                  <a:pt x="153924" y="68580"/>
                </a:lnTo>
                <a:lnTo>
                  <a:pt x="153543" y="67818"/>
                </a:lnTo>
                <a:lnTo>
                  <a:pt x="152400" y="67056"/>
                </a:lnTo>
                <a:lnTo>
                  <a:pt x="147828" y="64770"/>
                </a:lnTo>
                <a:lnTo>
                  <a:pt x="147828" y="684276"/>
                </a:lnTo>
                <a:lnTo>
                  <a:pt x="149352" y="687324"/>
                </a:lnTo>
                <a:lnTo>
                  <a:pt x="149352" y="688848"/>
                </a:lnTo>
                <a:lnTo>
                  <a:pt x="150876" y="691896"/>
                </a:lnTo>
                <a:lnTo>
                  <a:pt x="150876" y="696468"/>
                </a:lnTo>
                <a:lnTo>
                  <a:pt x="153924" y="699516"/>
                </a:lnTo>
                <a:close/>
              </a:path>
              <a:path w="372110" h="1422400">
                <a:moveTo>
                  <a:pt x="329184" y="736092"/>
                </a:moveTo>
                <a:lnTo>
                  <a:pt x="310896" y="736092"/>
                </a:lnTo>
                <a:lnTo>
                  <a:pt x="294132" y="734568"/>
                </a:lnTo>
                <a:lnTo>
                  <a:pt x="277368" y="734568"/>
                </a:lnTo>
                <a:lnTo>
                  <a:pt x="246888" y="731520"/>
                </a:lnTo>
                <a:lnTo>
                  <a:pt x="233172" y="729996"/>
                </a:lnTo>
                <a:lnTo>
                  <a:pt x="220980" y="726948"/>
                </a:lnTo>
                <a:lnTo>
                  <a:pt x="207264" y="725424"/>
                </a:lnTo>
                <a:lnTo>
                  <a:pt x="185928" y="719328"/>
                </a:lnTo>
                <a:lnTo>
                  <a:pt x="176784" y="716280"/>
                </a:lnTo>
                <a:lnTo>
                  <a:pt x="170688" y="713232"/>
                </a:lnTo>
                <a:lnTo>
                  <a:pt x="169164" y="713232"/>
                </a:lnTo>
                <a:lnTo>
                  <a:pt x="167640" y="711708"/>
                </a:lnTo>
                <a:lnTo>
                  <a:pt x="166497" y="710946"/>
                </a:lnTo>
                <a:lnTo>
                  <a:pt x="163068" y="713232"/>
                </a:lnTo>
                <a:lnTo>
                  <a:pt x="161544" y="713232"/>
                </a:lnTo>
                <a:lnTo>
                  <a:pt x="158496" y="716280"/>
                </a:lnTo>
                <a:lnTo>
                  <a:pt x="156972" y="719328"/>
                </a:lnTo>
                <a:lnTo>
                  <a:pt x="150876" y="725424"/>
                </a:lnTo>
                <a:lnTo>
                  <a:pt x="150876" y="729996"/>
                </a:lnTo>
                <a:lnTo>
                  <a:pt x="149352" y="733044"/>
                </a:lnTo>
                <a:lnTo>
                  <a:pt x="149352" y="734568"/>
                </a:lnTo>
                <a:lnTo>
                  <a:pt x="147828" y="737616"/>
                </a:lnTo>
                <a:lnTo>
                  <a:pt x="147828" y="1356868"/>
                </a:lnTo>
                <a:lnTo>
                  <a:pt x="149352" y="1356360"/>
                </a:lnTo>
                <a:lnTo>
                  <a:pt x="152400" y="1354836"/>
                </a:lnTo>
                <a:lnTo>
                  <a:pt x="153543" y="1354074"/>
                </a:lnTo>
                <a:lnTo>
                  <a:pt x="153924" y="1353312"/>
                </a:lnTo>
                <a:lnTo>
                  <a:pt x="153924" y="1353820"/>
                </a:lnTo>
                <a:lnTo>
                  <a:pt x="156972" y="1351788"/>
                </a:lnTo>
                <a:lnTo>
                  <a:pt x="156972" y="1406434"/>
                </a:lnTo>
                <a:lnTo>
                  <a:pt x="161544" y="1405128"/>
                </a:lnTo>
                <a:lnTo>
                  <a:pt x="170688" y="1402080"/>
                </a:lnTo>
                <a:lnTo>
                  <a:pt x="176784" y="1399032"/>
                </a:lnTo>
                <a:lnTo>
                  <a:pt x="178308" y="1399032"/>
                </a:lnTo>
                <a:lnTo>
                  <a:pt x="179832" y="1397508"/>
                </a:lnTo>
                <a:lnTo>
                  <a:pt x="184404" y="1394460"/>
                </a:lnTo>
                <a:lnTo>
                  <a:pt x="185928" y="1394460"/>
                </a:lnTo>
                <a:lnTo>
                  <a:pt x="190500" y="1389888"/>
                </a:lnTo>
                <a:lnTo>
                  <a:pt x="190500" y="755904"/>
                </a:lnTo>
                <a:lnTo>
                  <a:pt x="192024" y="754761"/>
                </a:lnTo>
                <a:lnTo>
                  <a:pt x="192024" y="754380"/>
                </a:lnTo>
                <a:lnTo>
                  <a:pt x="193548" y="753618"/>
                </a:lnTo>
                <a:lnTo>
                  <a:pt x="194310" y="753046"/>
                </a:lnTo>
                <a:lnTo>
                  <a:pt x="198237" y="746173"/>
                </a:lnTo>
                <a:lnTo>
                  <a:pt x="199644" y="739140"/>
                </a:lnTo>
                <a:lnTo>
                  <a:pt x="199644" y="750570"/>
                </a:lnTo>
                <a:lnTo>
                  <a:pt x="201168" y="749808"/>
                </a:lnTo>
                <a:lnTo>
                  <a:pt x="208788" y="748284"/>
                </a:lnTo>
                <a:lnTo>
                  <a:pt x="217932" y="746760"/>
                </a:lnTo>
                <a:lnTo>
                  <a:pt x="228600" y="745236"/>
                </a:lnTo>
                <a:lnTo>
                  <a:pt x="240792" y="742188"/>
                </a:lnTo>
                <a:lnTo>
                  <a:pt x="252984" y="740664"/>
                </a:lnTo>
                <a:lnTo>
                  <a:pt x="266700" y="739140"/>
                </a:lnTo>
                <a:lnTo>
                  <a:pt x="281940" y="739140"/>
                </a:lnTo>
                <a:lnTo>
                  <a:pt x="297180" y="737616"/>
                </a:lnTo>
                <a:lnTo>
                  <a:pt x="312420" y="737616"/>
                </a:lnTo>
                <a:lnTo>
                  <a:pt x="329184" y="736092"/>
                </a:lnTo>
                <a:close/>
              </a:path>
              <a:path w="372110" h="1422400">
                <a:moveTo>
                  <a:pt x="156972" y="1406434"/>
                </a:moveTo>
                <a:lnTo>
                  <a:pt x="156972" y="1351788"/>
                </a:lnTo>
                <a:lnTo>
                  <a:pt x="152781" y="1355979"/>
                </a:lnTo>
                <a:lnTo>
                  <a:pt x="149352" y="1363980"/>
                </a:lnTo>
                <a:lnTo>
                  <a:pt x="149352" y="1360932"/>
                </a:lnTo>
                <a:lnTo>
                  <a:pt x="147828" y="1368552"/>
                </a:lnTo>
                <a:lnTo>
                  <a:pt x="147828" y="1409046"/>
                </a:lnTo>
                <a:lnTo>
                  <a:pt x="156972" y="1406434"/>
                </a:lnTo>
                <a:close/>
              </a:path>
              <a:path w="372110" h="1422400">
                <a:moveTo>
                  <a:pt x="153508" y="67610"/>
                </a:moveTo>
                <a:lnTo>
                  <a:pt x="152781" y="65913"/>
                </a:lnTo>
                <a:lnTo>
                  <a:pt x="152400" y="65532"/>
                </a:lnTo>
                <a:lnTo>
                  <a:pt x="153416" y="67564"/>
                </a:lnTo>
                <a:close/>
              </a:path>
              <a:path w="372110" h="1422400">
                <a:moveTo>
                  <a:pt x="153416" y="67564"/>
                </a:moveTo>
                <a:lnTo>
                  <a:pt x="152400" y="65532"/>
                </a:lnTo>
                <a:lnTo>
                  <a:pt x="152400" y="67056"/>
                </a:lnTo>
                <a:lnTo>
                  <a:pt x="153416" y="67564"/>
                </a:lnTo>
                <a:close/>
              </a:path>
              <a:path w="372110" h="1422400">
                <a:moveTo>
                  <a:pt x="153543" y="67818"/>
                </a:moveTo>
                <a:lnTo>
                  <a:pt x="153416" y="67564"/>
                </a:lnTo>
                <a:lnTo>
                  <a:pt x="152400" y="67056"/>
                </a:lnTo>
                <a:lnTo>
                  <a:pt x="153543" y="67818"/>
                </a:lnTo>
                <a:close/>
              </a:path>
              <a:path w="372110" h="1422400">
                <a:moveTo>
                  <a:pt x="153543" y="1354074"/>
                </a:moveTo>
                <a:lnTo>
                  <a:pt x="152400" y="1354836"/>
                </a:lnTo>
                <a:lnTo>
                  <a:pt x="153416" y="1354328"/>
                </a:lnTo>
                <a:lnTo>
                  <a:pt x="153543" y="1354074"/>
                </a:lnTo>
                <a:close/>
              </a:path>
              <a:path w="372110" h="1422400">
                <a:moveTo>
                  <a:pt x="153508" y="1354281"/>
                </a:moveTo>
                <a:lnTo>
                  <a:pt x="152400" y="1356360"/>
                </a:lnTo>
                <a:lnTo>
                  <a:pt x="152781" y="1355979"/>
                </a:lnTo>
                <a:lnTo>
                  <a:pt x="153508" y="1354281"/>
                </a:lnTo>
                <a:close/>
              </a:path>
              <a:path w="372110" h="1422400">
                <a:moveTo>
                  <a:pt x="152781" y="1355979"/>
                </a:moveTo>
                <a:lnTo>
                  <a:pt x="152400" y="1356360"/>
                </a:lnTo>
                <a:lnTo>
                  <a:pt x="152400" y="1356868"/>
                </a:lnTo>
                <a:lnTo>
                  <a:pt x="152781" y="1355979"/>
                </a:lnTo>
                <a:close/>
              </a:path>
              <a:path w="372110" h="1422400">
                <a:moveTo>
                  <a:pt x="155448" y="68580"/>
                </a:moveTo>
                <a:lnTo>
                  <a:pt x="152781" y="65913"/>
                </a:lnTo>
                <a:lnTo>
                  <a:pt x="153508" y="67610"/>
                </a:lnTo>
                <a:lnTo>
                  <a:pt x="155448" y="68580"/>
                </a:lnTo>
                <a:close/>
              </a:path>
              <a:path w="372110" h="1422400">
                <a:moveTo>
                  <a:pt x="155448" y="1353312"/>
                </a:moveTo>
                <a:lnTo>
                  <a:pt x="153508" y="1354281"/>
                </a:lnTo>
                <a:lnTo>
                  <a:pt x="152781" y="1355979"/>
                </a:lnTo>
                <a:lnTo>
                  <a:pt x="155448" y="1353312"/>
                </a:lnTo>
                <a:close/>
              </a:path>
              <a:path w="372110" h="1422400">
                <a:moveTo>
                  <a:pt x="153619" y="67868"/>
                </a:moveTo>
                <a:lnTo>
                  <a:pt x="153543" y="67691"/>
                </a:lnTo>
                <a:lnTo>
                  <a:pt x="153416" y="67564"/>
                </a:lnTo>
                <a:lnTo>
                  <a:pt x="153508" y="67748"/>
                </a:lnTo>
                <a:close/>
              </a:path>
              <a:path w="372110" h="1422400">
                <a:moveTo>
                  <a:pt x="153619" y="1354023"/>
                </a:moveTo>
                <a:lnTo>
                  <a:pt x="153416" y="1354328"/>
                </a:lnTo>
                <a:lnTo>
                  <a:pt x="153543" y="1354201"/>
                </a:lnTo>
                <a:lnTo>
                  <a:pt x="153619" y="1354023"/>
                </a:lnTo>
                <a:close/>
              </a:path>
              <a:path w="372110" h="1422400">
                <a:moveTo>
                  <a:pt x="156972" y="70104"/>
                </a:moveTo>
                <a:lnTo>
                  <a:pt x="155448" y="68580"/>
                </a:lnTo>
                <a:lnTo>
                  <a:pt x="153508" y="67610"/>
                </a:lnTo>
                <a:lnTo>
                  <a:pt x="153619" y="67868"/>
                </a:lnTo>
                <a:lnTo>
                  <a:pt x="156972" y="70104"/>
                </a:lnTo>
                <a:close/>
              </a:path>
              <a:path w="372110" h="1422400">
                <a:moveTo>
                  <a:pt x="156972" y="1351788"/>
                </a:moveTo>
                <a:lnTo>
                  <a:pt x="153619" y="1354023"/>
                </a:lnTo>
                <a:lnTo>
                  <a:pt x="153508" y="1354281"/>
                </a:lnTo>
                <a:lnTo>
                  <a:pt x="155448" y="1353312"/>
                </a:lnTo>
                <a:lnTo>
                  <a:pt x="156972" y="1351788"/>
                </a:lnTo>
                <a:close/>
              </a:path>
              <a:path w="372110" h="1422400">
                <a:moveTo>
                  <a:pt x="153924" y="68580"/>
                </a:moveTo>
                <a:lnTo>
                  <a:pt x="153619" y="67868"/>
                </a:lnTo>
                <a:lnTo>
                  <a:pt x="153924" y="68580"/>
                </a:lnTo>
                <a:close/>
              </a:path>
              <a:path w="372110" h="1422400">
                <a:moveTo>
                  <a:pt x="153924" y="1353312"/>
                </a:moveTo>
                <a:lnTo>
                  <a:pt x="153543" y="1354074"/>
                </a:lnTo>
                <a:lnTo>
                  <a:pt x="153924" y="1353312"/>
                </a:lnTo>
                <a:close/>
              </a:path>
              <a:path w="372110" h="1422400">
                <a:moveTo>
                  <a:pt x="156972" y="702564"/>
                </a:moveTo>
                <a:lnTo>
                  <a:pt x="156972" y="70104"/>
                </a:lnTo>
                <a:lnTo>
                  <a:pt x="153619" y="67868"/>
                </a:lnTo>
                <a:lnTo>
                  <a:pt x="153924" y="68580"/>
                </a:lnTo>
                <a:lnTo>
                  <a:pt x="153924" y="699516"/>
                </a:lnTo>
                <a:lnTo>
                  <a:pt x="156972" y="702564"/>
                </a:lnTo>
                <a:close/>
              </a:path>
              <a:path w="372110" h="1422400">
                <a:moveTo>
                  <a:pt x="153924" y="1353820"/>
                </a:moveTo>
                <a:lnTo>
                  <a:pt x="153924" y="1353312"/>
                </a:lnTo>
                <a:lnTo>
                  <a:pt x="153619" y="1354023"/>
                </a:lnTo>
                <a:lnTo>
                  <a:pt x="153924" y="1353820"/>
                </a:lnTo>
                <a:close/>
              </a:path>
              <a:path w="372110" h="1422400">
                <a:moveTo>
                  <a:pt x="371856" y="710184"/>
                </a:moveTo>
                <a:lnTo>
                  <a:pt x="369974" y="700587"/>
                </a:lnTo>
                <a:lnTo>
                  <a:pt x="364807" y="692848"/>
                </a:lnTo>
                <a:lnTo>
                  <a:pt x="357068" y="687681"/>
                </a:lnTo>
                <a:lnTo>
                  <a:pt x="347472" y="685800"/>
                </a:lnTo>
                <a:lnTo>
                  <a:pt x="310896" y="685927"/>
                </a:lnTo>
                <a:lnTo>
                  <a:pt x="294132" y="687324"/>
                </a:lnTo>
                <a:lnTo>
                  <a:pt x="278892" y="687324"/>
                </a:lnTo>
                <a:lnTo>
                  <a:pt x="262128" y="688848"/>
                </a:lnTo>
                <a:lnTo>
                  <a:pt x="234696" y="691896"/>
                </a:lnTo>
                <a:lnTo>
                  <a:pt x="220980" y="694944"/>
                </a:lnTo>
                <a:lnTo>
                  <a:pt x="208788" y="696468"/>
                </a:lnTo>
                <a:lnTo>
                  <a:pt x="198120" y="699516"/>
                </a:lnTo>
                <a:lnTo>
                  <a:pt x="187452" y="701040"/>
                </a:lnTo>
                <a:lnTo>
                  <a:pt x="179832" y="704088"/>
                </a:lnTo>
                <a:lnTo>
                  <a:pt x="170688" y="708660"/>
                </a:lnTo>
                <a:lnTo>
                  <a:pt x="169164" y="708660"/>
                </a:lnTo>
                <a:lnTo>
                  <a:pt x="167640" y="710184"/>
                </a:lnTo>
                <a:lnTo>
                  <a:pt x="166497" y="710946"/>
                </a:lnTo>
                <a:lnTo>
                  <a:pt x="167640" y="711708"/>
                </a:lnTo>
                <a:lnTo>
                  <a:pt x="169164" y="713232"/>
                </a:lnTo>
                <a:lnTo>
                  <a:pt x="170688" y="713232"/>
                </a:lnTo>
                <a:lnTo>
                  <a:pt x="176784" y="716280"/>
                </a:lnTo>
                <a:lnTo>
                  <a:pt x="185928" y="719328"/>
                </a:lnTo>
                <a:lnTo>
                  <a:pt x="207264" y="725424"/>
                </a:lnTo>
                <a:lnTo>
                  <a:pt x="220980" y="726948"/>
                </a:lnTo>
                <a:lnTo>
                  <a:pt x="233172" y="729996"/>
                </a:lnTo>
                <a:lnTo>
                  <a:pt x="246888" y="731520"/>
                </a:lnTo>
                <a:lnTo>
                  <a:pt x="277368" y="734568"/>
                </a:lnTo>
                <a:lnTo>
                  <a:pt x="294132" y="734568"/>
                </a:lnTo>
                <a:lnTo>
                  <a:pt x="310896" y="736092"/>
                </a:lnTo>
                <a:lnTo>
                  <a:pt x="347472" y="736092"/>
                </a:lnTo>
                <a:lnTo>
                  <a:pt x="357068" y="734187"/>
                </a:lnTo>
                <a:lnTo>
                  <a:pt x="364807" y="728853"/>
                </a:lnTo>
                <a:lnTo>
                  <a:pt x="369974" y="720661"/>
                </a:lnTo>
                <a:lnTo>
                  <a:pt x="371856" y="710184"/>
                </a:lnTo>
                <a:close/>
              </a:path>
              <a:path w="372110" h="1422400">
                <a:moveTo>
                  <a:pt x="194157" y="668578"/>
                </a:moveTo>
                <a:lnTo>
                  <a:pt x="194016" y="668332"/>
                </a:lnTo>
                <a:lnTo>
                  <a:pt x="190500" y="665988"/>
                </a:lnTo>
                <a:lnTo>
                  <a:pt x="193548" y="668274"/>
                </a:lnTo>
                <a:lnTo>
                  <a:pt x="194157" y="668578"/>
                </a:lnTo>
                <a:close/>
              </a:path>
              <a:path w="372110" h="1422400">
                <a:moveTo>
                  <a:pt x="193548" y="668274"/>
                </a:moveTo>
                <a:lnTo>
                  <a:pt x="190500" y="665988"/>
                </a:lnTo>
                <a:lnTo>
                  <a:pt x="190500" y="700604"/>
                </a:lnTo>
                <a:lnTo>
                  <a:pt x="192024" y="700386"/>
                </a:lnTo>
                <a:lnTo>
                  <a:pt x="192024" y="667512"/>
                </a:lnTo>
                <a:lnTo>
                  <a:pt x="193548" y="668274"/>
                </a:lnTo>
                <a:close/>
              </a:path>
              <a:path w="372110" h="1422400">
                <a:moveTo>
                  <a:pt x="194157" y="753313"/>
                </a:moveTo>
                <a:lnTo>
                  <a:pt x="193548" y="753618"/>
                </a:lnTo>
                <a:lnTo>
                  <a:pt x="190500" y="755904"/>
                </a:lnTo>
                <a:lnTo>
                  <a:pt x="194016" y="753559"/>
                </a:lnTo>
                <a:lnTo>
                  <a:pt x="194157" y="753313"/>
                </a:lnTo>
                <a:close/>
              </a:path>
              <a:path w="372110" h="1422400">
                <a:moveTo>
                  <a:pt x="194016" y="753559"/>
                </a:moveTo>
                <a:lnTo>
                  <a:pt x="190500" y="755904"/>
                </a:lnTo>
                <a:lnTo>
                  <a:pt x="190500" y="1389888"/>
                </a:lnTo>
                <a:lnTo>
                  <a:pt x="193548" y="1386840"/>
                </a:lnTo>
                <a:lnTo>
                  <a:pt x="193548" y="754380"/>
                </a:lnTo>
                <a:lnTo>
                  <a:pt x="194016" y="753559"/>
                </a:lnTo>
                <a:close/>
              </a:path>
              <a:path w="372110" h="1422400">
                <a:moveTo>
                  <a:pt x="199644" y="699080"/>
                </a:moveTo>
                <a:lnTo>
                  <a:pt x="199644" y="682752"/>
                </a:lnTo>
                <a:lnTo>
                  <a:pt x="198237" y="675718"/>
                </a:lnTo>
                <a:lnTo>
                  <a:pt x="194310" y="668845"/>
                </a:lnTo>
                <a:lnTo>
                  <a:pt x="193548" y="668274"/>
                </a:lnTo>
                <a:lnTo>
                  <a:pt x="192024" y="667512"/>
                </a:lnTo>
                <a:lnTo>
                  <a:pt x="192024" y="700386"/>
                </a:lnTo>
                <a:lnTo>
                  <a:pt x="198120" y="699516"/>
                </a:lnTo>
                <a:lnTo>
                  <a:pt x="199644" y="699080"/>
                </a:lnTo>
                <a:close/>
              </a:path>
              <a:path w="372110" h="1422400">
                <a:moveTo>
                  <a:pt x="193548" y="753618"/>
                </a:moveTo>
                <a:lnTo>
                  <a:pt x="192024" y="754380"/>
                </a:lnTo>
                <a:lnTo>
                  <a:pt x="192024" y="754761"/>
                </a:lnTo>
                <a:lnTo>
                  <a:pt x="193548" y="753618"/>
                </a:lnTo>
                <a:close/>
              </a:path>
              <a:path w="372110" h="1422400">
                <a:moveTo>
                  <a:pt x="195072" y="669036"/>
                </a:moveTo>
                <a:lnTo>
                  <a:pt x="193548" y="667512"/>
                </a:lnTo>
                <a:lnTo>
                  <a:pt x="194016" y="668332"/>
                </a:lnTo>
                <a:lnTo>
                  <a:pt x="195072" y="669036"/>
                </a:lnTo>
                <a:close/>
              </a:path>
              <a:path w="372110" h="1422400">
                <a:moveTo>
                  <a:pt x="194016" y="668332"/>
                </a:moveTo>
                <a:lnTo>
                  <a:pt x="193548" y="667512"/>
                </a:lnTo>
                <a:lnTo>
                  <a:pt x="193548" y="668020"/>
                </a:lnTo>
                <a:lnTo>
                  <a:pt x="194016" y="668332"/>
                </a:lnTo>
                <a:close/>
              </a:path>
              <a:path w="372110" h="1422400">
                <a:moveTo>
                  <a:pt x="194310" y="668845"/>
                </a:moveTo>
                <a:lnTo>
                  <a:pt x="194157" y="668578"/>
                </a:lnTo>
                <a:lnTo>
                  <a:pt x="193548" y="668274"/>
                </a:lnTo>
                <a:lnTo>
                  <a:pt x="194310" y="668845"/>
                </a:lnTo>
                <a:close/>
              </a:path>
              <a:path w="372110" h="1422400">
                <a:moveTo>
                  <a:pt x="194310" y="753046"/>
                </a:moveTo>
                <a:lnTo>
                  <a:pt x="193548" y="753618"/>
                </a:lnTo>
                <a:lnTo>
                  <a:pt x="194157" y="753313"/>
                </a:lnTo>
                <a:lnTo>
                  <a:pt x="194310" y="753046"/>
                </a:lnTo>
                <a:close/>
              </a:path>
              <a:path w="372110" h="1422400">
                <a:moveTo>
                  <a:pt x="195072" y="752856"/>
                </a:moveTo>
                <a:lnTo>
                  <a:pt x="194016" y="753559"/>
                </a:lnTo>
                <a:lnTo>
                  <a:pt x="193548" y="754380"/>
                </a:lnTo>
                <a:lnTo>
                  <a:pt x="195072" y="752856"/>
                </a:lnTo>
                <a:close/>
              </a:path>
              <a:path w="372110" h="1422400">
                <a:moveTo>
                  <a:pt x="199644" y="1373124"/>
                </a:moveTo>
                <a:lnTo>
                  <a:pt x="199644" y="750570"/>
                </a:lnTo>
                <a:lnTo>
                  <a:pt x="195072" y="752856"/>
                </a:lnTo>
                <a:lnTo>
                  <a:pt x="193548" y="754380"/>
                </a:lnTo>
                <a:lnTo>
                  <a:pt x="193548" y="1386840"/>
                </a:lnTo>
                <a:lnTo>
                  <a:pt x="195072" y="1385316"/>
                </a:lnTo>
                <a:lnTo>
                  <a:pt x="196596" y="1382268"/>
                </a:lnTo>
                <a:lnTo>
                  <a:pt x="198120" y="1377696"/>
                </a:lnTo>
                <a:lnTo>
                  <a:pt x="198120" y="1374648"/>
                </a:lnTo>
                <a:lnTo>
                  <a:pt x="199644" y="1373124"/>
                </a:lnTo>
                <a:close/>
              </a:path>
              <a:path w="372110" h="1422400">
                <a:moveTo>
                  <a:pt x="195072" y="669036"/>
                </a:moveTo>
                <a:lnTo>
                  <a:pt x="194016" y="668332"/>
                </a:lnTo>
                <a:lnTo>
                  <a:pt x="194157" y="668578"/>
                </a:lnTo>
                <a:lnTo>
                  <a:pt x="195072" y="669036"/>
                </a:lnTo>
                <a:close/>
              </a:path>
              <a:path w="372110" h="1422400">
                <a:moveTo>
                  <a:pt x="195072" y="752856"/>
                </a:moveTo>
                <a:lnTo>
                  <a:pt x="194157" y="753313"/>
                </a:lnTo>
                <a:lnTo>
                  <a:pt x="194016" y="753559"/>
                </a:lnTo>
                <a:lnTo>
                  <a:pt x="195072" y="752856"/>
                </a:lnTo>
                <a:close/>
              </a:path>
              <a:path w="372110" h="1422400">
                <a:moveTo>
                  <a:pt x="196596" y="670560"/>
                </a:moveTo>
                <a:lnTo>
                  <a:pt x="195072" y="669036"/>
                </a:lnTo>
                <a:lnTo>
                  <a:pt x="194157" y="668578"/>
                </a:lnTo>
                <a:lnTo>
                  <a:pt x="194310" y="668845"/>
                </a:lnTo>
                <a:lnTo>
                  <a:pt x="196596" y="670560"/>
                </a:lnTo>
                <a:close/>
              </a:path>
              <a:path w="372110" h="1422400">
                <a:moveTo>
                  <a:pt x="196596" y="751332"/>
                </a:moveTo>
                <a:lnTo>
                  <a:pt x="194310" y="753046"/>
                </a:lnTo>
                <a:lnTo>
                  <a:pt x="194157" y="753313"/>
                </a:lnTo>
                <a:lnTo>
                  <a:pt x="195072" y="752856"/>
                </a:lnTo>
                <a:lnTo>
                  <a:pt x="196596" y="751332"/>
                </a:lnTo>
                <a:close/>
              </a:path>
              <a:path w="372110" h="1422400">
                <a:moveTo>
                  <a:pt x="196596" y="672846"/>
                </a:moveTo>
                <a:lnTo>
                  <a:pt x="196596" y="670560"/>
                </a:lnTo>
                <a:lnTo>
                  <a:pt x="194310" y="668845"/>
                </a:lnTo>
                <a:lnTo>
                  <a:pt x="196596" y="672846"/>
                </a:lnTo>
                <a:close/>
              </a:path>
              <a:path w="372110" h="1422400">
                <a:moveTo>
                  <a:pt x="198237" y="746173"/>
                </a:moveTo>
                <a:lnTo>
                  <a:pt x="194310" y="753046"/>
                </a:lnTo>
                <a:lnTo>
                  <a:pt x="196596" y="751332"/>
                </a:lnTo>
                <a:lnTo>
                  <a:pt x="196596" y="752094"/>
                </a:lnTo>
                <a:lnTo>
                  <a:pt x="198120" y="751332"/>
                </a:lnTo>
                <a:lnTo>
                  <a:pt x="198120" y="746760"/>
                </a:lnTo>
                <a:lnTo>
                  <a:pt x="198237" y="746173"/>
                </a:lnTo>
                <a:close/>
              </a:path>
              <a:path w="372110" h="1422400">
                <a:moveTo>
                  <a:pt x="330708" y="685800"/>
                </a:moveTo>
                <a:lnTo>
                  <a:pt x="313944" y="684276"/>
                </a:lnTo>
                <a:lnTo>
                  <a:pt x="297180" y="684276"/>
                </a:lnTo>
                <a:lnTo>
                  <a:pt x="281940" y="682752"/>
                </a:lnTo>
                <a:lnTo>
                  <a:pt x="266700" y="682752"/>
                </a:lnTo>
                <a:lnTo>
                  <a:pt x="252984" y="681228"/>
                </a:lnTo>
                <a:lnTo>
                  <a:pt x="240792" y="679704"/>
                </a:lnTo>
                <a:lnTo>
                  <a:pt x="228600" y="676656"/>
                </a:lnTo>
                <a:lnTo>
                  <a:pt x="210312" y="673608"/>
                </a:lnTo>
                <a:lnTo>
                  <a:pt x="202692" y="672084"/>
                </a:lnTo>
                <a:lnTo>
                  <a:pt x="198120" y="670560"/>
                </a:lnTo>
                <a:lnTo>
                  <a:pt x="195072" y="669036"/>
                </a:lnTo>
                <a:lnTo>
                  <a:pt x="196596" y="670560"/>
                </a:lnTo>
                <a:lnTo>
                  <a:pt x="196596" y="672846"/>
                </a:lnTo>
                <a:lnTo>
                  <a:pt x="198120" y="675513"/>
                </a:lnTo>
                <a:lnTo>
                  <a:pt x="198120" y="675132"/>
                </a:lnTo>
                <a:lnTo>
                  <a:pt x="199644" y="678180"/>
                </a:lnTo>
                <a:lnTo>
                  <a:pt x="199644" y="699080"/>
                </a:lnTo>
                <a:lnTo>
                  <a:pt x="208788" y="696468"/>
                </a:lnTo>
                <a:lnTo>
                  <a:pt x="220980" y="694944"/>
                </a:lnTo>
                <a:lnTo>
                  <a:pt x="234696" y="691896"/>
                </a:lnTo>
                <a:lnTo>
                  <a:pt x="262128" y="688848"/>
                </a:lnTo>
                <a:lnTo>
                  <a:pt x="278892" y="687324"/>
                </a:lnTo>
                <a:lnTo>
                  <a:pt x="294132" y="687324"/>
                </a:lnTo>
                <a:lnTo>
                  <a:pt x="310896" y="685927"/>
                </a:lnTo>
                <a:lnTo>
                  <a:pt x="330708" y="685800"/>
                </a:lnTo>
                <a:close/>
              </a:path>
              <a:path w="372110" h="1422400">
                <a:moveTo>
                  <a:pt x="196596" y="752094"/>
                </a:moveTo>
                <a:lnTo>
                  <a:pt x="196596" y="751332"/>
                </a:lnTo>
                <a:lnTo>
                  <a:pt x="195072" y="752856"/>
                </a:lnTo>
                <a:lnTo>
                  <a:pt x="196596" y="752094"/>
                </a:lnTo>
                <a:close/>
              </a:path>
              <a:path w="372110" h="1422400">
                <a:moveTo>
                  <a:pt x="199644" y="678180"/>
                </a:moveTo>
                <a:lnTo>
                  <a:pt x="198120" y="675132"/>
                </a:lnTo>
                <a:lnTo>
                  <a:pt x="198237" y="675718"/>
                </a:lnTo>
                <a:lnTo>
                  <a:pt x="199644" y="678180"/>
                </a:lnTo>
                <a:close/>
              </a:path>
              <a:path w="372110" h="1422400">
                <a:moveTo>
                  <a:pt x="198237" y="675718"/>
                </a:moveTo>
                <a:lnTo>
                  <a:pt x="198120" y="675132"/>
                </a:lnTo>
                <a:lnTo>
                  <a:pt x="198120" y="675513"/>
                </a:lnTo>
                <a:lnTo>
                  <a:pt x="198237" y="675718"/>
                </a:lnTo>
                <a:close/>
              </a:path>
              <a:path w="372110" h="1422400">
                <a:moveTo>
                  <a:pt x="199644" y="743712"/>
                </a:moveTo>
                <a:lnTo>
                  <a:pt x="198237" y="746173"/>
                </a:lnTo>
                <a:lnTo>
                  <a:pt x="198120" y="746760"/>
                </a:lnTo>
                <a:lnTo>
                  <a:pt x="199644" y="743712"/>
                </a:lnTo>
                <a:close/>
              </a:path>
              <a:path w="372110" h="1422400">
                <a:moveTo>
                  <a:pt x="199644" y="750570"/>
                </a:moveTo>
                <a:lnTo>
                  <a:pt x="199644" y="743712"/>
                </a:lnTo>
                <a:lnTo>
                  <a:pt x="198120" y="746760"/>
                </a:lnTo>
                <a:lnTo>
                  <a:pt x="198120" y="751332"/>
                </a:lnTo>
                <a:lnTo>
                  <a:pt x="199644" y="750570"/>
                </a:lnTo>
                <a:close/>
              </a:path>
              <a:path w="372110" h="1422400">
                <a:moveTo>
                  <a:pt x="199644" y="682752"/>
                </a:moveTo>
                <a:lnTo>
                  <a:pt x="199644" y="678180"/>
                </a:lnTo>
                <a:lnTo>
                  <a:pt x="198237" y="675718"/>
                </a:lnTo>
                <a:lnTo>
                  <a:pt x="199644" y="682752"/>
                </a:lnTo>
                <a:close/>
              </a:path>
              <a:path w="372110" h="1422400">
                <a:moveTo>
                  <a:pt x="199644" y="743712"/>
                </a:moveTo>
                <a:lnTo>
                  <a:pt x="199644" y="739140"/>
                </a:lnTo>
                <a:lnTo>
                  <a:pt x="198237" y="746173"/>
                </a:lnTo>
                <a:lnTo>
                  <a:pt x="199644" y="743712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4181" y="2185416"/>
            <a:ext cx="372110" cy="1422400"/>
          </a:xfrm>
          <a:custGeom>
            <a:avLst/>
            <a:gdLst/>
            <a:ahLst/>
            <a:cxnLst/>
            <a:rect l="l" t="t" r="r" b="b"/>
            <a:pathLst>
              <a:path w="372110" h="1422400">
                <a:moveTo>
                  <a:pt x="198126" y="670941"/>
                </a:moveTo>
                <a:lnTo>
                  <a:pt x="198126" y="47244"/>
                </a:lnTo>
                <a:lnTo>
                  <a:pt x="196602" y="44196"/>
                </a:lnTo>
                <a:lnTo>
                  <a:pt x="195078" y="39624"/>
                </a:lnTo>
                <a:lnTo>
                  <a:pt x="193554" y="36576"/>
                </a:lnTo>
                <a:lnTo>
                  <a:pt x="184410" y="27432"/>
                </a:lnTo>
                <a:lnTo>
                  <a:pt x="182886" y="27432"/>
                </a:lnTo>
                <a:lnTo>
                  <a:pt x="178314" y="24384"/>
                </a:lnTo>
                <a:lnTo>
                  <a:pt x="178314" y="22860"/>
                </a:lnTo>
                <a:lnTo>
                  <a:pt x="175266" y="22860"/>
                </a:lnTo>
                <a:lnTo>
                  <a:pt x="167646" y="18288"/>
                </a:lnTo>
                <a:lnTo>
                  <a:pt x="158502" y="15240"/>
                </a:lnTo>
                <a:lnTo>
                  <a:pt x="149358" y="13716"/>
                </a:lnTo>
                <a:lnTo>
                  <a:pt x="138690" y="10668"/>
                </a:lnTo>
                <a:lnTo>
                  <a:pt x="126498" y="9144"/>
                </a:lnTo>
                <a:lnTo>
                  <a:pt x="112782" y="6096"/>
                </a:lnTo>
                <a:lnTo>
                  <a:pt x="99066" y="4572"/>
                </a:lnTo>
                <a:lnTo>
                  <a:pt x="68586" y="1524"/>
                </a:lnTo>
                <a:lnTo>
                  <a:pt x="51822" y="1524"/>
                </a:lnTo>
                <a:lnTo>
                  <a:pt x="35058" y="0"/>
                </a:lnTo>
                <a:lnTo>
                  <a:pt x="0" y="0"/>
                </a:lnTo>
                <a:lnTo>
                  <a:pt x="0" y="50292"/>
                </a:lnTo>
                <a:lnTo>
                  <a:pt x="16764" y="50292"/>
                </a:lnTo>
                <a:lnTo>
                  <a:pt x="33534" y="51816"/>
                </a:lnTo>
                <a:lnTo>
                  <a:pt x="50298" y="51816"/>
                </a:lnTo>
                <a:lnTo>
                  <a:pt x="65538" y="53340"/>
                </a:lnTo>
                <a:lnTo>
                  <a:pt x="80778" y="53340"/>
                </a:lnTo>
                <a:lnTo>
                  <a:pt x="94494" y="54864"/>
                </a:lnTo>
                <a:lnTo>
                  <a:pt x="106686" y="56388"/>
                </a:lnTo>
                <a:lnTo>
                  <a:pt x="118878" y="59436"/>
                </a:lnTo>
                <a:lnTo>
                  <a:pt x="129546" y="60960"/>
                </a:lnTo>
                <a:lnTo>
                  <a:pt x="144786" y="64008"/>
                </a:lnTo>
                <a:lnTo>
                  <a:pt x="147834" y="65532"/>
                </a:lnTo>
                <a:lnTo>
                  <a:pt x="147834" y="53340"/>
                </a:lnTo>
                <a:lnTo>
                  <a:pt x="149240" y="60373"/>
                </a:lnTo>
                <a:lnTo>
                  <a:pt x="153930" y="68580"/>
                </a:lnTo>
                <a:lnTo>
                  <a:pt x="155454" y="70104"/>
                </a:lnTo>
                <a:lnTo>
                  <a:pt x="155454" y="702564"/>
                </a:lnTo>
                <a:lnTo>
                  <a:pt x="161550" y="708660"/>
                </a:lnTo>
                <a:lnTo>
                  <a:pt x="163074" y="708660"/>
                </a:lnTo>
                <a:lnTo>
                  <a:pt x="166503" y="710946"/>
                </a:lnTo>
                <a:lnTo>
                  <a:pt x="167646" y="710184"/>
                </a:lnTo>
                <a:lnTo>
                  <a:pt x="167646" y="708660"/>
                </a:lnTo>
                <a:lnTo>
                  <a:pt x="170694" y="708660"/>
                </a:lnTo>
                <a:lnTo>
                  <a:pt x="178314" y="704088"/>
                </a:lnTo>
                <a:lnTo>
                  <a:pt x="187458" y="701040"/>
                </a:lnTo>
                <a:lnTo>
                  <a:pt x="190506" y="700532"/>
                </a:lnTo>
                <a:lnTo>
                  <a:pt x="190506" y="665988"/>
                </a:lnTo>
                <a:lnTo>
                  <a:pt x="195078" y="669036"/>
                </a:lnTo>
                <a:lnTo>
                  <a:pt x="195078" y="669544"/>
                </a:lnTo>
                <a:lnTo>
                  <a:pt x="196602" y="670560"/>
                </a:lnTo>
                <a:lnTo>
                  <a:pt x="198126" y="670941"/>
                </a:lnTo>
                <a:close/>
              </a:path>
              <a:path w="372110" h="1422400">
                <a:moveTo>
                  <a:pt x="153930" y="1353312"/>
                </a:moveTo>
                <a:lnTo>
                  <a:pt x="149358" y="1356360"/>
                </a:lnTo>
                <a:lnTo>
                  <a:pt x="137166" y="1359408"/>
                </a:lnTo>
                <a:lnTo>
                  <a:pt x="128022" y="1360932"/>
                </a:lnTo>
                <a:lnTo>
                  <a:pt x="117354" y="1362456"/>
                </a:lnTo>
                <a:lnTo>
                  <a:pt x="106686" y="1365504"/>
                </a:lnTo>
                <a:lnTo>
                  <a:pt x="79254" y="1368552"/>
                </a:lnTo>
                <a:lnTo>
                  <a:pt x="65538" y="1368552"/>
                </a:lnTo>
                <a:lnTo>
                  <a:pt x="50298" y="1370076"/>
                </a:lnTo>
                <a:lnTo>
                  <a:pt x="33534" y="1370076"/>
                </a:lnTo>
                <a:lnTo>
                  <a:pt x="16764" y="1371600"/>
                </a:lnTo>
                <a:lnTo>
                  <a:pt x="0" y="1371600"/>
                </a:lnTo>
                <a:lnTo>
                  <a:pt x="0" y="1421892"/>
                </a:lnTo>
                <a:lnTo>
                  <a:pt x="36582" y="1421892"/>
                </a:lnTo>
                <a:lnTo>
                  <a:pt x="53346" y="1420368"/>
                </a:lnTo>
                <a:lnTo>
                  <a:pt x="68586" y="1420368"/>
                </a:lnTo>
                <a:lnTo>
                  <a:pt x="85350" y="1418844"/>
                </a:lnTo>
                <a:lnTo>
                  <a:pt x="99066" y="1417320"/>
                </a:lnTo>
                <a:lnTo>
                  <a:pt x="114306" y="1415796"/>
                </a:lnTo>
                <a:lnTo>
                  <a:pt x="126498" y="1412748"/>
                </a:lnTo>
                <a:lnTo>
                  <a:pt x="138690" y="1411224"/>
                </a:lnTo>
                <a:lnTo>
                  <a:pt x="147834" y="1408611"/>
                </a:lnTo>
                <a:lnTo>
                  <a:pt x="147834" y="1363980"/>
                </a:lnTo>
                <a:lnTo>
                  <a:pt x="149358" y="1360932"/>
                </a:lnTo>
                <a:lnTo>
                  <a:pt x="149358" y="1361313"/>
                </a:lnTo>
                <a:lnTo>
                  <a:pt x="150882" y="1358646"/>
                </a:lnTo>
                <a:lnTo>
                  <a:pt x="150882" y="1356360"/>
                </a:lnTo>
                <a:lnTo>
                  <a:pt x="153930" y="1353312"/>
                </a:lnTo>
                <a:close/>
              </a:path>
              <a:path w="372110" h="1422400">
                <a:moveTo>
                  <a:pt x="149240" y="60373"/>
                </a:moveTo>
                <a:lnTo>
                  <a:pt x="147834" y="53340"/>
                </a:lnTo>
                <a:lnTo>
                  <a:pt x="147834" y="57912"/>
                </a:lnTo>
                <a:lnTo>
                  <a:pt x="149240" y="60373"/>
                </a:lnTo>
                <a:close/>
              </a:path>
              <a:path w="372110" h="1422400">
                <a:moveTo>
                  <a:pt x="149358" y="60960"/>
                </a:moveTo>
                <a:lnTo>
                  <a:pt x="149240" y="60373"/>
                </a:lnTo>
                <a:lnTo>
                  <a:pt x="147834" y="57912"/>
                </a:lnTo>
                <a:lnTo>
                  <a:pt x="149358" y="60960"/>
                </a:lnTo>
                <a:close/>
              </a:path>
              <a:path w="372110" h="1422400">
                <a:moveTo>
                  <a:pt x="149358" y="66294"/>
                </a:moveTo>
                <a:lnTo>
                  <a:pt x="149358" y="60960"/>
                </a:lnTo>
                <a:lnTo>
                  <a:pt x="147834" y="57912"/>
                </a:lnTo>
                <a:lnTo>
                  <a:pt x="147834" y="65532"/>
                </a:lnTo>
                <a:lnTo>
                  <a:pt x="149358" y="66294"/>
                </a:lnTo>
                <a:close/>
              </a:path>
              <a:path w="372110" h="1422400">
                <a:moveTo>
                  <a:pt x="155454" y="702564"/>
                </a:moveTo>
                <a:lnTo>
                  <a:pt x="155454" y="70104"/>
                </a:lnTo>
                <a:lnTo>
                  <a:pt x="150882" y="67056"/>
                </a:lnTo>
                <a:lnTo>
                  <a:pt x="147834" y="65532"/>
                </a:lnTo>
                <a:lnTo>
                  <a:pt x="147834" y="687324"/>
                </a:lnTo>
                <a:lnTo>
                  <a:pt x="149358" y="688848"/>
                </a:lnTo>
                <a:lnTo>
                  <a:pt x="149358" y="691896"/>
                </a:lnTo>
                <a:lnTo>
                  <a:pt x="150882" y="696468"/>
                </a:lnTo>
                <a:lnTo>
                  <a:pt x="152406" y="699516"/>
                </a:lnTo>
                <a:lnTo>
                  <a:pt x="155454" y="702564"/>
                </a:lnTo>
                <a:close/>
              </a:path>
              <a:path w="372110" h="1422400">
                <a:moveTo>
                  <a:pt x="329190" y="736092"/>
                </a:moveTo>
                <a:lnTo>
                  <a:pt x="310902" y="736092"/>
                </a:lnTo>
                <a:lnTo>
                  <a:pt x="294138" y="734695"/>
                </a:lnTo>
                <a:lnTo>
                  <a:pt x="277374" y="734568"/>
                </a:lnTo>
                <a:lnTo>
                  <a:pt x="260610" y="733044"/>
                </a:lnTo>
                <a:lnTo>
                  <a:pt x="246894" y="731520"/>
                </a:lnTo>
                <a:lnTo>
                  <a:pt x="231654" y="729996"/>
                </a:lnTo>
                <a:lnTo>
                  <a:pt x="219462" y="726948"/>
                </a:lnTo>
                <a:lnTo>
                  <a:pt x="207270" y="725424"/>
                </a:lnTo>
                <a:lnTo>
                  <a:pt x="185934" y="719328"/>
                </a:lnTo>
                <a:lnTo>
                  <a:pt x="176790" y="716280"/>
                </a:lnTo>
                <a:lnTo>
                  <a:pt x="170694" y="713232"/>
                </a:lnTo>
                <a:lnTo>
                  <a:pt x="167646" y="713232"/>
                </a:lnTo>
                <a:lnTo>
                  <a:pt x="167646" y="711708"/>
                </a:lnTo>
                <a:lnTo>
                  <a:pt x="166503" y="710946"/>
                </a:lnTo>
                <a:lnTo>
                  <a:pt x="163074" y="713232"/>
                </a:lnTo>
                <a:lnTo>
                  <a:pt x="161550" y="713232"/>
                </a:lnTo>
                <a:lnTo>
                  <a:pt x="152406" y="722376"/>
                </a:lnTo>
                <a:lnTo>
                  <a:pt x="150882" y="725424"/>
                </a:lnTo>
                <a:lnTo>
                  <a:pt x="149358" y="729996"/>
                </a:lnTo>
                <a:lnTo>
                  <a:pt x="149358" y="733044"/>
                </a:lnTo>
                <a:lnTo>
                  <a:pt x="147834" y="734568"/>
                </a:lnTo>
                <a:lnTo>
                  <a:pt x="147834" y="1356741"/>
                </a:lnTo>
                <a:lnTo>
                  <a:pt x="149358" y="1356360"/>
                </a:lnTo>
                <a:lnTo>
                  <a:pt x="150882" y="1355344"/>
                </a:lnTo>
                <a:lnTo>
                  <a:pt x="150882" y="1354836"/>
                </a:lnTo>
                <a:lnTo>
                  <a:pt x="155454" y="1351788"/>
                </a:lnTo>
                <a:lnTo>
                  <a:pt x="155454" y="1406434"/>
                </a:lnTo>
                <a:lnTo>
                  <a:pt x="170694" y="1402080"/>
                </a:lnTo>
                <a:lnTo>
                  <a:pt x="175266" y="1399032"/>
                </a:lnTo>
                <a:lnTo>
                  <a:pt x="178314" y="1399032"/>
                </a:lnTo>
                <a:lnTo>
                  <a:pt x="178314" y="1397508"/>
                </a:lnTo>
                <a:lnTo>
                  <a:pt x="182886" y="1394460"/>
                </a:lnTo>
                <a:lnTo>
                  <a:pt x="184410" y="1394460"/>
                </a:lnTo>
                <a:lnTo>
                  <a:pt x="190506" y="1388364"/>
                </a:lnTo>
                <a:lnTo>
                  <a:pt x="190506" y="755904"/>
                </a:lnTo>
                <a:lnTo>
                  <a:pt x="192030" y="754380"/>
                </a:lnTo>
                <a:lnTo>
                  <a:pt x="198126" y="743712"/>
                </a:lnTo>
                <a:lnTo>
                  <a:pt x="198126" y="751332"/>
                </a:lnTo>
                <a:lnTo>
                  <a:pt x="201174" y="749808"/>
                </a:lnTo>
                <a:lnTo>
                  <a:pt x="216414" y="746760"/>
                </a:lnTo>
                <a:lnTo>
                  <a:pt x="227082" y="745236"/>
                </a:lnTo>
                <a:lnTo>
                  <a:pt x="239274" y="742188"/>
                </a:lnTo>
                <a:lnTo>
                  <a:pt x="251466" y="740664"/>
                </a:lnTo>
                <a:lnTo>
                  <a:pt x="265182" y="739140"/>
                </a:lnTo>
                <a:lnTo>
                  <a:pt x="280422" y="739140"/>
                </a:lnTo>
                <a:lnTo>
                  <a:pt x="295662" y="737616"/>
                </a:lnTo>
                <a:lnTo>
                  <a:pt x="312426" y="737616"/>
                </a:lnTo>
                <a:lnTo>
                  <a:pt x="329190" y="736092"/>
                </a:lnTo>
                <a:close/>
              </a:path>
              <a:path w="372110" h="1422400">
                <a:moveTo>
                  <a:pt x="149358" y="1360932"/>
                </a:moveTo>
                <a:lnTo>
                  <a:pt x="147834" y="1363980"/>
                </a:lnTo>
                <a:lnTo>
                  <a:pt x="149240" y="1361518"/>
                </a:lnTo>
                <a:lnTo>
                  <a:pt x="149358" y="1360932"/>
                </a:lnTo>
                <a:close/>
              </a:path>
              <a:path w="372110" h="1422400">
                <a:moveTo>
                  <a:pt x="149240" y="1361518"/>
                </a:moveTo>
                <a:lnTo>
                  <a:pt x="147834" y="1363980"/>
                </a:lnTo>
                <a:lnTo>
                  <a:pt x="147834" y="1368552"/>
                </a:lnTo>
                <a:lnTo>
                  <a:pt x="149240" y="1361518"/>
                </a:lnTo>
                <a:close/>
              </a:path>
              <a:path w="372110" h="1422400">
                <a:moveTo>
                  <a:pt x="155454" y="1406434"/>
                </a:moveTo>
                <a:lnTo>
                  <a:pt x="155454" y="1351788"/>
                </a:lnTo>
                <a:lnTo>
                  <a:pt x="153930" y="1353312"/>
                </a:lnTo>
                <a:lnTo>
                  <a:pt x="149240" y="1361518"/>
                </a:lnTo>
                <a:lnTo>
                  <a:pt x="147834" y="1368552"/>
                </a:lnTo>
                <a:lnTo>
                  <a:pt x="147834" y="1408611"/>
                </a:lnTo>
                <a:lnTo>
                  <a:pt x="155454" y="1406434"/>
                </a:lnTo>
                <a:close/>
              </a:path>
              <a:path w="372110" h="1422400">
                <a:moveTo>
                  <a:pt x="153930" y="68580"/>
                </a:moveTo>
                <a:lnTo>
                  <a:pt x="149240" y="60373"/>
                </a:lnTo>
                <a:lnTo>
                  <a:pt x="149358" y="60960"/>
                </a:lnTo>
                <a:lnTo>
                  <a:pt x="149358" y="66294"/>
                </a:lnTo>
                <a:lnTo>
                  <a:pt x="150882" y="67056"/>
                </a:lnTo>
                <a:lnTo>
                  <a:pt x="150882" y="65532"/>
                </a:lnTo>
                <a:lnTo>
                  <a:pt x="153930" y="68580"/>
                </a:lnTo>
                <a:close/>
              </a:path>
              <a:path w="372110" h="1422400">
                <a:moveTo>
                  <a:pt x="149358" y="1361313"/>
                </a:moveTo>
                <a:lnTo>
                  <a:pt x="149358" y="1360932"/>
                </a:lnTo>
                <a:lnTo>
                  <a:pt x="149240" y="1361518"/>
                </a:lnTo>
                <a:lnTo>
                  <a:pt x="149358" y="1361313"/>
                </a:lnTo>
                <a:close/>
              </a:path>
              <a:path w="372110" h="1422400">
                <a:moveTo>
                  <a:pt x="153930" y="68580"/>
                </a:moveTo>
                <a:lnTo>
                  <a:pt x="150882" y="65532"/>
                </a:lnTo>
                <a:lnTo>
                  <a:pt x="150882" y="67056"/>
                </a:lnTo>
                <a:lnTo>
                  <a:pt x="153930" y="68580"/>
                </a:lnTo>
                <a:close/>
              </a:path>
              <a:path w="372110" h="1422400">
                <a:moveTo>
                  <a:pt x="155454" y="70104"/>
                </a:moveTo>
                <a:lnTo>
                  <a:pt x="153930" y="68580"/>
                </a:lnTo>
                <a:lnTo>
                  <a:pt x="150882" y="67056"/>
                </a:lnTo>
                <a:lnTo>
                  <a:pt x="155454" y="70104"/>
                </a:lnTo>
                <a:close/>
              </a:path>
              <a:path w="372110" h="1422400">
                <a:moveTo>
                  <a:pt x="155454" y="1351788"/>
                </a:moveTo>
                <a:lnTo>
                  <a:pt x="150882" y="1354836"/>
                </a:lnTo>
                <a:lnTo>
                  <a:pt x="153930" y="1353312"/>
                </a:lnTo>
                <a:lnTo>
                  <a:pt x="155454" y="1351788"/>
                </a:lnTo>
                <a:close/>
              </a:path>
              <a:path w="372110" h="1422400">
                <a:moveTo>
                  <a:pt x="153930" y="1353312"/>
                </a:moveTo>
                <a:lnTo>
                  <a:pt x="150882" y="1354836"/>
                </a:lnTo>
                <a:lnTo>
                  <a:pt x="150882" y="1355344"/>
                </a:lnTo>
                <a:lnTo>
                  <a:pt x="153930" y="1353312"/>
                </a:lnTo>
                <a:close/>
              </a:path>
              <a:path w="372110" h="1422400">
                <a:moveTo>
                  <a:pt x="153930" y="1353312"/>
                </a:moveTo>
                <a:lnTo>
                  <a:pt x="150882" y="1356360"/>
                </a:lnTo>
                <a:lnTo>
                  <a:pt x="150882" y="1358646"/>
                </a:lnTo>
                <a:lnTo>
                  <a:pt x="153930" y="1353312"/>
                </a:lnTo>
                <a:close/>
              </a:path>
              <a:path w="372110" h="1422400">
                <a:moveTo>
                  <a:pt x="167646" y="711708"/>
                </a:moveTo>
                <a:lnTo>
                  <a:pt x="167646" y="710184"/>
                </a:lnTo>
                <a:lnTo>
                  <a:pt x="166503" y="710946"/>
                </a:lnTo>
                <a:lnTo>
                  <a:pt x="167646" y="711708"/>
                </a:lnTo>
                <a:close/>
              </a:path>
              <a:path w="372110" h="1422400">
                <a:moveTo>
                  <a:pt x="371862" y="710184"/>
                </a:moveTo>
                <a:lnTo>
                  <a:pt x="369742" y="700587"/>
                </a:lnTo>
                <a:lnTo>
                  <a:pt x="364051" y="692848"/>
                </a:lnTo>
                <a:lnTo>
                  <a:pt x="355788" y="687681"/>
                </a:lnTo>
                <a:lnTo>
                  <a:pt x="345954" y="685800"/>
                </a:lnTo>
                <a:lnTo>
                  <a:pt x="310902" y="685800"/>
                </a:lnTo>
                <a:lnTo>
                  <a:pt x="294138" y="687324"/>
                </a:lnTo>
                <a:lnTo>
                  <a:pt x="277374" y="687324"/>
                </a:lnTo>
                <a:lnTo>
                  <a:pt x="246894" y="690372"/>
                </a:lnTo>
                <a:lnTo>
                  <a:pt x="233178" y="691896"/>
                </a:lnTo>
                <a:lnTo>
                  <a:pt x="219462" y="694944"/>
                </a:lnTo>
                <a:lnTo>
                  <a:pt x="208794" y="696468"/>
                </a:lnTo>
                <a:lnTo>
                  <a:pt x="196602" y="699516"/>
                </a:lnTo>
                <a:lnTo>
                  <a:pt x="187458" y="701040"/>
                </a:lnTo>
                <a:lnTo>
                  <a:pt x="178314" y="704088"/>
                </a:lnTo>
                <a:lnTo>
                  <a:pt x="170694" y="708660"/>
                </a:lnTo>
                <a:lnTo>
                  <a:pt x="167646" y="708660"/>
                </a:lnTo>
                <a:lnTo>
                  <a:pt x="167646" y="713232"/>
                </a:lnTo>
                <a:lnTo>
                  <a:pt x="170694" y="713232"/>
                </a:lnTo>
                <a:lnTo>
                  <a:pt x="176790" y="716280"/>
                </a:lnTo>
                <a:lnTo>
                  <a:pt x="185934" y="719328"/>
                </a:lnTo>
                <a:lnTo>
                  <a:pt x="207270" y="725424"/>
                </a:lnTo>
                <a:lnTo>
                  <a:pt x="219462" y="726948"/>
                </a:lnTo>
                <a:lnTo>
                  <a:pt x="231654" y="729996"/>
                </a:lnTo>
                <a:lnTo>
                  <a:pt x="246894" y="731520"/>
                </a:lnTo>
                <a:lnTo>
                  <a:pt x="260610" y="733044"/>
                </a:lnTo>
                <a:lnTo>
                  <a:pt x="277374" y="734568"/>
                </a:lnTo>
                <a:lnTo>
                  <a:pt x="294138" y="734695"/>
                </a:lnTo>
                <a:lnTo>
                  <a:pt x="310902" y="736092"/>
                </a:lnTo>
                <a:lnTo>
                  <a:pt x="345954" y="736092"/>
                </a:lnTo>
                <a:lnTo>
                  <a:pt x="355788" y="734187"/>
                </a:lnTo>
                <a:lnTo>
                  <a:pt x="364051" y="728853"/>
                </a:lnTo>
                <a:lnTo>
                  <a:pt x="369742" y="720661"/>
                </a:lnTo>
                <a:lnTo>
                  <a:pt x="371862" y="710184"/>
                </a:lnTo>
                <a:close/>
              </a:path>
              <a:path w="372110" h="1422400">
                <a:moveTo>
                  <a:pt x="195078" y="669036"/>
                </a:moveTo>
                <a:lnTo>
                  <a:pt x="190506" y="665988"/>
                </a:lnTo>
                <a:lnTo>
                  <a:pt x="192030" y="667512"/>
                </a:lnTo>
                <a:lnTo>
                  <a:pt x="195078" y="669036"/>
                </a:lnTo>
                <a:close/>
              </a:path>
              <a:path w="372110" h="1422400">
                <a:moveTo>
                  <a:pt x="198126" y="699135"/>
                </a:moveTo>
                <a:lnTo>
                  <a:pt x="198126" y="678180"/>
                </a:lnTo>
                <a:lnTo>
                  <a:pt x="192030" y="667512"/>
                </a:lnTo>
                <a:lnTo>
                  <a:pt x="190506" y="665988"/>
                </a:lnTo>
                <a:lnTo>
                  <a:pt x="190506" y="700532"/>
                </a:lnTo>
                <a:lnTo>
                  <a:pt x="196602" y="699516"/>
                </a:lnTo>
                <a:lnTo>
                  <a:pt x="198126" y="699135"/>
                </a:lnTo>
                <a:close/>
              </a:path>
              <a:path w="372110" h="1422400">
                <a:moveTo>
                  <a:pt x="195078" y="752856"/>
                </a:moveTo>
                <a:lnTo>
                  <a:pt x="192030" y="754380"/>
                </a:lnTo>
                <a:lnTo>
                  <a:pt x="190506" y="755904"/>
                </a:lnTo>
                <a:lnTo>
                  <a:pt x="195078" y="752856"/>
                </a:lnTo>
                <a:close/>
              </a:path>
              <a:path w="372110" h="1422400">
                <a:moveTo>
                  <a:pt x="198126" y="1374648"/>
                </a:moveTo>
                <a:lnTo>
                  <a:pt x="198126" y="751332"/>
                </a:lnTo>
                <a:lnTo>
                  <a:pt x="195078" y="752856"/>
                </a:lnTo>
                <a:lnTo>
                  <a:pt x="190506" y="755904"/>
                </a:lnTo>
                <a:lnTo>
                  <a:pt x="190506" y="1388364"/>
                </a:lnTo>
                <a:lnTo>
                  <a:pt x="193554" y="1385316"/>
                </a:lnTo>
                <a:lnTo>
                  <a:pt x="195078" y="1382268"/>
                </a:lnTo>
                <a:lnTo>
                  <a:pt x="196602" y="1377696"/>
                </a:lnTo>
                <a:lnTo>
                  <a:pt x="198126" y="1374648"/>
                </a:lnTo>
                <a:close/>
              </a:path>
              <a:path w="372110" h="1422400">
                <a:moveTo>
                  <a:pt x="195078" y="669544"/>
                </a:moveTo>
                <a:lnTo>
                  <a:pt x="195078" y="669036"/>
                </a:lnTo>
                <a:lnTo>
                  <a:pt x="192030" y="667512"/>
                </a:lnTo>
                <a:lnTo>
                  <a:pt x="195078" y="669544"/>
                </a:lnTo>
                <a:close/>
              </a:path>
              <a:path w="372110" h="1422400">
                <a:moveTo>
                  <a:pt x="329190" y="685800"/>
                </a:moveTo>
                <a:lnTo>
                  <a:pt x="312426" y="684276"/>
                </a:lnTo>
                <a:lnTo>
                  <a:pt x="295662" y="684276"/>
                </a:lnTo>
                <a:lnTo>
                  <a:pt x="280422" y="682752"/>
                </a:lnTo>
                <a:lnTo>
                  <a:pt x="266706" y="682752"/>
                </a:lnTo>
                <a:lnTo>
                  <a:pt x="239274" y="679704"/>
                </a:lnTo>
                <a:lnTo>
                  <a:pt x="228606" y="676656"/>
                </a:lnTo>
                <a:lnTo>
                  <a:pt x="217938" y="675132"/>
                </a:lnTo>
                <a:lnTo>
                  <a:pt x="208794" y="673608"/>
                </a:lnTo>
                <a:lnTo>
                  <a:pt x="196602" y="670560"/>
                </a:lnTo>
                <a:lnTo>
                  <a:pt x="192030" y="667512"/>
                </a:lnTo>
                <a:lnTo>
                  <a:pt x="195078" y="670560"/>
                </a:lnTo>
                <a:lnTo>
                  <a:pt x="195078" y="672846"/>
                </a:lnTo>
                <a:lnTo>
                  <a:pt x="198126" y="678180"/>
                </a:lnTo>
                <a:lnTo>
                  <a:pt x="198126" y="699135"/>
                </a:lnTo>
                <a:lnTo>
                  <a:pt x="208794" y="696468"/>
                </a:lnTo>
                <a:lnTo>
                  <a:pt x="219462" y="694944"/>
                </a:lnTo>
                <a:lnTo>
                  <a:pt x="233178" y="691896"/>
                </a:lnTo>
                <a:lnTo>
                  <a:pt x="246894" y="690372"/>
                </a:lnTo>
                <a:lnTo>
                  <a:pt x="277374" y="687324"/>
                </a:lnTo>
                <a:lnTo>
                  <a:pt x="294138" y="687324"/>
                </a:lnTo>
                <a:lnTo>
                  <a:pt x="310902" y="685800"/>
                </a:lnTo>
                <a:lnTo>
                  <a:pt x="329190" y="685800"/>
                </a:lnTo>
                <a:close/>
              </a:path>
              <a:path w="372110" h="1422400">
                <a:moveTo>
                  <a:pt x="195078" y="672846"/>
                </a:moveTo>
                <a:lnTo>
                  <a:pt x="195078" y="670560"/>
                </a:lnTo>
                <a:lnTo>
                  <a:pt x="192030" y="667512"/>
                </a:lnTo>
                <a:lnTo>
                  <a:pt x="195078" y="672846"/>
                </a:lnTo>
                <a:close/>
              </a:path>
              <a:path w="372110" h="1422400">
                <a:moveTo>
                  <a:pt x="198126" y="751332"/>
                </a:moveTo>
                <a:lnTo>
                  <a:pt x="198126" y="743712"/>
                </a:lnTo>
                <a:lnTo>
                  <a:pt x="192030" y="754380"/>
                </a:lnTo>
                <a:lnTo>
                  <a:pt x="195078" y="751332"/>
                </a:lnTo>
                <a:lnTo>
                  <a:pt x="195078" y="752856"/>
                </a:lnTo>
                <a:lnTo>
                  <a:pt x="198126" y="751332"/>
                </a:lnTo>
                <a:close/>
              </a:path>
              <a:path w="372110" h="1422400">
                <a:moveTo>
                  <a:pt x="195078" y="752856"/>
                </a:moveTo>
                <a:lnTo>
                  <a:pt x="195078" y="751332"/>
                </a:lnTo>
                <a:lnTo>
                  <a:pt x="192030" y="754380"/>
                </a:lnTo>
                <a:lnTo>
                  <a:pt x="195078" y="752856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47364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0990" algn="l"/>
              </a:tabLst>
            </a:pPr>
            <a:r>
              <a:rPr sz="4400" spc="-385" dirty="0"/>
              <a:t>Tournament	</a:t>
            </a:r>
            <a:r>
              <a:rPr sz="4400" spc="-290" dirty="0"/>
              <a:t>selection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3893" y="2133600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533399" y="509015"/>
                </a:moveTo>
                <a:lnTo>
                  <a:pt x="533399" y="102107"/>
                </a:lnTo>
                <a:lnTo>
                  <a:pt x="526384" y="78697"/>
                </a:lnTo>
                <a:lnTo>
                  <a:pt x="474977" y="38246"/>
                </a:lnTo>
                <a:lnTo>
                  <a:pt x="433731" y="22433"/>
                </a:lnTo>
                <a:lnTo>
                  <a:pt x="384221" y="10379"/>
                </a:lnTo>
                <a:lnTo>
                  <a:pt x="328019" y="2696"/>
                </a:lnTo>
                <a:lnTo>
                  <a:pt x="266699" y="0"/>
                </a:lnTo>
                <a:lnTo>
                  <a:pt x="205859" y="2696"/>
                </a:lnTo>
                <a:lnTo>
                  <a:pt x="149845" y="10379"/>
                </a:lnTo>
                <a:lnTo>
                  <a:pt x="100308" y="22433"/>
                </a:lnTo>
                <a:lnTo>
                  <a:pt x="58902" y="38246"/>
                </a:lnTo>
                <a:lnTo>
                  <a:pt x="7095" y="78697"/>
                </a:lnTo>
                <a:lnTo>
                  <a:pt x="0" y="102107"/>
                </a:lnTo>
                <a:lnTo>
                  <a:pt x="0" y="509015"/>
                </a:lnTo>
                <a:lnTo>
                  <a:pt x="27280" y="553616"/>
                </a:lnTo>
                <a:lnTo>
                  <a:pt x="100308" y="587766"/>
                </a:lnTo>
                <a:lnTo>
                  <a:pt x="149845" y="599522"/>
                </a:lnTo>
                <a:lnTo>
                  <a:pt x="205859" y="606987"/>
                </a:lnTo>
                <a:lnTo>
                  <a:pt x="266699" y="609599"/>
                </a:lnTo>
                <a:lnTo>
                  <a:pt x="328019" y="606987"/>
                </a:lnTo>
                <a:lnTo>
                  <a:pt x="384221" y="599522"/>
                </a:lnTo>
                <a:lnTo>
                  <a:pt x="433731" y="587766"/>
                </a:lnTo>
                <a:lnTo>
                  <a:pt x="474977" y="572277"/>
                </a:lnTo>
                <a:lnTo>
                  <a:pt x="526384" y="532342"/>
                </a:lnTo>
                <a:lnTo>
                  <a:pt x="533399" y="509015"/>
                </a:lnTo>
                <a:close/>
              </a:path>
            </a:pathLst>
          </a:custGeom>
          <a:solidFill>
            <a:srgbClr val="DD7F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1695" y="2121420"/>
            <a:ext cx="559435" cy="635635"/>
          </a:xfrm>
          <a:custGeom>
            <a:avLst/>
            <a:gdLst/>
            <a:ahLst/>
            <a:cxnLst/>
            <a:rect l="l" t="t" r="r" b="b"/>
            <a:pathLst>
              <a:path w="559435" h="635635">
                <a:moveTo>
                  <a:pt x="559308" y="114300"/>
                </a:moveTo>
                <a:lnTo>
                  <a:pt x="557784" y="106680"/>
                </a:lnTo>
                <a:lnTo>
                  <a:pt x="557784" y="100584"/>
                </a:lnTo>
                <a:lnTo>
                  <a:pt x="556260" y="100584"/>
                </a:lnTo>
                <a:lnTo>
                  <a:pt x="554736" y="92964"/>
                </a:lnTo>
                <a:lnTo>
                  <a:pt x="548640" y="80772"/>
                </a:lnTo>
                <a:lnTo>
                  <a:pt x="544068" y="76200"/>
                </a:lnTo>
                <a:lnTo>
                  <a:pt x="539496" y="70104"/>
                </a:lnTo>
                <a:lnTo>
                  <a:pt x="533400" y="65532"/>
                </a:lnTo>
                <a:lnTo>
                  <a:pt x="533400" y="108204"/>
                </a:lnTo>
                <a:lnTo>
                  <a:pt x="531876" y="106680"/>
                </a:lnTo>
                <a:lnTo>
                  <a:pt x="533400" y="111252"/>
                </a:lnTo>
                <a:lnTo>
                  <a:pt x="533400" y="114300"/>
                </a:lnTo>
                <a:lnTo>
                  <a:pt x="533400" y="118872"/>
                </a:lnTo>
                <a:lnTo>
                  <a:pt x="531876" y="121920"/>
                </a:lnTo>
                <a:lnTo>
                  <a:pt x="533400" y="120396"/>
                </a:lnTo>
                <a:lnTo>
                  <a:pt x="533400" y="163068"/>
                </a:lnTo>
                <a:lnTo>
                  <a:pt x="533400" y="525780"/>
                </a:lnTo>
                <a:lnTo>
                  <a:pt x="531876" y="528828"/>
                </a:lnTo>
                <a:lnTo>
                  <a:pt x="533400" y="527304"/>
                </a:lnTo>
                <a:lnTo>
                  <a:pt x="531876" y="531876"/>
                </a:lnTo>
                <a:lnTo>
                  <a:pt x="528828" y="536448"/>
                </a:lnTo>
                <a:lnTo>
                  <a:pt x="527304" y="539496"/>
                </a:lnTo>
                <a:lnTo>
                  <a:pt x="493776" y="566928"/>
                </a:lnTo>
                <a:lnTo>
                  <a:pt x="445008" y="586740"/>
                </a:lnTo>
                <a:lnTo>
                  <a:pt x="403860" y="597408"/>
                </a:lnTo>
                <a:lnTo>
                  <a:pt x="332232" y="608076"/>
                </a:lnTo>
                <a:lnTo>
                  <a:pt x="307848" y="609498"/>
                </a:lnTo>
                <a:lnTo>
                  <a:pt x="251460" y="609498"/>
                </a:lnTo>
                <a:lnTo>
                  <a:pt x="201168" y="605028"/>
                </a:lnTo>
                <a:lnTo>
                  <a:pt x="134112" y="592836"/>
                </a:lnTo>
                <a:lnTo>
                  <a:pt x="94488" y="580644"/>
                </a:lnTo>
                <a:lnTo>
                  <a:pt x="51816" y="559308"/>
                </a:lnTo>
                <a:lnTo>
                  <a:pt x="32004" y="537972"/>
                </a:lnTo>
                <a:lnTo>
                  <a:pt x="28956" y="534924"/>
                </a:lnTo>
                <a:lnTo>
                  <a:pt x="27432" y="530352"/>
                </a:lnTo>
                <a:lnTo>
                  <a:pt x="25908" y="527304"/>
                </a:lnTo>
                <a:lnTo>
                  <a:pt x="27432" y="528828"/>
                </a:lnTo>
                <a:lnTo>
                  <a:pt x="25908" y="524256"/>
                </a:lnTo>
                <a:lnTo>
                  <a:pt x="25908" y="164592"/>
                </a:lnTo>
                <a:lnTo>
                  <a:pt x="38100" y="173736"/>
                </a:lnTo>
                <a:lnTo>
                  <a:pt x="53340" y="182880"/>
                </a:lnTo>
                <a:lnTo>
                  <a:pt x="106680" y="205740"/>
                </a:lnTo>
                <a:lnTo>
                  <a:pt x="173736" y="220980"/>
                </a:lnTo>
                <a:lnTo>
                  <a:pt x="225552" y="227076"/>
                </a:lnTo>
                <a:lnTo>
                  <a:pt x="251460" y="228600"/>
                </a:lnTo>
                <a:lnTo>
                  <a:pt x="307848" y="228600"/>
                </a:lnTo>
                <a:lnTo>
                  <a:pt x="361188" y="224028"/>
                </a:lnTo>
                <a:lnTo>
                  <a:pt x="409956" y="216408"/>
                </a:lnTo>
                <a:lnTo>
                  <a:pt x="454152" y="204216"/>
                </a:lnTo>
                <a:lnTo>
                  <a:pt x="490728" y="190500"/>
                </a:lnTo>
                <a:lnTo>
                  <a:pt x="533400" y="163068"/>
                </a:lnTo>
                <a:lnTo>
                  <a:pt x="533400" y="120396"/>
                </a:lnTo>
                <a:lnTo>
                  <a:pt x="531876" y="126492"/>
                </a:lnTo>
                <a:lnTo>
                  <a:pt x="528828" y="129540"/>
                </a:lnTo>
                <a:lnTo>
                  <a:pt x="527304" y="134112"/>
                </a:lnTo>
                <a:lnTo>
                  <a:pt x="524256" y="137160"/>
                </a:lnTo>
                <a:lnTo>
                  <a:pt x="521208" y="141732"/>
                </a:lnTo>
                <a:lnTo>
                  <a:pt x="516636" y="144780"/>
                </a:lnTo>
                <a:lnTo>
                  <a:pt x="505968" y="152400"/>
                </a:lnTo>
                <a:lnTo>
                  <a:pt x="493776" y="160020"/>
                </a:lnTo>
                <a:lnTo>
                  <a:pt x="480060" y="167640"/>
                </a:lnTo>
                <a:lnTo>
                  <a:pt x="463296" y="175260"/>
                </a:lnTo>
                <a:lnTo>
                  <a:pt x="445008" y="181356"/>
                </a:lnTo>
                <a:lnTo>
                  <a:pt x="425196" y="185928"/>
                </a:lnTo>
                <a:lnTo>
                  <a:pt x="403860" y="192024"/>
                </a:lnTo>
                <a:lnTo>
                  <a:pt x="381000" y="195072"/>
                </a:lnTo>
                <a:lnTo>
                  <a:pt x="356616" y="199644"/>
                </a:lnTo>
                <a:lnTo>
                  <a:pt x="332232" y="201168"/>
                </a:lnTo>
                <a:lnTo>
                  <a:pt x="306324" y="202692"/>
                </a:lnTo>
                <a:lnTo>
                  <a:pt x="278892" y="204216"/>
                </a:lnTo>
                <a:lnTo>
                  <a:pt x="201168" y="199644"/>
                </a:lnTo>
                <a:lnTo>
                  <a:pt x="176784" y="195072"/>
                </a:lnTo>
                <a:lnTo>
                  <a:pt x="155448" y="192024"/>
                </a:lnTo>
                <a:lnTo>
                  <a:pt x="134112" y="185928"/>
                </a:lnTo>
                <a:lnTo>
                  <a:pt x="112776" y="181356"/>
                </a:lnTo>
                <a:lnTo>
                  <a:pt x="94488" y="173736"/>
                </a:lnTo>
                <a:lnTo>
                  <a:pt x="51816" y="152400"/>
                </a:lnTo>
                <a:lnTo>
                  <a:pt x="35052" y="135636"/>
                </a:lnTo>
                <a:lnTo>
                  <a:pt x="32004" y="132588"/>
                </a:lnTo>
                <a:lnTo>
                  <a:pt x="28956" y="128016"/>
                </a:lnTo>
                <a:lnTo>
                  <a:pt x="27432" y="124968"/>
                </a:lnTo>
                <a:lnTo>
                  <a:pt x="25908" y="120396"/>
                </a:lnTo>
                <a:lnTo>
                  <a:pt x="27432" y="121920"/>
                </a:lnTo>
                <a:lnTo>
                  <a:pt x="25908" y="117348"/>
                </a:lnTo>
                <a:lnTo>
                  <a:pt x="25908" y="114300"/>
                </a:lnTo>
                <a:lnTo>
                  <a:pt x="25908" y="109728"/>
                </a:lnTo>
                <a:lnTo>
                  <a:pt x="27432" y="106680"/>
                </a:lnTo>
                <a:lnTo>
                  <a:pt x="25908" y="108204"/>
                </a:lnTo>
                <a:lnTo>
                  <a:pt x="27432" y="103632"/>
                </a:lnTo>
                <a:lnTo>
                  <a:pt x="30480" y="99060"/>
                </a:lnTo>
                <a:lnTo>
                  <a:pt x="32004" y="96012"/>
                </a:lnTo>
                <a:lnTo>
                  <a:pt x="65532" y="68580"/>
                </a:lnTo>
                <a:lnTo>
                  <a:pt x="114300" y="48768"/>
                </a:lnTo>
                <a:lnTo>
                  <a:pt x="155448" y="38100"/>
                </a:lnTo>
                <a:lnTo>
                  <a:pt x="227076" y="27432"/>
                </a:lnTo>
                <a:lnTo>
                  <a:pt x="251460" y="25996"/>
                </a:lnTo>
                <a:lnTo>
                  <a:pt x="307848" y="25996"/>
                </a:lnTo>
                <a:lnTo>
                  <a:pt x="358140" y="30480"/>
                </a:lnTo>
                <a:lnTo>
                  <a:pt x="403860" y="38100"/>
                </a:lnTo>
                <a:lnTo>
                  <a:pt x="445008" y="48768"/>
                </a:lnTo>
                <a:lnTo>
                  <a:pt x="495300" y="68580"/>
                </a:lnTo>
                <a:lnTo>
                  <a:pt x="527304" y="97536"/>
                </a:lnTo>
                <a:lnTo>
                  <a:pt x="530352" y="100584"/>
                </a:lnTo>
                <a:lnTo>
                  <a:pt x="531876" y="105156"/>
                </a:lnTo>
                <a:lnTo>
                  <a:pt x="533400" y="108204"/>
                </a:lnTo>
                <a:lnTo>
                  <a:pt x="533400" y="65532"/>
                </a:lnTo>
                <a:lnTo>
                  <a:pt x="490728" y="38100"/>
                </a:lnTo>
                <a:lnTo>
                  <a:pt x="452628" y="24384"/>
                </a:lnTo>
                <a:lnTo>
                  <a:pt x="408432" y="12192"/>
                </a:lnTo>
                <a:lnTo>
                  <a:pt x="359664" y="4572"/>
                </a:lnTo>
                <a:lnTo>
                  <a:pt x="306324" y="1435"/>
                </a:lnTo>
                <a:lnTo>
                  <a:pt x="251460" y="0"/>
                </a:lnTo>
                <a:lnTo>
                  <a:pt x="224028" y="1524"/>
                </a:lnTo>
                <a:lnTo>
                  <a:pt x="198120" y="4572"/>
                </a:lnTo>
                <a:lnTo>
                  <a:pt x="173736" y="9144"/>
                </a:lnTo>
                <a:lnTo>
                  <a:pt x="149352" y="12192"/>
                </a:lnTo>
                <a:lnTo>
                  <a:pt x="105156" y="24384"/>
                </a:lnTo>
                <a:lnTo>
                  <a:pt x="68580" y="38100"/>
                </a:lnTo>
                <a:lnTo>
                  <a:pt x="24384" y="65532"/>
                </a:lnTo>
                <a:lnTo>
                  <a:pt x="19812" y="71628"/>
                </a:lnTo>
                <a:lnTo>
                  <a:pt x="15240" y="76200"/>
                </a:lnTo>
                <a:lnTo>
                  <a:pt x="6096" y="88392"/>
                </a:lnTo>
                <a:lnTo>
                  <a:pt x="4572" y="94488"/>
                </a:lnTo>
                <a:lnTo>
                  <a:pt x="1524" y="100584"/>
                </a:lnTo>
                <a:lnTo>
                  <a:pt x="1524" y="102108"/>
                </a:lnTo>
                <a:lnTo>
                  <a:pt x="0" y="108204"/>
                </a:lnTo>
                <a:lnTo>
                  <a:pt x="0" y="115824"/>
                </a:lnTo>
                <a:lnTo>
                  <a:pt x="0" y="521208"/>
                </a:lnTo>
                <a:lnTo>
                  <a:pt x="1524" y="528828"/>
                </a:lnTo>
                <a:lnTo>
                  <a:pt x="1524" y="534924"/>
                </a:lnTo>
                <a:lnTo>
                  <a:pt x="25908" y="569976"/>
                </a:lnTo>
                <a:lnTo>
                  <a:pt x="38100" y="580644"/>
                </a:lnTo>
                <a:lnTo>
                  <a:pt x="86868" y="605028"/>
                </a:lnTo>
                <a:lnTo>
                  <a:pt x="128016" y="617220"/>
                </a:lnTo>
                <a:lnTo>
                  <a:pt x="173736" y="626364"/>
                </a:lnTo>
                <a:lnTo>
                  <a:pt x="199644" y="630936"/>
                </a:lnTo>
                <a:lnTo>
                  <a:pt x="252984" y="634060"/>
                </a:lnTo>
                <a:lnTo>
                  <a:pt x="280416" y="635508"/>
                </a:lnTo>
                <a:lnTo>
                  <a:pt x="335280" y="632460"/>
                </a:lnTo>
                <a:lnTo>
                  <a:pt x="361188" y="630936"/>
                </a:lnTo>
                <a:lnTo>
                  <a:pt x="385572" y="626364"/>
                </a:lnTo>
                <a:lnTo>
                  <a:pt x="409956" y="623316"/>
                </a:lnTo>
                <a:lnTo>
                  <a:pt x="454152" y="611124"/>
                </a:lnTo>
                <a:lnTo>
                  <a:pt x="490728" y="597408"/>
                </a:lnTo>
                <a:lnTo>
                  <a:pt x="533400" y="569976"/>
                </a:lnTo>
                <a:lnTo>
                  <a:pt x="556260" y="534924"/>
                </a:lnTo>
                <a:lnTo>
                  <a:pt x="557784" y="534924"/>
                </a:lnTo>
                <a:lnTo>
                  <a:pt x="557784" y="533400"/>
                </a:lnTo>
                <a:lnTo>
                  <a:pt x="559308" y="527304"/>
                </a:lnTo>
                <a:lnTo>
                  <a:pt x="559308" y="120396"/>
                </a:lnTo>
                <a:lnTo>
                  <a:pt x="559308" y="115824"/>
                </a:lnTo>
                <a:lnTo>
                  <a:pt x="559308" y="114300"/>
                </a:lnTo>
                <a:close/>
              </a:path>
            </a:pathLst>
          </a:custGeom>
          <a:solidFill>
            <a:srgbClr val="A15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9877" y="2326638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1701" y="2959608"/>
            <a:ext cx="483234" cy="635635"/>
            <a:chOff x="711701" y="2959608"/>
            <a:chExt cx="483234" cy="635635"/>
          </a:xfrm>
        </p:grpSpPr>
        <p:sp>
          <p:nvSpPr>
            <p:cNvPr id="14" name="object 14"/>
            <p:cNvSpPr/>
            <p:nvPr/>
          </p:nvSpPr>
          <p:spPr>
            <a:xfrm>
              <a:off x="723893" y="2971799"/>
              <a:ext cx="457200" cy="609600"/>
            </a:xfrm>
            <a:custGeom>
              <a:avLst/>
              <a:gdLst/>
              <a:ahLst/>
              <a:cxnLst/>
              <a:rect l="l" t="t" r="r" b="b"/>
              <a:pathLst>
                <a:path w="457200" h="609600">
                  <a:moveTo>
                    <a:pt x="457199" y="509015"/>
                  </a:moveTo>
                  <a:lnTo>
                    <a:pt x="457199" y="102107"/>
                  </a:lnTo>
                  <a:lnTo>
                    <a:pt x="449050" y="74965"/>
                  </a:lnTo>
                  <a:lnTo>
                    <a:pt x="390334" y="29908"/>
                  </a:lnTo>
                  <a:lnTo>
                    <a:pt x="344085" y="13941"/>
                  </a:lnTo>
                  <a:lnTo>
                    <a:pt x="289454" y="3647"/>
                  </a:lnTo>
                  <a:lnTo>
                    <a:pt x="228599" y="0"/>
                  </a:lnTo>
                  <a:lnTo>
                    <a:pt x="168274" y="3647"/>
                  </a:lnTo>
                  <a:lnTo>
                    <a:pt x="113791" y="13941"/>
                  </a:lnTo>
                  <a:lnTo>
                    <a:pt x="67436" y="29908"/>
                  </a:lnTo>
                  <a:lnTo>
                    <a:pt x="31495" y="5057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31495" y="560154"/>
                  </a:lnTo>
                  <a:lnTo>
                    <a:pt x="67436" y="580453"/>
                  </a:lnTo>
                  <a:lnTo>
                    <a:pt x="113791" y="596053"/>
                  </a:lnTo>
                  <a:lnTo>
                    <a:pt x="168274" y="606065"/>
                  </a:lnTo>
                  <a:lnTo>
                    <a:pt x="228599" y="609599"/>
                  </a:lnTo>
                  <a:lnTo>
                    <a:pt x="289454" y="606065"/>
                  </a:lnTo>
                  <a:lnTo>
                    <a:pt x="344085" y="596053"/>
                  </a:lnTo>
                  <a:lnTo>
                    <a:pt x="390334" y="580453"/>
                  </a:lnTo>
                  <a:lnTo>
                    <a:pt x="426042" y="560154"/>
                  </a:lnTo>
                  <a:lnTo>
                    <a:pt x="457199" y="509015"/>
                  </a:lnTo>
                  <a:close/>
                </a:path>
              </a:pathLst>
            </a:custGeom>
            <a:solidFill>
              <a:srgbClr val="A4AA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1695" y="2959620"/>
              <a:ext cx="483234" cy="635635"/>
            </a:xfrm>
            <a:custGeom>
              <a:avLst/>
              <a:gdLst/>
              <a:ahLst/>
              <a:cxnLst/>
              <a:rect l="l" t="t" r="r" b="b"/>
              <a:pathLst>
                <a:path w="483234" h="635635">
                  <a:moveTo>
                    <a:pt x="483108" y="106680"/>
                  </a:moveTo>
                  <a:lnTo>
                    <a:pt x="481584" y="102108"/>
                  </a:lnTo>
                  <a:lnTo>
                    <a:pt x="481584" y="100584"/>
                  </a:lnTo>
                  <a:lnTo>
                    <a:pt x="477012" y="89916"/>
                  </a:lnTo>
                  <a:lnTo>
                    <a:pt x="477012" y="88392"/>
                  </a:lnTo>
                  <a:lnTo>
                    <a:pt x="470916" y="77724"/>
                  </a:lnTo>
                  <a:lnTo>
                    <a:pt x="469392" y="76200"/>
                  </a:lnTo>
                  <a:lnTo>
                    <a:pt x="460248" y="65532"/>
                  </a:lnTo>
                  <a:lnTo>
                    <a:pt x="457200" y="62928"/>
                  </a:lnTo>
                  <a:lnTo>
                    <a:pt x="457200" y="108204"/>
                  </a:lnTo>
                  <a:lnTo>
                    <a:pt x="455676" y="106680"/>
                  </a:lnTo>
                  <a:lnTo>
                    <a:pt x="457200" y="111252"/>
                  </a:lnTo>
                  <a:lnTo>
                    <a:pt x="457200" y="114300"/>
                  </a:lnTo>
                  <a:lnTo>
                    <a:pt x="457200" y="118872"/>
                  </a:lnTo>
                  <a:lnTo>
                    <a:pt x="455676" y="123444"/>
                  </a:lnTo>
                  <a:lnTo>
                    <a:pt x="457200" y="120396"/>
                  </a:lnTo>
                  <a:lnTo>
                    <a:pt x="457200" y="166116"/>
                  </a:lnTo>
                  <a:lnTo>
                    <a:pt x="457200" y="525780"/>
                  </a:lnTo>
                  <a:lnTo>
                    <a:pt x="455676" y="528828"/>
                  </a:lnTo>
                  <a:lnTo>
                    <a:pt x="457200" y="527304"/>
                  </a:lnTo>
                  <a:lnTo>
                    <a:pt x="454152" y="537972"/>
                  </a:lnTo>
                  <a:lnTo>
                    <a:pt x="454152" y="534924"/>
                  </a:lnTo>
                  <a:lnTo>
                    <a:pt x="449580" y="544068"/>
                  </a:lnTo>
                  <a:lnTo>
                    <a:pt x="449580" y="542544"/>
                  </a:lnTo>
                  <a:lnTo>
                    <a:pt x="441960" y="551688"/>
                  </a:lnTo>
                  <a:lnTo>
                    <a:pt x="434340" y="559308"/>
                  </a:lnTo>
                  <a:lnTo>
                    <a:pt x="423672" y="566928"/>
                  </a:lnTo>
                  <a:lnTo>
                    <a:pt x="411480" y="574548"/>
                  </a:lnTo>
                  <a:lnTo>
                    <a:pt x="397764" y="580644"/>
                  </a:lnTo>
                  <a:lnTo>
                    <a:pt x="382524" y="588264"/>
                  </a:lnTo>
                  <a:lnTo>
                    <a:pt x="327660" y="601980"/>
                  </a:lnTo>
                  <a:lnTo>
                    <a:pt x="286512" y="608076"/>
                  </a:lnTo>
                  <a:lnTo>
                    <a:pt x="217932" y="609600"/>
                  </a:lnTo>
                  <a:lnTo>
                    <a:pt x="196596" y="608076"/>
                  </a:lnTo>
                  <a:lnTo>
                    <a:pt x="153924" y="601980"/>
                  </a:lnTo>
                  <a:lnTo>
                    <a:pt x="100584" y="586740"/>
                  </a:lnTo>
                  <a:lnTo>
                    <a:pt x="57912" y="566928"/>
                  </a:lnTo>
                  <a:lnTo>
                    <a:pt x="33528" y="542544"/>
                  </a:lnTo>
                  <a:lnTo>
                    <a:pt x="33528" y="544068"/>
                  </a:lnTo>
                  <a:lnTo>
                    <a:pt x="28956" y="534924"/>
                  </a:lnTo>
                  <a:lnTo>
                    <a:pt x="28956" y="537972"/>
                  </a:lnTo>
                  <a:lnTo>
                    <a:pt x="25908" y="527304"/>
                  </a:lnTo>
                  <a:lnTo>
                    <a:pt x="25908" y="166116"/>
                  </a:lnTo>
                  <a:lnTo>
                    <a:pt x="33528" y="173736"/>
                  </a:lnTo>
                  <a:lnTo>
                    <a:pt x="45720" y="182880"/>
                  </a:lnTo>
                  <a:lnTo>
                    <a:pt x="59436" y="190500"/>
                  </a:lnTo>
                  <a:lnTo>
                    <a:pt x="74676" y="198120"/>
                  </a:lnTo>
                  <a:lnTo>
                    <a:pt x="91440" y="204216"/>
                  </a:lnTo>
                  <a:lnTo>
                    <a:pt x="109728" y="211836"/>
                  </a:lnTo>
                  <a:lnTo>
                    <a:pt x="150876" y="220980"/>
                  </a:lnTo>
                  <a:lnTo>
                    <a:pt x="195072" y="227076"/>
                  </a:lnTo>
                  <a:lnTo>
                    <a:pt x="217932" y="228600"/>
                  </a:lnTo>
                  <a:lnTo>
                    <a:pt x="265176" y="228600"/>
                  </a:lnTo>
                  <a:lnTo>
                    <a:pt x="289560" y="227076"/>
                  </a:lnTo>
                  <a:lnTo>
                    <a:pt x="310896" y="224028"/>
                  </a:lnTo>
                  <a:lnTo>
                    <a:pt x="333756" y="220980"/>
                  </a:lnTo>
                  <a:lnTo>
                    <a:pt x="373380" y="210312"/>
                  </a:lnTo>
                  <a:lnTo>
                    <a:pt x="425196" y="190500"/>
                  </a:lnTo>
                  <a:lnTo>
                    <a:pt x="457200" y="166116"/>
                  </a:lnTo>
                  <a:lnTo>
                    <a:pt x="457200" y="120396"/>
                  </a:lnTo>
                  <a:lnTo>
                    <a:pt x="454152" y="131064"/>
                  </a:lnTo>
                  <a:lnTo>
                    <a:pt x="454152" y="128016"/>
                  </a:lnTo>
                  <a:lnTo>
                    <a:pt x="449580" y="138684"/>
                  </a:lnTo>
                  <a:lnTo>
                    <a:pt x="449580" y="137160"/>
                  </a:lnTo>
                  <a:lnTo>
                    <a:pt x="441960" y="146304"/>
                  </a:lnTo>
                  <a:lnTo>
                    <a:pt x="434340" y="153924"/>
                  </a:lnTo>
                  <a:lnTo>
                    <a:pt x="423672" y="161544"/>
                  </a:lnTo>
                  <a:lnTo>
                    <a:pt x="411480" y="167640"/>
                  </a:lnTo>
                  <a:lnTo>
                    <a:pt x="397764" y="175260"/>
                  </a:lnTo>
                  <a:lnTo>
                    <a:pt x="382524" y="181356"/>
                  </a:lnTo>
                  <a:lnTo>
                    <a:pt x="365760" y="187452"/>
                  </a:lnTo>
                  <a:lnTo>
                    <a:pt x="347472" y="192024"/>
                  </a:lnTo>
                  <a:lnTo>
                    <a:pt x="327660" y="195072"/>
                  </a:lnTo>
                  <a:lnTo>
                    <a:pt x="307848" y="199644"/>
                  </a:lnTo>
                  <a:lnTo>
                    <a:pt x="286512" y="201168"/>
                  </a:lnTo>
                  <a:lnTo>
                    <a:pt x="240792" y="204216"/>
                  </a:lnTo>
                  <a:lnTo>
                    <a:pt x="217932" y="202692"/>
                  </a:lnTo>
                  <a:lnTo>
                    <a:pt x="175260" y="199644"/>
                  </a:lnTo>
                  <a:lnTo>
                    <a:pt x="153924" y="195072"/>
                  </a:lnTo>
                  <a:lnTo>
                    <a:pt x="135636" y="192024"/>
                  </a:lnTo>
                  <a:lnTo>
                    <a:pt x="117348" y="185928"/>
                  </a:lnTo>
                  <a:lnTo>
                    <a:pt x="100584" y="181356"/>
                  </a:lnTo>
                  <a:lnTo>
                    <a:pt x="85344" y="175260"/>
                  </a:lnTo>
                  <a:lnTo>
                    <a:pt x="70104" y="167640"/>
                  </a:lnTo>
                  <a:lnTo>
                    <a:pt x="57912" y="160020"/>
                  </a:lnTo>
                  <a:lnTo>
                    <a:pt x="39624" y="144780"/>
                  </a:lnTo>
                  <a:lnTo>
                    <a:pt x="33528" y="137160"/>
                  </a:lnTo>
                  <a:lnTo>
                    <a:pt x="33528" y="138684"/>
                  </a:lnTo>
                  <a:lnTo>
                    <a:pt x="28956" y="128016"/>
                  </a:lnTo>
                  <a:lnTo>
                    <a:pt x="28956" y="131064"/>
                  </a:lnTo>
                  <a:lnTo>
                    <a:pt x="25908" y="120396"/>
                  </a:lnTo>
                  <a:lnTo>
                    <a:pt x="25908" y="114300"/>
                  </a:lnTo>
                  <a:lnTo>
                    <a:pt x="25908" y="108204"/>
                  </a:lnTo>
                  <a:lnTo>
                    <a:pt x="28956" y="97536"/>
                  </a:lnTo>
                  <a:lnTo>
                    <a:pt x="28956" y="100584"/>
                  </a:lnTo>
                  <a:lnTo>
                    <a:pt x="33528" y="91440"/>
                  </a:lnTo>
                  <a:lnTo>
                    <a:pt x="33528" y="92964"/>
                  </a:lnTo>
                  <a:lnTo>
                    <a:pt x="71628" y="60960"/>
                  </a:lnTo>
                  <a:lnTo>
                    <a:pt x="85344" y="54864"/>
                  </a:lnTo>
                  <a:lnTo>
                    <a:pt x="100584" y="47244"/>
                  </a:lnTo>
                  <a:lnTo>
                    <a:pt x="155448" y="33528"/>
                  </a:lnTo>
                  <a:lnTo>
                    <a:pt x="196596" y="27432"/>
                  </a:lnTo>
                  <a:lnTo>
                    <a:pt x="265176" y="25908"/>
                  </a:lnTo>
                  <a:lnTo>
                    <a:pt x="286512" y="27432"/>
                  </a:lnTo>
                  <a:lnTo>
                    <a:pt x="327660" y="33528"/>
                  </a:lnTo>
                  <a:lnTo>
                    <a:pt x="365760" y="42672"/>
                  </a:lnTo>
                  <a:lnTo>
                    <a:pt x="413004" y="60960"/>
                  </a:lnTo>
                  <a:lnTo>
                    <a:pt x="443484" y="83820"/>
                  </a:lnTo>
                  <a:lnTo>
                    <a:pt x="449580" y="92964"/>
                  </a:lnTo>
                  <a:lnTo>
                    <a:pt x="449580" y="91440"/>
                  </a:lnTo>
                  <a:lnTo>
                    <a:pt x="454152" y="100584"/>
                  </a:lnTo>
                  <a:lnTo>
                    <a:pt x="454152" y="97536"/>
                  </a:lnTo>
                  <a:lnTo>
                    <a:pt x="457200" y="108204"/>
                  </a:lnTo>
                  <a:lnTo>
                    <a:pt x="457200" y="62928"/>
                  </a:lnTo>
                  <a:lnTo>
                    <a:pt x="449580" y="56388"/>
                  </a:lnTo>
                  <a:lnTo>
                    <a:pt x="408432" y="30480"/>
                  </a:lnTo>
                  <a:lnTo>
                    <a:pt x="371856" y="18288"/>
                  </a:lnTo>
                  <a:lnTo>
                    <a:pt x="353568" y="12192"/>
                  </a:lnTo>
                  <a:lnTo>
                    <a:pt x="310896" y="4572"/>
                  </a:lnTo>
                  <a:lnTo>
                    <a:pt x="263652" y="1422"/>
                  </a:lnTo>
                  <a:lnTo>
                    <a:pt x="217932" y="0"/>
                  </a:lnTo>
                  <a:lnTo>
                    <a:pt x="193548" y="3048"/>
                  </a:lnTo>
                  <a:lnTo>
                    <a:pt x="170688" y="4572"/>
                  </a:lnTo>
                  <a:lnTo>
                    <a:pt x="149352" y="9144"/>
                  </a:lnTo>
                  <a:lnTo>
                    <a:pt x="129540" y="12192"/>
                  </a:lnTo>
                  <a:lnTo>
                    <a:pt x="109728" y="18288"/>
                  </a:lnTo>
                  <a:lnTo>
                    <a:pt x="57912" y="39624"/>
                  </a:lnTo>
                  <a:lnTo>
                    <a:pt x="21336" y="67056"/>
                  </a:lnTo>
                  <a:lnTo>
                    <a:pt x="13716" y="76200"/>
                  </a:lnTo>
                  <a:lnTo>
                    <a:pt x="12192" y="77724"/>
                  </a:lnTo>
                  <a:lnTo>
                    <a:pt x="6096" y="88392"/>
                  </a:lnTo>
                  <a:lnTo>
                    <a:pt x="6096" y="89916"/>
                  </a:lnTo>
                  <a:lnTo>
                    <a:pt x="1524" y="100584"/>
                  </a:lnTo>
                  <a:lnTo>
                    <a:pt x="1524" y="102108"/>
                  </a:lnTo>
                  <a:lnTo>
                    <a:pt x="0" y="108204"/>
                  </a:lnTo>
                  <a:lnTo>
                    <a:pt x="0" y="115824"/>
                  </a:lnTo>
                  <a:lnTo>
                    <a:pt x="0" y="121920"/>
                  </a:lnTo>
                  <a:lnTo>
                    <a:pt x="0" y="528828"/>
                  </a:lnTo>
                  <a:lnTo>
                    <a:pt x="1524" y="533400"/>
                  </a:lnTo>
                  <a:lnTo>
                    <a:pt x="1524" y="534924"/>
                  </a:lnTo>
                  <a:lnTo>
                    <a:pt x="6096" y="545592"/>
                  </a:lnTo>
                  <a:lnTo>
                    <a:pt x="6096" y="547116"/>
                  </a:lnTo>
                  <a:lnTo>
                    <a:pt x="12192" y="557784"/>
                  </a:lnTo>
                  <a:lnTo>
                    <a:pt x="13716" y="559308"/>
                  </a:lnTo>
                  <a:lnTo>
                    <a:pt x="22860" y="569976"/>
                  </a:lnTo>
                  <a:lnTo>
                    <a:pt x="25908" y="572579"/>
                  </a:lnTo>
                  <a:lnTo>
                    <a:pt x="33528" y="579120"/>
                  </a:lnTo>
                  <a:lnTo>
                    <a:pt x="45720" y="588264"/>
                  </a:lnTo>
                  <a:lnTo>
                    <a:pt x="91440" y="611124"/>
                  </a:lnTo>
                  <a:lnTo>
                    <a:pt x="129540" y="623316"/>
                  </a:lnTo>
                  <a:lnTo>
                    <a:pt x="150876" y="626364"/>
                  </a:lnTo>
                  <a:lnTo>
                    <a:pt x="172212" y="630936"/>
                  </a:lnTo>
                  <a:lnTo>
                    <a:pt x="219456" y="634072"/>
                  </a:lnTo>
                  <a:lnTo>
                    <a:pt x="242316" y="635508"/>
                  </a:lnTo>
                  <a:lnTo>
                    <a:pt x="265176" y="633984"/>
                  </a:lnTo>
                  <a:lnTo>
                    <a:pt x="289560" y="632460"/>
                  </a:lnTo>
                  <a:lnTo>
                    <a:pt x="333756" y="626364"/>
                  </a:lnTo>
                  <a:lnTo>
                    <a:pt x="373380" y="617220"/>
                  </a:lnTo>
                  <a:lnTo>
                    <a:pt x="438912" y="588264"/>
                  </a:lnTo>
                  <a:lnTo>
                    <a:pt x="457200" y="573024"/>
                  </a:lnTo>
                  <a:lnTo>
                    <a:pt x="461772" y="568452"/>
                  </a:lnTo>
                  <a:lnTo>
                    <a:pt x="469392" y="559308"/>
                  </a:lnTo>
                  <a:lnTo>
                    <a:pt x="470916" y="557784"/>
                  </a:lnTo>
                  <a:lnTo>
                    <a:pt x="477012" y="547116"/>
                  </a:lnTo>
                  <a:lnTo>
                    <a:pt x="477012" y="545592"/>
                  </a:lnTo>
                  <a:lnTo>
                    <a:pt x="481584" y="534924"/>
                  </a:lnTo>
                  <a:lnTo>
                    <a:pt x="481584" y="533400"/>
                  </a:lnTo>
                  <a:lnTo>
                    <a:pt x="483108" y="527304"/>
                  </a:lnTo>
                  <a:lnTo>
                    <a:pt x="483108" y="120396"/>
                  </a:lnTo>
                  <a:lnTo>
                    <a:pt x="483108" y="115824"/>
                  </a:lnTo>
                  <a:lnTo>
                    <a:pt x="483108" y="106680"/>
                  </a:lnTo>
                  <a:close/>
                </a:path>
              </a:pathLst>
            </a:custGeom>
            <a:solidFill>
              <a:srgbClr val="777C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11777" y="3164838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9839" y="3145026"/>
            <a:ext cx="43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30908" y="2578608"/>
            <a:ext cx="559435" cy="635635"/>
            <a:chOff x="1930908" y="2578608"/>
            <a:chExt cx="559435" cy="635635"/>
          </a:xfrm>
        </p:grpSpPr>
        <p:sp>
          <p:nvSpPr>
            <p:cNvPr id="19" name="object 19"/>
            <p:cNvSpPr/>
            <p:nvPr/>
          </p:nvSpPr>
          <p:spPr>
            <a:xfrm>
              <a:off x="1943100" y="2590799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533399" y="509015"/>
                  </a:moveTo>
                  <a:lnTo>
                    <a:pt x="533399" y="102107"/>
                  </a:lnTo>
                  <a:lnTo>
                    <a:pt x="506385" y="57205"/>
                  </a:lnTo>
                  <a:lnTo>
                    <a:pt x="433731" y="22433"/>
                  </a:lnTo>
                  <a:lnTo>
                    <a:pt x="384221" y="10379"/>
                  </a:lnTo>
                  <a:lnTo>
                    <a:pt x="328019" y="2696"/>
                  </a:lnTo>
                  <a:lnTo>
                    <a:pt x="266699" y="0"/>
                  </a:lnTo>
                  <a:lnTo>
                    <a:pt x="205859" y="2696"/>
                  </a:lnTo>
                  <a:lnTo>
                    <a:pt x="149845" y="10379"/>
                  </a:lnTo>
                  <a:lnTo>
                    <a:pt x="100308" y="22433"/>
                  </a:lnTo>
                  <a:lnTo>
                    <a:pt x="58902" y="38246"/>
                  </a:lnTo>
                  <a:lnTo>
                    <a:pt x="7095" y="78697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27280" y="553616"/>
                  </a:lnTo>
                  <a:lnTo>
                    <a:pt x="100308" y="587766"/>
                  </a:lnTo>
                  <a:lnTo>
                    <a:pt x="149845" y="599522"/>
                  </a:lnTo>
                  <a:lnTo>
                    <a:pt x="205859" y="606987"/>
                  </a:lnTo>
                  <a:lnTo>
                    <a:pt x="266699" y="609599"/>
                  </a:lnTo>
                  <a:lnTo>
                    <a:pt x="328019" y="606987"/>
                  </a:lnTo>
                  <a:lnTo>
                    <a:pt x="384221" y="599522"/>
                  </a:lnTo>
                  <a:lnTo>
                    <a:pt x="433731" y="587766"/>
                  </a:lnTo>
                  <a:lnTo>
                    <a:pt x="474977" y="572277"/>
                  </a:lnTo>
                  <a:lnTo>
                    <a:pt x="526384" y="532342"/>
                  </a:lnTo>
                  <a:lnTo>
                    <a:pt x="533399" y="509015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30908" y="2578620"/>
              <a:ext cx="559435" cy="635635"/>
            </a:xfrm>
            <a:custGeom>
              <a:avLst/>
              <a:gdLst/>
              <a:ahLst/>
              <a:cxnLst/>
              <a:rect l="l" t="t" r="r" b="b"/>
              <a:pathLst>
                <a:path w="559435" h="635635">
                  <a:moveTo>
                    <a:pt x="559308" y="114300"/>
                  </a:moveTo>
                  <a:lnTo>
                    <a:pt x="557784" y="106680"/>
                  </a:lnTo>
                  <a:lnTo>
                    <a:pt x="557784" y="100584"/>
                  </a:lnTo>
                  <a:lnTo>
                    <a:pt x="556260" y="100584"/>
                  </a:lnTo>
                  <a:lnTo>
                    <a:pt x="554736" y="92964"/>
                  </a:lnTo>
                  <a:lnTo>
                    <a:pt x="548640" y="80772"/>
                  </a:lnTo>
                  <a:lnTo>
                    <a:pt x="544068" y="76200"/>
                  </a:lnTo>
                  <a:lnTo>
                    <a:pt x="539496" y="70104"/>
                  </a:lnTo>
                  <a:lnTo>
                    <a:pt x="533400" y="65532"/>
                  </a:lnTo>
                  <a:lnTo>
                    <a:pt x="533400" y="108204"/>
                  </a:lnTo>
                  <a:lnTo>
                    <a:pt x="531876" y="106680"/>
                  </a:lnTo>
                  <a:lnTo>
                    <a:pt x="533400" y="111252"/>
                  </a:lnTo>
                  <a:lnTo>
                    <a:pt x="533400" y="114300"/>
                  </a:lnTo>
                  <a:lnTo>
                    <a:pt x="533400" y="118872"/>
                  </a:lnTo>
                  <a:lnTo>
                    <a:pt x="531876" y="121920"/>
                  </a:lnTo>
                  <a:lnTo>
                    <a:pt x="533400" y="120396"/>
                  </a:lnTo>
                  <a:lnTo>
                    <a:pt x="533400" y="163068"/>
                  </a:lnTo>
                  <a:lnTo>
                    <a:pt x="533400" y="525780"/>
                  </a:lnTo>
                  <a:lnTo>
                    <a:pt x="531876" y="528828"/>
                  </a:lnTo>
                  <a:lnTo>
                    <a:pt x="533400" y="527304"/>
                  </a:lnTo>
                  <a:lnTo>
                    <a:pt x="531876" y="531876"/>
                  </a:lnTo>
                  <a:lnTo>
                    <a:pt x="528828" y="536448"/>
                  </a:lnTo>
                  <a:lnTo>
                    <a:pt x="527304" y="539496"/>
                  </a:lnTo>
                  <a:lnTo>
                    <a:pt x="493776" y="566928"/>
                  </a:lnTo>
                  <a:lnTo>
                    <a:pt x="445008" y="586740"/>
                  </a:lnTo>
                  <a:lnTo>
                    <a:pt x="403860" y="597408"/>
                  </a:lnTo>
                  <a:lnTo>
                    <a:pt x="332232" y="608076"/>
                  </a:lnTo>
                  <a:lnTo>
                    <a:pt x="307848" y="609498"/>
                  </a:lnTo>
                  <a:lnTo>
                    <a:pt x="251460" y="609498"/>
                  </a:lnTo>
                  <a:lnTo>
                    <a:pt x="201168" y="605028"/>
                  </a:lnTo>
                  <a:lnTo>
                    <a:pt x="134112" y="592836"/>
                  </a:lnTo>
                  <a:lnTo>
                    <a:pt x="94488" y="580644"/>
                  </a:lnTo>
                  <a:lnTo>
                    <a:pt x="51816" y="559308"/>
                  </a:lnTo>
                  <a:lnTo>
                    <a:pt x="32004" y="537972"/>
                  </a:lnTo>
                  <a:lnTo>
                    <a:pt x="28956" y="534924"/>
                  </a:lnTo>
                  <a:lnTo>
                    <a:pt x="27432" y="530352"/>
                  </a:lnTo>
                  <a:lnTo>
                    <a:pt x="25908" y="527304"/>
                  </a:lnTo>
                  <a:lnTo>
                    <a:pt x="27432" y="528828"/>
                  </a:lnTo>
                  <a:lnTo>
                    <a:pt x="25908" y="524256"/>
                  </a:lnTo>
                  <a:lnTo>
                    <a:pt x="25908" y="164592"/>
                  </a:lnTo>
                  <a:lnTo>
                    <a:pt x="38100" y="173736"/>
                  </a:lnTo>
                  <a:lnTo>
                    <a:pt x="53340" y="182880"/>
                  </a:lnTo>
                  <a:lnTo>
                    <a:pt x="106680" y="205740"/>
                  </a:lnTo>
                  <a:lnTo>
                    <a:pt x="173736" y="220980"/>
                  </a:lnTo>
                  <a:lnTo>
                    <a:pt x="225552" y="227076"/>
                  </a:lnTo>
                  <a:lnTo>
                    <a:pt x="251460" y="228600"/>
                  </a:lnTo>
                  <a:lnTo>
                    <a:pt x="307848" y="228600"/>
                  </a:lnTo>
                  <a:lnTo>
                    <a:pt x="361188" y="224028"/>
                  </a:lnTo>
                  <a:lnTo>
                    <a:pt x="409956" y="216408"/>
                  </a:lnTo>
                  <a:lnTo>
                    <a:pt x="454152" y="204216"/>
                  </a:lnTo>
                  <a:lnTo>
                    <a:pt x="490728" y="190500"/>
                  </a:lnTo>
                  <a:lnTo>
                    <a:pt x="533400" y="163068"/>
                  </a:lnTo>
                  <a:lnTo>
                    <a:pt x="533400" y="120396"/>
                  </a:lnTo>
                  <a:lnTo>
                    <a:pt x="531876" y="126492"/>
                  </a:lnTo>
                  <a:lnTo>
                    <a:pt x="528828" y="129540"/>
                  </a:lnTo>
                  <a:lnTo>
                    <a:pt x="527304" y="134112"/>
                  </a:lnTo>
                  <a:lnTo>
                    <a:pt x="524256" y="137160"/>
                  </a:lnTo>
                  <a:lnTo>
                    <a:pt x="521208" y="141732"/>
                  </a:lnTo>
                  <a:lnTo>
                    <a:pt x="516636" y="144780"/>
                  </a:lnTo>
                  <a:lnTo>
                    <a:pt x="505968" y="152400"/>
                  </a:lnTo>
                  <a:lnTo>
                    <a:pt x="493776" y="160020"/>
                  </a:lnTo>
                  <a:lnTo>
                    <a:pt x="480060" y="167640"/>
                  </a:lnTo>
                  <a:lnTo>
                    <a:pt x="463296" y="175260"/>
                  </a:lnTo>
                  <a:lnTo>
                    <a:pt x="445008" y="181356"/>
                  </a:lnTo>
                  <a:lnTo>
                    <a:pt x="425196" y="185928"/>
                  </a:lnTo>
                  <a:lnTo>
                    <a:pt x="403860" y="192024"/>
                  </a:lnTo>
                  <a:lnTo>
                    <a:pt x="381000" y="195072"/>
                  </a:lnTo>
                  <a:lnTo>
                    <a:pt x="356616" y="199644"/>
                  </a:lnTo>
                  <a:lnTo>
                    <a:pt x="332232" y="201168"/>
                  </a:lnTo>
                  <a:lnTo>
                    <a:pt x="306324" y="202692"/>
                  </a:lnTo>
                  <a:lnTo>
                    <a:pt x="278892" y="204216"/>
                  </a:lnTo>
                  <a:lnTo>
                    <a:pt x="201168" y="199644"/>
                  </a:lnTo>
                  <a:lnTo>
                    <a:pt x="176784" y="195072"/>
                  </a:lnTo>
                  <a:lnTo>
                    <a:pt x="155448" y="192024"/>
                  </a:lnTo>
                  <a:lnTo>
                    <a:pt x="134112" y="185928"/>
                  </a:lnTo>
                  <a:lnTo>
                    <a:pt x="112776" y="181356"/>
                  </a:lnTo>
                  <a:lnTo>
                    <a:pt x="94488" y="173736"/>
                  </a:lnTo>
                  <a:lnTo>
                    <a:pt x="51816" y="152400"/>
                  </a:lnTo>
                  <a:lnTo>
                    <a:pt x="35052" y="135636"/>
                  </a:lnTo>
                  <a:lnTo>
                    <a:pt x="32004" y="132588"/>
                  </a:lnTo>
                  <a:lnTo>
                    <a:pt x="28956" y="128016"/>
                  </a:lnTo>
                  <a:lnTo>
                    <a:pt x="27432" y="124968"/>
                  </a:lnTo>
                  <a:lnTo>
                    <a:pt x="25908" y="120396"/>
                  </a:lnTo>
                  <a:lnTo>
                    <a:pt x="27432" y="121920"/>
                  </a:lnTo>
                  <a:lnTo>
                    <a:pt x="25908" y="117348"/>
                  </a:lnTo>
                  <a:lnTo>
                    <a:pt x="25908" y="114300"/>
                  </a:lnTo>
                  <a:lnTo>
                    <a:pt x="25908" y="109728"/>
                  </a:lnTo>
                  <a:lnTo>
                    <a:pt x="27432" y="106680"/>
                  </a:lnTo>
                  <a:lnTo>
                    <a:pt x="25908" y="108204"/>
                  </a:lnTo>
                  <a:lnTo>
                    <a:pt x="27432" y="103632"/>
                  </a:lnTo>
                  <a:lnTo>
                    <a:pt x="30480" y="99060"/>
                  </a:lnTo>
                  <a:lnTo>
                    <a:pt x="32004" y="96012"/>
                  </a:lnTo>
                  <a:lnTo>
                    <a:pt x="65532" y="68580"/>
                  </a:lnTo>
                  <a:lnTo>
                    <a:pt x="114300" y="48768"/>
                  </a:lnTo>
                  <a:lnTo>
                    <a:pt x="155448" y="38100"/>
                  </a:lnTo>
                  <a:lnTo>
                    <a:pt x="227076" y="27432"/>
                  </a:lnTo>
                  <a:lnTo>
                    <a:pt x="251460" y="25996"/>
                  </a:lnTo>
                  <a:lnTo>
                    <a:pt x="307848" y="25996"/>
                  </a:lnTo>
                  <a:lnTo>
                    <a:pt x="358140" y="30480"/>
                  </a:lnTo>
                  <a:lnTo>
                    <a:pt x="403860" y="38100"/>
                  </a:lnTo>
                  <a:lnTo>
                    <a:pt x="445008" y="48768"/>
                  </a:lnTo>
                  <a:lnTo>
                    <a:pt x="495300" y="68580"/>
                  </a:lnTo>
                  <a:lnTo>
                    <a:pt x="527304" y="97536"/>
                  </a:lnTo>
                  <a:lnTo>
                    <a:pt x="530352" y="100584"/>
                  </a:lnTo>
                  <a:lnTo>
                    <a:pt x="531876" y="105156"/>
                  </a:lnTo>
                  <a:lnTo>
                    <a:pt x="533400" y="108204"/>
                  </a:lnTo>
                  <a:lnTo>
                    <a:pt x="533400" y="65532"/>
                  </a:lnTo>
                  <a:lnTo>
                    <a:pt x="490728" y="38100"/>
                  </a:lnTo>
                  <a:lnTo>
                    <a:pt x="452628" y="24384"/>
                  </a:lnTo>
                  <a:lnTo>
                    <a:pt x="408432" y="12192"/>
                  </a:lnTo>
                  <a:lnTo>
                    <a:pt x="359664" y="4572"/>
                  </a:lnTo>
                  <a:lnTo>
                    <a:pt x="306324" y="1435"/>
                  </a:lnTo>
                  <a:lnTo>
                    <a:pt x="251460" y="0"/>
                  </a:lnTo>
                  <a:lnTo>
                    <a:pt x="224028" y="1524"/>
                  </a:lnTo>
                  <a:lnTo>
                    <a:pt x="198120" y="4572"/>
                  </a:lnTo>
                  <a:lnTo>
                    <a:pt x="173736" y="9144"/>
                  </a:lnTo>
                  <a:lnTo>
                    <a:pt x="149352" y="12192"/>
                  </a:lnTo>
                  <a:lnTo>
                    <a:pt x="105156" y="24384"/>
                  </a:lnTo>
                  <a:lnTo>
                    <a:pt x="68580" y="38100"/>
                  </a:lnTo>
                  <a:lnTo>
                    <a:pt x="24384" y="65532"/>
                  </a:lnTo>
                  <a:lnTo>
                    <a:pt x="19812" y="71628"/>
                  </a:lnTo>
                  <a:lnTo>
                    <a:pt x="15240" y="76200"/>
                  </a:lnTo>
                  <a:lnTo>
                    <a:pt x="6096" y="88392"/>
                  </a:lnTo>
                  <a:lnTo>
                    <a:pt x="4572" y="94488"/>
                  </a:lnTo>
                  <a:lnTo>
                    <a:pt x="1524" y="100584"/>
                  </a:lnTo>
                  <a:lnTo>
                    <a:pt x="1524" y="102108"/>
                  </a:lnTo>
                  <a:lnTo>
                    <a:pt x="0" y="108204"/>
                  </a:lnTo>
                  <a:lnTo>
                    <a:pt x="0" y="115824"/>
                  </a:lnTo>
                  <a:lnTo>
                    <a:pt x="0" y="521208"/>
                  </a:lnTo>
                  <a:lnTo>
                    <a:pt x="1524" y="528828"/>
                  </a:lnTo>
                  <a:lnTo>
                    <a:pt x="1524" y="534924"/>
                  </a:lnTo>
                  <a:lnTo>
                    <a:pt x="25908" y="569976"/>
                  </a:lnTo>
                  <a:lnTo>
                    <a:pt x="38100" y="580644"/>
                  </a:lnTo>
                  <a:lnTo>
                    <a:pt x="86868" y="605028"/>
                  </a:lnTo>
                  <a:lnTo>
                    <a:pt x="128016" y="617220"/>
                  </a:lnTo>
                  <a:lnTo>
                    <a:pt x="173736" y="626364"/>
                  </a:lnTo>
                  <a:lnTo>
                    <a:pt x="199644" y="630936"/>
                  </a:lnTo>
                  <a:lnTo>
                    <a:pt x="252984" y="634060"/>
                  </a:lnTo>
                  <a:lnTo>
                    <a:pt x="280416" y="635508"/>
                  </a:lnTo>
                  <a:lnTo>
                    <a:pt x="335280" y="632460"/>
                  </a:lnTo>
                  <a:lnTo>
                    <a:pt x="361188" y="630936"/>
                  </a:lnTo>
                  <a:lnTo>
                    <a:pt x="385572" y="626364"/>
                  </a:lnTo>
                  <a:lnTo>
                    <a:pt x="409956" y="623316"/>
                  </a:lnTo>
                  <a:lnTo>
                    <a:pt x="454152" y="611124"/>
                  </a:lnTo>
                  <a:lnTo>
                    <a:pt x="490728" y="597408"/>
                  </a:lnTo>
                  <a:lnTo>
                    <a:pt x="533400" y="569976"/>
                  </a:lnTo>
                  <a:lnTo>
                    <a:pt x="556260" y="534924"/>
                  </a:lnTo>
                  <a:lnTo>
                    <a:pt x="557784" y="534924"/>
                  </a:lnTo>
                  <a:lnTo>
                    <a:pt x="557784" y="533400"/>
                  </a:lnTo>
                  <a:lnTo>
                    <a:pt x="559308" y="527304"/>
                  </a:lnTo>
                  <a:lnTo>
                    <a:pt x="559308" y="120396"/>
                  </a:lnTo>
                  <a:lnTo>
                    <a:pt x="559308" y="115824"/>
                  </a:lnTo>
                  <a:lnTo>
                    <a:pt x="559308" y="114300"/>
                  </a:lnTo>
                  <a:close/>
                </a:path>
              </a:pathLst>
            </a:custGeom>
            <a:solidFill>
              <a:srgbClr val="A15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069083" y="2783838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5501" y="3823716"/>
            <a:ext cx="1240542" cy="1421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26077" y="4797042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6077" y="3946650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930908" y="4331208"/>
            <a:ext cx="864235" cy="407034"/>
            <a:chOff x="1930908" y="4331208"/>
            <a:chExt cx="864235" cy="407034"/>
          </a:xfrm>
        </p:grpSpPr>
        <p:sp>
          <p:nvSpPr>
            <p:cNvPr id="26" name="object 26"/>
            <p:cNvSpPr/>
            <p:nvPr/>
          </p:nvSpPr>
          <p:spPr>
            <a:xfrm>
              <a:off x="1943100" y="4343399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838199" y="318515"/>
                  </a:moveTo>
                  <a:lnTo>
                    <a:pt x="838199" y="64007"/>
                  </a:lnTo>
                  <a:lnTo>
                    <a:pt x="831453" y="52581"/>
                  </a:lnTo>
                  <a:lnTo>
                    <a:pt x="781021" y="31834"/>
                  </a:lnTo>
                  <a:lnTo>
                    <a:pt x="739693" y="22891"/>
                  </a:lnTo>
                  <a:lnTo>
                    <a:pt x="689197" y="15152"/>
                  </a:lnTo>
                  <a:lnTo>
                    <a:pt x="630710" y="8805"/>
                  </a:lnTo>
                  <a:lnTo>
                    <a:pt x="565412" y="4038"/>
                  </a:lnTo>
                  <a:lnTo>
                    <a:pt x="494482" y="1041"/>
                  </a:lnTo>
                  <a:lnTo>
                    <a:pt x="419099" y="0"/>
                  </a:lnTo>
                  <a:lnTo>
                    <a:pt x="344118" y="1041"/>
                  </a:lnTo>
                  <a:lnTo>
                    <a:pt x="273402" y="4038"/>
                  </a:lnTo>
                  <a:lnTo>
                    <a:pt x="208167" y="8805"/>
                  </a:lnTo>
                  <a:lnTo>
                    <a:pt x="149630" y="15152"/>
                  </a:lnTo>
                  <a:lnTo>
                    <a:pt x="99007" y="22891"/>
                  </a:lnTo>
                  <a:lnTo>
                    <a:pt x="57516" y="31834"/>
                  </a:lnTo>
                  <a:lnTo>
                    <a:pt x="6796" y="52581"/>
                  </a:lnTo>
                  <a:lnTo>
                    <a:pt x="0" y="64007"/>
                  </a:lnTo>
                  <a:lnTo>
                    <a:pt x="0" y="318515"/>
                  </a:lnTo>
                  <a:lnTo>
                    <a:pt x="57516" y="350294"/>
                  </a:lnTo>
                  <a:lnTo>
                    <a:pt x="99007" y="358997"/>
                  </a:lnTo>
                  <a:lnTo>
                    <a:pt x="149630" y="366483"/>
                  </a:lnTo>
                  <a:lnTo>
                    <a:pt x="208167" y="372589"/>
                  </a:lnTo>
                  <a:lnTo>
                    <a:pt x="273402" y="377153"/>
                  </a:lnTo>
                  <a:lnTo>
                    <a:pt x="344118" y="380011"/>
                  </a:lnTo>
                  <a:lnTo>
                    <a:pt x="419099" y="380999"/>
                  </a:lnTo>
                  <a:lnTo>
                    <a:pt x="494482" y="380011"/>
                  </a:lnTo>
                  <a:lnTo>
                    <a:pt x="565412" y="377153"/>
                  </a:lnTo>
                  <a:lnTo>
                    <a:pt x="630710" y="372589"/>
                  </a:lnTo>
                  <a:lnTo>
                    <a:pt x="689197" y="366483"/>
                  </a:lnTo>
                  <a:lnTo>
                    <a:pt x="739693" y="358997"/>
                  </a:lnTo>
                  <a:lnTo>
                    <a:pt x="781021" y="350294"/>
                  </a:lnTo>
                  <a:lnTo>
                    <a:pt x="831453" y="329890"/>
                  </a:lnTo>
                  <a:lnTo>
                    <a:pt x="838199" y="318515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30908" y="4331220"/>
              <a:ext cx="864235" cy="407034"/>
            </a:xfrm>
            <a:custGeom>
              <a:avLst/>
              <a:gdLst/>
              <a:ahLst/>
              <a:cxnLst/>
              <a:rect l="l" t="t" r="r" b="b"/>
              <a:pathLst>
                <a:path w="864235" h="407035">
                  <a:moveTo>
                    <a:pt x="864108" y="74676"/>
                  </a:moveTo>
                  <a:lnTo>
                    <a:pt x="862584" y="71628"/>
                  </a:lnTo>
                  <a:lnTo>
                    <a:pt x="862584" y="67056"/>
                  </a:lnTo>
                  <a:lnTo>
                    <a:pt x="859536" y="64008"/>
                  </a:lnTo>
                  <a:lnTo>
                    <a:pt x="859536" y="62484"/>
                  </a:lnTo>
                  <a:lnTo>
                    <a:pt x="858012" y="62484"/>
                  </a:lnTo>
                  <a:lnTo>
                    <a:pt x="856488" y="57912"/>
                  </a:lnTo>
                  <a:lnTo>
                    <a:pt x="854964" y="57912"/>
                  </a:lnTo>
                  <a:lnTo>
                    <a:pt x="848868" y="53340"/>
                  </a:lnTo>
                  <a:lnTo>
                    <a:pt x="844296" y="48768"/>
                  </a:lnTo>
                  <a:lnTo>
                    <a:pt x="838200" y="45720"/>
                  </a:lnTo>
                  <a:lnTo>
                    <a:pt x="838200" y="76200"/>
                  </a:lnTo>
                  <a:lnTo>
                    <a:pt x="838200" y="106680"/>
                  </a:lnTo>
                  <a:lnTo>
                    <a:pt x="838200" y="330708"/>
                  </a:lnTo>
                  <a:lnTo>
                    <a:pt x="833628" y="333756"/>
                  </a:lnTo>
                  <a:lnTo>
                    <a:pt x="830580" y="335280"/>
                  </a:lnTo>
                  <a:lnTo>
                    <a:pt x="826008" y="338328"/>
                  </a:lnTo>
                  <a:lnTo>
                    <a:pt x="819912" y="341376"/>
                  </a:lnTo>
                  <a:lnTo>
                    <a:pt x="813816" y="342900"/>
                  </a:lnTo>
                  <a:lnTo>
                    <a:pt x="806196" y="345948"/>
                  </a:lnTo>
                  <a:lnTo>
                    <a:pt x="797052" y="348996"/>
                  </a:lnTo>
                  <a:lnTo>
                    <a:pt x="787908" y="350520"/>
                  </a:lnTo>
                  <a:lnTo>
                    <a:pt x="777240" y="353568"/>
                  </a:lnTo>
                  <a:lnTo>
                    <a:pt x="765048" y="356616"/>
                  </a:lnTo>
                  <a:lnTo>
                    <a:pt x="752856" y="358140"/>
                  </a:lnTo>
                  <a:lnTo>
                    <a:pt x="740664" y="361188"/>
                  </a:lnTo>
                  <a:lnTo>
                    <a:pt x="726948" y="362712"/>
                  </a:lnTo>
                  <a:lnTo>
                    <a:pt x="711708" y="364236"/>
                  </a:lnTo>
                  <a:lnTo>
                    <a:pt x="696468" y="367284"/>
                  </a:lnTo>
                  <a:lnTo>
                    <a:pt x="681228" y="368808"/>
                  </a:lnTo>
                  <a:lnTo>
                    <a:pt x="630936" y="373380"/>
                  </a:lnTo>
                  <a:lnTo>
                    <a:pt x="556260" y="377952"/>
                  </a:lnTo>
                  <a:lnTo>
                    <a:pt x="516636" y="379476"/>
                  </a:lnTo>
                  <a:lnTo>
                    <a:pt x="475488" y="380936"/>
                  </a:lnTo>
                  <a:lnTo>
                    <a:pt x="388620" y="381000"/>
                  </a:lnTo>
                  <a:lnTo>
                    <a:pt x="347472" y="379476"/>
                  </a:lnTo>
                  <a:lnTo>
                    <a:pt x="306324" y="377888"/>
                  </a:lnTo>
                  <a:lnTo>
                    <a:pt x="233172" y="373380"/>
                  </a:lnTo>
                  <a:lnTo>
                    <a:pt x="182880" y="368808"/>
                  </a:lnTo>
                  <a:lnTo>
                    <a:pt x="152400" y="364236"/>
                  </a:lnTo>
                  <a:lnTo>
                    <a:pt x="137160" y="362712"/>
                  </a:lnTo>
                  <a:lnTo>
                    <a:pt x="123444" y="361188"/>
                  </a:lnTo>
                  <a:lnTo>
                    <a:pt x="111252" y="358140"/>
                  </a:lnTo>
                  <a:lnTo>
                    <a:pt x="99060" y="356616"/>
                  </a:lnTo>
                  <a:lnTo>
                    <a:pt x="86868" y="353568"/>
                  </a:lnTo>
                  <a:lnTo>
                    <a:pt x="76200" y="350520"/>
                  </a:lnTo>
                  <a:lnTo>
                    <a:pt x="67056" y="348996"/>
                  </a:lnTo>
                  <a:lnTo>
                    <a:pt x="57912" y="345948"/>
                  </a:lnTo>
                  <a:lnTo>
                    <a:pt x="42672" y="339852"/>
                  </a:lnTo>
                  <a:lnTo>
                    <a:pt x="36576" y="338328"/>
                  </a:lnTo>
                  <a:lnTo>
                    <a:pt x="32004" y="335280"/>
                  </a:lnTo>
                  <a:lnTo>
                    <a:pt x="28956" y="332232"/>
                  </a:lnTo>
                  <a:lnTo>
                    <a:pt x="25908" y="330708"/>
                  </a:lnTo>
                  <a:lnTo>
                    <a:pt x="25908" y="106680"/>
                  </a:lnTo>
                  <a:lnTo>
                    <a:pt x="41148" y="112776"/>
                  </a:lnTo>
                  <a:lnTo>
                    <a:pt x="50292" y="115824"/>
                  </a:lnTo>
                  <a:lnTo>
                    <a:pt x="60960" y="118872"/>
                  </a:lnTo>
                  <a:lnTo>
                    <a:pt x="70104" y="121920"/>
                  </a:lnTo>
                  <a:lnTo>
                    <a:pt x="82296" y="124968"/>
                  </a:lnTo>
                  <a:lnTo>
                    <a:pt x="94488" y="126492"/>
                  </a:lnTo>
                  <a:lnTo>
                    <a:pt x="106680" y="129540"/>
                  </a:lnTo>
                  <a:lnTo>
                    <a:pt x="120396" y="131064"/>
                  </a:lnTo>
                  <a:lnTo>
                    <a:pt x="134112" y="134112"/>
                  </a:lnTo>
                  <a:lnTo>
                    <a:pt x="149352" y="135636"/>
                  </a:lnTo>
                  <a:lnTo>
                    <a:pt x="164592" y="138684"/>
                  </a:lnTo>
                  <a:lnTo>
                    <a:pt x="213360" y="143256"/>
                  </a:lnTo>
                  <a:lnTo>
                    <a:pt x="268224" y="147828"/>
                  </a:lnTo>
                  <a:lnTo>
                    <a:pt x="307848" y="149402"/>
                  </a:lnTo>
                  <a:lnTo>
                    <a:pt x="388620" y="152400"/>
                  </a:lnTo>
                  <a:lnTo>
                    <a:pt x="475488" y="152400"/>
                  </a:lnTo>
                  <a:lnTo>
                    <a:pt x="557784" y="149352"/>
                  </a:lnTo>
                  <a:lnTo>
                    <a:pt x="595884" y="147828"/>
                  </a:lnTo>
                  <a:lnTo>
                    <a:pt x="650748" y="143256"/>
                  </a:lnTo>
                  <a:lnTo>
                    <a:pt x="699516" y="138684"/>
                  </a:lnTo>
                  <a:lnTo>
                    <a:pt x="716280" y="135636"/>
                  </a:lnTo>
                  <a:lnTo>
                    <a:pt x="729996" y="134112"/>
                  </a:lnTo>
                  <a:lnTo>
                    <a:pt x="743712" y="131064"/>
                  </a:lnTo>
                  <a:lnTo>
                    <a:pt x="757428" y="129540"/>
                  </a:lnTo>
                  <a:lnTo>
                    <a:pt x="771144" y="126492"/>
                  </a:lnTo>
                  <a:lnTo>
                    <a:pt x="822960" y="112776"/>
                  </a:lnTo>
                  <a:lnTo>
                    <a:pt x="836676" y="107289"/>
                  </a:lnTo>
                  <a:lnTo>
                    <a:pt x="838200" y="106680"/>
                  </a:lnTo>
                  <a:lnTo>
                    <a:pt x="838200" y="76200"/>
                  </a:lnTo>
                  <a:lnTo>
                    <a:pt x="833628" y="79248"/>
                  </a:lnTo>
                  <a:lnTo>
                    <a:pt x="830580" y="82296"/>
                  </a:lnTo>
                  <a:lnTo>
                    <a:pt x="826008" y="83820"/>
                  </a:lnTo>
                  <a:lnTo>
                    <a:pt x="813816" y="89916"/>
                  </a:lnTo>
                  <a:lnTo>
                    <a:pt x="806196" y="91440"/>
                  </a:lnTo>
                  <a:lnTo>
                    <a:pt x="787908" y="97536"/>
                  </a:lnTo>
                  <a:lnTo>
                    <a:pt x="777240" y="99060"/>
                  </a:lnTo>
                  <a:lnTo>
                    <a:pt x="765048" y="102108"/>
                  </a:lnTo>
                  <a:lnTo>
                    <a:pt x="752856" y="103632"/>
                  </a:lnTo>
                  <a:lnTo>
                    <a:pt x="740664" y="106680"/>
                  </a:lnTo>
                  <a:lnTo>
                    <a:pt x="726948" y="108204"/>
                  </a:lnTo>
                  <a:lnTo>
                    <a:pt x="711708" y="111252"/>
                  </a:lnTo>
                  <a:lnTo>
                    <a:pt x="630936" y="118872"/>
                  </a:lnTo>
                  <a:lnTo>
                    <a:pt x="556260" y="124968"/>
                  </a:lnTo>
                  <a:lnTo>
                    <a:pt x="516636" y="126492"/>
                  </a:lnTo>
                  <a:lnTo>
                    <a:pt x="473964" y="126492"/>
                  </a:lnTo>
                  <a:lnTo>
                    <a:pt x="431292" y="128016"/>
                  </a:lnTo>
                  <a:lnTo>
                    <a:pt x="388620" y="126492"/>
                  </a:lnTo>
                  <a:lnTo>
                    <a:pt x="347472" y="126492"/>
                  </a:lnTo>
                  <a:lnTo>
                    <a:pt x="307848" y="124968"/>
                  </a:lnTo>
                  <a:lnTo>
                    <a:pt x="268224" y="121793"/>
                  </a:lnTo>
                  <a:lnTo>
                    <a:pt x="166116" y="112776"/>
                  </a:lnTo>
                  <a:lnTo>
                    <a:pt x="137160" y="108204"/>
                  </a:lnTo>
                  <a:lnTo>
                    <a:pt x="123444" y="106680"/>
                  </a:lnTo>
                  <a:lnTo>
                    <a:pt x="111252" y="103632"/>
                  </a:lnTo>
                  <a:lnTo>
                    <a:pt x="99060" y="102108"/>
                  </a:lnTo>
                  <a:lnTo>
                    <a:pt x="86868" y="99060"/>
                  </a:lnTo>
                  <a:lnTo>
                    <a:pt x="76200" y="97536"/>
                  </a:lnTo>
                  <a:lnTo>
                    <a:pt x="57912" y="91440"/>
                  </a:lnTo>
                  <a:lnTo>
                    <a:pt x="50292" y="88392"/>
                  </a:lnTo>
                  <a:lnTo>
                    <a:pt x="42672" y="86868"/>
                  </a:lnTo>
                  <a:lnTo>
                    <a:pt x="36576" y="83820"/>
                  </a:lnTo>
                  <a:lnTo>
                    <a:pt x="32004" y="80772"/>
                  </a:lnTo>
                  <a:lnTo>
                    <a:pt x="28956" y="79248"/>
                  </a:lnTo>
                  <a:lnTo>
                    <a:pt x="25908" y="76200"/>
                  </a:lnTo>
                  <a:lnTo>
                    <a:pt x="28956" y="73152"/>
                  </a:lnTo>
                  <a:lnTo>
                    <a:pt x="33528" y="71628"/>
                  </a:lnTo>
                  <a:lnTo>
                    <a:pt x="38100" y="68580"/>
                  </a:lnTo>
                  <a:lnTo>
                    <a:pt x="44196" y="65532"/>
                  </a:lnTo>
                  <a:lnTo>
                    <a:pt x="50292" y="64008"/>
                  </a:lnTo>
                  <a:lnTo>
                    <a:pt x="57912" y="60960"/>
                  </a:lnTo>
                  <a:lnTo>
                    <a:pt x="67056" y="57912"/>
                  </a:lnTo>
                  <a:lnTo>
                    <a:pt x="76200" y="56388"/>
                  </a:lnTo>
                  <a:lnTo>
                    <a:pt x="86868" y="53340"/>
                  </a:lnTo>
                  <a:lnTo>
                    <a:pt x="99060" y="50292"/>
                  </a:lnTo>
                  <a:lnTo>
                    <a:pt x="111252" y="48768"/>
                  </a:lnTo>
                  <a:lnTo>
                    <a:pt x="123444" y="45720"/>
                  </a:lnTo>
                  <a:lnTo>
                    <a:pt x="137160" y="44196"/>
                  </a:lnTo>
                  <a:lnTo>
                    <a:pt x="152400" y="42672"/>
                  </a:lnTo>
                  <a:lnTo>
                    <a:pt x="167640" y="39624"/>
                  </a:lnTo>
                  <a:lnTo>
                    <a:pt x="233172" y="33528"/>
                  </a:lnTo>
                  <a:lnTo>
                    <a:pt x="307848" y="28956"/>
                  </a:lnTo>
                  <a:lnTo>
                    <a:pt x="347472" y="27432"/>
                  </a:lnTo>
                  <a:lnTo>
                    <a:pt x="388620" y="25958"/>
                  </a:lnTo>
                  <a:lnTo>
                    <a:pt x="475488" y="25908"/>
                  </a:lnTo>
                  <a:lnTo>
                    <a:pt x="516636" y="27432"/>
                  </a:lnTo>
                  <a:lnTo>
                    <a:pt x="557784" y="29006"/>
                  </a:lnTo>
                  <a:lnTo>
                    <a:pt x="630936" y="33528"/>
                  </a:lnTo>
                  <a:lnTo>
                    <a:pt x="681228" y="38100"/>
                  </a:lnTo>
                  <a:lnTo>
                    <a:pt x="711708" y="42672"/>
                  </a:lnTo>
                  <a:lnTo>
                    <a:pt x="726948" y="44196"/>
                  </a:lnTo>
                  <a:lnTo>
                    <a:pt x="740664" y="45720"/>
                  </a:lnTo>
                  <a:lnTo>
                    <a:pt x="752856" y="48768"/>
                  </a:lnTo>
                  <a:lnTo>
                    <a:pt x="765048" y="50292"/>
                  </a:lnTo>
                  <a:lnTo>
                    <a:pt x="777240" y="53340"/>
                  </a:lnTo>
                  <a:lnTo>
                    <a:pt x="787908" y="56388"/>
                  </a:lnTo>
                  <a:lnTo>
                    <a:pt x="797052" y="57912"/>
                  </a:lnTo>
                  <a:lnTo>
                    <a:pt x="806196" y="60960"/>
                  </a:lnTo>
                  <a:lnTo>
                    <a:pt x="821436" y="67056"/>
                  </a:lnTo>
                  <a:lnTo>
                    <a:pt x="827532" y="68580"/>
                  </a:lnTo>
                  <a:lnTo>
                    <a:pt x="832104" y="71628"/>
                  </a:lnTo>
                  <a:lnTo>
                    <a:pt x="835152" y="74676"/>
                  </a:lnTo>
                  <a:lnTo>
                    <a:pt x="836676" y="75438"/>
                  </a:lnTo>
                  <a:lnTo>
                    <a:pt x="838200" y="76200"/>
                  </a:lnTo>
                  <a:lnTo>
                    <a:pt x="838200" y="45720"/>
                  </a:lnTo>
                  <a:lnTo>
                    <a:pt x="822960" y="39624"/>
                  </a:lnTo>
                  <a:lnTo>
                    <a:pt x="813816" y="36576"/>
                  </a:lnTo>
                  <a:lnTo>
                    <a:pt x="803148" y="33528"/>
                  </a:lnTo>
                  <a:lnTo>
                    <a:pt x="794004" y="30480"/>
                  </a:lnTo>
                  <a:lnTo>
                    <a:pt x="781812" y="28956"/>
                  </a:lnTo>
                  <a:lnTo>
                    <a:pt x="757428" y="22860"/>
                  </a:lnTo>
                  <a:lnTo>
                    <a:pt x="743712" y="21336"/>
                  </a:lnTo>
                  <a:lnTo>
                    <a:pt x="729996" y="18288"/>
                  </a:lnTo>
                  <a:lnTo>
                    <a:pt x="699516" y="15240"/>
                  </a:lnTo>
                  <a:lnTo>
                    <a:pt x="684276" y="12192"/>
                  </a:lnTo>
                  <a:lnTo>
                    <a:pt x="650748" y="9144"/>
                  </a:lnTo>
                  <a:lnTo>
                    <a:pt x="595884" y="4572"/>
                  </a:lnTo>
                  <a:lnTo>
                    <a:pt x="556260" y="2984"/>
                  </a:lnTo>
                  <a:lnTo>
                    <a:pt x="475488" y="0"/>
                  </a:lnTo>
                  <a:lnTo>
                    <a:pt x="388620" y="0"/>
                  </a:lnTo>
                  <a:lnTo>
                    <a:pt x="306324" y="3048"/>
                  </a:lnTo>
                  <a:lnTo>
                    <a:pt x="268224" y="4572"/>
                  </a:lnTo>
                  <a:lnTo>
                    <a:pt x="213360" y="9144"/>
                  </a:lnTo>
                  <a:lnTo>
                    <a:pt x="179832" y="13716"/>
                  </a:lnTo>
                  <a:lnTo>
                    <a:pt x="163068" y="15240"/>
                  </a:lnTo>
                  <a:lnTo>
                    <a:pt x="147828" y="16764"/>
                  </a:lnTo>
                  <a:lnTo>
                    <a:pt x="134112" y="18288"/>
                  </a:lnTo>
                  <a:lnTo>
                    <a:pt x="118872" y="21336"/>
                  </a:lnTo>
                  <a:lnTo>
                    <a:pt x="106680" y="22860"/>
                  </a:lnTo>
                  <a:lnTo>
                    <a:pt x="92964" y="25908"/>
                  </a:lnTo>
                  <a:lnTo>
                    <a:pt x="80772" y="28956"/>
                  </a:lnTo>
                  <a:lnTo>
                    <a:pt x="70104" y="30480"/>
                  </a:lnTo>
                  <a:lnTo>
                    <a:pt x="59436" y="33528"/>
                  </a:lnTo>
                  <a:lnTo>
                    <a:pt x="41148" y="39624"/>
                  </a:lnTo>
                  <a:lnTo>
                    <a:pt x="25908" y="45720"/>
                  </a:lnTo>
                  <a:lnTo>
                    <a:pt x="19812" y="50292"/>
                  </a:lnTo>
                  <a:lnTo>
                    <a:pt x="13716" y="53340"/>
                  </a:lnTo>
                  <a:lnTo>
                    <a:pt x="9144" y="57912"/>
                  </a:lnTo>
                  <a:lnTo>
                    <a:pt x="7620" y="57912"/>
                  </a:lnTo>
                  <a:lnTo>
                    <a:pt x="6096" y="62484"/>
                  </a:lnTo>
                  <a:lnTo>
                    <a:pt x="4572" y="62484"/>
                  </a:lnTo>
                  <a:lnTo>
                    <a:pt x="4572" y="64008"/>
                  </a:lnTo>
                  <a:lnTo>
                    <a:pt x="3048" y="64008"/>
                  </a:lnTo>
                  <a:lnTo>
                    <a:pt x="1524" y="67056"/>
                  </a:lnTo>
                  <a:lnTo>
                    <a:pt x="1524" y="71628"/>
                  </a:lnTo>
                  <a:lnTo>
                    <a:pt x="0" y="74676"/>
                  </a:lnTo>
                  <a:lnTo>
                    <a:pt x="0" y="79248"/>
                  </a:lnTo>
                  <a:lnTo>
                    <a:pt x="0" y="332232"/>
                  </a:lnTo>
                  <a:lnTo>
                    <a:pt x="1524" y="335280"/>
                  </a:lnTo>
                  <a:lnTo>
                    <a:pt x="1524" y="339852"/>
                  </a:lnTo>
                  <a:lnTo>
                    <a:pt x="3048" y="342900"/>
                  </a:lnTo>
                  <a:lnTo>
                    <a:pt x="4572" y="342900"/>
                  </a:lnTo>
                  <a:lnTo>
                    <a:pt x="4572" y="344424"/>
                  </a:lnTo>
                  <a:lnTo>
                    <a:pt x="6096" y="344424"/>
                  </a:lnTo>
                  <a:lnTo>
                    <a:pt x="7620" y="348996"/>
                  </a:lnTo>
                  <a:lnTo>
                    <a:pt x="9144" y="348996"/>
                  </a:lnTo>
                  <a:lnTo>
                    <a:pt x="13716" y="353568"/>
                  </a:lnTo>
                  <a:lnTo>
                    <a:pt x="19812" y="358140"/>
                  </a:lnTo>
                  <a:lnTo>
                    <a:pt x="24384" y="360426"/>
                  </a:lnTo>
                  <a:lnTo>
                    <a:pt x="25908" y="361188"/>
                  </a:lnTo>
                  <a:lnTo>
                    <a:pt x="27432" y="361797"/>
                  </a:lnTo>
                  <a:lnTo>
                    <a:pt x="41148" y="367284"/>
                  </a:lnTo>
                  <a:lnTo>
                    <a:pt x="50292" y="370332"/>
                  </a:lnTo>
                  <a:lnTo>
                    <a:pt x="60960" y="373380"/>
                  </a:lnTo>
                  <a:lnTo>
                    <a:pt x="70104" y="376428"/>
                  </a:lnTo>
                  <a:lnTo>
                    <a:pt x="82296" y="377952"/>
                  </a:lnTo>
                  <a:lnTo>
                    <a:pt x="106680" y="384048"/>
                  </a:lnTo>
                  <a:lnTo>
                    <a:pt x="120396" y="385572"/>
                  </a:lnTo>
                  <a:lnTo>
                    <a:pt x="134112" y="388620"/>
                  </a:lnTo>
                  <a:lnTo>
                    <a:pt x="164592" y="391668"/>
                  </a:lnTo>
                  <a:lnTo>
                    <a:pt x="179832" y="394716"/>
                  </a:lnTo>
                  <a:lnTo>
                    <a:pt x="213360" y="397764"/>
                  </a:lnTo>
                  <a:lnTo>
                    <a:pt x="268224" y="402336"/>
                  </a:lnTo>
                  <a:lnTo>
                    <a:pt x="307848" y="403910"/>
                  </a:lnTo>
                  <a:lnTo>
                    <a:pt x="388620" y="406908"/>
                  </a:lnTo>
                  <a:lnTo>
                    <a:pt x="475488" y="406908"/>
                  </a:lnTo>
                  <a:lnTo>
                    <a:pt x="557784" y="403860"/>
                  </a:lnTo>
                  <a:lnTo>
                    <a:pt x="595884" y="402336"/>
                  </a:lnTo>
                  <a:lnTo>
                    <a:pt x="650748" y="397764"/>
                  </a:lnTo>
                  <a:lnTo>
                    <a:pt x="684276" y="393192"/>
                  </a:lnTo>
                  <a:lnTo>
                    <a:pt x="699516" y="391668"/>
                  </a:lnTo>
                  <a:lnTo>
                    <a:pt x="716280" y="390144"/>
                  </a:lnTo>
                  <a:lnTo>
                    <a:pt x="729996" y="388620"/>
                  </a:lnTo>
                  <a:lnTo>
                    <a:pt x="743712" y="385572"/>
                  </a:lnTo>
                  <a:lnTo>
                    <a:pt x="757428" y="384048"/>
                  </a:lnTo>
                  <a:lnTo>
                    <a:pt x="771144" y="381000"/>
                  </a:lnTo>
                  <a:lnTo>
                    <a:pt x="781812" y="377952"/>
                  </a:lnTo>
                  <a:lnTo>
                    <a:pt x="794004" y="374904"/>
                  </a:lnTo>
                  <a:lnTo>
                    <a:pt x="804672" y="373380"/>
                  </a:lnTo>
                  <a:lnTo>
                    <a:pt x="822960" y="367284"/>
                  </a:lnTo>
                  <a:lnTo>
                    <a:pt x="836676" y="361797"/>
                  </a:lnTo>
                  <a:lnTo>
                    <a:pt x="838200" y="361188"/>
                  </a:lnTo>
                  <a:lnTo>
                    <a:pt x="839724" y="360045"/>
                  </a:lnTo>
                  <a:lnTo>
                    <a:pt x="844296" y="356616"/>
                  </a:lnTo>
                  <a:lnTo>
                    <a:pt x="850392" y="353568"/>
                  </a:lnTo>
                  <a:lnTo>
                    <a:pt x="854964" y="348996"/>
                  </a:lnTo>
                  <a:lnTo>
                    <a:pt x="856488" y="348996"/>
                  </a:lnTo>
                  <a:lnTo>
                    <a:pt x="858012" y="344424"/>
                  </a:lnTo>
                  <a:lnTo>
                    <a:pt x="859536" y="344424"/>
                  </a:lnTo>
                  <a:lnTo>
                    <a:pt x="859536" y="342900"/>
                  </a:lnTo>
                  <a:lnTo>
                    <a:pt x="862584" y="339852"/>
                  </a:lnTo>
                  <a:lnTo>
                    <a:pt x="862584" y="335280"/>
                  </a:lnTo>
                  <a:lnTo>
                    <a:pt x="864108" y="332232"/>
                  </a:lnTo>
                  <a:lnTo>
                    <a:pt x="864108" y="79248"/>
                  </a:lnTo>
                  <a:lnTo>
                    <a:pt x="864108" y="74676"/>
                  </a:lnTo>
                  <a:close/>
                </a:path>
              </a:pathLst>
            </a:custGeom>
            <a:solidFill>
              <a:srgbClr val="A15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221483" y="4403850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11701" y="6388608"/>
            <a:ext cx="711835" cy="711835"/>
            <a:chOff x="711701" y="6388608"/>
            <a:chExt cx="711835" cy="711835"/>
          </a:xfrm>
        </p:grpSpPr>
        <p:sp>
          <p:nvSpPr>
            <p:cNvPr id="30" name="object 30"/>
            <p:cNvSpPr/>
            <p:nvPr/>
          </p:nvSpPr>
          <p:spPr>
            <a:xfrm>
              <a:off x="723893" y="64007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571499"/>
                  </a:moveTo>
                  <a:lnTo>
                    <a:pt x="685799" y="114299"/>
                  </a:lnTo>
                  <a:lnTo>
                    <a:pt x="678879" y="91448"/>
                  </a:lnTo>
                  <a:lnTo>
                    <a:pt x="627533" y="50675"/>
                  </a:lnTo>
                  <a:lnTo>
                    <a:pt x="585787" y="33718"/>
                  </a:lnTo>
                  <a:lnTo>
                    <a:pt x="535111" y="19689"/>
                  </a:lnTo>
                  <a:lnTo>
                    <a:pt x="476845" y="9072"/>
                  </a:lnTo>
                  <a:lnTo>
                    <a:pt x="412328" y="2348"/>
                  </a:lnTo>
                  <a:lnTo>
                    <a:pt x="342899" y="0"/>
                  </a:lnTo>
                  <a:lnTo>
                    <a:pt x="273909" y="2348"/>
                  </a:lnTo>
                  <a:lnTo>
                    <a:pt x="209597" y="9072"/>
                  </a:lnTo>
                  <a:lnTo>
                    <a:pt x="151358" y="19689"/>
                  </a:lnTo>
                  <a:lnTo>
                    <a:pt x="100583" y="33718"/>
                  </a:lnTo>
                  <a:lnTo>
                    <a:pt x="58668" y="50675"/>
                  </a:lnTo>
                  <a:lnTo>
                    <a:pt x="6983" y="91448"/>
                  </a:lnTo>
                  <a:lnTo>
                    <a:pt x="0" y="114299"/>
                  </a:lnTo>
                  <a:lnTo>
                    <a:pt x="0" y="571499"/>
                  </a:lnTo>
                  <a:lnTo>
                    <a:pt x="27003" y="616362"/>
                  </a:lnTo>
                  <a:lnTo>
                    <a:pt x="100583" y="652652"/>
                  </a:lnTo>
                  <a:lnTo>
                    <a:pt x="151358" y="666511"/>
                  </a:lnTo>
                  <a:lnTo>
                    <a:pt x="209597" y="676941"/>
                  </a:lnTo>
                  <a:lnTo>
                    <a:pt x="273909" y="683513"/>
                  </a:lnTo>
                  <a:lnTo>
                    <a:pt x="342899" y="685799"/>
                  </a:lnTo>
                  <a:lnTo>
                    <a:pt x="412328" y="683513"/>
                  </a:lnTo>
                  <a:lnTo>
                    <a:pt x="476845" y="676941"/>
                  </a:lnTo>
                  <a:lnTo>
                    <a:pt x="535111" y="666511"/>
                  </a:lnTo>
                  <a:lnTo>
                    <a:pt x="585787" y="652652"/>
                  </a:lnTo>
                  <a:lnTo>
                    <a:pt x="627533" y="635793"/>
                  </a:lnTo>
                  <a:lnTo>
                    <a:pt x="678879" y="594788"/>
                  </a:lnTo>
                  <a:lnTo>
                    <a:pt x="685799" y="571499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1695" y="6388620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5" h="711834">
                  <a:moveTo>
                    <a:pt x="711708" y="126492"/>
                  </a:moveTo>
                  <a:lnTo>
                    <a:pt x="710184" y="120396"/>
                  </a:lnTo>
                  <a:lnTo>
                    <a:pt x="710184" y="118872"/>
                  </a:lnTo>
                  <a:lnTo>
                    <a:pt x="708660" y="111252"/>
                  </a:lnTo>
                  <a:lnTo>
                    <a:pt x="707136" y="105156"/>
                  </a:lnTo>
                  <a:lnTo>
                    <a:pt x="705612" y="103632"/>
                  </a:lnTo>
                  <a:lnTo>
                    <a:pt x="702564" y="97536"/>
                  </a:lnTo>
                  <a:lnTo>
                    <a:pt x="697992" y="89916"/>
                  </a:lnTo>
                  <a:lnTo>
                    <a:pt x="685800" y="77724"/>
                  </a:lnTo>
                  <a:lnTo>
                    <a:pt x="685800" y="123444"/>
                  </a:lnTo>
                  <a:lnTo>
                    <a:pt x="685800" y="126492"/>
                  </a:lnTo>
                  <a:lnTo>
                    <a:pt x="685800" y="129540"/>
                  </a:lnTo>
                  <a:lnTo>
                    <a:pt x="685800" y="176479"/>
                  </a:lnTo>
                  <a:lnTo>
                    <a:pt x="685800" y="586740"/>
                  </a:lnTo>
                  <a:lnTo>
                    <a:pt x="684276" y="592836"/>
                  </a:lnTo>
                  <a:lnTo>
                    <a:pt x="682752" y="597408"/>
                  </a:lnTo>
                  <a:lnTo>
                    <a:pt x="684276" y="595884"/>
                  </a:lnTo>
                  <a:lnTo>
                    <a:pt x="681228" y="601980"/>
                  </a:lnTo>
                  <a:lnTo>
                    <a:pt x="650748" y="627888"/>
                  </a:lnTo>
                  <a:lnTo>
                    <a:pt x="615696" y="644652"/>
                  </a:lnTo>
                  <a:lnTo>
                    <a:pt x="594360" y="653796"/>
                  </a:lnTo>
                  <a:lnTo>
                    <a:pt x="569976" y="659892"/>
                  </a:lnTo>
                  <a:lnTo>
                    <a:pt x="544068" y="667512"/>
                  </a:lnTo>
                  <a:lnTo>
                    <a:pt x="516636" y="672084"/>
                  </a:lnTo>
                  <a:lnTo>
                    <a:pt x="487680" y="676656"/>
                  </a:lnTo>
                  <a:lnTo>
                    <a:pt x="455676" y="681228"/>
                  </a:lnTo>
                  <a:lnTo>
                    <a:pt x="423672" y="684276"/>
                  </a:lnTo>
                  <a:lnTo>
                    <a:pt x="391668" y="685723"/>
                  </a:lnTo>
                  <a:lnTo>
                    <a:pt x="320040" y="685723"/>
                  </a:lnTo>
                  <a:lnTo>
                    <a:pt x="254508" y="681228"/>
                  </a:lnTo>
                  <a:lnTo>
                    <a:pt x="195072" y="672084"/>
                  </a:lnTo>
                  <a:lnTo>
                    <a:pt x="140208" y="659892"/>
                  </a:lnTo>
                  <a:lnTo>
                    <a:pt x="96012" y="644652"/>
                  </a:lnTo>
                  <a:lnTo>
                    <a:pt x="85344" y="641604"/>
                  </a:lnTo>
                  <a:lnTo>
                    <a:pt x="41148" y="614172"/>
                  </a:lnTo>
                  <a:lnTo>
                    <a:pt x="27432" y="595884"/>
                  </a:lnTo>
                  <a:lnTo>
                    <a:pt x="28956" y="597408"/>
                  </a:lnTo>
                  <a:lnTo>
                    <a:pt x="25908" y="591312"/>
                  </a:lnTo>
                  <a:lnTo>
                    <a:pt x="25908" y="176784"/>
                  </a:lnTo>
                  <a:lnTo>
                    <a:pt x="27432" y="177927"/>
                  </a:lnTo>
                  <a:lnTo>
                    <a:pt x="32004" y="181356"/>
                  </a:lnTo>
                  <a:lnTo>
                    <a:pt x="39624" y="187452"/>
                  </a:lnTo>
                  <a:lnTo>
                    <a:pt x="47244" y="192024"/>
                  </a:lnTo>
                  <a:lnTo>
                    <a:pt x="56388" y="198120"/>
                  </a:lnTo>
                  <a:lnTo>
                    <a:pt x="65532" y="202692"/>
                  </a:lnTo>
                  <a:lnTo>
                    <a:pt x="97536" y="216408"/>
                  </a:lnTo>
                  <a:lnTo>
                    <a:pt x="109728" y="220980"/>
                  </a:lnTo>
                  <a:lnTo>
                    <a:pt x="134112" y="227076"/>
                  </a:lnTo>
                  <a:lnTo>
                    <a:pt x="161544" y="234696"/>
                  </a:lnTo>
                  <a:lnTo>
                    <a:pt x="220980" y="245364"/>
                  </a:lnTo>
                  <a:lnTo>
                    <a:pt x="286512" y="251460"/>
                  </a:lnTo>
                  <a:lnTo>
                    <a:pt x="356616" y="254508"/>
                  </a:lnTo>
                  <a:lnTo>
                    <a:pt x="426720" y="251460"/>
                  </a:lnTo>
                  <a:lnTo>
                    <a:pt x="490728" y="245364"/>
                  </a:lnTo>
                  <a:lnTo>
                    <a:pt x="550164" y="234696"/>
                  </a:lnTo>
                  <a:lnTo>
                    <a:pt x="601980" y="219456"/>
                  </a:lnTo>
                  <a:lnTo>
                    <a:pt x="614172" y="216408"/>
                  </a:lnTo>
                  <a:lnTo>
                    <a:pt x="646176" y="202692"/>
                  </a:lnTo>
                  <a:lnTo>
                    <a:pt x="655320" y="198120"/>
                  </a:lnTo>
                  <a:lnTo>
                    <a:pt x="664464" y="192024"/>
                  </a:lnTo>
                  <a:lnTo>
                    <a:pt x="672084" y="187452"/>
                  </a:lnTo>
                  <a:lnTo>
                    <a:pt x="684276" y="177698"/>
                  </a:lnTo>
                  <a:lnTo>
                    <a:pt x="685800" y="176479"/>
                  </a:lnTo>
                  <a:lnTo>
                    <a:pt x="685800" y="129540"/>
                  </a:lnTo>
                  <a:lnTo>
                    <a:pt x="684276" y="135636"/>
                  </a:lnTo>
                  <a:lnTo>
                    <a:pt x="682752" y="140208"/>
                  </a:lnTo>
                  <a:lnTo>
                    <a:pt x="684276" y="138684"/>
                  </a:lnTo>
                  <a:lnTo>
                    <a:pt x="650748" y="170688"/>
                  </a:lnTo>
                  <a:lnTo>
                    <a:pt x="615696" y="187452"/>
                  </a:lnTo>
                  <a:lnTo>
                    <a:pt x="594360" y="196596"/>
                  </a:lnTo>
                  <a:lnTo>
                    <a:pt x="569976" y="202692"/>
                  </a:lnTo>
                  <a:lnTo>
                    <a:pt x="544068" y="210312"/>
                  </a:lnTo>
                  <a:lnTo>
                    <a:pt x="516636" y="214884"/>
                  </a:lnTo>
                  <a:lnTo>
                    <a:pt x="487680" y="219456"/>
                  </a:lnTo>
                  <a:lnTo>
                    <a:pt x="455676" y="224028"/>
                  </a:lnTo>
                  <a:lnTo>
                    <a:pt x="423672" y="227076"/>
                  </a:lnTo>
                  <a:lnTo>
                    <a:pt x="390144" y="228600"/>
                  </a:lnTo>
                  <a:lnTo>
                    <a:pt x="320040" y="228523"/>
                  </a:lnTo>
                  <a:lnTo>
                    <a:pt x="254508" y="224028"/>
                  </a:lnTo>
                  <a:lnTo>
                    <a:pt x="195072" y="214884"/>
                  </a:lnTo>
                  <a:lnTo>
                    <a:pt x="140208" y="202692"/>
                  </a:lnTo>
                  <a:lnTo>
                    <a:pt x="96012" y="187452"/>
                  </a:lnTo>
                  <a:lnTo>
                    <a:pt x="85344" y="184404"/>
                  </a:lnTo>
                  <a:lnTo>
                    <a:pt x="41148" y="156972"/>
                  </a:lnTo>
                  <a:lnTo>
                    <a:pt x="27432" y="138684"/>
                  </a:lnTo>
                  <a:lnTo>
                    <a:pt x="28956" y="140208"/>
                  </a:lnTo>
                  <a:lnTo>
                    <a:pt x="25908" y="134112"/>
                  </a:lnTo>
                  <a:lnTo>
                    <a:pt x="25908" y="126492"/>
                  </a:lnTo>
                  <a:lnTo>
                    <a:pt x="25908" y="123444"/>
                  </a:lnTo>
                  <a:lnTo>
                    <a:pt x="27432" y="118872"/>
                  </a:lnTo>
                  <a:lnTo>
                    <a:pt x="28956" y="114300"/>
                  </a:lnTo>
                  <a:lnTo>
                    <a:pt x="27432" y="115824"/>
                  </a:lnTo>
                  <a:lnTo>
                    <a:pt x="30480" y="109728"/>
                  </a:lnTo>
                  <a:lnTo>
                    <a:pt x="33528" y="105156"/>
                  </a:lnTo>
                  <a:lnTo>
                    <a:pt x="38100" y="102108"/>
                  </a:lnTo>
                  <a:lnTo>
                    <a:pt x="42672" y="97536"/>
                  </a:lnTo>
                  <a:lnTo>
                    <a:pt x="60960" y="83820"/>
                  </a:lnTo>
                  <a:lnTo>
                    <a:pt x="68580" y="79248"/>
                  </a:lnTo>
                  <a:lnTo>
                    <a:pt x="96012" y="65532"/>
                  </a:lnTo>
                  <a:lnTo>
                    <a:pt x="106680" y="62484"/>
                  </a:lnTo>
                  <a:lnTo>
                    <a:pt x="117348" y="57912"/>
                  </a:lnTo>
                  <a:lnTo>
                    <a:pt x="141732" y="51816"/>
                  </a:lnTo>
                  <a:lnTo>
                    <a:pt x="167640" y="44196"/>
                  </a:lnTo>
                  <a:lnTo>
                    <a:pt x="195072" y="39624"/>
                  </a:lnTo>
                  <a:lnTo>
                    <a:pt x="224028" y="35052"/>
                  </a:lnTo>
                  <a:lnTo>
                    <a:pt x="256032" y="30480"/>
                  </a:lnTo>
                  <a:lnTo>
                    <a:pt x="288036" y="27432"/>
                  </a:lnTo>
                  <a:lnTo>
                    <a:pt x="320040" y="25971"/>
                  </a:lnTo>
                  <a:lnTo>
                    <a:pt x="391668" y="25971"/>
                  </a:lnTo>
                  <a:lnTo>
                    <a:pt x="457200" y="30480"/>
                  </a:lnTo>
                  <a:lnTo>
                    <a:pt x="545592" y="44196"/>
                  </a:lnTo>
                  <a:lnTo>
                    <a:pt x="571500" y="51816"/>
                  </a:lnTo>
                  <a:lnTo>
                    <a:pt x="594360" y="57912"/>
                  </a:lnTo>
                  <a:lnTo>
                    <a:pt x="615696" y="67056"/>
                  </a:lnTo>
                  <a:lnTo>
                    <a:pt x="626364" y="70104"/>
                  </a:lnTo>
                  <a:lnTo>
                    <a:pt x="633984" y="74676"/>
                  </a:lnTo>
                  <a:lnTo>
                    <a:pt x="643128" y="79248"/>
                  </a:lnTo>
                  <a:lnTo>
                    <a:pt x="658368" y="88392"/>
                  </a:lnTo>
                  <a:lnTo>
                    <a:pt x="664464" y="92964"/>
                  </a:lnTo>
                  <a:lnTo>
                    <a:pt x="669036" y="97536"/>
                  </a:lnTo>
                  <a:lnTo>
                    <a:pt x="675132" y="102108"/>
                  </a:lnTo>
                  <a:lnTo>
                    <a:pt x="684276" y="115824"/>
                  </a:lnTo>
                  <a:lnTo>
                    <a:pt x="682752" y="114300"/>
                  </a:lnTo>
                  <a:lnTo>
                    <a:pt x="684276" y="120396"/>
                  </a:lnTo>
                  <a:lnTo>
                    <a:pt x="685800" y="123444"/>
                  </a:lnTo>
                  <a:lnTo>
                    <a:pt x="685800" y="77724"/>
                  </a:lnTo>
                  <a:lnTo>
                    <a:pt x="679704" y="73152"/>
                  </a:lnTo>
                  <a:lnTo>
                    <a:pt x="672084" y="67056"/>
                  </a:lnTo>
                  <a:lnTo>
                    <a:pt x="614172" y="38100"/>
                  </a:lnTo>
                  <a:lnTo>
                    <a:pt x="577596" y="27432"/>
                  </a:lnTo>
                  <a:lnTo>
                    <a:pt x="550164" y="19812"/>
                  </a:lnTo>
                  <a:lnTo>
                    <a:pt x="490728" y="9144"/>
                  </a:lnTo>
                  <a:lnTo>
                    <a:pt x="425196" y="3048"/>
                  </a:lnTo>
                  <a:lnTo>
                    <a:pt x="355092" y="0"/>
                  </a:lnTo>
                  <a:lnTo>
                    <a:pt x="284988" y="3048"/>
                  </a:lnTo>
                  <a:lnTo>
                    <a:pt x="220980" y="9144"/>
                  </a:lnTo>
                  <a:lnTo>
                    <a:pt x="161544" y="19812"/>
                  </a:lnTo>
                  <a:lnTo>
                    <a:pt x="109728" y="35052"/>
                  </a:lnTo>
                  <a:lnTo>
                    <a:pt x="97536" y="38100"/>
                  </a:lnTo>
                  <a:lnTo>
                    <a:pt x="65532" y="51816"/>
                  </a:lnTo>
                  <a:lnTo>
                    <a:pt x="56388" y="56388"/>
                  </a:lnTo>
                  <a:lnTo>
                    <a:pt x="47244" y="62484"/>
                  </a:lnTo>
                  <a:lnTo>
                    <a:pt x="39624" y="67056"/>
                  </a:lnTo>
                  <a:lnTo>
                    <a:pt x="24384" y="79248"/>
                  </a:lnTo>
                  <a:lnTo>
                    <a:pt x="18288" y="85344"/>
                  </a:lnTo>
                  <a:lnTo>
                    <a:pt x="9144" y="97536"/>
                  </a:lnTo>
                  <a:lnTo>
                    <a:pt x="6096" y="103632"/>
                  </a:lnTo>
                  <a:lnTo>
                    <a:pt x="4572" y="105156"/>
                  </a:lnTo>
                  <a:lnTo>
                    <a:pt x="3048" y="112776"/>
                  </a:lnTo>
                  <a:lnTo>
                    <a:pt x="1524" y="118872"/>
                  </a:lnTo>
                  <a:lnTo>
                    <a:pt x="1524" y="120396"/>
                  </a:lnTo>
                  <a:lnTo>
                    <a:pt x="0" y="120396"/>
                  </a:lnTo>
                  <a:lnTo>
                    <a:pt x="0" y="128016"/>
                  </a:lnTo>
                  <a:lnTo>
                    <a:pt x="0" y="134112"/>
                  </a:lnTo>
                  <a:lnTo>
                    <a:pt x="0" y="591312"/>
                  </a:lnTo>
                  <a:lnTo>
                    <a:pt x="1524" y="591312"/>
                  </a:lnTo>
                  <a:lnTo>
                    <a:pt x="1524" y="592836"/>
                  </a:lnTo>
                  <a:lnTo>
                    <a:pt x="3048" y="600456"/>
                  </a:lnTo>
                  <a:lnTo>
                    <a:pt x="4572" y="606552"/>
                  </a:lnTo>
                  <a:lnTo>
                    <a:pt x="6096" y="608076"/>
                  </a:lnTo>
                  <a:lnTo>
                    <a:pt x="9144" y="614172"/>
                  </a:lnTo>
                  <a:lnTo>
                    <a:pt x="13716" y="621792"/>
                  </a:lnTo>
                  <a:lnTo>
                    <a:pt x="25908" y="633984"/>
                  </a:lnTo>
                  <a:lnTo>
                    <a:pt x="27432" y="635127"/>
                  </a:lnTo>
                  <a:lnTo>
                    <a:pt x="32004" y="638556"/>
                  </a:lnTo>
                  <a:lnTo>
                    <a:pt x="39624" y="644652"/>
                  </a:lnTo>
                  <a:lnTo>
                    <a:pt x="47244" y="649224"/>
                  </a:lnTo>
                  <a:lnTo>
                    <a:pt x="56388" y="655320"/>
                  </a:lnTo>
                  <a:lnTo>
                    <a:pt x="65532" y="659892"/>
                  </a:lnTo>
                  <a:lnTo>
                    <a:pt x="97536" y="673608"/>
                  </a:lnTo>
                  <a:lnTo>
                    <a:pt x="109728" y="678180"/>
                  </a:lnTo>
                  <a:lnTo>
                    <a:pt x="134112" y="684276"/>
                  </a:lnTo>
                  <a:lnTo>
                    <a:pt x="161544" y="691896"/>
                  </a:lnTo>
                  <a:lnTo>
                    <a:pt x="220980" y="702564"/>
                  </a:lnTo>
                  <a:lnTo>
                    <a:pt x="286512" y="708660"/>
                  </a:lnTo>
                  <a:lnTo>
                    <a:pt x="356616" y="711708"/>
                  </a:lnTo>
                  <a:lnTo>
                    <a:pt x="426720" y="708660"/>
                  </a:lnTo>
                  <a:lnTo>
                    <a:pt x="490728" y="702564"/>
                  </a:lnTo>
                  <a:lnTo>
                    <a:pt x="550164" y="691896"/>
                  </a:lnTo>
                  <a:lnTo>
                    <a:pt x="601980" y="676656"/>
                  </a:lnTo>
                  <a:lnTo>
                    <a:pt x="614172" y="673608"/>
                  </a:lnTo>
                  <a:lnTo>
                    <a:pt x="646176" y="659892"/>
                  </a:lnTo>
                  <a:lnTo>
                    <a:pt x="655320" y="655320"/>
                  </a:lnTo>
                  <a:lnTo>
                    <a:pt x="664464" y="649224"/>
                  </a:lnTo>
                  <a:lnTo>
                    <a:pt x="672084" y="644652"/>
                  </a:lnTo>
                  <a:lnTo>
                    <a:pt x="684276" y="634898"/>
                  </a:lnTo>
                  <a:lnTo>
                    <a:pt x="685800" y="633679"/>
                  </a:lnTo>
                  <a:lnTo>
                    <a:pt x="687324" y="632460"/>
                  </a:lnTo>
                  <a:lnTo>
                    <a:pt x="693420" y="626364"/>
                  </a:lnTo>
                  <a:lnTo>
                    <a:pt x="702564" y="614172"/>
                  </a:lnTo>
                  <a:lnTo>
                    <a:pt x="705612" y="608076"/>
                  </a:lnTo>
                  <a:lnTo>
                    <a:pt x="707136" y="606552"/>
                  </a:lnTo>
                  <a:lnTo>
                    <a:pt x="708660" y="598932"/>
                  </a:lnTo>
                  <a:lnTo>
                    <a:pt x="710184" y="592836"/>
                  </a:lnTo>
                  <a:lnTo>
                    <a:pt x="710184" y="591312"/>
                  </a:lnTo>
                  <a:lnTo>
                    <a:pt x="711708" y="583692"/>
                  </a:lnTo>
                  <a:lnTo>
                    <a:pt x="711708" y="128016"/>
                  </a:lnTo>
                  <a:lnTo>
                    <a:pt x="711708" y="126492"/>
                  </a:lnTo>
                  <a:close/>
                </a:path>
              </a:pathLst>
            </a:custGeom>
            <a:solidFill>
              <a:srgbClr val="A15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26077" y="6639557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93720" y="3695438"/>
            <a:ext cx="3614547" cy="17071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787901" y="5626608"/>
            <a:ext cx="178435" cy="635635"/>
            <a:chOff x="787901" y="5626608"/>
            <a:chExt cx="178435" cy="635635"/>
          </a:xfrm>
        </p:grpSpPr>
        <p:sp>
          <p:nvSpPr>
            <p:cNvPr id="35" name="object 35"/>
            <p:cNvSpPr/>
            <p:nvPr/>
          </p:nvSpPr>
          <p:spPr>
            <a:xfrm>
              <a:off x="800093" y="5638799"/>
              <a:ext cx="152400" cy="609600"/>
            </a:xfrm>
            <a:custGeom>
              <a:avLst/>
              <a:gdLst/>
              <a:ahLst/>
              <a:cxnLst/>
              <a:rect l="l" t="t" r="r" b="b"/>
              <a:pathLst>
                <a:path w="152400" h="609600">
                  <a:moveTo>
                    <a:pt x="152399" y="509015"/>
                  </a:moveTo>
                  <a:lnTo>
                    <a:pt x="152399" y="102107"/>
                  </a:lnTo>
                  <a:lnTo>
                    <a:pt x="146494" y="62364"/>
                  </a:lnTo>
                  <a:lnTo>
                    <a:pt x="130301" y="29908"/>
                  </a:lnTo>
                  <a:lnTo>
                    <a:pt x="106108" y="8024"/>
                  </a:lnTo>
                  <a:lnTo>
                    <a:pt x="76199" y="0"/>
                  </a:lnTo>
                  <a:lnTo>
                    <a:pt x="46934" y="8024"/>
                  </a:lnTo>
                  <a:lnTo>
                    <a:pt x="22669" y="29908"/>
                  </a:lnTo>
                  <a:lnTo>
                    <a:pt x="6119" y="6236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6119" y="548520"/>
                  </a:lnTo>
                  <a:lnTo>
                    <a:pt x="22669" y="580453"/>
                  </a:lnTo>
                  <a:lnTo>
                    <a:pt x="46934" y="601813"/>
                  </a:lnTo>
                  <a:lnTo>
                    <a:pt x="76199" y="609599"/>
                  </a:lnTo>
                  <a:lnTo>
                    <a:pt x="106108" y="601813"/>
                  </a:lnTo>
                  <a:lnTo>
                    <a:pt x="130301" y="580453"/>
                  </a:lnTo>
                  <a:lnTo>
                    <a:pt x="146494" y="548520"/>
                  </a:lnTo>
                  <a:lnTo>
                    <a:pt x="152399" y="509015"/>
                  </a:lnTo>
                  <a:close/>
                </a:path>
              </a:pathLst>
            </a:custGeom>
            <a:solidFill>
              <a:srgbClr val="A4AA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7901" y="5740908"/>
              <a:ext cx="178308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7901" y="5626608"/>
              <a:ext cx="178435" cy="635635"/>
            </a:xfrm>
            <a:custGeom>
              <a:avLst/>
              <a:gdLst/>
              <a:ahLst/>
              <a:cxnLst/>
              <a:rect l="l" t="t" r="r" b="b"/>
              <a:pathLst>
                <a:path w="178434" h="635635">
                  <a:moveTo>
                    <a:pt x="178308" y="531876"/>
                  </a:moveTo>
                  <a:lnTo>
                    <a:pt x="178308" y="114300"/>
                  </a:lnTo>
                  <a:lnTo>
                    <a:pt x="176784" y="102108"/>
                  </a:lnTo>
                  <a:lnTo>
                    <a:pt x="176784" y="91440"/>
                  </a:lnTo>
                  <a:lnTo>
                    <a:pt x="158496" y="42672"/>
                  </a:lnTo>
                  <a:lnTo>
                    <a:pt x="132588" y="15240"/>
                  </a:lnTo>
                  <a:lnTo>
                    <a:pt x="124968" y="9144"/>
                  </a:lnTo>
                  <a:lnTo>
                    <a:pt x="106680" y="3048"/>
                  </a:lnTo>
                  <a:lnTo>
                    <a:pt x="97536" y="1524"/>
                  </a:lnTo>
                  <a:lnTo>
                    <a:pt x="89916" y="0"/>
                  </a:lnTo>
                  <a:lnTo>
                    <a:pt x="88392" y="0"/>
                  </a:lnTo>
                  <a:lnTo>
                    <a:pt x="70104" y="3048"/>
                  </a:lnTo>
                  <a:lnTo>
                    <a:pt x="60960" y="6096"/>
                  </a:lnTo>
                  <a:lnTo>
                    <a:pt x="53340" y="10668"/>
                  </a:lnTo>
                  <a:lnTo>
                    <a:pt x="44196" y="15240"/>
                  </a:lnTo>
                  <a:lnTo>
                    <a:pt x="38100" y="21336"/>
                  </a:lnTo>
                  <a:lnTo>
                    <a:pt x="30480" y="27432"/>
                  </a:lnTo>
                  <a:lnTo>
                    <a:pt x="24384" y="35052"/>
                  </a:lnTo>
                  <a:lnTo>
                    <a:pt x="19812" y="44196"/>
                  </a:lnTo>
                  <a:lnTo>
                    <a:pt x="13716" y="51816"/>
                  </a:lnTo>
                  <a:lnTo>
                    <a:pt x="10668" y="62484"/>
                  </a:lnTo>
                  <a:lnTo>
                    <a:pt x="6096" y="71628"/>
                  </a:lnTo>
                  <a:lnTo>
                    <a:pt x="4572" y="82296"/>
                  </a:lnTo>
                  <a:lnTo>
                    <a:pt x="1524" y="92964"/>
                  </a:lnTo>
                  <a:lnTo>
                    <a:pt x="0" y="103632"/>
                  </a:lnTo>
                  <a:lnTo>
                    <a:pt x="0" y="533400"/>
                  </a:lnTo>
                  <a:lnTo>
                    <a:pt x="10668" y="574548"/>
                  </a:lnTo>
                  <a:lnTo>
                    <a:pt x="25908" y="600456"/>
                  </a:lnTo>
                  <a:lnTo>
                    <a:pt x="25908" y="105156"/>
                  </a:lnTo>
                  <a:lnTo>
                    <a:pt x="30480" y="77724"/>
                  </a:lnTo>
                  <a:lnTo>
                    <a:pt x="33528" y="70104"/>
                  </a:lnTo>
                  <a:lnTo>
                    <a:pt x="38100" y="62484"/>
                  </a:lnTo>
                  <a:lnTo>
                    <a:pt x="41148" y="56388"/>
                  </a:lnTo>
                  <a:lnTo>
                    <a:pt x="50292" y="44196"/>
                  </a:lnTo>
                  <a:lnTo>
                    <a:pt x="54864" y="39624"/>
                  </a:lnTo>
                  <a:lnTo>
                    <a:pt x="60960" y="35052"/>
                  </a:lnTo>
                  <a:lnTo>
                    <a:pt x="67056" y="32004"/>
                  </a:lnTo>
                  <a:lnTo>
                    <a:pt x="71628" y="28956"/>
                  </a:lnTo>
                  <a:lnTo>
                    <a:pt x="83820" y="25908"/>
                  </a:lnTo>
                  <a:lnTo>
                    <a:pt x="96012" y="25908"/>
                  </a:lnTo>
                  <a:lnTo>
                    <a:pt x="108204" y="28956"/>
                  </a:lnTo>
                  <a:lnTo>
                    <a:pt x="112776" y="32004"/>
                  </a:lnTo>
                  <a:lnTo>
                    <a:pt x="118872" y="36576"/>
                  </a:lnTo>
                  <a:lnTo>
                    <a:pt x="123444" y="39624"/>
                  </a:lnTo>
                  <a:lnTo>
                    <a:pt x="128016" y="45720"/>
                  </a:lnTo>
                  <a:lnTo>
                    <a:pt x="132588" y="50292"/>
                  </a:lnTo>
                  <a:lnTo>
                    <a:pt x="137160" y="56388"/>
                  </a:lnTo>
                  <a:lnTo>
                    <a:pt x="141732" y="64008"/>
                  </a:lnTo>
                  <a:lnTo>
                    <a:pt x="147828" y="79248"/>
                  </a:lnTo>
                  <a:lnTo>
                    <a:pt x="149352" y="88392"/>
                  </a:lnTo>
                  <a:lnTo>
                    <a:pt x="150876" y="96012"/>
                  </a:lnTo>
                  <a:lnTo>
                    <a:pt x="152400" y="105156"/>
                  </a:lnTo>
                  <a:lnTo>
                    <a:pt x="152400" y="602361"/>
                  </a:lnTo>
                  <a:lnTo>
                    <a:pt x="153924" y="600456"/>
                  </a:lnTo>
                  <a:lnTo>
                    <a:pt x="158496" y="591312"/>
                  </a:lnTo>
                  <a:lnTo>
                    <a:pt x="163068" y="583692"/>
                  </a:lnTo>
                  <a:lnTo>
                    <a:pt x="167640" y="573024"/>
                  </a:lnTo>
                  <a:lnTo>
                    <a:pt x="172212" y="563880"/>
                  </a:lnTo>
                  <a:lnTo>
                    <a:pt x="173736" y="553212"/>
                  </a:lnTo>
                  <a:lnTo>
                    <a:pt x="176784" y="542544"/>
                  </a:lnTo>
                  <a:lnTo>
                    <a:pt x="178308" y="531876"/>
                  </a:lnTo>
                  <a:close/>
                </a:path>
                <a:path w="178434" h="635635">
                  <a:moveTo>
                    <a:pt x="96012" y="634288"/>
                  </a:moveTo>
                  <a:lnTo>
                    <a:pt x="96012" y="609600"/>
                  </a:lnTo>
                  <a:lnTo>
                    <a:pt x="82296" y="609600"/>
                  </a:lnTo>
                  <a:lnTo>
                    <a:pt x="70104" y="606552"/>
                  </a:lnTo>
                  <a:lnTo>
                    <a:pt x="65532" y="603504"/>
                  </a:lnTo>
                  <a:lnTo>
                    <a:pt x="59436" y="598932"/>
                  </a:lnTo>
                  <a:lnTo>
                    <a:pt x="54864" y="595884"/>
                  </a:lnTo>
                  <a:lnTo>
                    <a:pt x="50292" y="589788"/>
                  </a:lnTo>
                  <a:lnTo>
                    <a:pt x="45720" y="585216"/>
                  </a:lnTo>
                  <a:lnTo>
                    <a:pt x="41148" y="579120"/>
                  </a:lnTo>
                  <a:lnTo>
                    <a:pt x="36576" y="571500"/>
                  </a:lnTo>
                  <a:lnTo>
                    <a:pt x="30480" y="556260"/>
                  </a:lnTo>
                  <a:lnTo>
                    <a:pt x="28956" y="547116"/>
                  </a:lnTo>
                  <a:lnTo>
                    <a:pt x="27432" y="539496"/>
                  </a:lnTo>
                  <a:lnTo>
                    <a:pt x="25908" y="530352"/>
                  </a:lnTo>
                  <a:lnTo>
                    <a:pt x="25908" y="600456"/>
                  </a:lnTo>
                  <a:lnTo>
                    <a:pt x="38100" y="615696"/>
                  </a:lnTo>
                  <a:lnTo>
                    <a:pt x="45720" y="620268"/>
                  </a:lnTo>
                  <a:lnTo>
                    <a:pt x="53340" y="626364"/>
                  </a:lnTo>
                  <a:lnTo>
                    <a:pt x="71628" y="632460"/>
                  </a:lnTo>
                  <a:lnTo>
                    <a:pt x="89916" y="635508"/>
                  </a:lnTo>
                  <a:lnTo>
                    <a:pt x="96012" y="634288"/>
                  </a:lnTo>
                  <a:close/>
                </a:path>
                <a:path w="178434" h="635635">
                  <a:moveTo>
                    <a:pt x="152400" y="602361"/>
                  </a:moveTo>
                  <a:lnTo>
                    <a:pt x="152400" y="530352"/>
                  </a:lnTo>
                  <a:lnTo>
                    <a:pt x="149352" y="548640"/>
                  </a:lnTo>
                  <a:lnTo>
                    <a:pt x="146304" y="557784"/>
                  </a:lnTo>
                  <a:lnTo>
                    <a:pt x="144780" y="565404"/>
                  </a:lnTo>
                  <a:lnTo>
                    <a:pt x="140208" y="573024"/>
                  </a:lnTo>
                  <a:lnTo>
                    <a:pt x="137160" y="579120"/>
                  </a:lnTo>
                  <a:lnTo>
                    <a:pt x="128016" y="591312"/>
                  </a:lnTo>
                  <a:lnTo>
                    <a:pt x="123444" y="595884"/>
                  </a:lnTo>
                  <a:lnTo>
                    <a:pt x="117348" y="600456"/>
                  </a:lnTo>
                  <a:lnTo>
                    <a:pt x="111252" y="603504"/>
                  </a:lnTo>
                  <a:lnTo>
                    <a:pt x="106680" y="606552"/>
                  </a:lnTo>
                  <a:lnTo>
                    <a:pt x="94488" y="609600"/>
                  </a:lnTo>
                  <a:lnTo>
                    <a:pt x="96012" y="609600"/>
                  </a:lnTo>
                  <a:lnTo>
                    <a:pt x="96012" y="634288"/>
                  </a:lnTo>
                  <a:lnTo>
                    <a:pt x="97536" y="633984"/>
                  </a:lnTo>
                  <a:lnTo>
                    <a:pt x="99060" y="633984"/>
                  </a:lnTo>
                  <a:lnTo>
                    <a:pt x="108204" y="632460"/>
                  </a:lnTo>
                  <a:lnTo>
                    <a:pt x="117348" y="629412"/>
                  </a:lnTo>
                  <a:lnTo>
                    <a:pt x="132588" y="620268"/>
                  </a:lnTo>
                  <a:lnTo>
                    <a:pt x="147828" y="608076"/>
                  </a:lnTo>
                  <a:lnTo>
                    <a:pt x="152400" y="602361"/>
                  </a:lnTo>
                  <a:close/>
                </a:path>
              </a:pathLst>
            </a:custGeom>
            <a:solidFill>
              <a:srgbClr val="777C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5709" y="5735825"/>
            <a:ext cx="71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15" baseline="-23148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700" spc="375" baseline="-231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FF0000"/>
                </a:solidFill>
                <a:latin typeface="Arial"/>
                <a:cs typeface="Arial"/>
              </a:rPr>
              <a:t>+45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930908" y="5931408"/>
            <a:ext cx="711835" cy="711835"/>
            <a:chOff x="1930908" y="5931408"/>
            <a:chExt cx="711835" cy="711835"/>
          </a:xfrm>
        </p:grpSpPr>
        <p:sp>
          <p:nvSpPr>
            <p:cNvPr id="40" name="object 40"/>
            <p:cNvSpPr/>
            <p:nvPr/>
          </p:nvSpPr>
          <p:spPr>
            <a:xfrm>
              <a:off x="1943100" y="59435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571499"/>
                  </a:moveTo>
                  <a:lnTo>
                    <a:pt x="685799" y="114299"/>
                  </a:lnTo>
                  <a:lnTo>
                    <a:pt x="678879" y="91448"/>
                  </a:lnTo>
                  <a:lnTo>
                    <a:pt x="627533" y="50675"/>
                  </a:lnTo>
                  <a:lnTo>
                    <a:pt x="585787" y="33718"/>
                  </a:lnTo>
                  <a:lnTo>
                    <a:pt x="535111" y="19689"/>
                  </a:lnTo>
                  <a:lnTo>
                    <a:pt x="476845" y="9072"/>
                  </a:lnTo>
                  <a:lnTo>
                    <a:pt x="412328" y="2348"/>
                  </a:lnTo>
                  <a:lnTo>
                    <a:pt x="342899" y="0"/>
                  </a:lnTo>
                  <a:lnTo>
                    <a:pt x="273909" y="2348"/>
                  </a:lnTo>
                  <a:lnTo>
                    <a:pt x="209597" y="9072"/>
                  </a:lnTo>
                  <a:lnTo>
                    <a:pt x="151358" y="19689"/>
                  </a:lnTo>
                  <a:lnTo>
                    <a:pt x="100583" y="33718"/>
                  </a:lnTo>
                  <a:lnTo>
                    <a:pt x="58668" y="50675"/>
                  </a:lnTo>
                  <a:lnTo>
                    <a:pt x="6983" y="91448"/>
                  </a:lnTo>
                  <a:lnTo>
                    <a:pt x="0" y="114299"/>
                  </a:lnTo>
                  <a:lnTo>
                    <a:pt x="0" y="571499"/>
                  </a:lnTo>
                  <a:lnTo>
                    <a:pt x="27003" y="616362"/>
                  </a:lnTo>
                  <a:lnTo>
                    <a:pt x="100583" y="652652"/>
                  </a:lnTo>
                  <a:lnTo>
                    <a:pt x="151358" y="666511"/>
                  </a:lnTo>
                  <a:lnTo>
                    <a:pt x="209597" y="676941"/>
                  </a:lnTo>
                  <a:lnTo>
                    <a:pt x="273909" y="683513"/>
                  </a:lnTo>
                  <a:lnTo>
                    <a:pt x="342899" y="685799"/>
                  </a:lnTo>
                  <a:lnTo>
                    <a:pt x="412328" y="683513"/>
                  </a:lnTo>
                  <a:lnTo>
                    <a:pt x="476845" y="676941"/>
                  </a:lnTo>
                  <a:lnTo>
                    <a:pt x="535111" y="666511"/>
                  </a:lnTo>
                  <a:lnTo>
                    <a:pt x="585787" y="652652"/>
                  </a:lnTo>
                  <a:lnTo>
                    <a:pt x="627533" y="635793"/>
                  </a:lnTo>
                  <a:lnTo>
                    <a:pt x="678879" y="594788"/>
                  </a:lnTo>
                  <a:lnTo>
                    <a:pt x="685799" y="571499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30908" y="5931420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5" h="711834">
                  <a:moveTo>
                    <a:pt x="711708" y="126492"/>
                  </a:moveTo>
                  <a:lnTo>
                    <a:pt x="710184" y="120396"/>
                  </a:lnTo>
                  <a:lnTo>
                    <a:pt x="710184" y="118872"/>
                  </a:lnTo>
                  <a:lnTo>
                    <a:pt x="708660" y="111252"/>
                  </a:lnTo>
                  <a:lnTo>
                    <a:pt x="707136" y="105156"/>
                  </a:lnTo>
                  <a:lnTo>
                    <a:pt x="705612" y="103632"/>
                  </a:lnTo>
                  <a:lnTo>
                    <a:pt x="702564" y="97536"/>
                  </a:lnTo>
                  <a:lnTo>
                    <a:pt x="697992" y="89916"/>
                  </a:lnTo>
                  <a:lnTo>
                    <a:pt x="685800" y="77724"/>
                  </a:lnTo>
                  <a:lnTo>
                    <a:pt x="685800" y="123444"/>
                  </a:lnTo>
                  <a:lnTo>
                    <a:pt x="685800" y="126492"/>
                  </a:lnTo>
                  <a:lnTo>
                    <a:pt x="685800" y="129540"/>
                  </a:lnTo>
                  <a:lnTo>
                    <a:pt x="685800" y="176479"/>
                  </a:lnTo>
                  <a:lnTo>
                    <a:pt x="685800" y="586740"/>
                  </a:lnTo>
                  <a:lnTo>
                    <a:pt x="684276" y="592836"/>
                  </a:lnTo>
                  <a:lnTo>
                    <a:pt x="682752" y="597408"/>
                  </a:lnTo>
                  <a:lnTo>
                    <a:pt x="684276" y="595884"/>
                  </a:lnTo>
                  <a:lnTo>
                    <a:pt x="681228" y="601980"/>
                  </a:lnTo>
                  <a:lnTo>
                    <a:pt x="650748" y="627888"/>
                  </a:lnTo>
                  <a:lnTo>
                    <a:pt x="615696" y="644652"/>
                  </a:lnTo>
                  <a:lnTo>
                    <a:pt x="594360" y="653796"/>
                  </a:lnTo>
                  <a:lnTo>
                    <a:pt x="569976" y="659892"/>
                  </a:lnTo>
                  <a:lnTo>
                    <a:pt x="544068" y="667512"/>
                  </a:lnTo>
                  <a:lnTo>
                    <a:pt x="516636" y="672084"/>
                  </a:lnTo>
                  <a:lnTo>
                    <a:pt x="487680" y="676656"/>
                  </a:lnTo>
                  <a:lnTo>
                    <a:pt x="455676" y="681228"/>
                  </a:lnTo>
                  <a:lnTo>
                    <a:pt x="423672" y="684276"/>
                  </a:lnTo>
                  <a:lnTo>
                    <a:pt x="391668" y="685723"/>
                  </a:lnTo>
                  <a:lnTo>
                    <a:pt x="320040" y="685723"/>
                  </a:lnTo>
                  <a:lnTo>
                    <a:pt x="254508" y="681228"/>
                  </a:lnTo>
                  <a:lnTo>
                    <a:pt x="195072" y="672084"/>
                  </a:lnTo>
                  <a:lnTo>
                    <a:pt x="140208" y="659892"/>
                  </a:lnTo>
                  <a:lnTo>
                    <a:pt x="96012" y="644652"/>
                  </a:lnTo>
                  <a:lnTo>
                    <a:pt x="85344" y="641604"/>
                  </a:lnTo>
                  <a:lnTo>
                    <a:pt x="41148" y="614172"/>
                  </a:lnTo>
                  <a:lnTo>
                    <a:pt x="27432" y="595884"/>
                  </a:lnTo>
                  <a:lnTo>
                    <a:pt x="28956" y="597408"/>
                  </a:lnTo>
                  <a:lnTo>
                    <a:pt x="25908" y="591312"/>
                  </a:lnTo>
                  <a:lnTo>
                    <a:pt x="25908" y="176784"/>
                  </a:lnTo>
                  <a:lnTo>
                    <a:pt x="27432" y="177927"/>
                  </a:lnTo>
                  <a:lnTo>
                    <a:pt x="32004" y="181356"/>
                  </a:lnTo>
                  <a:lnTo>
                    <a:pt x="39624" y="187452"/>
                  </a:lnTo>
                  <a:lnTo>
                    <a:pt x="47244" y="192024"/>
                  </a:lnTo>
                  <a:lnTo>
                    <a:pt x="56388" y="198120"/>
                  </a:lnTo>
                  <a:lnTo>
                    <a:pt x="65532" y="202692"/>
                  </a:lnTo>
                  <a:lnTo>
                    <a:pt x="97536" y="216408"/>
                  </a:lnTo>
                  <a:lnTo>
                    <a:pt x="109728" y="220980"/>
                  </a:lnTo>
                  <a:lnTo>
                    <a:pt x="134112" y="227076"/>
                  </a:lnTo>
                  <a:lnTo>
                    <a:pt x="161544" y="234696"/>
                  </a:lnTo>
                  <a:lnTo>
                    <a:pt x="220980" y="245364"/>
                  </a:lnTo>
                  <a:lnTo>
                    <a:pt x="286512" y="251460"/>
                  </a:lnTo>
                  <a:lnTo>
                    <a:pt x="356616" y="254508"/>
                  </a:lnTo>
                  <a:lnTo>
                    <a:pt x="426720" y="251460"/>
                  </a:lnTo>
                  <a:lnTo>
                    <a:pt x="490728" y="245364"/>
                  </a:lnTo>
                  <a:lnTo>
                    <a:pt x="550164" y="234696"/>
                  </a:lnTo>
                  <a:lnTo>
                    <a:pt x="601980" y="219456"/>
                  </a:lnTo>
                  <a:lnTo>
                    <a:pt x="614172" y="216408"/>
                  </a:lnTo>
                  <a:lnTo>
                    <a:pt x="646176" y="202692"/>
                  </a:lnTo>
                  <a:lnTo>
                    <a:pt x="655320" y="198120"/>
                  </a:lnTo>
                  <a:lnTo>
                    <a:pt x="664464" y="192024"/>
                  </a:lnTo>
                  <a:lnTo>
                    <a:pt x="672084" y="187452"/>
                  </a:lnTo>
                  <a:lnTo>
                    <a:pt x="684276" y="177698"/>
                  </a:lnTo>
                  <a:lnTo>
                    <a:pt x="685800" y="176479"/>
                  </a:lnTo>
                  <a:lnTo>
                    <a:pt x="685800" y="129540"/>
                  </a:lnTo>
                  <a:lnTo>
                    <a:pt x="684276" y="135636"/>
                  </a:lnTo>
                  <a:lnTo>
                    <a:pt x="682752" y="140208"/>
                  </a:lnTo>
                  <a:lnTo>
                    <a:pt x="684276" y="138684"/>
                  </a:lnTo>
                  <a:lnTo>
                    <a:pt x="650748" y="170688"/>
                  </a:lnTo>
                  <a:lnTo>
                    <a:pt x="615696" y="187452"/>
                  </a:lnTo>
                  <a:lnTo>
                    <a:pt x="594360" y="196596"/>
                  </a:lnTo>
                  <a:lnTo>
                    <a:pt x="569976" y="202692"/>
                  </a:lnTo>
                  <a:lnTo>
                    <a:pt x="544068" y="210312"/>
                  </a:lnTo>
                  <a:lnTo>
                    <a:pt x="516636" y="214884"/>
                  </a:lnTo>
                  <a:lnTo>
                    <a:pt x="487680" y="219456"/>
                  </a:lnTo>
                  <a:lnTo>
                    <a:pt x="455676" y="224028"/>
                  </a:lnTo>
                  <a:lnTo>
                    <a:pt x="423672" y="227076"/>
                  </a:lnTo>
                  <a:lnTo>
                    <a:pt x="390144" y="228600"/>
                  </a:lnTo>
                  <a:lnTo>
                    <a:pt x="320040" y="228523"/>
                  </a:lnTo>
                  <a:lnTo>
                    <a:pt x="254508" y="224028"/>
                  </a:lnTo>
                  <a:lnTo>
                    <a:pt x="195072" y="214884"/>
                  </a:lnTo>
                  <a:lnTo>
                    <a:pt x="140208" y="202692"/>
                  </a:lnTo>
                  <a:lnTo>
                    <a:pt x="96012" y="187452"/>
                  </a:lnTo>
                  <a:lnTo>
                    <a:pt x="85344" y="184404"/>
                  </a:lnTo>
                  <a:lnTo>
                    <a:pt x="41148" y="156972"/>
                  </a:lnTo>
                  <a:lnTo>
                    <a:pt x="27432" y="138684"/>
                  </a:lnTo>
                  <a:lnTo>
                    <a:pt x="28956" y="140208"/>
                  </a:lnTo>
                  <a:lnTo>
                    <a:pt x="25908" y="134112"/>
                  </a:lnTo>
                  <a:lnTo>
                    <a:pt x="25908" y="126492"/>
                  </a:lnTo>
                  <a:lnTo>
                    <a:pt x="25908" y="123444"/>
                  </a:lnTo>
                  <a:lnTo>
                    <a:pt x="27432" y="118872"/>
                  </a:lnTo>
                  <a:lnTo>
                    <a:pt x="28956" y="114300"/>
                  </a:lnTo>
                  <a:lnTo>
                    <a:pt x="27432" y="115824"/>
                  </a:lnTo>
                  <a:lnTo>
                    <a:pt x="30480" y="109728"/>
                  </a:lnTo>
                  <a:lnTo>
                    <a:pt x="33528" y="105156"/>
                  </a:lnTo>
                  <a:lnTo>
                    <a:pt x="38100" y="102108"/>
                  </a:lnTo>
                  <a:lnTo>
                    <a:pt x="42672" y="97536"/>
                  </a:lnTo>
                  <a:lnTo>
                    <a:pt x="60960" y="83820"/>
                  </a:lnTo>
                  <a:lnTo>
                    <a:pt x="68580" y="79248"/>
                  </a:lnTo>
                  <a:lnTo>
                    <a:pt x="96012" y="65532"/>
                  </a:lnTo>
                  <a:lnTo>
                    <a:pt x="106680" y="62484"/>
                  </a:lnTo>
                  <a:lnTo>
                    <a:pt x="117348" y="57912"/>
                  </a:lnTo>
                  <a:lnTo>
                    <a:pt x="141732" y="51816"/>
                  </a:lnTo>
                  <a:lnTo>
                    <a:pt x="167640" y="44196"/>
                  </a:lnTo>
                  <a:lnTo>
                    <a:pt x="195072" y="39624"/>
                  </a:lnTo>
                  <a:lnTo>
                    <a:pt x="224028" y="35052"/>
                  </a:lnTo>
                  <a:lnTo>
                    <a:pt x="256032" y="30480"/>
                  </a:lnTo>
                  <a:lnTo>
                    <a:pt x="288036" y="27432"/>
                  </a:lnTo>
                  <a:lnTo>
                    <a:pt x="320040" y="25971"/>
                  </a:lnTo>
                  <a:lnTo>
                    <a:pt x="391668" y="25971"/>
                  </a:lnTo>
                  <a:lnTo>
                    <a:pt x="457200" y="30480"/>
                  </a:lnTo>
                  <a:lnTo>
                    <a:pt x="545592" y="44196"/>
                  </a:lnTo>
                  <a:lnTo>
                    <a:pt x="571500" y="51816"/>
                  </a:lnTo>
                  <a:lnTo>
                    <a:pt x="594360" y="57912"/>
                  </a:lnTo>
                  <a:lnTo>
                    <a:pt x="615696" y="67056"/>
                  </a:lnTo>
                  <a:lnTo>
                    <a:pt x="626364" y="70104"/>
                  </a:lnTo>
                  <a:lnTo>
                    <a:pt x="633984" y="74676"/>
                  </a:lnTo>
                  <a:lnTo>
                    <a:pt x="643128" y="79248"/>
                  </a:lnTo>
                  <a:lnTo>
                    <a:pt x="658368" y="88392"/>
                  </a:lnTo>
                  <a:lnTo>
                    <a:pt x="664464" y="92964"/>
                  </a:lnTo>
                  <a:lnTo>
                    <a:pt x="669036" y="97536"/>
                  </a:lnTo>
                  <a:lnTo>
                    <a:pt x="675132" y="102108"/>
                  </a:lnTo>
                  <a:lnTo>
                    <a:pt x="684276" y="115824"/>
                  </a:lnTo>
                  <a:lnTo>
                    <a:pt x="682752" y="114300"/>
                  </a:lnTo>
                  <a:lnTo>
                    <a:pt x="684276" y="120396"/>
                  </a:lnTo>
                  <a:lnTo>
                    <a:pt x="685800" y="123444"/>
                  </a:lnTo>
                  <a:lnTo>
                    <a:pt x="685800" y="77724"/>
                  </a:lnTo>
                  <a:lnTo>
                    <a:pt x="679704" y="73152"/>
                  </a:lnTo>
                  <a:lnTo>
                    <a:pt x="672084" y="67056"/>
                  </a:lnTo>
                  <a:lnTo>
                    <a:pt x="614172" y="38100"/>
                  </a:lnTo>
                  <a:lnTo>
                    <a:pt x="577596" y="27432"/>
                  </a:lnTo>
                  <a:lnTo>
                    <a:pt x="550164" y="19812"/>
                  </a:lnTo>
                  <a:lnTo>
                    <a:pt x="490728" y="9144"/>
                  </a:lnTo>
                  <a:lnTo>
                    <a:pt x="425196" y="3048"/>
                  </a:lnTo>
                  <a:lnTo>
                    <a:pt x="355092" y="0"/>
                  </a:lnTo>
                  <a:lnTo>
                    <a:pt x="284988" y="3048"/>
                  </a:lnTo>
                  <a:lnTo>
                    <a:pt x="220980" y="9144"/>
                  </a:lnTo>
                  <a:lnTo>
                    <a:pt x="161544" y="19812"/>
                  </a:lnTo>
                  <a:lnTo>
                    <a:pt x="109728" y="35052"/>
                  </a:lnTo>
                  <a:lnTo>
                    <a:pt x="97536" y="38100"/>
                  </a:lnTo>
                  <a:lnTo>
                    <a:pt x="65532" y="51816"/>
                  </a:lnTo>
                  <a:lnTo>
                    <a:pt x="56388" y="56388"/>
                  </a:lnTo>
                  <a:lnTo>
                    <a:pt x="47244" y="62484"/>
                  </a:lnTo>
                  <a:lnTo>
                    <a:pt x="39624" y="67056"/>
                  </a:lnTo>
                  <a:lnTo>
                    <a:pt x="24384" y="79248"/>
                  </a:lnTo>
                  <a:lnTo>
                    <a:pt x="18288" y="85344"/>
                  </a:lnTo>
                  <a:lnTo>
                    <a:pt x="9144" y="97536"/>
                  </a:lnTo>
                  <a:lnTo>
                    <a:pt x="6096" y="103632"/>
                  </a:lnTo>
                  <a:lnTo>
                    <a:pt x="4572" y="105156"/>
                  </a:lnTo>
                  <a:lnTo>
                    <a:pt x="3048" y="112776"/>
                  </a:lnTo>
                  <a:lnTo>
                    <a:pt x="1524" y="118872"/>
                  </a:lnTo>
                  <a:lnTo>
                    <a:pt x="1524" y="120396"/>
                  </a:lnTo>
                  <a:lnTo>
                    <a:pt x="0" y="120396"/>
                  </a:lnTo>
                  <a:lnTo>
                    <a:pt x="0" y="128016"/>
                  </a:lnTo>
                  <a:lnTo>
                    <a:pt x="0" y="134112"/>
                  </a:lnTo>
                  <a:lnTo>
                    <a:pt x="0" y="591312"/>
                  </a:lnTo>
                  <a:lnTo>
                    <a:pt x="1524" y="591312"/>
                  </a:lnTo>
                  <a:lnTo>
                    <a:pt x="1524" y="592836"/>
                  </a:lnTo>
                  <a:lnTo>
                    <a:pt x="3048" y="600456"/>
                  </a:lnTo>
                  <a:lnTo>
                    <a:pt x="4572" y="606552"/>
                  </a:lnTo>
                  <a:lnTo>
                    <a:pt x="6096" y="608076"/>
                  </a:lnTo>
                  <a:lnTo>
                    <a:pt x="9144" y="614172"/>
                  </a:lnTo>
                  <a:lnTo>
                    <a:pt x="13716" y="621792"/>
                  </a:lnTo>
                  <a:lnTo>
                    <a:pt x="25908" y="633984"/>
                  </a:lnTo>
                  <a:lnTo>
                    <a:pt x="27432" y="635127"/>
                  </a:lnTo>
                  <a:lnTo>
                    <a:pt x="32004" y="638556"/>
                  </a:lnTo>
                  <a:lnTo>
                    <a:pt x="39624" y="644652"/>
                  </a:lnTo>
                  <a:lnTo>
                    <a:pt x="47244" y="649224"/>
                  </a:lnTo>
                  <a:lnTo>
                    <a:pt x="56388" y="655320"/>
                  </a:lnTo>
                  <a:lnTo>
                    <a:pt x="65532" y="659892"/>
                  </a:lnTo>
                  <a:lnTo>
                    <a:pt x="97536" y="673608"/>
                  </a:lnTo>
                  <a:lnTo>
                    <a:pt x="109728" y="678180"/>
                  </a:lnTo>
                  <a:lnTo>
                    <a:pt x="134112" y="684276"/>
                  </a:lnTo>
                  <a:lnTo>
                    <a:pt x="161544" y="691896"/>
                  </a:lnTo>
                  <a:lnTo>
                    <a:pt x="220980" y="702564"/>
                  </a:lnTo>
                  <a:lnTo>
                    <a:pt x="286512" y="708660"/>
                  </a:lnTo>
                  <a:lnTo>
                    <a:pt x="356616" y="711708"/>
                  </a:lnTo>
                  <a:lnTo>
                    <a:pt x="426720" y="708660"/>
                  </a:lnTo>
                  <a:lnTo>
                    <a:pt x="490728" y="702564"/>
                  </a:lnTo>
                  <a:lnTo>
                    <a:pt x="550164" y="691896"/>
                  </a:lnTo>
                  <a:lnTo>
                    <a:pt x="601980" y="676656"/>
                  </a:lnTo>
                  <a:lnTo>
                    <a:pt x="614172" y="673608"/>
                  </a:lnTo>
                  <a:lnTo>
                    <a:pt x="646176" y="659892"/>
                  </a:lnTo>
                  <a:lnTo>
                    <a:pt x="655320" y="655320"/>
                  </a:lnTo>
                  <a:lnTo>
                    <a:pt x="664464" y="649224"/>
                  </a:lnTo>
                  <a:lnTo>
                    <a:pt x="672084" y="644652"/>
                  </a:lnTo>
                  <a:lnTo>
                    <a:pt x="684276" y="634898"/>
                  </a:lnTo>
                  <a:lnTo>
                    <a:pt x="685800" y="633679"/>
                  </a:lnTo>
                  <a:lnTo>
                    <a:pt x="687324" y="632460"/>
                  </a:lnTo>
                  <a:lnTo>
                    <a:pt x="693420" y="626364"/>
                  </a:lnTo>
                  <a:lnTo>
                    <a:pt x="702564" y="614172"/>
                  </a:lnTo>
                  <a:lnTo>
                    <a:pt x="705612" y="608076"/>
                  </a:lnTo>
                  <a:lnTo>
                    <a:pt x="707136" y="606552"/>
                  </a:lnTo>
                  <a:lnTo>
                    <a:pt x="708660" y="598932"/>
                  </a:lnTo>
                  <a:lnTo>
                    <a:pt x="710184" y="592836"/>
                  </a:lnTo>
                  <a:lnTo>
                    <a:pt x="710184" y="591312"/>
                  </a:lnTo>
                  <a:lnTo>
                    <a:pt x="711708" y="583692"/>
                  </a:lnTo>
                  <a:lnTo>
                    <a:pt x="711708" y="128016"/>
                  </a:lnTo>
                  <a:lnTo>
                    <a:pt x="711708" y="126492"/>
                  </a:lnTo>
                  <a:close/>
                </a:path>
              </a:pathLst>
            </a:custGeom>
            <a:solidFill>
              <a:srgbClr val="A15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145283" y="6182357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378708" y="2883408"/>
            <a:ext cx="711835" cy="711835"/>
            <a:chOff x="3378708" y="2883408"/>
            <a:chExt cx="711835" cy="711835"/>
          </a:xfrm>
        </p:grpSpPr>
        <p:sp>
          <p:nvSpPr>
            <p:cNvPr id="44" name="object 44"/>
            <p:cNvSpPr/>
            <p:nvPr/>
          </p:nvSpPr>
          <p:spPr>
            <a:xfrm>
              <a:off x="3390899" y="28955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571499"/>
                  </a:moveTo>
                  <a:lnTo>
                    <a:pt x="685799" y="114299"/>
                  </a:lnTo>
                  <a:lnTo>
                    <a:pt x="678879" y="91448"/>
                  </a:lnTo>
                  <a:lnTo>
                    <a:pt x="627533" y="50675"/>
                  </a:lnTo>
                  <a:lnTo>
                    <a:pt x="585787" y="33718"/>
                  </a:lnTo>
                  <a:lnTo>
                    <a:pt x="535111" y="19689"/>
                  </a:lnTo>
                  <a:lnTo>
                    <a:pt x="476845" y="9072"/>
                  </a:lnTo>
                  <a:lnTo>
                    <a:pt x="412328" y="2348"/>
                  </a:lnTo>
                  <a:lnTo>
                    <a:pt x="342899" y="0"/>
                  </a:lnTo>
                  <a:lnTo>
                    <a:pt x="273909" y="2348"/>
                  </a:lnTo>
                  <a:lnTo>
                    <a:pt x="209597" y="9072"/>
                  </a:lnTo>
                  <a:lnTo>
                    <a:pt x="151358" y="19689"/>
                  </a:lnTo>
                  <a:lnTo>
                    <a:pt x="100583" y="33718"/>
                  </a:lnTo>
                  <a:lnTo>
                    <a:pt x="58668" y="50675"/>
                  </a:lnTo>
                  <a:lnTo>
                    <a:pt x="6983" y="91448"/>
                  </a:lnTo>
                  <a:lnTo>
                    <a:pt x="0" y="114299"/>
                  </a:lnTo>
                  <a:lnTo>
                    <a:pt x="0" y="571499"/>
                  </a:lnTo>
                  <a:lnTo>
                    <a:pt x="27003" y="616362"/>
                  </a:lnTo>
                  <a:lnTo>
                    <a:pt x="100583" y="652652"/>
                  </a:lnTo>
                  <a:lnTo>
                    <a:pt x="151358" y="666511"/>
                  </a:lnTo>
                  <a:lnTo>
                    <a:pt x="209597" y="676941"/>
                  </a:lnTo>
                  <a:lnTo>
                    <a:pt x="273909" y="683513"/>
                  </a:lnTo>
                  <a:lnTo>
                    <a:pt x="342899" y="685799"/>
                  </a:lnTo>
                  <a:lnTo>
                    <a:pt x="412328" y="683513"/>
                  </a:lnTo>
                  <a:lnTo>
                    <a:pt x="476845" y="676941"/>
                  </a:lnTo>
                  <a:lnTo>
                    <a:pt x="535111" y="666511"/>
                  </a:lnTo>
                  <a:lnTo>
                    <a:pt x="585787" y="652652"/>
                  </a:lnTo>
                  <a:lnTo>
                    <a:pt x="627533" y="635793"/>
                  </a:lnTo>
                  <a:lnTo>
                    <a:pt x="678879" y="594788"/>
                  </a:lnTo>
                  <a:lnTo>
                    <a:pt x="685799" y="571499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378708" y="2883420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5" h="711835">
                  <a:moveTo>
                    <a:pt x="711708" y="126492"/>
                  </a:moveTo>
                  <a:lnTo>
                    <a:pt x="710184" y="120396"/>
                  </a:lnTo>
                  <a:lnTo>
                    <a:pt x="710184" y="118872"/>
                  </a:lnTo>
                  <a:lnTo>
                    <a:pt x="708660" y="111252"/>
                  </a:lnTo>
                  <a:lnTo>
                    <a:pt x="707136" y="105156"/>
                  </a:lnTo>
                  <a:lnTo>
                    <a:pt x="705612" y="103632"/>
                  </a:lnTo>
                  <a:lnTo>
                    <a:pt x="702564" y="97536"/>
                  </a:lnTo>
                  <a:lnTo>
                    <a:pt x="697992" y="89916"/>
                  </a:lnTo>
                  <a:lnTo>
                    <a:pt x="685800" y="77724"/>
                  </a:lnTo>
                  <a:lnTo>
                    <a:pt x="685800" y="123444"/>
                  </a:lnTo>
                  <a:lnTo>
                    <a:pt x="685800" y="126492"/>
                  </a:lnTo>
                  <a:lnTo>
                    <a:pt x="685800" y="129540"/>
                  </a:lnTo>
                  <a:lnTo>
                    <a:pt x="685800" y="176479"/>
                  </a:lnTo>
                  <a:lnTo>
                    <a:pt x="685800" y="586740"/>
                  </a:lnTo>
                  <a:lnTo>
                    <a:pt x="684276" y="592836"/>
                  </a:lnTo>
                  <a:lnTo>
                    <a:pt x="682752" y="597408"/>
                  </a:lnTo>
                  <a:lnTo>
                    <a:pt x="684276" y="595884"/>
                  </a:lnTo>
                  <a:lnTo>
                    <a:pt x="681228" y="601980"/>
                  </a:lnTo>
                  <a:lnTo>
                    <a:pt x="650748" y="627888"/>
                  </a:lnTo>
                  <a:lnTo>
                    <a:pt x="615696" y="644652"/>
                  </a:lnTo>
                  <a:lnTo>
                    <a:pt x="594360" y="653796"/>
                  </a:lnTo>
                  <a:lnTo>
                    <a:pt x="569976" y="659892"/>
                  </a:lnTo>
                  <a:lnTo>
                    <a:pt x="544068" y="667512"/>
                  </a:lnTo>
                  <a:lnTo>
                    <a:pt x="516636" y="672084"/>
                  </a:lnTo>
                  <a:lnTo>
                    <a:pt x="487680" y="676656"/>
                  </a:lnTo>
                  <a:lnTo>
                    <a:pt x="455676" y="681228"/>
                  </a:lnTo>
                  <a:lnTo>
                    <a:pt x="423672" y="684276"/>
                  </a:lnTo>
                  <a:lnTo>
                    <a:pt x="391668" y="685723"/>
                  </a:lnTo>
                  <a:lnTo>
                    <a:pt x="320040" y="685723"/>
                  </a:lnTo>
                  <a:lnTo>
                    <a:pt x="254508" y="681228"/>
                  </a:lnTo>
                  <a:lnTo>
                    <a:pt x="195072" y="672084"/>
                  </a:lnTo>
                  <a:lnTo>
                    <a:pt x="140208" y="659892"/>
                  </a:lnTo>
                  <a:lnTo>
                    <a:pt x="96012" y="644652"/>
                  </a:lnTo>
                  <a:lnTo>
                    <a:pt x="85344" y="641604"/>
                  </a:lnTo>
                  <a:lnTo>
                    <a:pt x="41148" y="614172"/>
                  </a:lnTo>
                  <a:lnTo>
                    <a:pt x="27432" y="595884"/>
                  </a:lnTo>
                  <a:lnTo>
                    <a:pt x="28956" y="597408"/>
                  </a:lnTo>
                  <a:lnTo>
                    <a:pt x="25908" y="591312"/>
                  </a:lnTo>
                  <a:lnTo>
                    <a:pt x="25908" y="176784"/>
                  </a:lnTo>
                  <a:lnTo>
                    <a:pt x="27432" y="177927"/>
                  </a:lnTo>
                  <a:lnTo>
                    <a:pt x="32004" y="181356"/>
                  </a:lnTo>
                  <a:lnTo>
                    <a:pt x="39624" y="187452"/>
                  </a:lnTo>
                  <a:lnTo>
                    <a:pt x="47244" y="192024"/>
                  </a:lnTo>
                  <a:lnTo>
                    <a:pt x="56388" y="198120"/>
                  </a:lnTo>
                  <a:lnTo>
                    <a:pt x="65532" y="202692"/>
                  </a:lnTo>
                  <a:lnTo>
                    <a:pt x="97536" y="216408"/>
                  </a:lnTo>
                  <a:lnTo>
                    <a:pt x="109728" y="220980"/>
                  </a:lnTo>
                  <a:lnTo>
                    <a:pt x="134112" y="227076"/>
                  </a:lnTo>
                  <a:lnTo>
                    <a:pt x="161544" y="234696"/>
                  </a:lnTo>
                  <a:lnTo>
                    <a:pt x="220980" y="245364"/>
                  </a:lnTo>
                  <a:lnTo>
                    <a:pt x="286512" y="251460"/>
                  </a:lnTo>
                  <a:lnTo>
                    <a:pt x="356616" y="254508"/>
                  </a:lnTo>
                  <a:lnTo>
                    <a:pt x="426720" y="251460"/>
                  </a:lnTo>
                  <a:lnTo>
                    <a:pt x="490728" y="245364"/>
                  </a:lnTo>
                  <a:lnTo>
                    <a:pt x="550164" y="234696"/>
                  </a:lnTo>
                  <a:lnTo>
                    <a:pt x="601980" y="219456"/>
                  </a:lnTo>
                  <a:lnTo>
                    <a:pt x="614172" y="216408"/>
                  </a:lnTo>
                  <a:lnTo>
                    <a:pt x="646176" y="202692"/>
                  </a:lnTo>
                  <a:lnTo>
                    <a:pt x="655320" y="198120"/>
                  </a:lnTo>
                  <a:lnTo>
                    <a:pt x="664464" y="192024"/>
                  </a:lnTo>
                  <a:lnTo>
                    <a:pt x="672084" y="187452"/>
                  </a:lnTo>
                  <a:lnTo>
                    <a:pt x="684276" y="177698"/>
                  </a:lnTo>
                  <a:lnTo>
                    <a:pt x="685800" y="176479"/>
                  </a:lnTo>
                  <a:lnTo>
                    <a:pt x="685800" y="129540"/>
                  </a:lnTo>
                  <a:lnTo>
                    <a:pt x="684276" y="135636"/>
                  </a:lnTo>
                  <a:lnTo>
                    <a:pt x="682752" y="140208"/>
                  </a:lnTo>
                  <a:lnTo>
                    <a:pt x="684276" y="138684"/>
                  </a:lnTo>
                  <a:lnTo>
                    <a:pt x="650748" y="170688"/>
                  </a:lnTo>
                  <a:lnTo>
                    <a:pt x="615696" y="187452"/>
                  </a:lnTo>
                  <a:lnTo>
                    <a:pt x="594360" y="196596"/>
                  </a:lnTo>
                  <a:lnTo>
                    <a:pt x="569976" y="202692"/>
                  </a:lnTo>
                  <a:lnTo>
                    <a:pt x="544068" y="210312"/>
                  </a:lnTo>
                  <a:lnTo>
                    <a:pt x="516636" y="214884"/>
                  </a:lnTo>
                  <a:lnTo>
                    <a:pt x="487680" y="219456"/>
                  </a:lnTo>
                  <a:lnTo>
                    <a:pt x="455676" y="224028"/>
                  </a:lnTo>
                  <a:lnTo>
                    <a:pt x="423672" y="227076"/>
                  </a:lnTo>
                  <a:lnTo>
                    <a:pt x="390144" y="228600"/>
                  </a:lnTo>
                  <a:lnTo>
                    <a:pt x="320040" y="228523"/>
                  </a:lnTo>
                  <a:lnTo>
                    <a:pt x="254508" y="224028"/>
                  </a:lnTo>
                  <a:lnTo>
                    <a:pt x="195072" y="214884"/>
                  </a:lnTo>
                  <a:lnTo>
                    <a:pt x="140208" y="202692"/>
                  </a:lnTo>
                  <a:lnTo>
                    <a:pt x="96012" y="187452"/>
                  </a:lnTo>
                  <a:lnTo>
                    <a:pt x="85344" y="184404"/>
                  </a:lnTo>
                  <a:lnTo>
                    <a:pt x="41148" y="156972"/>
                  </a:lnTo>
                  <a:lnTo>
                    <a:pt x="27432" y="138684"/>
                  </a:lnTo>
                  <a:lnTo>
                    <a:pt x="28956" y="140208"/>
                  </a:lnTo>
                  <a:lnTo>
                    <a:pt x="25908" y="134112"/>
                  </a:lnTo>
                  <a:lnTo>
                    <a:pt x="25908" y="126492"/>
                  </a:lnTo>
                  <a:lnTo>
                    <a:pt x="25908" y="123444"/>
                  </a:lnTo>
                  <a:lnTo>
                    <a:pt x="27432" y="118872"/>
                  </a:lnTo>
                  <a:lnTo>
                    <a:pt x="28956" y="114300"/>
                  </a:lnTo>
                  <a:lnTo>
                    <a:pt x="27432" y="115824"/>
                  </a:lnTo>
                  <a:lnTo>
                    <a:pt x="30480" y="109728"/>
                  </a:lnTo>
                  <a:lnTo>
                    <a:pt x="33528" y="105156"/>
                  </a:lnTo>
                  <a:lnTo>
                    <a:pt x="38100" y="102108"/>
                  </a:lnTo>
                  <a:lnTo>
                    <a:pt x="42672" y="97536"/>
                  </a:lnTo>
                  <a:lnTo>
                    <a:pt x="60960" y="83820"/>
                  </a:lnTo>
                  <a:lnTo>
                    <a:pt x="68580" y="79248"/>
                  </a:lnTo>
                  <a:lnTo>
                    <a:pt x="96012" y="65532"/>
                  </a:lnTo>
                  <a:lnTo>
                    <a:pt x="106680" y="62484"/>
                  </a:lnTo>
                  <a:lnTo>
                    <a:pt x="117348" y="57912"/>
                  </a:lnTo>
                  <a:lnTo>
                    <a:pt x="141732" y="51816"/>
                  </a:lnTo>
                  <a:lnTo>
                    <a:pt x="167640" y="44196"/>
                  </a:lnTo>
                  <a:lnTo>
                    <a:pt x="195072" y="39624"/>
                  </a:lnTo>
                  <a:lnTo>
                    <a:pt x="224028" y="35052"/>
                  </a:lnTo>
                  <a:lnTo>
                    <a:pt x="256032" y="30480"/>
                  </a:lnTo>
                  <a:lnTo>
                    <a:pt x="288036" y="27432"/>
                  </a:lnTo>
                  <a:lnTo>
                    <a:pt x="320040" y="25971"/>
                  </a:lnTo>
                  <a:lnTo>
                    <a:pt x="391668" y="25971"/>
                  </a:lnTo>
                  <a:lnTo>
                    <a:pt x="457200" y="30480"/>
                  </a:lnTo>
                  <a:lnTo>
                    <a:pt x="545592" y="44196"/>
                  </a:lnTo>
                  <a:lnTo>
                    <a:pt x="571500" y="51816"/>
                  </a:lnTo>
                  <a:lnTo>
                    <a:pt x="594360" y="57912"/>
                  </a:lnTo>
                  <a:lnTo>
                    <a:pt x="615696" y="67056"/>
                  </a:lnTo>
                  <a:lnTo>
                    <a:pt x="626364" y="70104"/>
                  </a:lnTo>
                  <a:lnTo>
                    <a:pt x="633984" y="74676"/>
                  </a:lnTo>
                  <a:lnTo>
                    <a:pt x="643128" y="79248"/>
                  </a:lnTo>
                  <a:lnTo>
                    <a:pt x="658368" y="88392"/>
                  </a:lnTo>
                  <a:lnTo>
                    <a:pt x="664464" y="92964"/>
                  </a:lnTo>
                  <a:lnTo>
                    <a:pt x="669036" y="97536"/>
                  </a:lnTo>
                  <a:lnTo>
                    <a:pt x="675132" y="102108"/>
                  </a:lnTo>
                  <a:lnTo>
                    <a:pt x="684276" y="115824"/>
                  </a:lnTo>
                  <a:lnTo>
                    <a:pt x="682752" y="114300"/>
                  </a:lnTo>
                  <a:lnTo>
                    <a:pt x="684276" y="120396"/>
                  </a:lnTo>
                  <a:lnTo>
                    <a:pt x="685800" y="123444"/>
                  </a:lnTo>
                  <a:lnTo>
                    <a:pt x="685800" y="77724"/>
                  </a:lnTo>
                  <a:lnTo>
                    <a:pt x="679704" y="73152"/>
                  </a:lnTo>
                  <a:lnTo>
                    <a:pt x="672084" y="67056"/>
                  </a:lnTo>
                  <a:lnTo>
                    <a:pt x="614172" y="38100"/>
                  </a:lnTo>
                  <a:lnTo>
                    <a:pt x="577596" y="27432"/>
                  </a:lnTo>
                  <a:lnTo>
                    <a:pt x="550164" y="19812"/>
                  </a:lnTo>
                  <a:lnTo>
                    <a:pt x="490728" y="9144"/>
                  </a:lnTo>
                  <a:lnTo>
                    <a:pt x="425196" y="3048"/>
                  </a:lnTo>
                  <a:lnTo>
                    <a:pt x="355092" y="0"/>
                  </a:lnTo>
                  <a:lnTo>
                    <a:pt x="284988" y="3048"/>
                  </a:lnTo>
                  <a:lnTo>
                    <a:pt x="220980" y="9144"/>
                  </a:lnTo>
                  <a:lnTo>
                    <a:pt x="161544" y="19812"/>
                  </a:lnTo>
                  <a:lnTo>
                    <a:pt x="109728" y="35052"/>
                  </a:lnTo>
                  <a:lnTo>
                    <a:pt x="97536" y="38100"/>
                  </a:lnTo>
                  <a:lnTo>
                    <a:pt x="65532" y="51816"/>
                  </a:lnTo>
                  <a:lnTo>
                    <a:pt x="56388" y="56388"/>
                  </a:lnTo>
                  <a:lnTo>
                    <a:pt x="47244" y="62484"/>
                  </a:lnTo>
                  <a:lnTo>
                    <a:pt x="39624" y="67056"/>
                  </a:lnTo>
                  <a:lnTo>
                    <a:pt x="24384" y="79248"/>
                  </a:lnTo>
                  <a:lnTo>
                    <a:pt x="18288" y="85344"/>
                  </a:lnTo>
                  <a:lnTo>
                    <a:pt x="9144" y="97536"/>
                  </a:lnTo>
                  <a:lnTo>
                    <a:pt x="6096" y="103632"/>
                  </a:lnTo>
                  <a:lnTo>
                    <a:pt x="4572" y="105156"/>
                  </a:lnTo>
                  <a:lnTo>
                    <a:pt x="3048" y="112776"/>
                  </a:lnTo>
                  <a:lnTo>
                    <a:pt x="1524" y="118872"/>
                  </a:lnTo>
                  <a:lnTo>
                    <a:pt x="1524" y="120396"/>
                  </a:lnTo>
                  <a:lnTo>
                    <a:pt x="0" y="120396"/>
                  </a:lnTo>
                  <a:lnTo>
                    <a:pt x="0" y="128016"/>
                  </a:lnTo>
                  <a:lnTo>
                    <a:pt x="0" y="134112"/>
                  </a:lnTo>
                  <a:lnTo>
                    <a:pt x="0" y="591312"/>
                  </a:lnTo>
                  <a:lnTo>
                    <a:pt x="1524" y="591312"/>
                  </a:lnTo>
                  <a:lnTo>
                    <a:pt x="1524" y="592836"/>
                  </a:lnTo>
                  <a:lnTo>
                    <a:pt x="3048" y="600456"/>
                  </a:lnTo>
                  <a:lnTo>
                    <a:pt x="4572" y="606552"/>
                  </a:lnTo>
                  <a:lnTo>
                    <a:pt x="6096" y="608076"/>
                  </a:lnTo>
                  <a:lnTo>
                    <a:pt x="9144" y="614172"/>
                  </a:lnTo>
                  <a:lnTo>
                    <a:pt x="13716" y="621792"/>
                  </a:lnTo>
                  <a:lnTo>
                    <a:pt x="25908" y="633984"/>
                  </a:lnTo>
                  <a:lnTo>
                    <a:pt x="27432" y="635127"/>
                  </a:lnTo>
                  <a:lnTo>
                    <a:pt x="32004" y="638556"/>
                  </a:lnTo>
                  <a:lnTo>
                    <a:pt x="39624" y="644652"/>
                  </a:lnTo>
                  <a:lnTo>
                    <a:pt x="47244" y="649224"/>
                  </a:lnTo>
                  <a:lnTo>
                    <a:pt x="56388" y="655320"/>
                  </a:lnTo>
                  <a:lnTo>
                    <a:pt x="65532" y="659892"/>
                  </a:lnTo>
                  <a:lnTo>
                    <a:pt x="97536" y="673608"/>
                  </a:lnTo>
                  <a:lnTo>
                    <a:pt x="109728" y="678180"/>
                  </a:lnTo>
                  <a:lnTo>
                    <a:pt x="134112" y="684276"/>
                  </a:lnTo>
                  <a:lnTo>
                    <a:pt x="161544" y="691896"/>
                  </a:lnTo>
                  <a:lnTo>
                    <a:pt x="220980" y="702564"/>
                  </a:lnTo>
                  <a:lnTo>
                    <a:pt x="286512" y="708660"/>
                  </a:lnTo>
                  <a:lnTo>
                    <a:pt x="356616" y="711708"/>
                  </a:lnTo>
                  <a:lnTo>
                    <a:pt x="426720" y="708660"/>
                  </a:lnTo>
                  <a:lnTo>
                    <a:pt x="490728" y="702564"/>
                  </a:lnTo>
                  <a:lnTo>
                    <a:pt x="550164" y="691896"/>
                  </a:lnTo>
                  <a:lnTo>
                    <a:pt x="601980" y="676656"/>
                  </a:lnTo>
                  <a:lnTo>
                    <a:pt x="614172" y="673608"/>
                  </a:lnTo>
                  <a:lnTo>
                    <a:pt x="646176" y="659892"/>
                  </a:lnTo>
                  <a:lnTo>
                    <a:pt x="655320" y="655320"/>
                  </a:lnTo>
                  <a:lnTo>
                    <a:pt x="664464" y="649224"/>
                  </a:lnTo>
                  <a:lnTo>
                    <a:pt x="672084" y="644652"/>
                  </a:lnTo>
                  <a:lnTo>
                    <a:pt x="684276" y="634898"/>
                  </a:lnTo>
                  <a:lnTo>
                    <a:pt x="685800" y="633679"/>
                  </a:lnTo>
                  <a:lnTo>
                    <a:pt x="687324" y="632460"/>
                  </a:lnTo>
                  <a:lnTo>
                    <a:pt x="693420" y="626364"/>
                  </a:lnTo>
                  <a:lnTo>
                    <a:pt x="702564" y="614172"/>
                  </a:lnTo>
                  <a:lnTo>
                    <a:pt x="705612" y="608076"/>
                  </a:lnTo>
                  <a:lnTo>
                    <a:pt x="707136" y="606552"/>
                  </a:lnTo>
                  <a:lnTo>
                    <a:pt x="708660" y="598932"/>
                  </a:lnTo>
                  <a:lnTo>
                    <a:pt x="710184" y="592836"/>
                  </a:lnTo>
                  <a:lnTo>
                    <a:pt x="710184" y="591312"/>
                  </a:lnTo>
                  <a:lnTo>
                    <a:pt x="711708" y="583692"/>
                  </a:lnTo>
                  <a:lnTo>
                    <a:pt x="711708" y="128016"/>
                  </a:lnTo>
                  <a:lnTo>
                    <a:pt x="711708" y="126492"/>
                  </a:lnTo>
                  <a:close/>
                </a:path>
              </a:pathLst>
            </a:custGeom>
            <a:solidFill>
              <a:srgbClr val="A15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593082" y="3134358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302508" y="2197608"/>
            <a:ext cx="864235" cy="407034"/>
            <a:chOff x="3302508" y="2197608"/>
            <a:chExt cx="864235" cy="407034"/>
          </a:xfrm>
        </p:grpSpPr>
        <p:sp>
          <p:nvSpPr>
            <p:cNvPr id="48" name="object 48"/>
            <p:cNvSpPr/>
            <p:nvPr/>
          </p:nvSpPr>
          <p:spPr>
            <a:xfrm>
              <a:off x="3314699" y="2209799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838199" y="318515"/>
                  </a:moveTo>
                  <a:lnTo>
                    <a:pt x="838199" y="64007"/>
                  </a:lnTo>
                  <a:lnTo>
                    <a:pt x="831453" y="52581"/>
                  </a:lnTo>
                  <a:lnTo>
                    <a:pt x="781021" y="31834"/>
                  </a:lnTo>
                  <a:lnTo>
                    <a:pt x="739693" y="22891"/>
                  </a:lnTo>
                  <a:lnTo>
                    <a:pt x="689197" y="15152"/>
                  </a:lnTo>
                  <a:lnTo>
                    <a:pt x="630710" y="8805"/>
                  </a:lnTo>
                  <a:lnTo>
                    <a:pt x="565412" y="4038"/>
                  </a:lnTo>
                  <a:lnTo>
                    <a:pt x="494482" y="1041"/>
                  </a:lnTo>
                  <a:lnTo>
                    <a:pt x="419099" y="0"/>
                  </a:lnTo>
                  <a:lnTo>
                    <a:pt x="344118" y="1041"/>
                  </a:lnTo>
                  <a:lnTo>
                    <a:pt x="273402" y="4038"/>
                  </a:lnTo>
                  <a:lnTo>
                    <a:pt x="208167" y="8805"/>
                  </a:lnTo>
                  <a:lnTo>
                    <a:pt x="149630" y="15152"/>
                  </a:lnTo>
                  <a:lnTo>
                    <a:pt x="99007" y="22891"/>
                  </a:lnTo>
                  <a:lnTo>
                    <a:pt x="57516" y="31834"/>
                  </a:lnTo>
                  <a:lnTo>
                    <a:pt x="6796" y="52581"/>
                  </a:lnTo>
                  <a:lnTo>
                    <a:pt x="0" y="64007"/>
                  </a:lnTo>
                  <a:lnTo>
                    <a:pt x="0" y="318515"/>
                  </a:lnTo>
                  <a:lnTo>
                    <a:pt x="57516" y="350294"/>
                  </a:lnTo>
                  <a:lnTo>
                    <a:pt x="99007" y="358997"/>
                  </a:lnTo>
                  <a:lnTo>
                    <a:pt x="149630" y="366483"/>
                  </a:lnTo>
                  <a:lnTo>
                    <a:pt x="208167" y="372589"/>
                  </a:lnTo>
                  <a:lnTo>
                    <a:pt x="273402" y="377153"/>
                  </a:lnTo>
                  <a:lnTo>
                    <a:pt x="344118" y="380011"/>
                  </a:lnTo>
                  <a:lnTo>
                    <a:pt x="419099" y="380999"/>
                  </a:lnTo>
                  <a:lnTo>
                    <a:pt x="494482" y="380011"/>
                  </a:lnTo>
                  <a:lnTo>
                    <a:pt x="565412" y="377153"/>
                  </a:lnTo>
                  <a:lnTo>
                    <a:pt x="630710" y="372589"/>
                  </a:lnTo>
                  <a:lnTo>
                    <a:pt x="689197" y="366483"/>
                  </a:lnTo>
                  <a:lnTo>
                    <a:pt x="739693" y="358997"/>
                  </a:lnTo>
                  <a:lnTo>
                    <a:pt x="781021" y="350294"/>
                  </a:lnTo>
                  <a:lnTo>
                    <a:pt x="831453" y="329890"/>
                  </a:lnTo>
                  <a:lnTo>
                    <a:pt x="838199" y="318515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02508" y="2197620"/>
              <a:ext cx="864235" cy="407034"/>
            </a:xfrm>
            <a:custGeom>
              <a:avLst/>
              <a:gdLst/>
              <a:ahLst/>
              <a:cxnLst/>
              <a:rect l="l" t="t" r="r" b="b"/>
              <a:pathLst>
                <a:path w="864235" h="407035">
                  <a:moveTo>
                    <a:pt x="864108" y="74676"/>
                  </a:moveTo>
                  <a:lnTo>
                    <a:pt x="862584" y="71628"/>
                  </a:lnTo>
                  <a:lnTo>
                    <a:pt x="862584" y="67056"/>
                  </a:lnTo>
                  <a:lnTo>
                    <a:pt x="859536" y="64008"/>
                  </a:lnTo>
                  <a:lnTo>
                    <a:pt x="859536" y="62484"/>
                  </a:lnTo>
                  <a:lnTo>
                    <a:pt x="858012" y="62484"/>
                  </a:lnTo>
                  <a:lnTo>
                    <a:pt x="856488" y="57912"/>
                  </a:lnTo>
                  <a:lnTo>
                    <a:pt x="854964" y="57912"/>
                  </a:lnTo>
                  <a:lnTo>
                    <a:pt x="848868" y="53340"/>
                  </a:lnTo>
                  <a:lnTo>
                    <a:pt x="844296" y="48768"/>
                  </a:lnTo>
                  <a:lnTo>
                    <a:pt x="838200" y="45720"/>
                  </a:lnTo>
                  <a:lnTo>
                    <a:pt x="838200" y="76200"/>
                  </a:lnTo>
                  <a:lnTo>
                    <a:pt x="838200" y="106680"/>
                  </a:lnTo>
                  <a:lnTo>
                    <a:pt x="838200" y="330708"/>
                  </a:lnTo>
                  <a:lnTo>
                    <a:pt x="833628" y="333756"/>
                  </a:lnTo>
                  <a:lnTo>
                    <a:pt x="830580" y="335280"/>
                  </a:lnTo>
                  <a:lnTo>
                    <a:pt x="826008" y="338328"/>
                  </a:lnTo>
                  <a:lnTo>
                    <a:pt x="819912" y="341376"/>
                  </a:lnTo>
                  <a:lnTo>
                    <a:pt x="813816" y="342900"/>
                  </a:lnTo>
                  <a:lnTo>
                    <a:pt x="806196" y="345948"/>
                  </a:lnTo>
                  <a:lnTo>
                    <a:pt x="797052" y="348996"/>
                  </a:lnTo>
                  <a:lnTo>
                    <a:pt x="787908" y="350520"/>
                  </a:lnTo>
                  <a:lnTo>
                    <a:pt x="777240" y="353568"/>
                  </a:lnTo>
                  <a:lnTo>
                    <a:pt x="765048" y="356616"/>
                  </a:lnTo>
                  <a:lnTo>
                    <a:pt x="752856" y="358140"/>
                  </a:lnTo>
                  <a:lnTo>
                    <a:pt x="740664" y="361188"/>
                  </a:lnTo>
                  <a:lnTo>
                    <a:pt x="726948" y="362712"/>
                  </a:lnTo>
                  <a:lnTo>
                    <a:pt x="711708" y="364236"/>
                  </a:lnTo>
                  <a:lnTo>
                    <a:pt x="696468" y="367284"/>
                  </a:lnTo>
                  <a:lnTo>
                    <a:pt x="681228" y="368808"/>
                  </a:lnTo>
                  <a:lnTo>
                    <a:pt x="630936" y="373380"/>
                  </a:lnTo>
                  <a:lnTo>
                    <a:pt x="556260" y="377952"/>
                  </a:lnTo>
                  <a:lnTo>
                    <a:pt x="516636" y="379476"/>
                  </a:lnTo>
                  <a:lnTo>
                    <a:pt x="475488" y="380936"/>
                  </a:lnTo>
                  <a:lnTo>
                    <a:pt x="388620" y="381000"/>
                  </a:lnTo>
                  <a:lnTo>
                    <a:pt x="347472" y="379476"/>
                  </a:lnTo>
                  <a:lnTo>
                    <a:pt x="306324" y="377888"/>
                  </a:lnTo>
                  <a:lnTo>
                    <a:pt x="233172" y="373380"/>
                  </a:lnTo>
                  <a:lnTo>
                    <a:pt x="182880" y="368808"/>
                  </a:lnTo>
                  <a:lnTo>
                    <a:pt x="152400" y="364236"/>
                  </a:lnTo>
                  <a:lnTo>
                    <a:pt x="137160" y="362712"/>
                  </a:lnTo>
                  <a:lnTo>
                    <a:pt x="123444" y="361188"/>
                  </a:lnTo>
                  <a:lnTo>
                    <a:pt x="111252" y="358140"/>
                  </a:lnTo>
                  <a:lnTo>
                    <a:pt x="99060" y="356616"/>
                  </a:lnTo>
                  <a:lnTo>
                    <a:pt x="86868" y="353568"/>
                  </a:lnTo>
                  <a:lnTo>
                    <a:pt x="76200" y="350520"/>
                  </a:lnTo>
                  <a:lnTo>
                    <a:pt x="67056" y="348996"/>
                  </a:lnTo>
                  <a:lnTo>
                    <a:pt x="57912" y="345948"/>
                  </a:lnTo>
                  <a:lnTo>
                    <a:pt x="42672" y="339852"/>
                  </a:lnTo>
                  <a:lnTo>
                    <a:pt x="36576" y="338328"/>
                  </a:lnTo>
                  <a:lnTo>
                    <a:pt x="32004" y="335280"/>
                  </a:lnTo>
                  <a:lnTo>
                    <a:pt x="28956" y="332232"/>
                  </a:lnTo>
                  <a:lnTo>
                    <a:pt x="25908" y="330708"/>
                  </a:lnTo>
                  <a:lnTo>
                    <a:pt x="25908" y="106680"/>
                  </a:lnTo>
                  <a:lnTo>
                    <a:pt x="41148" y="112776"/>
                  </a:lnTo>
                  <a:lnTo>
                    <a:pt x="50292" y="115824"/>
                  </a:lnTo>
                  <a:lnTo>
                    <a:pt x="60960" y="118872"/>
                  </a:lnTo>
                  <a:lnTo>
                    <a:pt x="70104" y="121920"/>
                  </a:lnTo>
                  <a:lnTo>
                    <a:pt x="82296" y="124968"/>
                  </a:lnTo>
                  <a:lnTo>
                    <a:pt x="94488" y="126492"/>
                  </a:lnTo>
                  <a:lnTo>
                    <a:pt x="106680" y="129540"/>
                  </a:lnTo>
                  <a:lnTo>
                    <a:pt x="120396" y="131064"/>
                  </a:lnTo>
                  <a:lnTo>
                    <a:pt x="134112" y="134112"/>
                  </a:lnTo>
                  <a:lnTo>
                    <a:pt x="149352" y="135636"/>
                  </a:lnTo>
                  <a:lnTo>
                    <a:pt x="164592" y="138684"/>
                  </a:lnTo>
                  <a:lnTo>
                    <a:pt x="213360" y="143256"/>
                  </a:lnTo>
                  <a:lnTo>
                    <a:pt x="268224" y="147828"/>
                  </a:lnTo>
                  <a:lnTo>
                    <a:pt x="307848" y="149402"/>
                  </a:lnTo>
                  <a:lnTo>
                    <a:pt x="388620" y="152400"/>
                  </a:lnTo>
                  <a:lnTo>
                    <a:pt x="475488" y="152400"/>
                  </a:lnTo>
                  <a:lnTo>
                    <a:pt x="557784" y="149352"/>
                  </a:lnTo>
                  <a:lnTo>
                    <a:pt x="595884" y="147828"/>
                  </a:lnTo>
                  <a:lnTo>
                    <a:pt x="650748" y="143256"/>
                  </a:lnTo>
                  <a:lnTo>
                    <a:pt x="699516" y="138684"/>
                  </a:lnTo>
                  <a:lnTo>
                    <a:pt x="716280" y="135636"/>
                  </a:lnTo>
                  <a:lnTo>
                    <a:pt x="729996" y="134112"/>
                  </a:lnTo>
                  <a:lnTo>
                    <a:pt x="743712" y="131064"/>
                  </a:lnTo>
                  <a:lnTo>
                    <a:pt x="757428" y="129540"/>
                  </a:lnTo>
                  <a:lnTo>
                    <a:pt x="771144" y="126492"/>
                  </a:lnTo>
                  <a:lnTo>
                    <a:pt x="822960" y="112776"/>
                  </a:lnTo>
                  <a:lnTo>
                    <a:pt x="836676" y="107289"/>
                  </a:lnTo>
                  <a:lnTo>
                    <a:pt x="838200" y="106680"/>
                  </a:lnTo>
                  <a:lnTo>
                    <a:pt x="838200" y="76200"/>
                  </a:lnTo>
                  <a:lnTo>
                    <a:pt x="833628" y="79248"/>
                  </a:lnTo>
                  <a:lnTo>
                    <a:pt x="830580" y="82296"/>
                  </a:lnTo>
                  <a:lnTo>
                    <a:pt x="826008" y="83820"/>
                  </a:lnTo>
                  <a:lnTo>
                    <a:pt x="813816" y="89916"/>
                  </a:lnTo>
                  <a:lnTo>
                    <a:pt x="806196" y="91440"/>
                  </a:lnTo>
                  <a:lnTo>
                    <a:pt x="787908" y="97536"/>
                  </a:lnTo>
                  <a:lnTo>
                    <a:pt x="777240" y="99060"/>
                  </a:lnTo>
                  <a:lnTo>
                    <a:pt x="765048" y="102108"/>
                  </a:lnTo>
                  <a:lnTo>
                    <a:pt x="752856" y="103632"/>
                  </a:lnTo>
                  <a:lnTo>
                    <a:pt x="740664" y="106680"/>
                  </a:lnTo>
                  <a:lnTo>
                    <a:pt x="726948" y="108204"/>
                  </a:lnTo>
                  <a:lnTo>
                    <a:pt x="711708" y="111252"/>
                  </a:lnTo>
                  <a:lnTo>
                    <a:pt x="630936" y="118872"/>
                  </a:lnTo>
                  <a:lnTo>
                    <a:pt x="556260" y="124968"/>
                  </a:lnTo>
                  <a:lnTo>
                    <a:pt x="516636" y="126492"/>
                  </a:lnTo>
                  <a:lnTo>
                    <a:pt x="473964" y="126492"/>
                  </a:lnTo>
                  <a:lnTo>
                    <a:pt x="431292" y="128016"/>
                  </a:lnTo>
                  <a:lnTo>
                    <a:pt x="388620" y="126492"/>
                  </a:lnTo>
                  <a:lnTo>
                    <a:pt x="347472" y="126492"/>
                  </a:lnTo>
                  <a:lnTo>
                    <a:pt x="307848" y="124968"/>
                  </a:lnTo>
                  <a:lnTo>
                    <a:pt x="268224" y="121793"/>
                  </a:lnTo>
                  <a:lnTo>
                    <a:pt x="166116" y="112776"/>
                  </a:lnTo>
                  <a:lnTo>
                    <a:pt x="137160" y="108204"/>
                  </a:lnTo>
                  <a:lnTo>
                    <a:pt x="123444" y="106680"/>
                  </a:lnTo>
                  <a:lnTo>
                    <a:pt x="111252" y="103632"/>
                  </a:lnTo>
                  <a:lnTo>
                    <a:pt x="99060" y="102108"/>
                  </a:lnTo>
                  <a:lnTo>
                    <a:pt x="86868" y="99060"/>
                  </a:lnTo>
                  <a:lnTo>
                    <a:pt x="76200" y="97536"/>
                  </a:lnTo>
                  <a:lnTo>
                    <a:pt x="57912" y="91440"/>
                  </a:lnTo>
                  <a:lnTo>
                    <a:pt x="50292" y="88392"/>
                  </a:lnTo>
                  <a:lnTo>
                    <a:pt x="42672" y="86868"/>
                  </a:lnTo>
                  <a:lnTo>
                    <a:pt x="36576" y="83820"/>
                  </a:lnTo>
                  <a:lnTo>
                    <a:pt x="32004" y="80772"/>
                  </a:lnTo>
                  <a:lnTo>
                    <a:pt x="28956" y="79248"/>
                  </a:lnTo>
                  <a:lnTo>
                    <a:pt x="25908" y="76200"/>
                  </a:lnTo>
                  <a:lnTo>
                    <a:pt x="28956" y="73152"/>
                  </a:lnTo>
                  <a:lnTo>
                    <a:pt x="33528" y="71628"/>
                  </a:lnTo>
                  <a:lnTo>
                    <a:pt x="38100" y="68580"/>
                  </a:lnTo>
                  <a:lnTo>
                    <a:pt x="44196" y="65532"/>
                  </a:lnTo>
                  <a:lnTo>
                    <a:pt x="50292" y="64008"/>
                  </a:lnTo>
                  <a:lnTo>
                    <a:pt x="57912" y="60960"/>
                  </a:lnTo>
                  <a:lnTo>
                    <a:pt x="67056" y="57912"/>
                  </a:lnTo>
                  <a:lnTo>
                    <a:pt x="76200" y="56388"/>
                  </a:lnTo>
                  <a:lnTo>
                    <a:pt x="86868" y="53340"/>
                  </a:lnTo>
                  <a:lnTo>
                    <a:pt x="99060" y="50292"/>
                  </a:lnTo>
                  <a:lnTo>
                    <a:pt x="111252" y="48768"/>
                  </a:lnTo>
                  <a:lnTo>
                    <a:pt x="123444" y="45720"/>
                  </a:lnTo>
                  <a:lnTo>
                    <a:pt x="137160" y="44196"/>
                  </a:lnTo>
                  <a:lnTo>
                    <a:pt x="152400" y="42672"/>
                  </a:lnTo>
                  <a:lnTo>
                    <a:pt x="167640" y="39624"/>
                  </a:lnTo>
                  <a:lnTo>
                    <a:pt x="233172" y="33528"/>
                  </a:lnTo>
                  <a:lnTo>
                    <a:pt x="307848" y="28956"/>
                  </a:lnTo>
                  <a:lnTo>
                    <a:pt x="347472" y="27432"/>
                  </a:lnTo>
                  <a:lnTo>
                    <a:pt x="388620" y="25958"/>
                  </a:lnTo>
                  <a:lnTo>
                    <a:pt x="475488" y="25908"/>
                  </a:lnTo>
                  <a:lnTo>
                    <a:pt x="516636" y="27432"/>
                  </a:lnTo>
                  <a:lnTo>
                    <a:pt x="557784" y="29006"/>
                  </a:lnTo>
                  <a:lnTo>
                    <a:pt x="630936" y="33528"/>
                  </a:lnTo>
                  <a:lnTo>
                    <a:pt x="681228" y="38100"/>
                  </a:lnTo>
                  <a:lnTo>
                    <a:pt x="711708" y="42672"/>
                  </a:lnTo>
                  <a:lnTo>
                    <a:pt x="726948" y="44196"/>
                  </a:lnTo>
                  <a:lnTo>
                    <a:pt x="740664" y="45720"/>
                  </a:lnTo>
                  <a:lnTo>
                    <a:pt x="752856" y="48768"/>
                  </a:lnTo>
                  <a:lnTo>
                    <a:pt x="765048" y="50292"/>
                  </a:lnTo>
                  <a:lnTo>
                    <a:pt x="777240" y="53340"/>
                  </a:lnTo>
                  <a:lnTo>
                    <a:pt x="787908" y="56388"/>
                  </a:lnTo>
                  <a:lnTo>
                    <a:pt x="797052" y="57912"/>
                  </a:lnTo>
                  <a:lnTo>
                    <a:pt x="806196" y="60960"/>
                  </a:lnTo>
                  <a:lnTo>
                    <a:pt x="821436" y="67056"/>
                  </a:lnTo>
                  <a:lnTo>
                    <a:pt x="827532" y="68580"/>
                  </a:lnTo>
                  <a:lnTo>
                    <a:pt x="832104" y="71628"/>
                  </a:lnTo>
                  <a:lnTo>
                    <a:pt x="835152" y="74676"/>
                  </a:lnTo>
                  <a:lnTo>
                    <a:pt x="836676" y="75438"/>
                  </a:lnTo>
                  <a:lnTo>
                    <a:pt x="838200" y="76200"/>
                  </a:lnTo>
                  <a:lnTo>
                    <a:pt x="838200" y="45720"/>
                  </a:lnTo>
                  <a:lnTo>
                    <a:pt x="822960" y="39624"/>
                  </a:lnTo>
                  <a:lnTo>
                    <a:pt x="813816" y="36576"/>
                  </a:lnTo>
                  <a:lnTo>
                    <a:pt x="803148" y="33528"/>
                  </a:lnTo>
                  <a:lnTo>
                    <a:pt x="794004" y="30480"/>
                  </a:lnTo>
                  <a:lnTo>
                    <a:pt x="781812" y="28956"/>
                  </a:lnTo>
                  <a:lnTo>
                    <a:pt x="757428" y="22860"/>
                  </a:lnTo>
                  <a:lnTo>
                    <a:pt x="743712" y="21336"/>
                  </a:lnTo>
                  <a:lnTo>
                    <a:pt x="729996" y="18288"/>
                  </a:lnTo>
                  <a:lnTo>
                    <a:pt x="699516" y="15240"/>
                  </a:lnTo>
                  <a:lnTo>
                    <a:pt x="684276" y="12192"/>
                  </a:lnTo>
                  <a:lnTo>
                    <a:pt x="650748" y="9144"/>
                  </a:lnTo>
                  <a:lnTo>
                    <a:pt x="595884" y="4572"/>
                  </a:lnTo>
                  <a:lnTo>
                    <a:pt x="556260" y="2984"/>
                  </a:lnTo>
                  <a:lnTo>
                    <a:pt x="475488" y="0"/>
                  </a:lnTo>
                  <a:lnTo>
                    <a:pt x="388620" y="0"/>
                  </a:lnTo>
                  <a:lnTo>
                    <a:pt x="306324" y="3048"/>
                  </a:lnTo>
                  <a:lnTo>
                    <a:pt x="268224" y="4572"/>
                  </a:lnTo>
                  <a:lnTo>
                    <a:pt x="213360" y="9144"/>
                  </a:lnTo>
                  <a:lnTo>
                    <a:pt x="179832" y="13716"/>
                  </a:lnTo>
                  <a:lnTo>
                    <a:pt x="163068" y="15240"/>
                  </a:lnTo>
                  <a:lnTo>
                    <a:pt x="147828" y="16764"/>
                  </a:lnTo>
                  <a:lnTo>
                    <a:pt x="134112" y="18288"/>
                  </a:lnTo>
                  <a:lnTo>
                    <a:pt x="118872" y="21336"/>
                  </a:lnTo>
                  <a:lnTo>
                    <a:pt x="106680" y="22860"/>
                  </a:lnTo>
                  <a:lnTo>
                    <a:pt x="92964" y="25908"/>
                  </a:lnTo>
                  <a:lnTo>
                    <a:pt x="80772" y="28956"/>
                  </a:lnTo>
                  <a:lnTo>
                    <a:pt x="70104" y="30480"/>
                  </a:lnTo>
                  <a:lnTo>
                    <a:pt x="59436" y="33528"/>
                  </a:lnTo>
                  <a:lnTo>
                    <a:pt x="41148" y="39624"/>
                  </a:lnTo>
                  <a:lnTo>
                    <a:pt x="25908" y="45720"/>
                  </a:lnTo>
                  <a:lnTo>
                    <a:pt x="19812" y="50292"/>
                  </a:lnTo>
                  <a:lnTo>
                    <a:pt x="13716" y="53340"/>
                  </a:lnTo>
                  <a:lnTo>
                    <a:pt x="9144" y="57912"/>
                  </a:lnTo>
                  <a:lnTo>
                    <a:pt x="7620" y="57912"/>
                  </a:lnTo>
                  <a:lnTo>
                    <a:pt x="6096" y="62484"/>
                  </a:lnTo>
                  <a:lnTo>
                    <a:pt x="4572" y="62484"/>
                  </a:lnTo>
                  <a:lnTo>
                    <a:pt x="4572" y="64008"/>
                  </a:lnTo>
                  <a:lnTo>
                    <a:pt x="3048" y="64008"/>
                  </a:lnTo>
                  <a:lnTo>
                    <a:pt x="1524" y="67056"/>
                  </a:lnTo>
                  <a:lnTo>
                    <a:pt x="1524" y="71628"/>
                  </a:lnTo>
                  <a:lnTo>
                    <a:pt x="0" y="74676"/>
                  </a:lnTo>
                  <a:lnTo>
                    <a:pt x="0" y="79248"/>
                  </a:lnTo>
                  <a:lnTo>
                    <a:pt x="0" y="332232"/>
                  </a:lnTo>
                  <a:lnTo>
                    <a:pt x="1524" y="335280"/>
                  </a:lnTo>
                  <a:lnTo>
                    <a:pt x="1524" y="339852"/>
                  </a:lnTo>
                  <a:lnTo>
                    <a:pt x="3048" y="342900"/>
                  </a:lnTo>
                  <a:lnTo>
                    <a:pt x="4572" y="342900"/>
                  </a:lnTo>
                  <a:lnTo>
                    <a:pt x="4572" y="344424"/>
                  </a:lnTo>
                  <a:lnTo>
                    <a:pt x="6096" y="344424"/>
                  </a:lnTo>
                  <a:lnTo>
                    <a:pt x="7620" y="348996"/>
                  </a:lnTo>
                  <a:lnTo>
                    <a:pt x="9144" y="348996"/>
                  </a:lnTo>
                  <a:lnTo>
                    <a:pt x="13716" y="353568"/>
                  </a:lnTo>
                  <a:lnTo>
                    <a:pt x="19812" y="358140"/>
                  </a:lnTo>
                  <a:lnTo>
                    <a:pt x="24384" y="360426"/>
                  </a:lnTo>
                  <a:lnTo>
                    <a:pt x="25908" y="361188"/>
                  </a:lnTo>
                  <a:lnTo>
                    <a:pt x="27432" y="361797"/>
                  </a:lnTo>
                  <a:lnTo>
                    <a:pt x="41148" y="367284"/>
                  </a:lnTo>
                  <a:lnTo>
                    <a:pt x="50292" y="370332"/>
                  </a:lnTo>
                  <a:lnTo>
                    <a:pt x="60960" y="373380"/>
                  </a:lnTo>
                  <a:lnTo>
                    <a:pt x="70104" y="376428"/>
                  </a:lnTo>
                  <a:lnTo>
                    <a:pt x="82296" y="377952"/>
                  </a:lnTo>
                  <a:lnTo>
                    <a:pt x="106680" y="384048"/>
                  </a:lnTo>
                  <a:lnTo>
                    <a:pt x="120396" y="385572"/>
                  </a:lnTo>
                  <a:lnTo>
                    <a:pt x="134112" y="388620"/>
                  </a:lnTo>
                  <a:lnTo>
                    <a:pt x="164592" y="391668"/>
                  </a:lnTo>
                  <a:lnTo>
                    <a:pt x="179832" y="394716"/>
                  </a:lnTo>
                  <a:lnTo>
                    <a:pt x="213360" y="397764"/>
                  </a:lnTo>
                  <a:lnTo>
                    <a:pt x="268224" y="402336"/>
                  </a:lnTo>
                  <a:lnTo>
                    <a:pt x="307848" y="403910"/>
                  </a:lnTo>
                  <a:lnTo>
                    <a:pt x="388620" y="406908"/>
                  </a:lnTo>
                  <a:lnTo>
                    <a:pt x="475488" y="406908"/>
                  </a:lnTo>
                  <a:lnTo>
                    <a:pt x="557784" y="403860"/>
                  </a:lnTo>
                  <a:lnTo>
                    <a:pt x="595884" y="402336"/>
                  </a:lnTo>
                  <a:lnTo>
                    <a:pt x="650748" y="397764"/>
                  </a:lnTo>
                  <a:lnTo>
                    <a:pt x="684276" y="393192"/>
                  </a:lnTo>
                  <a:lnTo>
                    <a:pt x="699516" y="391668"/>
                  </a:lnTo>
                  <a:lnTo>
                    <a:pt x="716280" y="390144"/>
                  </a:lnTo>
                  <a:lnTo>
                    <a:pt x="729996" y="388620"/>
                  </a:lnTo>
                  <a:lnTo>
                    <a:pt x="743712" y="385572"/>
                  </a:lnTo>
                  <a:lnTo>
                    <a:pt x="757428" y="384048"/>
                  </a:lnTo>
                  <a:lnTo>
                    <a:pt x="771144" y="381000"/>
                  </a:lnTo>
                  <a:lnTo>
                    <a:pt x="781812" y="377952"/>
                  </a:lnTo>
                  <a:lnTo>
                    <a:pt x="794004" y="374904"/>
                  </a:lnTo>
                  <a:lnTo>
                    <a:pt x="804672" y="373380"/>
                  </a:lnTo>
                  <a:lnTo>
                    <a:pt x="822960" y="367284"/>
                  </a:lnTo>
                  <a:lnTo>
                    <a:pt x="836676" y="361797"/>
                  </a:lnTo>
                  <a:lnTo>
                    <a:pt x="838200" y="361188"/>
                  </a:lnTo>
                  <a:lnTo>
                    <a:pt x="839724" y="360045"/>
                  </a:lnTo>
                  <a:lnTo>
                    <a:pt x="844296" y="356616"/>
                  </a:lnTo>
                  <a:lnTo>
                    <a:pt x="850392" y="353568"/>
                  </a:lnTo>
                  <a:lnTo>
                    <a:pt x="854964" y="348996"/>
                  </a:lnTo>
                  <a:lnTo>
                    <a:pt x="856488" y="348996"/>
                  </a:lnTo>
                  <a:lnTo>
                    <a:pt x="858012" y="344424"/>
                  </a:lnTo>
                  <a:lnTo>
                    <a:pt x="859536" y="344424"/>
                  </a:lnTo>
                  <a:lnTo>
                    <a:pt x="859536" y="342900"/>
                  </a:lnTo>
                  <a:lnTo>
                    <a:pt x="862584" y="339852"/>
                  </a:lnTo>
                  <a:lnTo>
                    <a:pt x="862584" y="335280"/>
                  </a:lnTo>
                  <a:lnTo>
                    <a:pt x="864108" y="332232"/>
                  </a:lnTo>
                  <a:lnTo>
                    <a:pt x="864108" y="79248"/>
                  </a:lnTo>
                  <a:lnTo>
                    <a:pt x="864108" y="74676"/>
                  </a:lnTo>
                  <a:close/>
                </a:path>
              </a:pathLst>
            </a:custGeom>
            <a:solidFill>
              <a:srgbClr val="A15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593082" y="2270250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636008" y="2578608"/>
            <a:ext cx="711835" cy="711835"/>
            <a:chOff x="4636008" y="2578608"/>
            <a:chExt cx="711835" cy="711835"/>
          </a:xfrm>
        </p:grpSpPr>
        <p:sp>
          <p:nvSpPr>
            <p:cNvPr id="52" name="object 52"/>
            <p:cNvSpPr/>
            <p:nvPr/>
          </p:nvSpPr>
          <p:spPr>
            <a:xfrm>
              <a:off x="4648199" y="25907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571499"/>
                  </a:moveTo>
                  <a:lnTo>
                    <a:pt x="685799" y="114299"/>
                  </a:lnTo>
                  <a:lnTo>
                    <a:pt x="678879" y="91448"/>
                  </a:lnTo>
                  <a:lnTo>
                    <a:pt x="627533" y="50675"/>
                  </a:lnTo>
                  <a:lnTo>
                    <a:pt x="585787" y="33718"/>
                  </a:lnTo>
                  <a:lnTo>
                    <a:pt x="535111" y="19689"/>
                  </a:lnTo>
                  <a:lnTo>
                    <a:pt x="476845" y="9072"/>
                  </a:lnTo>
                  <a:lnTo>
                    <a:pt x="412328" y="2348"/>
                  </a:lnTo>
                  <a:lnTo>
                    <a:pt x="342899" y="0"/>
                  </a:lnTo>
                  <a:lnTo>
                    <a:pt x="273909" y="2348"/>
                  </a:lnTo>
                  <a:lnTo>
                    <a:pt x="209597" y="9072"/>
                  </a:lnTo>
                  <a:lnTo>
                    <a:pt x="151358" y="19689"/>
                  </a:lnTo>
                  <a:lnTo>
                    <a:pt x="100583" y="33718"/>
                  </a:lnTo>
                  <a:lnTo>
                    <a:pt x="58668" y="50675"/>
                  </a:lnTo>
                  <a:lnTo>
                    <a:pt x="6983" y="91448"/>
                  </a:lnTo>
                  <a:lnTo>
                    <a:pt x="0" y="114299"/>
                  </a:lnTo>
                  <a:lnTo>
                    <a:pt x="0" y="571499"/>
                  </a:lnTo>
                  <a:lnTo>
                    <a:pt x="27003" y="616362"/>
                  </a:lnTo>
                  <a:lnTo>
                    <a:pt x="100583" y="652652"/>
                  </a:lnTo>
                  <a:lnTo>
                    <a:pt x="151358" y="666511"/>
                  </a:lnTo>
                  <a:lnTo>
                    <a:pt x="209597" y="676941"/>
                  </a:lnTo>
                  <a:lnTo>
                    <a:pt x="273909" y="683513"/>
                  </a:lnTo>
                  <a:lnTo>
                    <a:pt x="342899" y="685799"/>
                  </a:lnTo>
                  <a:lnTo>
                    <a:pt x="412328" y="683513"/>
                  </a:lnTo>
                  <a:lnTo>
                    <a:pt x="476845" y="676941"/>
                  </a:lnTo>
                  <a:lnTo>
                    <a:pt x="535111" y="666511"/>
                  </a:lnTo>
                  <a:lnTo>
                    <a:pt x="585787" y="652652"/>
                  </a:lnTo>
                  <a:lnTo>
                    <a:pt x="627533" y="635793"/>
                  </a:lnTo>
                  <a:lnTo>
                    <a:pt x="678879" y="594788"/>
                  </a:lnTo>
                  <a:lnTo>
                    <a:pt x="685799" y="571499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36008" y="2578620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5" h="711835">
                  <a:moveTo>
                    <a:pt x="711708" y="126492"/>
                  </a:moveTo>
                  <a:lnTo>
                    <a:pt x="710184" y="120396"/>
                  </a:lnTo>
                  <a:lnTo>
                    <a:pt x="710184" y="118872"/>
                  </a:lnTo>
                  <a:lnTo>
                    <a:pt x="708660" y="111252"/>
                  </a:lnTo>
                  <a:lnTo>
                    <a:pt x="707136" y="105156"/>
                  </a:lnTo>
                  <a:lnTo>
                    <a:pt x="705612" y="103632"/>
                  </a:lnTo>
                  <a:lnTo>
                    <a:pt x="702564" y="97536"/>
                  </a:lnTo>
                  <a:lnTo>
                    <a:pt x="697992" y="89916"/>
                  </a:lnTo>
                  <a:lnTo>
                    <a:pt x="685800" y="77724"/>
                  </a:lnTo>
                  <a:lnTo>
                    <a:pt x="685800" y="123444"/>
                  </a:lnTo>
                  <a:lnTo>
                    <a:pt x="685800" y="126492"/>
                  </a:lnTo>
                  <a:lnTo>
                    <a:pt x="685800" y="129540"/>
                  </a:lnTo>
                  <a:lnTo>
                    <a:pt x="685800" y="176479"/>
                  </a:lnTo>
                  <a:lnTo>
                    <a:pt x="685800" y="586740"/>
                  </a:lnTo>
                  <a:lnTo>
                    <a:pt x="684276" y="592836"/>
                  </a:lnTo>
                  <a:lnTo>
                    <a:pt x="682752" y="597408"/>
                  </a:lnTo>
                  <a:lnTo>
                    <a:pt x="684276" y="595884"/>
                  </a:lnTo>
                  <a:lnTo>
                    <a:pt x="681228" y="601980"/>
                  </a:lnTo>
                  <a:lnTo>
                    <a:pt x="650748" y="627888"/>
                  </a:lnTo>
                  <a:lnTo>
                    <a:pt x="615696" y="644652"/>
                  </a:lnTo>
                  <a:lnTo>
                    <a:pt x="594360" y="653796"/>
                  </a:lnTo>
                  <a:lnTo>
                    <a:pt x="569976" y="659892"/>
                  </a:lnTo>
                  <a:lnTo>
                    <a:pt x="544068" y="667512"/>
                  </a:lnTo>
                  <a:lnTo>
                    <a:pt x="516636" y="672084"/>
                  </a:lnTo>
                  <a:lnTo>
                    <a:pt x="487680" y="676656"/>
                  </a:lnTo>
                  <a:lnTo>
                    <a:pt x="455676" y="681228"/>
                  </a:lnTo>
                  <a:lnTo>
                    <a:pt x="423672" y="684276"/>
                  </a:lnTo>
                  <a:lnTo>
                    <a:pt x="391668" y="685723"/>
                  </a:lnTo>
                  <a:lnTo>
                    <a:pt x="320040" y="685723"/>
                  </a:lnTo>
                  <a:lnTo>
                    <a:pt x="254508" y="681228"/>
                  </a:lnTo>
                  <a:lnTo>
                    <a:pt x="195072" y="672084"/>
                  </a:lnTo>
                  <a:lnTo>
                    <a:pt x="140208" y="659892"/>
                  </a:lnTo>
                  <a:lnTo>
                    <a:pt x="96012" y="644652"/>
                  </a:lnTo>
                  <a:lnTo>
                    <a:pt x="85344" y="641604"/>
                  </a:lnTo>
                  <a:lnTo>
                    <a:pt x="41148" y="614172"/>
                  </a:lnTo>
                  <a:lnTo>
                    <a:pt x="27432" y="595884"/>
                  </a:lnTo>
                  <a:lnTo>
                    <a:pt x="28956" y="597408"/>
                  </a:lnTo>
                  <a:lnTo>
                    <a:pt x="25908" y="591312"/>
                  </a:lnTo>
                  <a:lnTo>
                    <a:pt x="25908" y="176784"/>
                  </a:lnTo>
                  <a:lnTo>
                    <a:pt x="27432" y="177927"/>
                  </a:lnTo>
                  <a:lnTo>
                    <a:pt x="32004" y="181356"/>
                  </a:lnTo>
                  <a:lnTo>
                    <a:pt x="39624" y="187452"/>
                  </a:lnTo>
                  <a:lnTo>
                    <a:pt x="47244" y="192024"/>
                  </a:lnTo>
                  <a:lnTo>
                    <a:pt x="56388" y="198120"/>
                  </a:lnTo>
                  <a:lnTo>
                    <a:pt x="65532" y="202692"/>
                  </a:lnTo>
                  <a:lnTo>
                    <a:pt x="97536" y="216408"/>
                  </a:lnTo>
                  <a:lnTo>
                    <a:pt x="109728" y="220980"/>
                  </a:lnTo>
                  <a:lnTo>
                    <a:pt x="134112" y="227076"/>
                  </a:lnTo>
                  <a:lnTo>
                    <a:pt x="161544" y="234696"/>
                  </a:lnTo>
                  <a:lnTo>
                    <a:pt x="220980" y="245364"/>
                  </a:lnTo>
                  <a:lnTo>
                    <a:pt x="286512" y="251460"/>
                  </a:lnTo>
                  <a:lnTo>
                    <a:pt x="356616" y="254508"/>
                  </a:lnTo>
                  <a:lnTo>
                    <a:pt x="426720" y="251460"/>
                  </a:lnTo>
                  <a:lnTo>
                    <a:pt x="490728" y="245364"/>
                  </a:lnTo>
                  <a:lnTo>
                    <a:pt x="550164" y="234696"/>
                  </a:lnTo>
                  <a:lnTo>
                    <a:pt x="601980" y="219456"/>
                  </a:lnTo>
                  <a:lnTo>
                    <a:pt x="614172" y="216408"/>
                  </a:lnTo>
                  <a:lnTo>
                    <a:pt x="646176" y="202692"/>
                  </a:lnTo>
                  <a:lnTo>
                    <a:pt x="655320" y="198120"/>
                  </a:lnTo>
                  <a:lnTo>
                    <a:pt x="664464" y="192024"/>
                  </a:lnTo>
                  <a:lnTo>
                    <a:pt x="672084" y="187452"/>
                  </a:lnTo>
                  <a:lnTo>
                    <a:pt x="684276" y="177698"/>
                  </a:lnTo>
                  <a:lnTo>
                    <a:pt x="685800" y="176479"/>
                  </a:lnTo>
                  <a:lnTo>
                    <a:pt x="685800" y="129540"/>
                  </a:lnTo>
                  <a:lnTo>
                    <a:pt x="684276" y="135636"/>
                  </a:lnTo>
                  <a:lnTo>
                    <a:pt x="682752" y="140208"/>
                  </a:lnTo>
                  <a:lnTo>
                    <a:pt x="684276" y="138684"/>
                  </a:lnTo>
                  <a:lnTo>
                    <a:pt x="650748" y="170688"/>
                  </a:lnTo>
                  <a:lnTo>
                    <a:pt x="615696" y="187452"/>
                  </a:lnTo>
                  <a:lnTo>
                    <a:pt x="594360" y="196596"/>
                  </a:lnTo>
                  <a:lnTo>
                    <a:pt x="569976" y="202692"/>
                  </a:lnTo>
                  <a:lnTo>
                    <a:pt x="544068" y="210312"/>
                  </a:lnTo>
                  <a:lnTo>
                    <a:pt x="516636" y="214884"/>
                  </a:lnTo>
                  <a:lnTo>
                    <a:pt x="487680" y="219456"/>
                  </a:lnTo>
                  <a:lnTo>
                    <a:pt x="455676" y="224028"/>
                  </a:lnTo>
                  <a:lnTo>
                    <a:pt x="423672" y="227076"/>
                  </a:lnTo>
                  <a:lnTo>
                    <a:pt x="390144" y="228600"/>
                  </a:lnTo>
                  <a:lnTo>
                    <a:pt x="320040" y="228523"/>
                  </a:lnTo>
                  <a:lnTo>
                    <a:pt x="254508" y="224028"/>
                  </a:lnTo>
                  <a:lnTo>
                    <a:pt x="195072" y="214884"/>
                  </a:lnTo>
                  <a:lnTo>
                    <a:pt x="140208" y="202692"/>
                  </a:lnTo>
                  <a:lnTo>
                    <a:pt x="96012" y="187452"/>
                  </a:lnTo>
                  <a:lnTo>
                    <a:pt x="85344" y="184404"/>
                  </a:lnTo>
                  <a:lnTo>
                    <a:pt x="41148" y="156972"/>
                  </a:lnTo>
                  <a:lnTo>
                    <a:pt x="27432" y="138684"/>
                  </a:lnTo>
                  <a:lnTo>
                    <a:pt x="28956" y="140208"/>
                  </a:lnTo>
                  <a:lnTo>
                    <a:pt x="25908" y="134112"/>
                  </a:lnTo>
                  <a:lnTo>
                    <a:pt x="25908" y="126492"/>
                  </a:lnTo>
                  <a:lnTo>
                    <a:pt x="25908" y="123444"/>
                  </a:lnTo>
                  <a:lnTo>
                    <a:pt x="27432" y="118872"/>
                  </a:lnTo>
                  <a:lnTo>
                    <a:pt x="28956" y="114300"/>
                  </a:lnTo>
                  <a:lnTo>
                    <a:pt x="27432" y="115824"/>
                  </a:lnTo>
                  <a:lnTo>
                    <a:pt x="30480" y="109728"/>
                  </a:lnTo>
                  <a:lnTo>
                    <a:pt x="33528" y="105156"/>
                  </a:lnTo>
                  <a:lnTo>
                    <a:pt x="38100" y="102108"/>
                  </a:lnTo>
                  <a:lnTo>
                    <a:pt x="42672" y="97536"/>
                  </a:lnTo>
                  <a:lnTo>
                    <a:pt x="60960" y="83820"/>
                  </a:lnTo>
                  <a:lnTo>
                    <a:pt x="68580" y="79248"/>
                  </a:lnTo>
                  <a:lnTo>
                    <a:pt x="96012" y="65532"/>
                  </a:lnTo>
                  <a:lnTo>
                    <a:pt x="106680" y="62484"/>
                  </a:lnTo>
                  <a:lnTo>
                    <a:pt x="117348" y="57912"/>
                  </a:lnTo>
                  <a:lnTo>
                    <a:pt x="141732" y="51816"/>
                  </a:lnTo>
                  <a:lnTo>
                    <a:pt x="167640" y="44196"/>
                  </a:lnTo>
                  <a:lnTo>
                    <a:pt x="195072" y="39624"/>
                  </a:lnTo>
                  <a:lnTo>
                    <a:pt x="224028" y="35052"/>
                  </a:lnTo>
                  <a:lnTo>
                    <a:pt x="256032" y="30480"/>
                  </a:lnTo>
                  <a:lnTo>
                    <a:pt x="288036" y="27432"/>
                  </a:lnTo>
                  <a:lnTo>
                    <a:pt x="320040" y="25971"/>
                  </a:lnTo>
                  <a:lnTo>
                    <a:pt x="391668" y="25971"/>
                  </a:lnTo>
                  <a:lnTo>
                    <a:pt x="457200" y="30480"/>
                  </a:lnTo>
                  <a:lnTo>
                    <a:pt x="545592" y="44196"/>
                  </a:lnTo>
                  <a:lnTo>
                    <a:pt x="571500" y="51816"/>
                  </a:lnTo>
                  <a:lnTo>
                    <a:pt x="594360" y="57912"/>
                  </a:lnTo>
                  <a:lnTo>
                    <a:pt x="615696" y="67056"/>
                  </a:lnTo>
                  <a:lnTo>
                    <a:pt x="626364" y="70104"/>
                  </a:lnTo>
                  <a:lnTo>
                    <a:pt x="633984" y="74676"/>
                  </a:lnTo>
                  <a:lnTo>
                    <a:pt x="643128" y="79248"/>
                  </a:lnTo>
                  <a:lnTo>
                    <a:pt x="658368" y="88392"/>
                  </a:lnTo>
                  <a:lnTo>
                    <a:pt x="664464" y="92964"/>
                  </a:lnTo>
                  <a:lnTo>
                    <a:pt x="669036" y="97536"/>
                  </a:lnTo>
                  <a:lnTo>
                    <a:pt x="675132" y="102108"/>
                  </a:lnTo>
                  <a:lnTo>
                    <a:pt x="684276" y="115824"/>
                  </a:lnTo>
                  <a:lnTo>
                    <a:pt x="682752" y="114300"/>
                  </a:lnTo>
                  <a:lnTo>
                    <a:pt x="684276" y="120396"/>
                  </a:lnTo>
                  <a:lnTo>
                    <a:pt x="685800" y="123444"/>
                  </a:lnTo>
                  <a:lnTo>
                    <a:pt x="685800" y="77724"/>
                  </a:lnTo>
                  <a:lnTo>
                    <a:pt x="679704" y="73152"/>
                  </a:lnTo>
                  <a:lnTo>
                    <a:pt x="672084" y="67056"/>
                  </a:lnTo>
                  <a:lnTo>
                    <a:pt x="614172" y="38100"/>
                  </a:lnTo>
                  <a:lnTo>
                    <a:pt x="577596" y="27432"/>
                  </a:lnTo>
                  <a:lnTo>
                    <a:pt x="550164" y="19812"/>
                  </a:lnTo>
                  <a:lnTo>
                    <a:pt x="490728" y="9144"/>
                  </a:lnTo>
                  <a:lnTo>
                    <a:pt x="425196" y="3048"/>
                  </a:lnTo>
                  <a:lnTo>
                    <a:pt x="355092" y="0"/>
                  </a:lnTo>
                  <a:lnTo>
                    <a:pt x="284988" y="3048"/>
                  </a:lnTo>
                  <a:lnTo>
                    <a:pt x="220980" y="9144"/>
                  </a:lnTo>
                  <a:lnTo>
                    <a:pt x="161544" y="19812"/>
                  </a:lnTo>
                  <a:lnTo>
                    <a:pt x="109728" y="35052"/>
                  </a:lnTo>
                  <a:lnTo>
                    <a:pt x="97536" y="38100"/>
                  </a:lnTo>
                  <a:lnTo>
                    <a:pt x="65532" y="51816"/>
                  </a:lnTo>
                  <a:lnTo>
                    <a:pt x="56388" y="56388"/>
                  </a:lnTo>
                  <a:lnTo>
                    <a:pt x="47244" y="62484"/>
                  </a:lnTo>
                  <a:lnTo>
                    <a:pt x="39624" y="67056"/>
                  </a:lnTo>
                  <a:lnTo>
                    <a:pt x="24384" y="79248"/>
                  </a:lnTo>
                  <a:lnTo>
                    <a:pt x="18288" y="85344"/>
                  </a:lnTo>
                  <a:lnTo>
                    <a:pt x="9144" y="97536"/>
                  </a:lnTo>
                  <a:lnTo>
                    <a:pt x="6096" y="103632"/>
                  </a:lnTo>
                  <a:lnTo>
                    <a:pt x="4572" y="105156"/>
                  </a:lnTo>
                  <a:lnTo>
                    <a:pt x="3048" y="112776"/>
                  </a:lnTo>
                  <a:lnTo>
                    <a:pt x="1524" y="118872"/>
                  </a:lnTo>
                  <a:lnTo>
                    <a:pt x="1524" y="120396"/>
                  </a:lnTo>
                  <a:lnTo>
                    <a:pt x="0" y="120396"/>
                  </a:lnTo>
                  <a:lnTo>
                    <a:pt x="0" y="128016"/>
                  </a:lnTo>
                  <a:lnTo>
                    <a:pt x="0" y="134112"/>
                  </a:lnTo>
                  <a:lnTo>
                    <a:pt x="0" y="591312"/>
                  </a:lnTo>
                  <a:lnTo>
                    <a:pt x="1524" y="591312"/>
                  </a:lnTo>
                  <a:lnTo>
                    <a:pt x="1524" y="592836"/>
                  </a:lnTo>
                  <a:lnTo>
                    <a:pt x="3048" y="600456"/>
                  </a:lnTo>
                  <a:lnTo>
                    <a:pt x="4572" y="606552"/>
                  </a:lnTo>
                  <a:lnTo>
                    <a:pt x="6096" y="608076"/>
                  </a:lnTo>
                  <a:lnTo>
                    <a:pt x="9144" y="614172"/>
                  </a:lnTo>
                  <a:lnTo>
                    <a:pt x="13716" y="621792"/>
                  </a:lnTo>
                  <a:lnTo>
                    <a:pt x="25908" y="633984"/>
                  </a:lnTo>
                  <a:lnTo>
                    <a:pt x="27432" y="635127"/>
                  </a:lnTo>
                  <a:lnTo>
                    <a:pt x="32004" y="638556"/>
                  </a:lnTo>
                  <a:lnTo>
                    <a:pt x="39624" y="644652"/>
                  </a:lnTo>
                  <a:lnTo>
                    <a:pt x="47244" y="649224"/>
                  </a:lnTo>
                  <a:lnTo>
                    <a:pt x="56388" y="655320"/>
                  </a:lnTo>
                  <a:lnTo>
                    <a:pt x="65532" y="659892"/>
                  </a:lnTo>
                  <a:lnTo>
                    <a:pt x="97536" y="673608"/>
                  </a:lnTo>
                  <a:lnTo>
                    <a:pt x="109728" y="678180"/>
                  </a:lnTo>
                  <a:lnTo>
                    <a:pt x="134112" y="684276"/>
                  </a:lnTo>
                  <a:lnTo>
                    <a:pt x="161544" y="691896"/>
                  </a:lnTo>
                  <a:lnTo>
                    <a:pt x="220980" y="702564"/>
                  </a:lnTo>
                  <a:lnTo>
                    <a:pt x="286512" y="708660"/>
                  </a:lnTo>
                  <a:lnTo>
                    <a:pt x="356616" y="711708"/>
                  </a:lnTo>
                  <a:lnTo>
                    <a:pt x="426720" y="708660"/>
                  </a:lnTo>
                  <a:lnTo>
                    <a:pt x="490728" y="702564"/>
                  </a:lnTo>
                  <a:lnTo>
                    <a:pt x="550164" y="691896"/>
                  </a:lnTo>
                  <a:lnTo>
                    <a:pt x="601980" y="676656"/>
                  </a:lnTo>
                  <a:lnTo>
                    <a:pt x="614172" y="673608"/>
                  </a:lnTo>
                  <a:lnTo>
                    <a:pt x="646176" y="659892"/>
                  </a:lnTo>
                  <a:lnTo>
                    <a:pt x="655320" y="655320"/>
                  </a:lnTo>
                  <a:lnTo>
                    <a:pt x="664464" y="649224"/>
                  </a:lnTo>
                  <a:lnTo>
                    <a:pt x="672084" y="644652"/>
                  </a:lnTo>
                  <a:lnTo>
                    <a:pt x="684276" y="634898"/>
                  </a:lnTo>
                  <a:lnTo>
                    <a:pt x="685800" y="633679"/>
                  </a:lnTo>
                  <a:lnTo>
                    <a:pt x="687324" y="632460"/>
                  </a:lnTo>
                  <a:lnTo>
                    <a:pt x="693420" y="626364"/>
                  </a:lnTo>
                  <a:lnTo>
                    <a:pt x="702564" y="614172"/>
                  </a:lnTo>
                  <a:lnTo>
                    <a:pt x="705612" y="608076"/>
                  </a:lnTo>
                  <a:lnTo>
                    <a:pt x="707136" y="606552"/>
                  </a:lnTo>
                  <a:lnTo>
                    <a:pt x="708660" y="598932"/>
                  </a:lnTo>
                  <a:lnTo>
                    <a:pt x="710184" y="592836"/>
                  </a:lnTo>
                  <a:lnTo>
                    <a:pt x="710184" y="591312"/>
                  </a:lnTo>
                  <a:lnTo>
                    <a:pt x="711708" y="583692"/>
                  </a:lnTo>
                  <a:lnTo>
                    <a:pt x="711708" y="128016"/>
                  </a:lnTo>
                  <a:lnTo>
                    <a:pt x="711708" y="126492"/>
                  </a:lnTo>
                  <a:close/>
                </a:path>
              </a:pathLst>
            </a:custGeom>
            <a:solidFill>
              <a:srgbClr val="A15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850382" y="2829558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93082" y="4841238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93082" y="4035042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74182" y="4384038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340608" y="6388608"/>
            <a:ext cx="483234" cy="635635"/>
            <a:chOff x="3340608" y="6388608"/>
            <a:chExt cx="483234" cy="635635"/>
          </a:xfrm>
        </p:grpSpPr>
        <p:sp>
          <p:nvSpPr>
            <p:cNvPr id="59" name="object 59"/>
            <p:cNvSpPr/>
            <p:nvPr/>
          </p:nvSpPr>
          <p:spPr>
            <a:xfrm>
              <a:off x="3352799" y="6400799"/>
              <a:ext cx="457200" cy="609600"/>
            </a:xfrm>
            <a:custGeom>
              <a:avLst/>
              <a:gdLst/>
              <a:ahLst/>
              <a:cxnLst/>
              <a:rect l="l" t="t" r="r" b="b"/>
              <a:pathLst>
                <a:path w="457200" h="609600">
                  <a:moveTo>
                    <a:pt x="457199" y="509015"/>
                  </a:moveTo>
                  <a:lnTo>
                    <a:pt x="457199" y="102107"/>
                  </a:lnTo>
                  <a:lnTo>
                    <a:pt x="449050" y="74965"/>
                  </a:lnTo>
                  <a:lnTo>
                    <a:pt x="390334" y="29908"/>
                  </a:lnTo>
                  <a:lnTo>
                    <a:pt x="344085" y="13941"/>
                  </a:lnTo>
                  <a:lnTo>
                    <a:pt x="289454" y="3647"/>
                  </a:lnTo>
                  <a:lnTo>
                    <a:pt x="228599" y="0"/>
                  </a:lnTo>
                  <a:lnTo>
                    <a:pt x="168274" y="3647"/>
                  </a:lnTo>
                  <a:lnTo>
                    <a:pt x="113791" y="13941"/>
                  </a:lnTo>
                  <a:lnTo>
                    <a:pt x="67436" y="29908"/>
                  </a:lnTo>
                  <a:lnTo>
                    <a:pt x="31495" y="5057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31495" y="560154"/>
                  </a:lnTo>
                  <a:lnTo>
                    <a:pt x="67436" y="580453"/>
                  </a:lnTo>
                  <a:lnTo>
                    <a:pt x="113791" y="596053"/>
                  </a:lnTo>
                  <a:lnTo>
                    <a:pt x="168274" y="606065"/>
                  </a:lnTo>
                  <a:lnTo>
                    <a:pt x="228599" y="609599"/>
                  </a:lnTo>
                  <a:lnTo>
                    <a:pt x="289454" y="606065"/>
                  </a:lnTo>
                  <a:lnTo>
                    <a:pt x="344085" y="596053"/>
                  </a:lnTo>
                  <a:lnTo>
                    <a:pt x="390334" y="580453"/>
                  </a:lnTo>
                  <a:lnTo>
                    <a:pt x="426042" y="560154"/>
                  </a:lnTo>
                  <a:lnTo>
                    <a:pt x="457199" y="509015"/>
                  </a:lnTo>
                  <a:close/>
                </a:path>
              </a:pathLst>
            </a:custGeom>
            <a:solidFill>
              <a:srgbClr val="A4AA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0608" y="6388620"/>
              <a:ext cx="483234" cy="635635"/>
            </a:xfrm>
            <a:custGeom>
              <a:avLst/>
              <a:gdLst/>
              <a:ahLst/>
              <a:cxnLst/>
              <a:rect l="l" t="t" r="r" b="b"/>
              <a:pathLst>
                <a:path w="483235" h="635634">
                  <a:moveTo>
                    <a:pt x="483108" y="106680"/>
                  </a:moveTo>
                  <a:lnTo>
                    <a:pt x="481584" y="102108"/>
                  </a:lnTo>
                  <a:lnTo>
                    <a:pt x="481584" y="100584"/>
                  </a:lnTo>
                  <a:lnTo>
                    <a:pt x="477012" y="89916"/>
                  </a:lnTo>
                  <a:lnTo>
                    <a:pt x="477012" y="88392"/>
                  </a:lnTo>
                  <a:lnTo>
                    <a:pt x="470916" y="77724"/>
                  </a:lnTo>
                  <a:lnTo>
                    <a:pt x="469392" y="76200"/>
                  </a:lnTo>
                  <a:lnTo>
                    <a:pt x="460248" y="65532"/>
                  </a:lnTo>
                  <a:lnTo>
                    <a:pt x="457200" y="62928"/>
                  </a:lnTo>
                  <a:lnTo>
                    <a:pt x="457200" y="108204"/>
                  </a:lnTo>
                  <a:lnTo>
                    <a:pt x="455676" y="106680"/>
                  </a:lnTo>
                  <a:lnTo>
                    <a:pt x="457200" y="111252"/>
                  </a:lnTo>
                  <a:lnTo>
                    <a:pt x="457200" y="114300"/>
                  </a:lnTo>
                  <a:lnTo>
                    <a:pt x="457200" y="118872"/>
                  </a:lnTo>
                  <a:lnTo>
                    <a:pt x="455676" y="123444"/>
                  </a:lnTo>
                  <a:lnTo>
                    <a:pt x="457200" y="120396"/>
                  </a:lnTo>
                  <a:lnTo>
                    <a:pt x="457200" y="166116"/>
                  </a:lnTo>
                  <a:lnTo>
                    <a:pt x="457200" y="525780"/>
                  </a:lnTo>
                  <a:lnTo>
                    <a:pt x="455676" y="528828"/>
                  </a:lnTo>
                  <a:lnTo>
                    <a:pt x="457200" y="527304"/>
                  </a:lnTo>
                  <a:lnTo>
                    <a:pt x="454152" y="537972"/>
                  </a:lnTo>
                  <a:lnTo>
                    <a:pt x="454152" y="534924"/>
                  </a:lnTo>
                  <a:lnTo>
                    <a:pt x="449580" y="544068"/>
                  </a:lnTo>
                  <a:lnTo>
                    <a:pt x="449580" y="542544"/>
                  </a:lnTo>
                  <a:lnTo>
                    <a:pt x="441960" y="551688"/>
                  </a:lnTo>
                  <a:lnTo>
                    <a:pt x="434340" y="559308"/>
                  </a:lnTo>
                  <a:lnTo>
                    <a:pt x="423672" y="566928"/>
                  </a:lnTo>
                  <a:lnTo>
                    <a:pt x="411480" y="574548"/>
                  </a:lnTo>
                  <a:lnTo>
                    <a:pt x="397764" y="580644"/>
                  </a:lnTo>
                  <a:lnTo>
                    <a:pt x="382524" y="588264"/>
                  </a:lnTo>
                  <a:lnTo>
                    <a:pt x="327660" y="601980"/>
                  </a:lnTo>
                  <a:lnTo>
                    <a:pt x="286512" y="608076"/>
                  </a:lnTo>
                  <a:lnTo>
                    <a:pt x="217932" y="609600"/>
                  </a:lnTo>
                  <a:lnTo>
                    <a:pt x="196596" y="608076"/>
                  </a:lnTo>
                  <a:lnTo>
                    <a:pt x="153924" y="601980"/>
                  </a:lnTo>
                  <a:lnTo>
                    <a:pt x="100584" y="586740"/>
                  </a:lnTo>
                  <a:lnTo>
                    <a:pt x="57912" y="566928"/>
                  </a:lnTo>
                  <a:lnTo>
                    <a:pt x="33528" y="542544"/>
                  </a:lnTo>
                  <a:lnTo>
                    <a:pt x="33528" y="544068"/>
                  </a:lnTo>
                  <a:lnTo>
                    <a:pt x="28956" y="534924"/>
                  </a:lnTo>
                  <a:lnTo>
                    <a:pt x="28956" y="537972"/>
                  </a:lnTo>
                  <a:lnTo>
                    <a:pt x="25908" y="527304"/>
                  </a:lnTo>
                  <a:lnTo>
                    <a:pt x="25908" y="166116"/>
                  </a:lnTo>
                  <a:lnTo>
                    <a:pt x="33528" y="173736"/>
                  </a:lnTo>
                  <a:lnTo>
                    <a:pt x="45720" y="182880"/>
                  </a:lnTo>
                  <a:lnTo>
                    <a:pt x="59436" y="190500"/>
                  </a:lnTo>
                  <a:lnTo>
                    <a:pt x="74676" y="198120"/>
                  </a:lnTo>
                  <a:lnTo>
                    <a:pt x="91440" y="204216"/>
                  </a:lnTo>
                  <a:lnTo>
                    <a:pt x="109728" y="211836"/>
                  </a:lnTo>
                  <a:lnTo>
                    <a:pt x="150876" y="220980"/>
                  </a:lnTo>
                  <a:lnTo>
                    <a:pt x="195072" y="227076"/>
                  </a:lnTo>
                  <a:lnTo>
                    <a:pt x="217932" y="228600"/>
                  </a:lnTo>
                  <a:lnTo>
                    <a:pt x="265176" y="228600"/>
                  </a:lnTo>
                  <a:lnTo>
                    <a:pt x="289560" y="227076"/>
                  </a:lnTo>
                  <a:lnTo>
                    <a:pt x="310896" y="224028"/>
                  </a:lnTo>
                  <a:lnTo>
                    <a:pt x="333756" y="220980"/>
                  </a:lnTo>
                  <a:lnTo>
                    <a:pt x="373380" y="210312"/>
                  </a:lnTo>
                  <a:lnTo>
                    <a:pt x="425196" y="190500"/>
                  </a:lnTo>
                  <a:lnTo>
                    <a:pt x="457200" y="166116"/>
                  </a:lnTo>
                  <a:lnTo>
                    <a:pt x="457200" y="120396"/>
                  </a:lnTo>
                  <a:lnTo>
                    <a:pt x="454152" y="131064"/>
                  </a:lnTo>
                  <a:lnTo>
                    <a:pt x="454152" y="128016"/>
                  </a:lnTo>
                  <a:lnTo>
                    <a:pt x="449580" y="138684"/>
                  </a:lnTo>
                  <a:lnTo>
                    <a:pt x="449580" y="137160"/>
                  </a:lnTo>
                  <a:lnTo>
                    <a:pt x="441960" y="146304"/>
                  </a:lnTo>
                  <a:lnTo>
                    <a:pt x="434340" y="153924"/>
                  </a:lnTo>
                  <a:lnTo>
                    <a:pt x="423672" y="161544"/>
                  </a:lnTo>
                  <a:lnTo>
                    <a:pt x="411480" y="167640"/>
                  </a:lnTo>
                  <a:lnTo>
                    <a:pt x="397764" y="175260"/>
                  </a:lnTo>
                  <a:lnTo>
                    <a:pt x="382524" y="181356"/>
                  </a:lnTo>
                  <a:lnTo>
                    <a:pt x="365760" y="187452"/>
                  </a:lnTo>
                  <a:lnTo>
                    <a:pt x="347472" y="192024"/>
                  </a:lnTo>
                  <a:lnTo>
                    <a:pt x="327660" y="195072"/>
                  </a:lnTo>
                  <a:lnTo>
                    <a:pt x="307848" y="199644"/>
                  </a:lnTo>
                  <a:lnTo>
                    <a:pt x="286512" y="201168"/>
                  </a:lnTo>
                  <a:lnTo>
                    <a:pt x="240792" y="204216"/>
                  </a:lnTo>
                  <a:lnTo>
                    <a:pt x="217932" y="202692"/>
                  </a:lnTo>
                  <a:lnTo>
                    <a:pt x="175260" y="199644"/>
                  </a:lnTo>
                  <a:lnTo>
                    <a:pt x="153924" y="195072"/>
                  </a:lnTo>
                  <a:lnTo>
                    <a:pt x="135636" y="192024"/>
                  </a:lnTo>
                  <a:lnTo>
                    <a:pt x="117348" y="185928"/>
                  </a:lnTo>
                  <a:lnTo>
                    <a:pt x="100584" y="181356"/>
                  </a:lnTo>
                  <a:lnTo>
                    <a:pt x="85344" y="175260"/>
                  </a:lnTo>
                  <a:lnTo>
                    <a:pt x="70104" y="167640"/>
                  </a:lnTo>
                  <a:lnTo>
                    <a:pt x="57912" y="160020"/>
                  </a:lnTo>
                  <a:lnTo>
                    <a:pt x="39624" y="144780"/>
                  </a:lnTo>
                  <a:lnTo>
                    <a:pt x="33528" y="137160"/>
                  </a:lnTo>
                  <a:lnTo>
                    <a:pt x="33528" y="138684"/>
                  </a:lnTo>
                  <a:lnTo>
                    <a:pt x="28956" y="128016"/>
                  </a:lnTo>
                  <a:lnTo>
                    <a:pt x="28956" y="131064"/>
                  </a:lnTo>
                  <a:lnTo>
                    <a:pt x="25908" y="120396"/>
                  </a:lnTo>
                  <a:lnTo>
                    <a:pt x="25908" y="114300"/>
                  </a:lnTo>
                  <a:lnTo>
                    <a:pt x="25908" y="108204"/>
                  </a:lnTo>
                  <a:lnTo>
                    <a:pt x="28956" y="97536"/>
                  </a:lnTo>
                  <a:lnTo>
                    <a:pt x="28956" y="100584"/>
                  </a:lnTo>
                  <a:lnTo>
                    <a:pt x="33528" y="91440"/>
                  </a:lnTo>
                  <a:lnTo>
                    <a:pt x="33528" y="92964"/>
                  </a:lnTo>
                  <a:lnTo>
                    <a:pt x="71628" y="60960"/>
                  </a:lnTo>
                  <a:lnTo>
                    <a:pt x="85344" y="54864"/>
                  </a:lnTo>
                  <a:lnTo>
                    <a:pt x="100584" y="47244"/>
                  </a:lnTo>
                  <a:lnTo>
                    <a:pt x="155448" y="33528"/>
                  </a:lnTo>
                  <a:lnTo>
                    <a:pt x="196596" y="27432"/>
                  </a:lnTo>
                  <a:lnTo>
                    <a:pt x="265176" y="25908"/>
                  </a:lnTo>
                  <a:lnTo>
                    <a:pt x="286512" y="27432"/>
                  </a:lnTo>
                  <a:lnTo>
                    <a:pt x="327660" y="33528"/>
                  </a:lnTo>
                  <a:lnTo>
                    <a:pt x="365760" y="42672"/>
                  </a:lnTo>
                  <a:lnTo>
                    <a:pt x="413004" y="60960"/>
                  </a:lnTo>
                  <a:lnTo>
                    <a:pt x="443484" y="83820"/>
                  </a:lnTo>
                  <a:lnTo>
                    <a:pt x="449580" y="92964"/>
                  </a:lnTo>
                  <a:lnTo>
                    <a:pt x="449580" y="91440"/>
                  </a:lnTo>
                  <a:lnTo>
                    <a:pt x="454152" y="100584"/>
                  </a:lnTo>
                  <a:lnTo>
                    <a:pt x="454152" y="97536"/>
                  </a:lnTo>
                  <a:lnTo>
                    <a:pt x="457200" y="108204"/>
                  </a:lnTo>
                  <a:lnTo>
                    <a:pt x="457200" y="62928"/>
                  </a:lnTo>
                  <a:lnTo>
                    <a:pt x="449580" y="56388"/>
                  </a:lnTo>
                  <a:lnTo>
                    <a:pt x="408432" y="30480"/>
                  </a:lnTo>
                  <a:lnTo>
                    <a:pt x="371856" y="18288"/>
                  </a:lnTo>
                  <a:lnTo>
                    <a:pt x="353568" y="12192"/>
                  </a:lnTo>
                  <a:lnTo>
                    <a:pt x="310896" y="4572"/>
                  </a:lnTo>
                  <a:lnTo>
                    <a:pt x="263652" y="1422"/>
                  </a:lnTo>
                  <a:lnTo>
                    <a:pt x="217932" y="0"/>
                  </a:lnTo>
                  <a:lnTo>
                    <a:pt x="193548" y="3048"/>
                  </a:lnTo>
                  <a:lnTo>
                    <a:pt x="170688" y="4572"/>
                  </a:lnTo>
                  <a:lnTo>
                    <a:pt x="149352" y="9144"/>
                  </a:lnTo>
                  <a:lnTo>
                    <a:pt x="129540" y="12192"/>
                  </a:lnTo>
                  <a:lnTo>
                    <a:pt x="109728" y="18288"/>
                  </a:lnTo>
                  <a:lnTo>
                    <a:pt x="57912" y="39624"/>
                  </a:lnTo>
                  <a:lnTo>
                    <a:pt x="21336" y="67056"/>
                  </a:lnTo>
                  <a:lnTo>
                    <a:pt x="13716" y="76200"/>
                  </a:lnTo>
                  <a:lnTo>
                    <a:pt x="12192" y="77724"/>
                  </a:lnTo>
                  <a:lnTo>
                    <a:pt x="6096" y="88392"/>
                  </a:lnTo>
                  <a:lnTo>
                    <a:pt x="6096" y="89916"/>
                  </a:lnTo>
                  <a:lnTo>
                    <a:pt x="1524" y="100584"/>
                  </a:lnTo>
                  <a:lnTo>
                    <a:pt x="1524" y="102108"/>
                  </a:lnTo>
                  <a:lnTo>
                    <a:pt x="0" y="108204"/>
                  </a:lnTo>
                  <a:lnTo>
                    <a:pt x="0" y="115824"/>
                  </a:lnTo>
                  <a:lnTo>
                    <a:pt x="0" y="121920"/>
                  </a:lnTo>
                  <a:lnTo>
                    <a:pt x="0" y="528828"/>
                  </a:lnTo>
                  <a:lnTo>
                    <a:pt x="1524" y="533400"/>
                  </a:lnTo>
                  <a:lnTo>
                    <a:pt x="1524" y="534924"/>
                  </a:lnTo>
                  <a:lnTo>
                    <a:pt x="6096" y="545592"/>
                  </a:lnTo>
                  <a:lnTo>
                    <a:pt x="6096" y="547116"/>
                  </a:lnTo>
                  <a:lnTo>
                    <a:pt x="12192" y="557784"/>
                  </a:lnTo>
                  <a:lnTo>
                    <a:pt x="13716" y="559308"/>
                  </a:lnTo>
                  <a:lnTo>
                    <a:pt x="22860" y="569976"/>
                  </a:lnTo>
                  <a:lnTo>
                    <a:pt x="25908" y="572579"/>
                  </a:lnTo>
                  <a:lnTo>
                    <a:pt x="33528" y="579120"/>
                  </a:lnTo>
                  <a:lnTo>
                    <a:pt x="45720" y="588264"/>
                  </a:lnTo>
                  <a:lnTo>
                    <a:pt x="91440" y="611124"/>
                  </a:lnTo>
                  <a:lnTo>
                    <a:pt x="129540" y="623316"/>
                  </a:lnTo>
                  <a:lnTo>
                    <a:pt x="150876" y="626364"/>
                  </a:lnTo>
                  <a:lnTo>
                    <a:pt x="172212" y="630936"/>
                  </a:lnTo>
                  <a:lnTo>
                    <a:pt x="219456" y="634072"/>
                  </a:lnTo>
                  <a:lnTo>
                    <a:pt x="242316" y="635508"/>
                  </a:lnTo>
                  <a:lnTo>
                    <a:pt x="265176" y="633984"/>
                  </a:lnTo>
                  <a:lnTo>
                    <a:pt x="289560" y="632460"/>
                  </a:lnTo>
                  <a:lnTo>
                    <a:pt x="333756" y="626364"/>
                  </a:lnTo>
                  <a:lnTo>
                    <a:pt x="373380" y="617220"/>
                  </a:lnTo>
                  <a:lnTo>
                    <a:pt x="438912" y="588264"/>
                  </a:lnTo>
                  <a:lnTo>
                    <a:pt x="457200" y="573024"/>
                  </a:lnTo>
                  <a:lnTo>
                    <a:pt x="461772" y="568452"/>
                  </a:lnTo>
                  <a:lnTo>
                    <a:pt x="469392" y="559308"/>
                  </a:lnTo>
                  <a:lnTo>
                    <a:pt x="470916" y="557784"/>
                  </a:lnTo>
                  <a:lnTo>
                    <a:pt x="477012" y="547116"/>
                  </a:lnTo>
                  <a:lnTo>
                    <a:pt x="477012" y="545592"/>
                  </a:lnTo>
                  <a:lnTo>
                    <a:pt x="481584" y="534924"/>
                  </a:lnTo>
                  <a:lnTo>
                    <a:pt x="481584" y="533400"/>
                  </a:lnTo>
                  <a:lnTo>
                    <a:pt x="483108" y="527304"/>
                  </a:lnTo>
                  <a:lnTo>
                    <a:pt x="483108" y="120396"/>
                  </a:lnTo>
                  <a:lnTo>
                    <a:pt x="483108" y="115824"/>
                  </a:lnTo>
                  <a:lnTo>
                    <a:pt x="483108" y="106680"/>
                  </a:lnTo>
                  <a:close/>
                </a:path>
              </a:pathLst>
            </a:custGeom>
            <a:solidFill>
              <a:srgbClr val="777C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440682" y="6593837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888738" y="6574025"/>
            <a:ext cx="43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569208" y="5550408"/>
            <a:ext cx="178435" cy="635635"/>
            <a:chOff x="3569208" y="5550408"/>
            <a:chExt cx="178435" cy="635635"/>
          </a:xfrm>
        </p:grpSpPr>
        <p:sp>
          <p:nvSpPr>
            <p:cNvPr id="64" name="object 64"/>
            <p:cNvSpPr/>
            <p:nvPr/>
          </p:nvSpPr>
          <p:spPr>
            <a:xfrm>
              <a:off x="3581399" y="5562599"/>
              <a:ext cx="152400" cy="609600"/>
            </a:xfrm>
            <a:custGeom>
              <a:avLst/>
              <a:gdLst/>
              <a:ahLst/>
              <a:cxnLst/>
              <a:rect l="l" t="t" r="r" b="b"/>
              <a:pathLst>
                <a:path w="152400" h="609600">
                  <a:moveTo>
                    <a:pt x="152399" y="509015"/>
                  </a:moveTo>
                  <a:lnTo>
                    <a:pt x="152399" y="102107"/>
                  </a:lnTo>
                  <a:lnTo>
                    <a:pt x="146494" y="62364"/>
                  </a:lnTo>
                  <a:lnTo>
                    <a:pt x="106108" y="8024"/>
                  </a:lnTo>
                  <a:lnTo>
                    <a:pt x="76199" y="0"/>
                  </a:lnTo>
                  <a:lnTo>
                    <a:pt x="46934" y="8024"/>
                  </a:lnTo>
                  <a:lnTo>
                    <a:pt x="22669" y="29908"/>
                  </a:lnTo>
                  <a:lnTo>
                    <a:pt x="6119" y="6236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6119" y="548520"/>
                  </a:lnTo>
                  <a:lnTo>
                    <a:pt x="22669" y="580453"/>
                  </a:lnTo>
                  <a:lnTo>
                    <a:pt x="46934" y="601813"/>
                  </a:lnTo>
                  <a:lnTo>
                    <a:pt x="76199" y="609599"/>
                  </a:lnTo>
                  <a:lnTo>
                    <a:pt x="106108" y="601813"/>
                  </a:lnTo>
                  <a:lnTo>
                    <a:pt x="130301" y="580453"/>
                  </a:lnTo>
                  <a:lnTo>
                    <a:pt x="146494" y="548520"/>
                  </a:lnTo>
                  <a:lnTo>
                    <a:pt x="152399" y="509015"/>
                  </a:lnTo>
                  <a:close/>
                </a:path>
              </a:pathLst>
            </a:custGeom>
            <a:solidFill>
              <a:srgbClr val="A4AA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569208" y="5664708"/>
              <a:ext cx="178308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569208" y="5550408"/>
              <a:ext cx="178435" cy="635635"/>
            </a:xfrm>
            <a:custGeom>
              <a:avLst/>
              <a:gdLst/>
              <a:ahLst/>
              <a:cxnLst/>
              <a:rect l="l" t="t" r="r" b="b"/>
              <a:pathLst>
                <a:path w="178435" h="635635">
                  <a:moveTo>
                    <a:pt x="178308" y="531876"/>
                  </a:moveTo>
                  <a:lnTo>
                    <a:pt x="178308" y="114300"/>
                  </a:lnTo>
                  <a:lnTo>
                    <a:pt x="176784" y="102108"/>
                  </a:lnTo>
                  <a:lnTo>
                    <a:pt x="176784" y="91440"/>
                  </a:lnTo>
                  <a:lnTo>
                    <a:pt x="158496" y="42672"/>
                  </a:lnTo>
                  <a:lnTo>
                    <a:pt x="132588" y="15240"/>
                  </a:lnTo>
                  <a:lnTo>
                    <a:pt x="124968" y="9144"/>
                  </a:lnTo>
                  <a:lnTo>
                    <a:pt x="106680" y="3048"/>
                  </a:lnTo>
                  <a:lnTo>
                    <a:pt x="97536" y="1524"/>
                  </a:lnTo>
                  <a:lnTo>
                    <a:pt x="89916" y="0"/>
                  </a:lnTo>
                  <a:lnTo>
                    <a:pt x="88392" y="0"/>
                  </a:lnTo>
                  <a:lnTo>
                    <a:pt x="70104" y="3048"/>
                  </a:lnTo>
                  <a:lnTo>
                    <a:pt x="60960" y="6096"/>
                  </a:lnTo>
                  <a:lnTo>
                    <a:pt x="53340" y="10668"/>
                  </a:lnTo>
                  <a:lnTo>
                    <a:pt x="44196" y="15240"/>
                  </a:lnTo>
                  <a:lnTo>
                    <a:pt x="38100" y="21336"/>
                  </a:lnTo>
                  <a:lnTo>
                    <a:pt x="30480" y="27432"/>
                  </a:lnTo>
                  <a:lnTo>
                    <a:pt x="24384" y="35052"/>
                  </a:lnTo>
                  <a:lnTo>
                    <a:pt x="19812" y="44196"/>
                  </a:lnTo>
                  <a:lnTo>
                    <a:pt x="13716" y="51816"/>
                  </a:lnTo>
                  <a:lnTo>
                    <a:pt x="10668" y="62484"/>
                  </a:lnTo>
                  <a:lnTo>
                    <a:pt x="6096" y="71628"/>
                  </a:lnTo>
                  <a:lnTo>
                    <a:pt x="4572" y="82296"/>
                  </a:lnTo>
                  <a:lnTo>
                    <a:pt x="1524" y="92964"/>
                  </a:lnTo>
                  <a:lnTo>
                    <a:pt x="0" y="103632"/>
                  </a:lnTo>
                  <a:lnTo>
                    <a:pt x="0" y="533400"/>
                  </a:lnTo>
                  <a:lnTo>
                    <a:pt x="1524" y="544068"/>
                  </a:lnTo>
                  <a:lnTo>
                    <a:pt x="7620" y="565404"/>
                  </a:lnTo>
                  <a:lnTo>
                    <a:pt x="10668" y="574548"/>
                  </a:lnTo>
                  <a:lnTo>
                    <a:pt x="19812" y="592836"/>
                  </a:lnTo>
                  <a:lnTo>
                    <a:pt x="25908" y="600456"/>
                  </a:lnTo>
                  <a:lnTo>
                    <a:pt x="25908" y="105156"/>
                  </a:lnTo>
                  <a:lnTo>
                    <a:pt x="30480" y="77724"/>
                  </a:lnTo>
                  <a:lnTo>
                    <a:pt x="33528" y="70104"/>
                  </a:lnTo>
                  <a:lnTo>
                    <a:pt x="38100" y="62484"/>
                  </a:lnTo>
                  <a:lnTo>
                    <a:pt x="41148" y="56388"/>
                  </a:lnTo>
                  <a:lnTo>
                    <a:pt x="50292" y="44196"/>
                  </a:lnTo>
                  <a:lnTo>
                    <a:pt x="54864" y="39624"/>
                  </a:lnTo>
                  <a:lnTo>
                    <a:pt x="60960" y="35052"/>
                  </a:lnTo>
                  <a:lnTo>
                    <a:pt x="67056" y="32004"/>
                  </a:lnTo>
                  <a:lnTo>
                    <a:pt x="71628" y="28956"/>
                  </a:lnTo>
                  <a:lnTo>
                    <a:pt x="83820" y="25908"/>
                  </a:lnTo>
                  <a:lnTo>
                    <a:pt x="96012" y="25908"/>
                  </a:lnTo>
                  <a:lnTo>
                    <a:pt x="108204" y="28956"/>
                  </a:lnTo>
                  <a:lnTo>
                    <a:pt x="112776" y="32004"/>
                  </a:lnTo>
                  <a:lnTo>
                    <a:pt x="118872" y="36576"/>
                  </a:lnTo>
                  <a:lnTo>
                    <a:pt x="123444" y="39624"/>
                  </a:lnTo>
                  <a:lnTo>
                    <a:pt x="128016" y="45720"/>
                  </a:lnTo>
                  <a:lnTo>
                    <a:pt x="132588" y="50292"/>
                  </a:lnTo>
                  <a:lnTo>
                    <a:pt x="137160" y="56388"/>
                  </a:lnTo>
                  <a:lnTo>
                    <a:pt x="141732" y="64008"/>
                  </a:lnTo>
                  <a:lnTo>
                    <a:pt x="147828" y="79248"/>
                  </a:lnTo>
                  <a:lnTo>
                    <a:pt x="149352" y="88392"/>
                  </a:lnTo>
                  <a:lnTo>
                    <a:pt x="150876" y="96012"/>
                  </a:lnTo>
                  <a:lnTo>
                    <a:pt x="152400" y="105156"/>
                  </a:lnTo>
                  <a:lnTo>
                    <a:pt x="152400" y="602361"/>
                  </a:lnTo>
                  <a:lnTo>
                    <a:pt x="153924" y="600456"/>
                  </a:lnTo>
                  <a:lnTo>
                    <a:pt x="158496" y="591312"/>
                  </a:lnTo>
                  <a:lnTo>
                    <a:pt x="163068" y="583692"/>
                  </a:lnTo>
                  <a:lnTo>
                    <a:pt x="167640" y="573024"/>
                  </a:lnTo>
                  <a:lnTo>
                    <a:pt x="172212" y="563880"/>
                  </a:lnTo>
                  <a:lnTo>
                    <a:pt x="173736" y="553212"/>
                  </a:lnTo>
                  <a:lnTo>
                    <a:pt x="176784" y="542544"/>
                  </a:lnTo>
                  <a:lnTo>
                    <a:pt x="178308" y="531876"/>
                  </a:lnTo>
                  <a:close/>
                </a:path>
                <a:path w="178435" h="635635">
                  <a:moveTo>
                    <a:pt x="96012" y="634288"/>
                  </a:moveTo>
                  <a:lnTo>
                    <a:pt x="96012" y="609600"/>
                  </a:lnTo>
                  <a:lnTo>
                    <a:pt x="82296" y="609600"/>
                  </a:lnTo>
                  <a:lnTo>
                    <a:pt x="70104" y="606552"/>
                  </a:lnTo>
                  <a:lnTo>
                    <a:pt x="65532" y="603504"/>
                  </a:lnTo>
                  <a:lnTo>
                    <a:pt x="59436" y="598932"/>
                  </a:lnTo>
                  <a:lnTo>
                    <a:pt x="54864" y="595884"/>
                  </a:lnTo>
                  <a:lnTo>
                    <a:pt x="50292" y="589788"/>
                  </a:lnTo>
                  <a:lnTo>
                    <a:pt x="45720" y="585216"/>
                  </a:lnTo>
                  <a:lnTo>
                    <a:pt x="41148" y="579120"/>
                  </a:lnTo>
                  <a:lnTo>
                    <a:pt x="36576" y="571500"/>
                  </a:lnTo>
                  <a:lnTo>
                    <a:pt x="30480" y="556260"/>
                  </a:lnTo>
                  <a:lnTo>
                    <a:pt x="28956" y="547116"/>
                  </a:lnTo>
                  <a:lnTo>
                    <a:pt x="27432" y="539496"/>
                  </a:lnTo>
                  <a:lnTo>
                    <a:pt x="25908" y="530352"/>
                  </a:lnTo>
                  <a:lnTo>
                    <a:pt x="25908" y="600456"/>
                  </a:lnTo>
                  <a:lnTo>
                    <a:pt x="38100" y="615696"/>
                  </a:lnTo>
                  <a:lnTo>
                    <a:pt x="45720" y="620268"/>
                  </a:lnTo>
                  <a:lnTo>
                    <a:pt x="53340" y="626364"/>
                  </a:lnTo>
                  <a:lnTo>
                    <a:pt x="71628" y="632460"/>
                  </a:lnTo>
                  <a:lnTo>
                    <a:pt x="89916" y="635508"/>
                  </a:lnTo>
                  <a:lnTo>
                    <a:pt x="96012" y="634288"/>
                  </a:lnTo>
                  <a:close/>
                </a:path>
                <a:path w="178435" h="635635">
                  <a:moveTo>
                    <a:pt x="152400" y="602361"/>
                  </a:moveTo>
                  <a:lnTo>
                    <a:pt x="152400" y="530352"/>
                  </a:lnTo>
                  <a:lnTo>
                    <a:pt x="149352" y="548640"/>
                  </a:lnTo>
                  <a:lnTo>
                    <a:pt x="146304" y="557784"/>
                  </a:lnTo>
                  <a:lnTo>
                    <a:pt x="144780" y="565404"/>
                  </a:lnTo>
                  <a:lnTo>
                    <a:pt x="140208" y="573024"/>
                  </a:lnTo>
                  <a:lnTo>
                    <a:pt x="137160" y="579120"/>
                  </a:lnTo>
                  <a:lnTo>
                    <a:pt x="128016" y="591312"/>
                  </a:lnTo>
                  <a:lnTo>
                    <a:pt x="123444" y="595884"/>
                  </a:lnTo>
                  <a:lnTo>
                    <a:pt x="117348" y="600456"/>
                  </a:lnTo>
                  <a:lnTo>
                    <a:pt x="111252" y="603504"/>
                  </a:lnTo>
                  <a:lnTo>
                    <a:pt x="106680" y="606552"/>
                  </a:lnTo>
                  <a:lnTo>
                    <a:pt x="94488" y="609600"/>
                  </a:lnTo>
                  <a:lnTo>
                    <a:pt x="96012" y="609600"/>
                  </a:lnTo>
                  <a:lnTo>
                    <a:pt x="96012" y="634288"/>
                  </a:lnTo>
                  <a:lnTo>
                    <a:pt x="97536" y="633984"/>
                  </a:lnTo>
                  <a:lnTo>
                    <a:pt x="99060" y="633984"/>
                  </a:lnTo>
                  <a:lnTo>
                    <a:pt x="108204" y="632460"/>
                  </a:lnTo>
                  <a:lnTo>
                    <a:pt x="117348" y="629412"/>
                  </a:lnTo>
                  <a:lnTo>
                    <a:pt x="132588" y="620268"/>
                  </a:lnTo>
                  <a:lnTo>
                    <a:pt x="147828" y="608076"/>
                  </a:lnTo>
                  <a:lnTo>
                    <a:pt x="152400" y="602361"/>
                  </a:lnTo>
                  <a:close/>
                </a:path>
              </a:pathLst>
            </a:custGeom>
            <a:solidFill>
              <a:srgbClr val="777C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557014" y="5659625"/>
            <a:ext cx="71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15" baseline="-23148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700" spc="375" baseline="-231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FF0000"/>
                </a:solidFill>
                <a:latin typeface="Arial"/>
                <a:cs typeface="Arial"/>
              </a:rPr>
              <a:t>+45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636008" y="6007608"/>
            <a:ext cx="483234" cy="635635"/>
            <a:chOff x="4636008" y="6007608"/>
            <a:chExt cx="483234" cy="635635"/>
          </a:xfrm>
        </p:grpSpPr>
        <p:sp>
          <p:nvSpPr>
            <p:cNvPr id="69" name="object 69"/>
            <p:cNvSpPr/>
            <p:nvPr/>
          </p:nvSpPr>
          <p:spPr>
            <a:xfrm>
              <a:off x="4648199" y="6019799"/>
              <a:ext cx="457200" cy="609600"/>
            </a:xfrm>
            <a:custGeom>
              <a:avLst/>
              <a:gdLst/>
              <a:ahLst/>
              <a:cxnLst/>
              <a:rect l="l" t="t" r="r" b="b"/>
              <a:pathLst>
                <a:path w="457200" h="609600">
                  <a:moveTo>
                    <a:pt x="457199" y="509015"/>
                  </a:moveTo>
                  <a:lnTo>
                    <a:pt x="457199" y="102107"/>
                  </a:lnTo>
                  <a:lnTo>
                    <a:pt x="449050" y="74965"/>
                  </a:lnTo>
                  <a:lnTo>
                    <a:pt x="390334" y="29908"/>
                  </a:lnTo>
                  <a:lnTo>
                    <a:pt x="344085" y="13941"/>
                  </a:lnTo>
                  <a:lnTo>
                    <a:pt x="289454" y="3647"/>
                  </a:lnTo>
                  <a:lnTo>
                    <a:pt x="228599" y="0"/>
                  </a:lnTo>
                  <a:lnTo>
                    <a:pt x="168274" y="3647"/>
                  </a:lnTo>
                  <a:lnTo>
                    <a:pt x="113791" y="13941"/>
                  </a:lnTo>
                  <a:lnTo>
                    <a:pt x="67436" y="29908"/>
                  </a:lnTo>
                  <a:lnTo>
                    <a:pt x="31495" y="5057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31495" y="560154"/>
                  </a:lnTo>
                  <a:lnTo>
                    <a:pt x="67436" y="580453"/>
                  </a:lnTo>
                  <a:lnTo>
                    <a:pt x="113791" y="596053"/>
                  </a:lnTo>
                  <a:lnTo>
                    <a:pt x="168274" y="606065"/>
                  </a:lnTo>
                  <a:lnTo>
                    <a:pt x="228599" y="609599"/>
                  </a:lnTo>
                  <a:lnTo>
                    <a:pt x="289454" y="606065"/>
                  </a:lnTo>
                  <a:lnTo>
                    <a:pt x="344085" y="596053"/>
                  </a:lnTo>
                  <a:lnTo>
                    <a:pt x="390334" y="580453"/>
                  </a:lnTo>
                  <a:lnTo>
                    <a:pt x="426042" y="560154"/>
                  </a:lnTo>
                  <a:lnTo>
                    <a:pt x="457199" y="509015"/>
                  </a:lnTo>
                  <a:close/>
                </a:path>
              </a:pathLst>
            </a:custGeom>
            <a:solidFill>
              <a:srgbClr val="A4AA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636008" y="6007620"/>
              <a:ext cx="483234" cy="635635"/>
            </a:xfrm>
            <a:custGeom>
              <a:avLst/>
              <a:gdLst/>
              <a:ahLst/>
              <a:cxnLst/>
              <a:rect l="l" t="t" r="r" b="b"/>
              <a:pathLst>
                <a:path w="483235" h="635634">
                  <a:moveTo>
                    <a:pt x="483108" y="106680"/>
                  </a:moveTo>
                  <a:lnTo>
                    <a:pt x="481584" y="102108"/>
                  </a:lnTo>
                  <a:lnTo>
                    <a:pt x="481584" y="100584"/>
                  </a:lnTo>
                  <a:lnTo>
                    <a:pt x="477012" y="89916"/>
                  </a:lnTo>
                  <a:lnTo>
                    <a:pt x="477012" y="88392"/>
                  </a:lnTo>
                  <a:lnTo>
                    <a:pt x="470916" y="77724"/>
                  </a:lnTo>
                  <a:lnTo>
                    <a:pt x="469392" y="76200"/>
                  </a:lnTo>
                  <a:lnTo>
                    <a:pt x="460248" y="65532"/>
                  </a:lnTo>
                  <a:lnTo>
                    <a:pt x="457200" y="62928"/>
                  </a:lnTo>
                  <a:lnTo>
                    <a:pt x="457200" y="108204"/>
                  </a:lnTo>
                  <a:lnTo>
                    <a:pt x="455676" y="106680"/>
                  </a:lnTo>
                  <a:lnTo>
                    <a:pt x="457200" y="111252"/>
                  </a:lnTo>
                  <a:lnTo>
                    <a:pt x="457200" y="114300"/>
                  </a:lnTo>
                  <a:lnTo>
                    <a:pt x="457200" y="118872"/>
                  </a:lnTo>
                  <a:lnTo>
                    <a:pt x="455676" y="123444"/>
                  </a:lnTo>
                  <a:lnTo>
                    <a:pt x="457200" y="120396"/>
                  </a:lnTo>
                  <a:lnTo>
                    <a:pt x="457200" y="166116"/>
                  </a:lnTo>
                  <a:lnTo>
                    <a:pt x="457200" y="525780"/>
                  </a:lnTo>
                  <a:lnTo>
                    <a:pt x="455676" y="528828"/>
                  </a:lnTo>
                  <a:lnTo>
                    <a:pt x="457200" y="527304"/>
                  </a:lnTo>
                  <a:lnTo>
                    <a:pt x="454152" y="537972"/>
                  </a:lnTo>
                  <a:lnTo>
                    <a:pt x="454152" y="534924"/>
                  </a:lnTo>
                  <a:lnTo>
                    <a:pt x="449580" y="544068"/>
                  </a:lnTo>
                  <a:lnTo>
                    <a:pt x="449580" y="542544"/>
                  </a:lnTo>
                  <a:lnTo>
                    <a:pt x="441960" y="551688"/>
                  </a:lnTo>
                  <a:lnTo>
                    <a:pt x="434340" y="559308"/>
                  </a:lnTo>
                  <a:lnTo>
                    <a:pt x="423672" y="566928"/>
                  </a:lnTo>
                  <a:lnTo>
                    <a:pt x="411480" y="574548"/>
                  </a:lnTo>
                  <a:lnTo>
                    <a:pt x="397764" y="580644"/>
                  </a:lnTo>
                  <a:lnTo>
                    <a:pt x="382524" y="588264"/>
                  </a:lnTo>
                  <a:lnTo>
                    <a:pt x="327660" y="601980"/>
                  </a:lnTo>
                  <a:lnTo>
                    <a:pt x="286512" y="608076"/>
                  </a:lnTo>
                  <a:lnTo>
                    <a:pt x="217932" y="609600"/>
                  </a:lnTo>
                  <a:lnTo>
                    <a:pt x="196596" y="608076"/>
                  </a:lnTo>
                  <a:lnTo>
                    <a:pt x="153924" y="601980"/>
                  </a:lnTo>
                  <a:lnTo>
                    <a:pt x="100584" y="586740"/>
                  </a:lnTo>
                  <a:lnTo>
                    <a:pt x="57912" y="566928"/>
                  </a:lnTo>
                  <a:lnTo>
                    <a:pt x="33528" y="542544"/>
                  </a:lnTo>
                  <a:lnTo>
                    <a:pt x="33528" y="544068"/>
                  </a:lnTo>
                  <a:lnTo>
                    <a:pt x="28956" y="534924"/>
                  </a:lnTo>
                  <a:lnTo>
                    <a:pt x="28956" y="537972"/>
                  </a:lnTo>
                  <a:lnTo>
                    <a:pt x="25908" y="527304"/>
                  </a:lnTo>
                  <a:lnTo>
                    <a:pt x="25908" y="166116"/>
                  </a:lnTo>
                  <a:lnTo>
                    <a:pt x="33528" y="173736"/>
                  </a:lnTo>
                  <a:lnTo>
                    <a:pt x="45720" y="182880"/>
                  </a:lnTo>
                  <a:lnTo>
                    <a:pt x="59436" y="190500"/>
                  </a:lnTo>
                  <a:lnTo>
                    <a:pt x="74676" y="198120"/>
                  </a:lnTo>
                  <a:lnTo>
                    <a:pt x="91440" y="204216"/>
                  </a:lnTo>
                  <a:lnTo>
                    <a:pt x="109728" y="211836"/>
                  </a:lnTo>
                  <a:lnTo>
                    <a:pt x="150876" y="220980"/>
                  </a:lnTo>
                  <a:lnTo>
                    <a:pt x="195072" y="227076"/>
                  </a:lnTo>
                  <a:lnTo>
                    <a:pt x="217932" y="228600"/>
                  </a:lnTo>
                  <a:lnTo>
                    <a:pt x="265176" y="228600"/>
                  </a:lnTo>
                  <a:lnTo>
                    <a:pt x="289560" y="227076"/>
                  </a:lnTo>
                  <a:lnTo>
                    <a:pt x="310896" y="224028"/>
                  </a:lnTo>
                  <a:lnTo>
                    <a:pt x="333756" y="220980"/>
                  </a:lnTo>
                  <a:lnTo>
                    <a:pt x="373380" y="210312"/>
                  </a:lnTo>
                  <a:lnTo>
                    <a:pt x="425196" y="190500"/>
                  </a:lnTo>
                  <a:lnTo>
                    <a:pt x="457200" y="166116"/>
                  </a:lnTo>
                  <a:lnTo>
                    <a:pt x="457200" y="120396"/>
                  </a:lnTo>
                  <a:lnTo>
                    <a:pt x="454152" y="131064"/>
                  </a:lnTo>
                  <a:lnTo>
                    <a:pt x="454152" y="128016"/>
                  </a:lnTo>
                  <a:lnTo>
                    <a:pt x="449580" y="138684"/>
                  </a:lnTo>
                  <a:lnTo>
                    <a:pt x="449580" y="137160"/>
                  </a:lnTo>
                  <a:lnTo>
                    <a:pt x="441960" y="146304"/>
                  </a:lnTo>
                  <a:lnTo>
                    <a:pt x="434340" y="153924"/>
                  </a:lnTo>
                  <a:lnTo>
                    <a:pt x="423672" y="161544"/>
                  </a:lnTo>
                  <a:lnTo>
                    <a:pt x="411480" y="167640"/>
                  </a:lnTo>
                  <a:lnTo>
                    <a:pt x="397764" y="175260"/>
                  </a:lnTo>
                  <a:lnTo>
                    <a:pt x="382524" y="181356"/>
                  </a:lnTo>
                  <a:lnTo>
                    <a:pt x="365760" y="187452"/>
                  </a:lnTo>
                  <a:lnTo>
                    <a:pt x="347472" y="192024"/>
                  </a:lnTo>
                  <a:lnTo>
                    <a:pt x="327660" y="195072"/>
                  </a:lnTo>
                  <a:lnTo>
                    <a:pt x="307848" y="199644"/>
                  </a:lnTo>
                  <a:lnTo>
                    <a:pt x="286512" y="201168"/>
                  </a:lnTo>
                  <a:lnTo>
                    <a:pt x="240792" y="204216"/>
                  </a:lnTo>
                  <a:lnTo>
                    <a:pt x="217932" y="202692"/>
                  </a:lnTo>
                  <a:lnTo>
                    <a:pt x="175260" y="199644"/>
                  </a:lnTo>
                  <a:lnTo>
                    <a:pt x="153924" y="195072"/>
                  </a:lnTo>
                  <a:lnTo>
                    <a:pt x="135636" y="192024"/>
                  </a:lnTo>
                  <a:lnTo>
                    <a:pt x="117348" y="185928"/>
                  </a:lnTo>
                  <a:lnTo>
                    <a:pt x="100584" y="181356"/>
                  </a:lnTo>
                  <a:lnTo>
                    <a:pt x="85344" y="175260"/>
                  </a:lnTo>
                  <a:lnTo>
                    <a:pt x="70104" y="167640"/>
                  </a:lnTo>
                  <a:lnTo>
                    <a:pt x="57912" y="160020"/>
                  </a:lnTo>
                  <a:lnTo>
                    <a:pt x="39624" y="144780"/>
                  </a:lnTo>
                  <a:lnTo>
                    <a:pt x="33528" y="137160"/>
                  </a:lnTo>
                  <a:lnTo>
                    <a:pt x="33528" y="138684"/>
                  </a:lnTo>
                  <a:lnTo>
                    <a:pt x="28956" y="128016"/>
                  </a:lnTo>
                  <a:lnTo>
                    <a:pt x="28956" y="131064"/>
                  </a:lnTo>
                  <a:lnTo>
                    <a:pt x="25908" y="120396"/>
                  </a:lnTo>
                  <a:lnTo>
                    <a:pt x="25908" y="114300"/>
                  </a:lnTo>
                  <a:lnTo>
                    <a:pt x="25908" y="108204"/>
                  </a:lnTo>
                  <a:lnTo>
                    <a:pt x="28956" y="97536"/>
                  </a:lnTo>
                  <a:lnTo>
                    <a:pt x="28956" y="100584"/>
                  </a:lnTo>
                  <a:lnTo>
                    <a:pt x="33528" y="91440"/>
                  </a:lnTo>
                  <a:lnTo>
                    <a:pt x="33528" y="92964"/>
                  </a:lnTo>
                  <a:lnTo>
                    <a:pt x="71628" y="60960"/>
                  </a:lnTo>
                  <a:lnTo>
                    <a:pt x="85344" y="54864"/>
                  </a:lnTo>
                  <a:lnTo>
                    <a:pt x="100584" y="47244"/>
                  </a:lnTo>
                  <a:lnTo>
                    <a:pt x="155448" y="33528"/>
                  </a:lnTo>
                  <a:lnTo>
                    <a:pt x="196596" y="27432"/>
                  </a:lnTo>
                  <a:lnTo>
                    <a:pt x="265176" y="25908"/>
                  </a:lnTo>
                  <a:lnTo>
                    <a:pt x="286512" y="27432"/>
                  </a:lnTo>
                  <a:lnTo>
                    <a:pt x="327660" y="33528"/>
                  </a:lnTo>
                  <a:lnTo>
                    <a:pt x="365760" y="42672"/>
                  </a:lnTo>
                  <a:lnTo>
                    <a:pt x="413004" y="60960"/>
                  </a:lnTo>
                  <a:lnTo>
                    <a:pt x="443484" y="83820"/>
                  </a:lnTo>
                  <a:lnTo>
                    <a:pt x="449580" y="92964"/>
                  </a:lnTo>
                  <a:lnTo>
                    <a:pt x="449580" y="91440"/>
                  </a:lnTo>
                  <a:lnTo>
                    <a:pt x="454152" y="100584"/>
                  </a:lnTo>
                  <a:lnTo>
                    <a:pt x="454152" y="97536"/>
                  </a:lnTo>
                  <a:lnTo>
                    <a:pt x="457200" y="108204"/>
                  </a:lnTo>
                  <a:lnTo>
                    <a:pt x="457200" y="62928"/>
                  </a:lnTo>
                  <a:lnTo>
                    <a:pt x="449580" y="56388"/>
                  </a:lnTo>
                  <a:lnTo>
                    <a:pt x="408432" y="30480"/>
                  </a:lnTo>
                  <a:lnTo>
                    <a:pt x="371856" y="18288"/>
                  </a:lnTo>
                  <a:lnTo>
                    <a:pt x="353568" y="12192"/>
                  </a:lnTo>
                  <a:lnTo>
                    <a:pt x="310896" y="4572"/>
                  </a:lnTo>
                  <a:lnTo>
                    <a:pt x="263652" y="1422"/>
                  </a:lnTo>
                  <a:lnTo>
                    <a:pt x="217932" y="0"/>
                  </a:lnTo>
                  <a:lnTo>
                    <a:pt x="193548" y="3048"/>
                  </a:lnTo>
                  <a:lnTo>
                    <a:pt x="170688" y="4572"/>
                  </a:lnTo>
                  <a:lnTo>
                    <a:pt x="149352" y="9144"/>
                  </a:lnTo>
                  <a:lnTo>
                    <a:pt x="129540" y="12192"/>
                  </a:lnTo>
                  <a:lnTo>
                    <a:pt x="109728" y="18288"/>
                  </a:lnTo>
                  <a:lnTo>
                    <a:pt x="57912" y="39624"/>
                  </a:lnTo>
                  <a:lnTo>
                    <a:pt x="21336" y="67056"/>
                  </a:lnTo>
                  <a:lnTo>
                    <a:pt x="13716" y="76200"/>
                  </a:lnTo>
                  <a:lnTo>
                    <a:pt x="12192" y="77724"/>
                  </a:lnTo>
                  <a:lnTo>
                    <a:pt x="6096" y="88392"/>
                  </a:lnTo>
                  <a:lnTo>
                    <a:pt x="6096" y="89916"/>
                  </a:lnTo>
                  <a:lnTo>
                    <a:pt x="1524" y="100584"/>
                  </a:lnTo>
                  <a:lnTo>
                    <a:pt x="1524" y="102108"/>
                  </a:lnTo>
                  <a:lnTo>
                    <a:pt x="0" y="108204"/>
                  </a:lnTo>
                  <a:lnTo>
                    <a:pt x="0" y="115824"/>
                  </a:lnTo>
                  <a:lnTo>
                    <a:pt x="0" y="121920"/>
                  </a:lnTo>
                  <a:lnTo>
                    <a:pt x="0" y="528828"/>
                  </a:lnTo>
                  <a:lnTo>
                    <a:pt x="1524" y="533400"/>
                  </a:lnTo>
                  <a:lnTo>
                    <a:pt x="1524" y="534924"/>
                  </a:lnTo>
                  <a:lnTo>
                    <a:pt x="6096" y="545592"/>
                  </a:lnTo>
                  <a:lnTo>
                    <a:pt x="6096" y="547116"/>
                  </a:lnTo>
                  <a:lnTo>
                    <a:pt x="12192" y="557784"/>
                  </a:lnTo>
                  <a:lnTo>
                    <a:pt x="13716" y="559308"/>
                  </a:lnTo>
                  <a:lnTo>
                    <a:pt x="22860" y="569976"/>
                  </a:lnTo>
                  <a:lnTo>
                    <a:pt x="25908" y="572579"/>
                  </a:lnTo>
                  <a:lnTo>
                    <a:pt x="33528" y="579120"/>
                  </a:lnTo>
                  <a:lnTo>
                    <a:pt x="45720" y="588264"/>
                  </a:lnTo>
                  <a:lnTo>
                    <a:pt x="91440" y="611124"/>
                  </a:lnTo>
                  <a:lnTo>
                    <a:pt x="129540" y="623316"/>
                  </a:lnTo>
                  <a:lnTo>
                    <a:pt x="150876" y="626364"/>
                  </a:lnTo>
                  <a:lnTo>
                    <a:pt x="172212" y="630936"/>
                  </a:lnTo>
                  <a:lnTo>
                    <a:pt x="219456" y="634072"/>
                  </a:lnTo>
                  <a:lnTo>
                    <a:pt x="242316" y="635508"/>
                  </a:lnTo>
                  <a:lnTo>
                    <a:pt x="265176" y="633984"/>
                  </a:lnTo>
                  <a:lnTo>
                    <a:pt x="289560" y="632460"/>
                  </a:lnTo>
                  <a:lnTo>
                    <a:pt x="333756" y="626364"/>
                  </a:lnTo>
                  <a:lnTo>
                    <a:pt x="373380" y="617220"/>
                  </a:lnTo>
                  <a:lnTo>
                    <a:pt x="438912" y="588264"/>
                  </a:lnTo>
                  <a:lnTo>
                    <a:pt x="457200" y="573024"/>
                  </a:lnTo>
                  <a:lnTo>
                    <a:pt x="461772" y="568452"/>
                  </a:lnTo>
                  <a:lnTo>
                    <a:pt x="469392" y="559308"/>
                  </a:lnTo>
                  <a:lnTo>
                    <a:pt x="470916" y="557784"/>
                  </a:lnTo>
                  <a:lnTo>
                    <a:pt x="477012" y="547116"/>
                  </a:lnTo>
                  <a:lnTo>
                    <a:pt x="477012" y="545592"/>
                  </a:lnTo>
                  <a:lnTo>
                    <a:pt x="481584" y="534924"/>
                  </a:lnTo>
                  <a:lnTo>
                    <a:pt x="481584" y="533400"/>
                  </a:lnTo>
                  <a:lnTo>
                    <a:pt x="483108" y="527304"/>
                  </a:lnTo>
                  <a:lnTo>
                    <a:pt x="483108" y="120396"/>
                  </a:lnTo>
                  <a:lnTo>
                    <a:pt x="483108" y="115824"/>
                  </a:lnTo>
                  <a:lnTo>
                    <a:pt x="483108" y="106680"/>
                  </a:lnTo>
                  <a:close/>
                </a:path>
              </a:pathLst>
            </a:custGeom>
            <a:solidFill>
              <a:srgbClr val="777C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736082" y="6212837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184137" y="6193025"/>
            <a:ext cx="43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150608" y="2807208"/>
            <a:ext cx="559435" cy="635635"/>
            <a:chOff x="7150608" y="2807208"/>
            <a:chExt cx="559435" cy="635635"/>
          </a:xfrm>
        </p:grpSpPr>
        <p:sp>
          <p:nvSpPr>
            <p:cNvPr id="74" name="object 74"/>
            <p:cNvSpPr/>
            <p:nvPr/>
          </p:nvSpPr>
          <p:spPr>
            <a:xfrm>
              <a:off x="7162800" y="2819399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533399" y="509015"/>
                  </a:moveTo>
                  <a:lnTo>
                    <a:pt x="533399" y="102107"/>
                  </a:lnTo>
                  <a:lnTo>
                    <a:pt x="526384" y="78697"/>
                  </a:lnTo>
                  <a:lnTo>
                    <a:pt x="474977" y="38246"/>
                  </a:lnTo>
                  <a:lnTo>
                    <a:pt x="433731" y="22433"/>
                  </a:lnTo>
                  <a:lnTo>
                    <a:pt x="384221" y="10379"/>
                  </a:lnTo>
                  <a:lnTo>
                    <a:pt x="328019" y="2696"/>
                  </a:lnTo>
                  <a:lnTo>
                    <a:pt x="266699" y="0"/>
                  </a:lnTo>
                  <a:lnTo>
                    <a:pt x="205859" y="2696"/>
                  </a:lnTo>
                  <a:lnTo>
                    <a:pt x="149845" y="10379"/>
                  </a:lnTo>
                  <a:lnTo>
                    <a:pt x="100308" y="22433"/>
                  </a:lnTo>
                  <a:lnTo>
                    <a:pt x="58902" y="38246"/>
                  </a:lnTo>
                  <a:lnTo>
                    <a:pt x="7095" y="78697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27280" y="553616"/>
                  </a:lnTo>
                  <a:lnTo>
                    <a:pt x="100308" y="587766"/>
                  </a:lnTo>
                  <a:lnTo>
                    <a:pt x="149845" y="599522"/>
                  </a:lnTo>
                  <a:lnTo>
                    <a:pt x="205859" y="606987"/>
                  </a:lnTo>
                  <a:lnTo>
                    <a:pt x="266699" y="609599"/>
                  </a:lnTo>
                  <a:lnTo>
                    <a:pt x="328019" y="606987"/>
                  </a:lnTo>
                  <a:lnTo>
                    <a:pt x="384221" y="599522"/>
                  </a:lnTo>
                  <a:lnTo>
                    <a:pt x="433731" y="587766"/>
                  </a:lnTo>
                  <a:lnTo>
                    <a:pt x="474977" y="572277"/>
                  </a:lnTo>
                  <a:lnTo>
                    <a:pt x="526384" y="532342"/>
                  </a:lnTo>
                  <a:lnTo>
                    <a:pt x="533399" y="509015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50608" y="2807220"/>
              <a:ext cx="559435" cy="635635"/>
            </a:xfrm>
            <a:custGeom>
              <a:avLst/>
              <a:gdLst/>
              <a:ahLst/>
              <a:cxnLst/>
              <a:rect l="l" t="t" r="r" b="b"/>
              <a:pathLst>
                <a:path w="559434" h="635635">
                  <a:moveTo>
                    <a:pt x="559308" y="114300"/>
                  </a:moveTo>
                  <a:lnTo>
                    <a:pt x="557784" y="106680"/>
                  </a:lnTo>
                  <a:lnTo>
                    <a:pt x="557784" y="100584"/>
                  </a:lnTo>
                  <a:lnTo>
                    <a:pt x="556260" y="100584"/>
                  </a:lnTo>
                  <a:lnTo>
                    <a:pt x="554736" y="92964"/>
                  </a:lnTo>
                  <a:lnTo>
                    <a:pt x="548640" y="80772"/>
                  </a:lnTo>
                  <a:lnTo>
                    <a:pt x="544068" y="76200"/>
                  </a:lnTo>
                  <a:lnTo>
                    <a:pt x="539496" y="70104"/>
                  </a:lnTo>
                  <a:lnTo>
                    <a:pt x="533400" y="65532"/>
                  </a:lnTo>
                  <a:lnTo>
                    <a:pt x="533400" y="108204"/>
                  </a:lnTo>
                  <a:lnTo>
                    <a:pt x="531876" y="106680"/>
                  </a:lnTo>
                  <a:lnTo>
                    <a:pt x="533400" y="111252"/>
                  </a:lnTo>
                  <a:lnTo>
                    <a:pt x="533400" y="114300"/>
                  </a:lnTo>
                  <a:lnTo>
                    <a:pt x="533400" y="118872"/>
                  </a:lnTo>
                  <a:lnTo>
                    <a:pt x="531876" y="121920"/>
                  </a:lnTo>
                  <a:lnTo>
                    <a:pt x="533400" y="120396"/>
                  </a:lnTo>
                  <a:lnTo>
                    <a:pt x="533400" y="163068"/>
                  </a:lnTo>
                  <a:lnTo>
                    <a:pt x="533400" y="525780"/>
                  </a:lnTo>
                  <a:lnTo>
                    <a:pt x="531876" y="528828"/>
                  </a:lnTo>
                  <a:lnTo>
                    <a:pt x="533400" y="527304"/>
                  </a:lnTo>
                  <a:lnTo>
                    <a:pt x="531876" y="531876"/>
                  </a:lnTo>
                  <a:lnTo>
                    <a:pt x="528828" y="536448"/>
                  </a:lnTo>
                  <a:lnTo>
                    <a:pt x="527304" y="539496"/>
                  </a:lnTo>
                  <a:lnTo>
                    <a:pt x="493776" y="566928"/>
                  </a:lnTo>
                  <a:lnTo>
                    <a:pt x="445008" y="586740"/>
                  </a:lnTo>
                  <a:lnTo>
                    <a:pt x="403860" y="597408"/>
                  </a:lnTo>
                  <a:lnTo>
                    <a:pt x="332232" y="608076"/>
                  </a:lnTo>
                  <a:lnTo>
                    <a:pt x="307848" y="609498"/>
                  </a:lnTo>
                  <a:lnTo>
                    <a:pt x="251460" y="609498"/>
                  </a:lnTo>
                  <a:lnTo>
                    <a:pt x="201168" y="605028"/>
                  </a:lnTo>
                  <a:lnTo>
                    <a:pt x="134112" y="592836"/>
                  </a:lnTo>
                  <a:lnTo>
                    <a:pt x="94488" y="580644"/>
                  </a:lnTo>
                  <a:lnTo>
                    <a:pt x="51816" y="559308"/>
                  </a:lnTo>
                  <a:lnTo>
                    <a:pt x="32004" y="537972"/>
                  </a:lnTo>
                  <a:lnTo>
                    <a:pt x="28956" y="534924"/>
                  </a:lnTo>
                  <a:lnTo>
                    <a:pt x="27432" y="530352"/>
                  </a:lnTo>
                  <a:lnTo>
                    <a:pt x="25908" y="527304"/>
                  </a:lnTo>
                  <a:lnTo>
                    <a:pt x="27432" y="528828"/>
                  </a:lnTo>
                  <a:lnTo>
                    <a:pt x="25908" y="524256"/>
                  </a:lnTo>
                  <a:lnTo>
                    <a:pt x="25908" y="164592"/>
                  </a:lnTo>
                  <a:lnTo>
                    <a:pt x="38100" y="173736"/>
                  </a:lnTo>
                  <a:lnTo>
                    <a:pt x="53340" y="182880"/>
                  </a:lnTo>
                  <a:lnTo>
                    <a:pt x="106680" y="205740"/>
                  </a:lnTo>
                  <a:lnTo>
                    <a:pt x="173736" y="220980"/>
                  </a:lnTo>
                  <a:lnTo>
                    <a:pt x="225552" y="227076"/>
                  </a:lnTo>
                  <a:lnTo>
                    <a:pt x="251460" y="228600"/>
                  </a:lnTo>
                  <a:lnTo>
                    <a:pt x="307848" y="228600"/>
                  </a:lnTo>
                  <a:lnTo>
                    <a:pt x="361188" y="224028"/>
                  </a:lnTo>
                  <a:lnTo>
                    <a:pt x="409956" y="216408"/>
                  </a:lnTo>
                  <a:lnTo>
                    <a:pt x="454152" y="204216"/>
                  </a:lnTo>
                  <a:lnTo>
                    <a:pt x="490728" y="190500"/>
                  </a:lnTo>
                  <a:lnTo>
                    <a:pt x="533400" y="163068"/>
                  </a:lnTo>
                  <a:lnTo>
                    <a:pt x="533400" y="120396"/>
                  </a:lnTo>
                  <a:lnTo>
                    <a:pt x="531876" y="126492"/>
                  </a:lnTo>
                  <a:lnTo>
                    <a:pt x="528828" y="129540"/>
                  </a:lnTo>
                  <a:lnTo>
                    <a:pt x="527304" y="134112"/>
                  </a:lnTo>
                  <a:lnTo>
                    <a:pt x="524256" y="137160"/>
                  </a:lnTo>
                  <a:lnTo>
                    <a:pt x="521208" y="141732"/>
                  </a:lnTo>
                  <a:lnTo>
                    <a:pt x="516636" y="144780"/>
                  </a:lnTo>
                  <a:lnTo>
                    <a:pt x="505968" y="152400"/>
                  </a:lnTo>
                  <a:lnTo>
                    <a:pt x="493776" y="160020"/>
                  </a:lnTo>
                  <a:lnTo>
                    <a:pt x="480060" y="167640"/>
                  </a:lnTo>
                  <a:lnTo>
                    <a:pt x="463296" y="175260"/>
                  </a:lnTo>
                  <a:lnTo>
                    <a:pt x="445008" y="181356"/>
                  </a:lnTo>
                  <a:lnTo>
                    <a:pt x="425196" y="185928"/>
                  </a:lnTo>
                  <a:lnTo>
                    <a:pt x="403860" y="192024"/>
                  </a:lnTo>
                  <a:lnTo>
                    <a:pt x="381000" y="195072"/>
                  </a:lnTo>
                  <a:lnTo>
                    <a:pt x="356616" y="199644"/>
                  </a:lnTo>
                  <a:lnTo>
                    <a:pt x="332232" y="201168"/>
                  </a:lnTo>
                  <a:lnTo>
                    <a:pt x="306324" y="202692"/>
                  </a:lnTo>
                  <a:lnTo>
                    <a:pt x="278892" y="204216"/>
                  </a:lnTo>
                  <a:lnTo>
                    <a:pt x="201168" y="199644"/>
                  </a:lnTo>
                  <a:lnTo>
                    <a:pt x="176784" y="195072"/>
                  </a:lnTo>
                  <a:lnTo>
                    <a:pt x="155448" y="192024"/>
                  </a:lnTo>
                  <a:lnTo>
                    <a:pt x="134112" y="185928"/>
                  </a:lnTo>
                  <a:lnTo>
                    <a:pt x="112776" y="181356"/>
                  </a:lnTo>
                  <a:lnTo>
                    <a:pt x="94488" y="173736"/>
                  </a:lnTo>
                  <a:lnTo>
                    <a:pt x="51816" y="152400"/>
                  </a:lnTo>
                  <a:lnTo>
                    <a:pt x="35052" y="135636"/>
                  </a:lnTo>
                  <a:lnTo>
                    <a:pt x="32004" y="132588"/>
                  </a:lnTo>
                  <a:lnTo>
                    <a:pt x="28956" y="128016"/>
                  </a:lnTo>
                  <a:lnTo>
                    <a:pt x="27432" y="124968"/>
                  </a:lnTo>
                  <a:lnTo>
                    <a:pt x="25908" y="120396"/>
                  </a:lnTo>
                  <a:lnTo>
                    <a:pt x="27432" y="121920"/>
                  </a:lnTo>
                  <a:lnTo>
                    <a:pt x="25908" y="117348"/>
                  </a:lnTo>
                  <a:lnTo>
                    <a:pt x="25908" y="114300"/>
                  </a:lnTo>
                  <a:lnTo>
                    <a:pt x="25908" y="109728"/>
                  </a:lnTo>
                  <a:lnTo>
                    <a:pt x="27432" y="106680"/>
                  </a:lnTo>
                  <a:lnTo>
                    <a:pt x="25908" y="108204"/>
                  </a:lnTo>
                  <a:lnTo>
                    <a:pt x="27432" y="103632"/>
                  </a:lnTo>
                  <a:lnTo>
                    <a:pt x="30480" y="99060"/>
                  </a:lnTo>
                  <a:lnTo>
                    <a:pt x="32004" y="96012"/>
                  </a:lnTo>
                  <a:lnTo>
                    <a:pt x="65532" y="68580"/>
                  </a:lnTo>
                  <a:lnTo>
                    <a:pt x="114300" y="48768"/>
                  </a:lnTo>
                  <a:lnTo>
                    <a:pt x="155448" y="38100"/>
                  </a:lnTo>
                  <a:lnTo>
                    <a:pt x="227076" y="27432"/>
                  </a:lnTo>
                  <a:lnTo>
                    <a:pt x="251460" y="25996"/>
                  </a:lnTo>
                  <a:lnTo>
                    <a:pt x="307848" y="25996"/>
                  </a:lnTo>
                  <a:lnTo>
                    <a:pt x="358140" y="30480"/>
                  </a:lnTo>
                  <a:lnTo>
                    <a:pt x="403860" y="38100"/>
                  </a:lnTo>
                  <a:lnTo>
                    <a:pt x="445008" y="48768"/>
                  </a:lnTo>
                  <a:lnTo>
                    <a:pt x="495300" y="68580"/>
                  </a:lnTo>
                  <a:lnTo>
                    <a:pt x="527304" y="97536"/>
                  </a:lnTo>
                  <a:lnTo>
                    <a:pt x="530352" y="100584"/>
                  </a:lnTo>
                  <a:lnTo>
                    <a:pt x="531876" y="105156"/>
                  </a:lnTo>
                  <a:lnTo>
                    <a:pt x="533400" y="108204"/>
                  </a:lnTo>
                  <a:lnTo>
                    <a:pt x="533400" y="65532"/>
                  </a:lnTo>
                  <a:lnTo>
                    <a:pt x="490728" y="38100"/>
                  </a:lnTo>
                  <a:lnTo>
                    <a:pt x="452628" y="24384"/>
                  </a:lnTo>
                  <a:lnTo>
                    <a:pt x="408432" y="12192"/>
                  </a:lnTo>
                  <a:lnTo>
                    <a:pt x="359664" y="4572"/>
                  </a:lnTo>
                  <a:lnTo>
                    <a:pt x="306324" y="1435"/>
                  </a:lnTo>
                  <a:lnTo>
                    <a:pt x="251460" y="0"/>
                  </a:lnTo>
                  <a:lnTo>
                    <a:pt x="224028" y="1524"/>
                  </a:lnTo>
                  <a:lnTo>
                    <a:pt x="198120" y="4572"/>
                  </a:lnTo>
                  <a:lnTo>
                    <a:pt x="173736" y="9144"/>
                  </a:lnTo>
                  <a:lnTo>
                    <a:pt x="149352" y="12192"/>
                  </a:lnTo>
                  <a:lnTo>
                    <a:pt x="105156" y="24384"/>
                  </a:lnTo>
                  <a:lnTo>
                    <a:pt x="68580" y="38100"/>
                  </a:lnTo>
                  <a:lnTo>
                    <a:pt x="24384" y="65532"/>
                  </a:lnTo>
                  <a:lnTo>
                    <a:pt x="19812" y="71628"/>
                  </a:lnTo>
                  <a:lnTo>
                    <a:pt x="15240" y="76200"/>
                  </a:lnTo>
                  <a:lnTo>
                    <a:pt x="6096" y="88392"/>
                  </a:lnTo>
                  <a:lnTo>
                    <a:pt x="4572" y="94488"/>
                  </a:lnTo>
                  <a:lnTo>
                    <a:pt x="1524" y="100584"/>
                  </a:lnTo>
                  <a:lnTo>
                    <a:pt x="1524" y="102108"/>
                  </a:lnTo>
                  <a:lnTo>
                    <a:pt x="0" y="108204"/>
                  </a:lnTo>
                  <a:lnTo>
                    <a:pt x="0" y="115824"/>
                  </a:lnTo>
                  <a:lnTo>
                    <a:pt x="0" y="521208"/>
                  </a:lnTo>
                  <a:lnTo>
                    <a:pt x="1524" y="528828"/>
                  </a:lnTo>
                  <a:lnTo>
                    <a:pt x="1524" y="534924"/>
                  </a:lnTo>
                  <a:lnTo>
                    <a:pt x="25908" y="569976"/>
                  </a:lnTo>
                  <a:lnTo>
                    <a:pt x="38100" y="580644"/>
                  </a:lnTo>
                  <a:lnTo>
                    <a:pt x="86868" y="605028"/>
                  </a:lnTo>
                  <a:lnTo>
                    <a:pt x="128016" y="617220"/>
                  </a:lnTo>
                  <a:lnTo>
                    <a:pt x="173736" y="626364"/>
                  </a:lnTo>
                  <a:lnTo>
                    <a:pt x="199644" y="630936"/>
                  </a:lnTo>
                  <a:lnTo>
                    <a:pt x="252984" y="634060"/>
                  </a:lnTo>
                  <a:lnTo>
                    <a:pt x="280416" y="635508"/>
                  </a:lnTo>
                  <a:lnTo>
                    <a:pt x="335280" y="632460"/>
                  </a:lnTo>
                  <a:lnTo>
                    <a:pt x="361188" y="630936"/>
                  </a:lnTo>
                  <a:lnTo>
                    <a:pt x="385572" y="626364"/>
                  </a:lnTo>
                  <a:lnTo>
                    <a:pt x="409956" y="623316"/>
                  </a:lnTo>
                  <a:lnTo>
                    <a:pt x="454152" y="611124"/>
                  </a:lnTo>
                  <a:lnTo>
                    <a:pt x="490728" y="597408"/>
                  </a:lnTo>
                  <a:lnTo>
                    <a:pt x="533400" y="569976"/>
                  </a:lnTo>
                  <a:lnTo>
                    <a:pt x="556260" y="534924"/>
                  </a:lnTo>
                  <a:lnTo>
                    <a:pt x="557784" y="534924"/>
                  </a:lnTo>
                  <a:lnTo>
                    <a:pt x="557784" y="533400"/>
                  </a:lnTo>
                  <a:lnTo>
                    <a:pt x="559308" y="527304"/>
                  </a:lnTo>
                  <a:lnTo>
                    <a:pt x="559308" y="120396"/>
                  </a:lnTo>
                  <a:lnTo>
                    <a:pt x="559308" y="115824"/>
                  </a:lnTo>
                  <a:lnTo>
                    <a:pt x="559308" y="114300"/>
                  </a:lnTo>
                  <a:close/>
                </a:path>
              </a:pathLst>
            </a:custGeom>
            <a:solidFill>
              <a:srgbClr val="A15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7288781" y="3012438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7074408" y="3721608"/>
            <a:ext cx="864235" cy="407034"/>
            <a:chOff x="7074408" y="3721608"/>
            <a:chExt cx="864235" cy="407034"/>
          </a:xfrm>
        </p:grpSpPr>
        <p:sp>
          <p:nvSpPr>
            <p:cNvPr id="78" name="object 78"/>
            <p:cNvSpPr/>
            <p:nvPr/>
          </p:nvSpPr>
          <p:spPr>
            <a:xfrm>
              <a:off x="7086600" y="3733799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838199" y="318515"/>
                  </a:moveTo>
                  <a:lnTo>
                    <a:pt x="838199" y="64007"/>
                  </a:lnTo>
                  <a:lnTo>
                    <a:pt x="831453" y="52581"/>
                  </a:lnTo>
                  <a:lnTo>
                    <a:pt x="781021" y="31834"/>
                  </a:lnTo>
                  <a:lnTo>
                    <a:pt x="739693" y="22891"/>
                  </a:lnTo>
                  <a:lnTo>
                    <a:pt x="689197" y="15152"/>
                  </a:lnTo>
                  <a:lnTo>
                    <a:pt x="630710" y="8805"/>
                  </a:lnTo>
                  <a:lnTo>
                    <a:pt x="565412" y="4038"/>
                  </a:lnTo>
                  <a:lnTo>
                    <a:pt x="494482" y="1041"/>
                  </a:lnTo>
                  <a:lnTo>
                    <a:pt x="419099" y="0"/>
                  </a:lnTo>
                  <a:lnTo>
                    <a:pt x="344118" y="1041"/>
                  </a:lnTo>
                  <a:lnTo>
                    <a:pt x="273402" y="4038"/>
                  </a:lnTo>
                  <a:lnTo>
                    <a:pt x="208167" y="8805"/>
                  </a:lnTo>
                  <a:lnTo>
                    <a:pt x="149630" y="15152"/>
                  </a:lnTo>
                  <a:lnTo>
                    <a:pt x="99007" y="22891"/>
                  </a:lnTo>
                  <a:lnTo>
                    <a:pt x="57516" y="31834"/>
                  </a:lnTo>
                  <a:lnTo>
                    <a:pt x="6796" y="52581"/>
                  </a:lnTo>
                  <a:lnTo>
                    <a:pt x="0" y="64007"/>
                  </a:lnTo>
                  <a:lnTo>
                    <a:pt x="0" y="318515"/>
                  </a:lnTo>
                  <a:lnTo>
                    <a:pt x="57516" y="350294"/>
                  </a:lnTo>
                  <a:lnTo>
                    <a:pt x="99007" y="358997"/>
                  </a:lnTo>
                  <a:lnTo>
                    <a:pt x="149630" y="366483"/>
                  </a:lnTo>
                  <a:lnTo>
                    <a:pt x="208167" y="372589"/>
                  </a:lnTo>
                  <a:lnTo>
                    <a:pt x="273402" y="377153"/>
                  </a:lnTo>
                  <a:lnTo>
                    <a:pt x="344118" y="380011"/>
                  </a:lnTo>
                  <a:lnTo>
                    <a:pt x="419099" y="380999"/>
                  </a:lnTo>
                  <a:lnTo>
                    <a:pt x="494482" y="380011"/>
                  </a:lnTo>
                  <a:lnTo>
                    <a:pt x="565412" y="377153"/>
                  </a:lnTo>
                  <a:lnTo>
                    <a:pt x="630710" y="372589"/>
                  </a:lnTo>
                  <a:lnTo>
                    <a:pt x="689197" y="366483"/>
                  </a:lnTo>
                  <a:lnTo>
                    <a:pt x="739693" y="358997"/>
                  </a:lnTo>
                  <a:lnTo>
                    <a:pt x="781021" y="350294"/>
                  </a:lnTo>
                  <a:lnTo>
                    <a:pt x="831453" y="329890"/>
                  </a:lnTo>
                  <a:lnTo>
                    <a:pt x="838199" y="318515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074408" y="3721620"/>
              <a:ext cx="864235" cy="407034"/>
            </a:xfrm>
            <a:custGeom>
              <a:avLst/>
              <a:gdLst/>
              <a:ahLst/>
              <a:cxnLst/>
              <a:rect l="l" t="t" r="r" b="b"/>
              <a:pathLst>
                <a:path w="864234" h="407035">
                  <a:moveTo>
                    <a:pt x="864108" y="74676"/>
                  </a:moveTo>
                  <a:lnTo>
                    <a:pt x="862584" y="71628"/>
                  </a:lnTo>
                  <a:lnTo>
                    <a:pt x="862584" y="67056"/>
                  </a:lnTo>
                  <a:lnTo>
                    <a:pt x="859536" y="64008"/>
                  </a:lnTo>
                  <a:lnTo>
                    <a:pt x="859536" y="62484"/>
                  </a:lnTo>
                  <a:lnTo>
                    <a:pt x="858012" y="62484"/>
                  </a:lnTo>
                  <a:lnTo>
                    <a:pt x="856488" y="57912"/>
                  </a:lnTo>
                  <a:lnTo>
                    <a:pt x="854964" y="57912"/>
                  </a:lnTo>
                  <a:lnTo>
                    <a:pt x="848868" y="53340"/>
                  </a:lnTo>
                  <a:lnTo>
                    <a:pt x="844296" y="48768"/>
                  </a:lnTo>
                  <a:lnTo>
                    <a:pt x="838200" y="45720"/>
                  </a:lnTo>
                  <a:lnTo>
                    <a:pt x="838200" y="76200"/>
                  </a:lnTo>
                  <a:lnTo>
                    <a:pt x="838200" y="106680"/>
                  </a:lnTo>
                  <a:lnTo>
                    <a:pt x="838200" y="330708"/>
                  </a:lnTo>
                  <a:lnTo>
                    <a:pt x="833628" y="333756"/>
                  </a:lnTo>
                  <a:lnTo>
                    <a:pt x="830580" y="335280"/>
                  </a:lnTo>
                  <a:lnTo>
                    <a:pt x="826008" y="338328"/>
                  </a:lnTo>
                  <a:lnTo>
                    <a:pt x="819912" y="341376"/>
                  </a:lnTo>
                  <a:lnTo>
                    <a:pt x="813816" y="342900"/>
                  </a:lnTo>
                  <a:lnTo>
                    <a:pt x="806196" y="345948"/>
                  </a:lnTo>
                  <a:lnTo>
                    <a:pt x="797052" y="348996"/>
                  </a:lnTo>
                  <a:lnTo>
                    <a:pt x="787908" y="350520"/>
                  </a:lnTo>
                  <a:lnTo>
                    <a:pt x="777240" y="353568"/>
                  </a:lnTo>
                  <a:lnTo>
                    <a:pt x="765048" y="356616"/>
                  </a:lnTo>
                  <a:lnTo>
                    <a:pt x="752856" y="358140"/>
                  </a:lnTo>
                  <a:lnTo>
                    <a:pt x="740664" y="361188"/>
                  </a:lnTo>
                  <a:lnTo>
                    <a:pt x="726948" y="362712"/>
                  </a:lnTo>
                  <a:lnTo>
                    <a:pt x="711708" y="364236"/>
                  </a:lnTo>
                  <a:lnTo>
                    <a:pt x="696468" y="367284"/>
                  </a:lnTo>
                  <a:lnTo>
                    <a:pt x="681228" y="368808"/>
                  </a:lnTo>
                  <a:lnTo>
                    <a:pt x="630936" y="373380"/>
                  </a:lnTo>
                  <a:lnTo>
                    <a:pt x="556260" y="377952"/>
                  </a:lnTo>
                  <a:lnTo>
                    <a:pt x="516636" y="379476"/>
                  </a:lnTo>
                  <a:lnTo>
                    <a:pt x="475488" y="380936"/>
                  </a:lnTo>
                  <a:lnTo>
                    <a:pt x="388620" y="381000"/>
                  </a:lnTo>
                  <a:lnTo>
                    <a:pt x="347472" y="379476"/>
                  </a:lnTo>
                  <a:lnTo>
                    <a:pt x="306324" y="377888"/>
                  </a:lnTo>
                  <a:lnTo>
                    <a:pt x="233172" y="373380"/>
                  </a:lnTo>
                  <a:lnTo>
                    <a:pt x="182880" y="368808"/>
                  </a:lnTo>
                  <a:lnTo>
                    <a:pt x="152400" y="364236"/>
                  </a:lnTo>
                  <a:lnTo>
                    <a:pt x="137160" y="362712"/>
                  </a:lnTo>
                  <a:lnTo>
                    <a:pt x="123444" y="361188"/>
                  </a:lnTo>
                  <a:lnTo>
                    <a:pt x="111252" y="358140"/>
                  </a:lnTo>
                  <a:lnTo>
                    <a:pt x="99060" y="356616"/>
                  </a:lnTo>
                  <a:lnTo>
                    <a:pt x="86868" y="353568"/>
                  </a:lnTo>
                  <a:lnTo>
                    <a:pt x="76200" y="350520"/>
                  </a:lnTo>
                  <a:lnTo>
                    <a:pt x="67056" y="348996"/>
                  </a:lnTo>
                  <a:lnTo>
                    <a:pt x="57912" y="345948"/>
                  </a:lnTo>
                  <a:lnTo>
                    <a:pt x="42672" y="339852"/>
                  </a:lnTo>
                  <a:lnTo>
                    <a:pt x="36576" y="338328"/>
                  </a:lnTo>
                  <a:lnTo>
                    <a:pt x="32004" y="335280"/>
                  </a:lnTo>
                  <a:lnTo>
                    <a:pt x="28956" y="332232"/>
                  </a:lnTo>
                  <a:lnTo>
                    <a:pt x="25908" y="330708"/>
                  </a:lnTo>
                  <a:lnTo>
                    <a:pt x="25908" y="106680"/>
                  </a:lnTo>
                  <a:lnTo>
                    <a:pt x="41148" y="112776"/>
                  </a:lnTo>
                  <a:lnTo>
                    <a:pt x="50292" y="115824"/>
                  </a:lnTo>
                  <a:lnTo>
                    <a:pt x="60960" y="118872"/>
                  </a:lnTo>
                  <a:lnTo>
                    <a:pt x="70104" y="121920"/>
                  </a:lnTo>
                  <a:lnTo>
                    <a:pt x="82296" y="124968"/>
                  </a:lnTo>
                  <a:lnTo>
                    <a:pt x="94488" y="126492"/>
                  </a:lnTo>
                  <a:lnTo>
                    <a:pt x="106680" y="129540"/>
                  </a:lnTo>
                  <a:lnTo>
                    <a:pt x="120396" y="131064"/>
                  </a:lnTo>
                  <a:lnTo>
                    <a:pt x="134112" y="134112"/>
                  </a:lnTo>
                  <a:lnTo>
                    <a:pt x="149352" y="135636"/>
                  </a:lnTo>
                  <a:lnTo>
                    <a:pt x="164592" y="138684"/>
                  </a:lnTo>
                  <a:lnTo>
                    <a:pt x="213360" y="143256"/>
                  </a:lnTo>
                  <a:lnTo>
                    <a:pt x="268224" y="147828"/>
                  </a:lnTo>
                  <a:lnTo>
                    <a:pt x="307848" y="149402"/>
                  </a:lnTo>
                  <a:lnTo>
                    <a:pt x="388620" y="152400"/>
                  </a:lnTo>
                  <a:lnTo>
                    <a:pt x="475488" y="152400"/>
                  </a:lnTo>
                  <a:lnTo>
                    <a:pt x="557784" y="149352"/>
                  </a:lnTo>
                  <a:lnTo>
                    <a:pt x="595884" y="147828"/>
                  </a:lnTo>
                  <a:lnTo>
                    <a:pt x="650748" y="143256"/>
                  </a:lnTo>
                  <a:lnTo>
                    <a:pt x="699516" y="138684"/>
                  </a:lnTo>
                  <a:lnTo>
                    <a:pt x="716280" y="135636"/>
                  </a:lnTo>
                  <a:lnTo>
                    <a:pt x="729996" y="134112"/>
                  </a:lnTo>
                  <a:lnTo>
                    <a:pt x="743712" y="131064"/>
                  </a:lnTo>
                  <a:lnTo>
                    <a:pt x="757428" y="129540"/>
                  </a:lnTo>
                  <a:lnTo>
                    <a:pt x="771144" y="126492"/>
                  </a:lnTo>
                  <a:lnTo>
                    <a:pt x="822960" y="112776"/>
                  </a:lnTo>
                  <a:lnTo>
                    <a:pt x="836676" y="107289"/>
                  </a:lnTo>
                  <a:lnTo>
                    <a:pt x="838200" y="106680"/>
                  </a:lnTo>
                  <a:lnTo>
                    <a:pt x="838200" y="76200"/>
                  </a:lnTo>
                  <a:lnTo>
                    <a:pt x="833628" y="79248"/>
                  </a:lnTo>
                  <a:lnTo>
                    <a:pt x="830580" y="82296"/>
                  </a:lnTo>
                  <a:lnTo>
                    <a:pt x="826008" y="83820"/>
                  </a:lnTo>
                  <a:lnTo>
                    <a:pt x="813816" y="89916"/>
                  </a:lnTo>
                  <a:lnTo>
                    <a:pt x="806196" y="91440"/>
                  </a:lnTo>
                  <a:lnTo>
                    <a:pt x="787908" y="97536"/>
                  </a:lnTo>
                  <a:lnTo>
                    <a:pt x="777240" y="99060"/>
                  </a:lnTo>
                  <a:lnTo>
                    <a:pt x="765048" y="102108"/>
                  </a:lnTo>
                  <a:lnTo>
                    <a:pt x="752856" y="103632"/>
                  </a:lnTo>
                  <a:lnTo>
                    <a:pt x="740664" y="106680"/>
                  </a:lnTo>
                  <a:lnTo>
                    <a:pt x="726948" y="108204"/>
                  </a:lnTo>
                  <a:lnTo>
                    <a:pt x="711708" y="111252"/>
                  </a:lnTo>
                  <a:lnTo>
                    <a:pt x="630936" y="118872"/>
                  </a:lnTo>
                  <a:lnTo>
                    <a:pt x="556260" y="124968"/>
                  </a:lnTo>
                  <a:lnTo>
                    <a:pt x="516636" y="126492"/>
                  </a:lnTo>
                  <a:lnTo>
                    <a:pt x="473964" y="126492"/>
                  </a:lnTo>
                  <a:lnTo>
                    <a:pt x="431292" y="128016"/>
                  </a:lnTo>
                  <a:lnTo>
                    <a:pt x="388620" y="126492"/>
                  </a:lnTo>
                  <a:lnTo>
                    <a:pt x="347472" y="126492"/>
                  </a:lnTo>
                  <a:lnTo>
                    <a:pt x="307848" y="124968"/>
                  </a:lnTo>
                  <a:lnTo>
                    <a:pt x="268224" y="121793"/>
                  </a:lnTo>
                  <a:lnTo>
                    <a:pt x="166116" y="112776"/>
                  </a:lnTo>
                  <a:lnTo>
                    <a:pt x="137160" y="108204"/>
                  </a:lnTo>
                  <a:lnTo>
                    <a:pt x="123444" y="106680"/>
                  </a:lnTo>
                  <a:lnTo>
                    <a:pt x="111252" y="103632"/>
                  </a:lnTo>
                  <a:lnTo>
                    <a:pt x="99060" y="102108"/>
                  </a:lnTo>
                  <a:lnTo>
                    <a:pt x="86868" y="99060"/>
                  </a:lnTo>
                  <a:lnTo>
                    <a:pt x="76200" y="97536"/>
                  </a:lnTo>
                  <a:lnTo>
                    <a:pt x="57912" y="91440"/>
                  </a:lnTo>
                  <a:lnTo>
                    <a:pt x="50292" y="88392"/>
                  </a:lnTo>
                  <a:lnTo>
                    <a:pt x="42672" y="86868"/>
                  </a:lnTo>
                  <a:lnTo>
                    <a:pt x="36576" y="83820"/>
                  </a:lnTo>
                  <a:lnTo>
                    <a:pt x="32004" y="80772"/>
                  </a:lnTo>
                  <a:lnTo>
                    <a:pt x="28956" y="79248"/>
                  </a:lnTo>
                  <a:lnTo>
                    <a:pt x="25908" y="76200"/>
                  </a:lnTo>
                  <a:lnTo>
                    <a:pt x="28956" y="73152"/>
                  </a:lnTo>
                  <a:lnTo>
                    <a:pt x="33528" y="71628"/>
                  </a:lnTo>
                  <a:lnTo>
                    <a:pt x="38100" y="68580"/>
                  </a:lnTo>
                  <a:lnTo>
                    <a:pt x="44196" y="65532"/>
                  </a:lnTo>
                  <a:lnTo>
                    <a:pt x="50292" y="64008"/>
                  </a:lnTo>
                  <a:lnTo>
                    <a:pt x="57912" y="60960"/>
                  </a:lnTo>
                  <a:lnTo>
                    <a:pt x="67056" y="57912"/>
                  </a:lnTo>
                  <a:lnTo>
                    <a:pt x="76200" y="56388"/>
                  </a:lnTo>
                  <a:lnTo>
                    <a:pt x="86868" y="53340"/>
                  </a:lnTo>
                  <a:lnTo>
                    <a:pt x="99060" y="50292"/>
                  </a:lnTo>
                  <a:lnTo>
                    <a:pt x="111252" y="48768"/>
                  </a:lnTo>
                  <a:lnTo>
                    <a:pt x="123444" y="45720"/>
                  </a:lnTo>
                  <a:lnTo>
                    <a:pt x="137160" y="44196"/>
                  </a:lnTo>
                  <a:lnTo>
                    <a:pt x="152400" y="42672"/>
                  </a:lnTo>
                  <a:lnTo>
                    <a:pt x="167640" y="39624"/>
                  </a:lnTo>
                  <a:lnTo>
                    <a:pt x="233172" y="33528"/>
                  </a:lnTo>
                  <a:lnTo>
                    <a:pt x="307848" y="28956"/>
                  </a:lnTo>
                  <a:lnTo>
                    <a:pt x="347472" y="27432"/>
                  </a:lnTo>
                  <a:lnTo>
                    <a:pt x="388620" y="25958"/>
                  </a:lnTo>
                  <a:lnTo>
                    <a:pt x="475488" y="25908"/>
                  </a:lnTo>
                  <a:lnTo>
                    <a:pt x="516636" y="27432"/>
                  </a:lnTo>
                  <a:lnTo>
                    <a:pt x="557784" y="29006"/>
                  </a:lnTo>
                  <a:lnTo>
                    <a:pt x="630936" y="33528"/>
                  </a:lnTo>
                  <a:lnTo>
                    <a:pt x="681228" y="38100"/>
                  </a:lnTo>
                  <a:lnTo>
                    <a:pt x="711708" y="42672"/>
                  </a:lnTo>
                  <a:lnTo>
                    <a:pt x="726948" y="44196"/>
                  </a:lnTo>
                  <a:lnTo>
                    <a:pt x="740664" y="45720"/>
                  </a:lnTo>
                  <a:lnTo>
                    <a:pt x="752856" y="48768"/>
                  </a:lnTo>
                  <a:lnTo>
                    <a:pt x="765048" y="50292"/>
                  </a:lnTo>
                  <a:lnTo>
                    <a:pt x="777240" y="53340"/>
                  </a:lnTo>
                  <a:lnTo>
                    <a:pt x="787908" y="56388"/>
                  </a:lnTo>
                  <a:lnTo>
                    <a:pt x="797052" y="57912"/>
                  </a:lnTo>
                  <a:lnTo>
                    <a:pt x="806196" y="60960"/>
                  </a:lnTo>
                  <a:lnTo>
                    <a:pt x="821436" y="67056"/>
                  </a:lnTo>
                  <a:lnTo>
                    <a:pt x="827532" y="68580"/>
                  </a:lnTo>
                  <a:lnTo>
                    <a:pt x="832104" y="71628"/>
                  </a:lnTo>
                  <a:lnTo>
                    <a:pt x="835152" y="74676"/>
                  </a:lnTo>
                  <a:lnTo>
                    <a:pt x="836676" y="75438"/>
                  </a:lnTo>
                  <a:lnTo>
                    <a:pt x="838200" y="76200"/>
                  </a:lnTo>
                  <a:lnTo>
                    <a:pt x="838200" y="45720"/>
                  </a:lnTo>
                  <a:lnTo>
                    <a:pt x="822960" y="39624"/>
                  </a:lnTo>
                  <a:lnTo>
                    <a:pt x="813816" y="36576"/>
                  </a:lnTo>
                  <a:lnTo>
                    <a:pt x="803148" y="33528"/>
                  </a:lnTo>
                  <a:lnTo>
                    <a:pt x="794004" y="30480"/>
                  </a:lnTo>
                  <a:lnTo>
                    <a:pt x="781812" y="28956"/>
                  </a:lnTo>
                  <a:lnTo>
                    <a:pt x="757428" y="22860"/>
                  </a:lnTo>
                  <a:lnTo>
                    <a:pt x="743712" y="21336"/>
                  </a:lnTo>
                  <a:lnTo>
                    <a:pt x="729996" y="18288"/>
                  </a:lnTo>
                  <a:lnTo>
                    <a:pt x="699516" y="15240"/>
                  </a:lnTo>
                  <a:lnTo>
                    <a:pt x="684276" y="12192"/>
                  </a:lnTo>
                  <a:lnTo>
                    <a:pt x="650748" y="9144"/>
                  </a:lnTo>
                  <a:lnTo>
                    <a:pt x="595884" y="4572"/>
                  </a:lnTo>
                  <a:lnTo>
                    <a:pt x="556260" y="2984"/>
                  </a:lnTo>
                  <a:lnTo>
                    <a:pt x="475488" y="0"/>
                  </a:lnTo>
                  <a:lnTo>
                    <a:pt x="388620" y="0"/>
                  </a:lnTo>
                  <a:lnTo>
                    <a:pt x="306324" y="3048"/>
                  </a:lnTo>
                  <a:lnTo>
                    <a:pt x="268224" y="4572"/>
                  </a:lnTo>
                  <a:lnTo>
                    <a:pt x="213360" y="9144"/>
                  </a:lnTo>
                  <a:lnTo>
                    <a:pt x="179832" y="13716"/>
                  </a:lnTo>
                  <a:lnTo>
                    <a:pt x="163068" y="15240"/>
                  </a:lnTo>
                  <a:lnTo>
                    <a:pt x="147828" y="16764"/>
                  </a:lnTo>
                  <a:lnTo>
                    <a:pt x="134112" y="18288"/>
                  </a:lnTo>
                  <a:lnTo>
                    <a:pt x="118872" y="21336"/>
                  </a:lnTo>
                  <a:lnTo>
                    <a:pt x="106680" y="22860"/>
                  </a:lnTo>
                  <a:lnTo>
                    <a:pt x="92964" y="25908"/>
                  </a:lnTo>
                  <a:lnTo>
                    <a:pt x="80772" y="28956"/>
                  </a:lnTo>
                  <a:lnTo>
                    <a:pt x="70104" y="30480"/>
                  </a:lnTo>
                  <a:lnTo>
                    <a:pt x="59436" y="33528"/>
                  </a:lnTo>
                  <a:lnTo>
                    <a:pt x="41148" y="39624"/>
                  </a:lnTo>
                  <a:lnTo>
                    <a:pt x="25908" y="45720"/>
                  </a:lnTo>
                  <a:lnTo>
                    <a:pt x="19812" y="50292"/>
                  </a:lnTo>
                  <a:lnTo>
                    <a:pt x="13716" y="53340"/>
                  </a:lnTo>
                  <a:lnTo>
                    <a:pt x="9144" y="57912"/>
                  </a:lnTo>
                  <a:lnTo>
                    <a:pt x="7620" y="57912"/>
                  </a:lnTo>
                  <a:lnTo>
                    <a:pt x="6096" y="62484"/>
                  </a:lnTo>
                  <a:lnTo>
                    <a:pt x="4572" y="62484"/>
                  </a:lnTo>
                  <a:lnTo>
                    <a:pt x="4572" y="64008"/>
                  </a:lnTo>
                  <a:lnTo>
                    <a:pt x="3048" y="64008"/>
                  </a:lnTo>
                  <a:lnTo>
                    <a:pt x="1524" y="67056"/>
                  </a:lnTo>
                  <a:lnTo>
                    <a:pt x="1524" y="71628"/>
                  </a:lnTo>
                  <a:lnTo>
                    <a:pt x="0" y="74676"/>
                  </a:lnTo>
                  <a:lnTo>
                    <a:pt x="0" y="79248"/>
                  </a:lnTo>
                  <a:lnTo>
                    <a:pt x="0" y="332232"/>
                  </a:lnTo>
                  <a:lnTo>
                    <a:pt x="1524" y="335280"/>
                  </a:lnTo>
                  <a:lnTo>
                    <a:pt x="1524" y="339852"/>
                  </a:lnTo>
                  <a:lnTo>
                    <a:pt x="3048" y="342900"/>
                  </a:lnTo>
                  <a:lnTo>
                    <a:pt x="4572" y="342900"/>
                  </a:lnTo>
                  <a:lnTo>
                    <a:pt x="4572" y="344424"/>
                  </a:lnTo>
                  <a:lnTo>
                    <a:pt x="6096" y="344424"/>
                  </a:lnTo>
                  <a:lnTo>
                    <a:pt x="7620" y="348996"/>
                  </a:lnTo>
                  <a:lnTo>
                    <a:pt x="9144" y="348996"/>
                  </a:lnTo>
                  <a:lnTo>
                    <a:pt x="13716" y="353568"/>
                  </a:lnTo>
                  <a:lnTo>
                    <a:pt x="19812" y="358140"/>
                  </a:lnTo>
                  <a:lnTo>
                    <a:pt x="24384" y="360426"/>
                  </a:lnTo>
                  <a:lnTo>
                    <a:pt x="25908" y="361188"/>
                  </a:lnTo>
                  <a:lnTo>
                    <a:pt x="27432" y="361797"/>
                  </a:lnTo>
                  <a:lnTo>
                    <a:pt x="41148" y="367284"/>
                  </a:lnTo>
                  <a:lnTo>
                    <a:pt x="50292" y="370332"/>
                  </a:lnTo>
                  <a:lnTo>
                    <a:pt x="60960" y="373380"/>
                  </a:lnTo>
                  <a:lnTo>
                    <a:pt x="70104" y="376428"/>
                  </a:lnTo>
                  <a:lnTo>
                    <a:pt x="82296" y="377952"/>
                  </a:lnTo>
                  <a:lnTo>
                    <a:pt x="106680" y="384048"/>
                  </a:lnTo>
                  <a:lnTo>
                    <a:pt x="120396" y="385572"/>
                  </a:lnTo>
                  <a:lnTo>
                    <a:pt x="134112" y="388620"/>
                  </a:lnTo>
                  <a:lnTo>
                    <a:pt x="164592" y="391668"/>
                  </a:lnTo>
                  <a:lnTo>
                    <a:pt x="179832" y="394716"/>
                  </a:lnTo>
                  <a:lnTo>
                    <a:pt x="213360" y="397764"/>
                  </a:lnTo>
                  <a:lnTo>
                    <a:pt x="268224" y="402336"/>
                  </a:lnTo>
                  <a:lnTo>
                    <a:pt x="307848" y="403910"/>
                  </a:lnTo>
                  <a:lnTo>
                    <a:pt x="388620" y="406908"/>
                  </a:lnTo>
                  <a:lnTo>
                    <a:pt x="475488" y="406908"/>
                  </a:lnTo>
                  <a:lnTo>
                    <a:pt x="557784" y="403860"/>
                  </a:lnTo>
                  <a:lnTo>
                    <a:pt x="595884" y="402336"/>
                  </a:lnTo>
                  <a:lnTo>
                    <a:pt x="650748" y="397764"/>
                  </a:lnTo>
                  <a:lnTo>
                    <a:pt x="684276" y="393192"/>
                  </a:lnTo>
                  <a:lnTo>
                    <a:pt x="699516" y="391668"/>
                  </a:lnTo>
                  <a:lnTo>
                    <a:pt x="716280" y="390144"/>
                  </a:lnTo>
                  <a:lnTo>
                    <a:pt x="729996" y="388620"/>
                  </a:lnTo>
                  <a:lnTo>
                    <a:pt x="743712" y="385572"/>
                  </a:lnTo>
                  <a:lnTo>
                    <a:pt x="757428" y="384048"/>
                  </a:lnTo>
                  <a:lnTo>
                    <a:pt x="771144" y="381000"/>
                  </a:lnTo>
                  <a:lnTo>
                    <a:pt x="781812" y="377952"/>
                  </a:lnTo>
                  <a:lnTo>
                    <a:pt x="794004" y="374904"/>
                  </a:lnTo>
                  <a:lnTo>
                    <a:pt x="804672" y="373380"/>
                  </a:lnTo>
                  <a:lnTo>
                    <a:pt x="822960" y="367284"/>
                  </a:lnTo>
                  <a:lnTo>
                    <a:pt x="836676" y="361797"/>
                  </a:lnTo>
                  <a:lnTo>
                    <a:pt x="838200" y="361188"/>
                  </a:lnTo>
                  <a:lnTo>
                    <a:pt x="839724" y="360045"/>
                  </a:lnTo>
                  <a:lnTo>
                    <a:pt x="844296" y="356616"/>
                  </a:lnTo>
                  <a:lnTo>
                    <a:pt x="850392" y="353568"/>
                  </a:lnTo>
                  <a:lnTo>
                    <a:pt x="854964" y="348996"/>
                  </a:lnTo>
                  <a:lnTo>
                    <a:pt x="856488" y="348996"/>
                  </a:lnTo>
                  <a:lnTo>
                    <a:pt x="858012" y="344424"/>
                  </a:lnTo>
                  <a:lnTo>
                    <a:pt x="859536" y="344424"/>
                  </a:lnTo>
                  <a:lnTo>
                    <a:pt x="859536" y="342900"/>
                  </a:lnTo>
                  <a:lnTo>
                    <a:pt x="862584" y="339852"/>
                  </a:lnTo>
                  <a:lnTo>
                    <a:pt x="862584" y="335280"/>
                  </a:lnTo>
                  <a:lnTo>
                    <a:pt x="864108" y="332232"/>
                  </a:lnTo>
                  <a:lnTo>
                    <a:pt x="864108" y="79248"/>
                  </a:lnTo>
                  <a:lnTo>
                    <a:pt x="864108" y="74676"/>
                  </a:lnTo>
                  <a:close/>
                </a:path>
              </a:pathLst>
            </a:custGeom>
            <a:solidFill>
              <a:srgbClr val="A15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7364980" y="3794250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226808" y="4331208"/>
            <a:ext cx="711835" cy="711835"/>
            <a:chOff x="7226808" y="4331208"/>
            <a:chExt cx="711835" cy="711835"/>
          </a:xfrm>
        </p:grpSpPr>
        <p:sp>
          <p:nvSpPr>
            <p:cNvPr id="82" name="object 82"/>
            <p:cNvSpPr/>
            <p:nvPr/>
          </p:nvSpPr>
          <p:spPr>
            <a:xfrm>
              <a:off x="7239000" y="43433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571499"/>
                  </a:moveTo>
                  <a:lnTo>
                    <a:pt x="685799" y="114299"/>
                  </a:lnTo>
                  <a:lnTo>
                    <a:pt x="678879" y="91448"/>
                  </a:lnTo>
                  <a:lnTo>
                    <a:pt x="627533" y="50675"/>
                  </a:lnTo>
                  <a:lnTo>
                    <a:pt x="585787" y="33718"/>
                  </a:lnTo>
                  <a:lnTo>
                    <a:pt x="535111" y="19689"/>
                  </a:lnTo>
                  <a:lnTo>
                    <a:pt x="476845" y="9072"/>
                  </a:lnTo>
                  <a:lnTo>
                    <a:pt x="412328" y="2348"/>
                  </a:lnTo>
                  <a:lnTo>
                    <a:pt x="342899" y="0"/>
                  </a:lnTo>
                  <a:lnTo>
                    <a:pt x="273909" y="2348"/>
                  </a:lnTo>
                  <a:lnTo>
                    <a:pt x="209597" y="9072"/>
                  </a:lnTo>
                  <a:lnTo>
                    <a:pt x="151358" y="19689"/>
                  </a:lnTo>
                  <a:lnTo>
                    <a:pt x="100583" y="33718"/>
                  </a:lnTo>
                  <a:lnTo>
                    <a:pt x="58668" y="50675"/>
                  </a:lnTo>
                  <a:lnTo>
                    <a:pt x="6983" y="91448"/>
                  </a:lnTo>
                  <a:lnTo>
                    <a:pt x="0" y="114299"/>
                  </a:lnTo>
                  <a:lnTo>
                    <a:pt x="0" y="571499"/>
                  </a:lnTo>
                  <a:lnTo>
                    <a:pt x="27003" y="616362"/>
                  </a:lnTo>
                  <a:lnTo>
                    <a:pt x="100583" y="652652"/>
                  </a:lnTo>
                  <a:lnTo>
                    <a:pt x="151358" y="666511"/>
                  </a:lnTo>
                  <a:lnTo>
                    <a:pt x="209597" y="676941"/>
                  </a:lnTo>
                  <a:lnTo>
                    <a:pt x="273909" y="683513"/>
                  </a:lnTo>
                  <a:lnTo>
                    <a:pt x="342899" y="685799"/>
                  </a:lnTo>
                  <a:lnTo>
                    <a:pt x="412328" y="683513"/>
                  </a:lnTo>
                  <a:lnTo>
                    <a:pt x="476845" y="676941"/>
                  </a:lnTo>
                  <a:lnTo>
                    <a:pt x="535111" y="666511"/>
                  </a:lnTo>
                  <a:lnTo>
                    <a:pt x="585787" y="652652"/>
                  </a:lnTo>
                  <a:lnTo>
                    <a:pt x="627533" y="635793"/>
                  </a:lnTo>
                  <a:lnTo>
                    <a:pt x="678879" y="594788"/>
                  </a:lnTo>
                  <a:lnTo>
                    <a:pt x="685799" y="571499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26808" y="4331220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4" h="711835">
                  <a:moveTo>
                    <a:pt x="711708" y="126492"/>
                  </a:moveTo>
                  <a:lnTo>
                    <a:pt x="710184" y="120396"/>
                  </a:lnTo>
                  <a:lnTo>
                    <a:pt x="710184" y="118872"/>
                  </a:lnTo>
                  <a:lnTo>
                    <a:pt x="708660" y="111252"/>
                  </a:lnTo>
                  <a:lnTo>
                    <a:pt x="707136" y="105156"/>
                  </a:lnTo>
                  <a:lnTo>
                    <a:pt x="705612" y="103632"/>
                  </a:lnTo>
                  <a:lnTo>
                    <a:pt x="702564" y="97536"/>
                  </a:lnTo>
                  <a:lnTo>
                    <a:pt x="697992" y="89916"/>
                  </a:lnTo>
                  <a:lnTo>
                    <a:pt x="685800" y="77724"/>
                  </a:lnTo>
                  <a:lnTo>
                    <a:pt x="685800" y="123444"/>
                  </a:lnTo>
                  <a:lnTo>
                    <a:pt x="685800" y="126492"/>
                  </a:lnTo>
                  <a:lnTo>
                    <a:pt x="685800" y="129540"/>
                  </a:lnTo>
                  <a:lnTo>
                    <a:pt x="685800" y="176479"/>
                  </a:lnTo>
                  <a:lnTo>
                    <a:pt x="685800" y="586740"/>
                  </a:lnTo>
                  <a:lnTo>
                    <a:pt x="684276" y="592836"/>
                  </a:lnTo>
                  <a:lnTo>
                    <a:pt x="682752" y="597408"/>
                  </a:lnTo>
                  <a:lnTo>
                    <a:pt x="684276" y="595884"/>
                  </a:lnTo>
                  <a:lnTo>
                    <a:pt x="681228" y="601980"/>
                  </a:lnTo>
                  <a:lnTo>
                    <a:pt x="650748" y="627888"/>
                  </a:lnTo>
                  <a:lnTo>
                    <a:pt x="615696" y="644652"/>
                  </a:lnTo>
                  <a:lnTo>
                    <a:pt x="594360" y="653796"/>
                  </a:lnTo>
                  <a:lnTo>
                    <a:pt x="569976" y="659892"/>
                  </a:lnTo>
                  <a:lnTo>
                    <a:pt x="544068" y="667512"/>
                  </a:lnTo>
                  <a:lnTo>
                    <a:pt x="516636" y="672084"/>
                  </a:lnTo>
                  <a:lnTo>
                    <a:pt x="487680" y="676656"/>
                  </a:lnTo>
                  <a:lnTo>
                    <a:pt x="455676" y="681228"/>
                  </a:lnTo>
                  <a:lnTo>
                    <a:pt x="423672" y="684276"/>
                  </a:lnTo>
                  <a:lnTo>
                    <a:pt x="391668" y="685723"/>
                  </a:lnTo>
                  <a:lnTo>
                    <a:pt x="320040" y="685723"/>
                  </a:lnTo>
                  <a:lnTo>
                    <a:pt x="254508" y="681228"/>
                  </a:lnTo>
                  <a:lnTo>
                    <a:pt x="195072" y="672084"/>
                  </a:lnTo>
                  <a:lnTo>
                    <a:pt x="140208" y="659892"/>
                  </a:lnTo>
                  <a:lnTo>
                    <a:pt x="96012" y="644652"/>
                  </a:lnTo>
                  <a:lnTo>
                    <a:pt x="85344" y="641604"/>
                  </a:lnTo>
                  <a:lnTo>
                    <a:pt x="41148" y="614172"/>
                  </a:lnTo>
                  <a:lnTo>
                    <a:pt x="27432" y="595884"/>
                  </a:lnTo>
                  <a:lnTo>
                    <a:pt x="28956" y="597408"/>
                  </a:lnTo>
                  <a:lnTo>
                    <a:pt x="25908" y="591312"/>
                  </a:lnTo>
                  <a:lnTo>
                    <a:pt x="25908" y="176784"/>
                  </a:lnTo>
                  <a:lnTo>
                    <a:pt x="27432" y="177927"/>
                  </a:lnTo>
                  <a:lnTo>
                    <a:pt x="32004" y="181356"/>
                  </a:lnTo>
                  <a:lnTo>
                    <a:pt x="39624" y="187452"/>
                  </a:lnTo>
                  <a:lnTo>
                    <a:pt x="47244" y="192024"/>
                  </a:lnTo>
                  <a:lnTo>
                    <a:pt x="56388" y="198120"/>
                  </a:lnTo>
                  <a:lnTo>
                    <a:pt x="65532" y="202692"/>
                  </a:lnTo>
                  <a:lnTo>
                    <a:pt x="97536" y="216408"/>
                  </a:lnTo>
                  <a:lnTo>
                    <a:pt x="109728" y="220980"/>
                  </a:lnTo>
                  <a:lnTo>
                    <a:pt x="134112" y="227076"/>
                  </a:lnTo>
                  <a:lnTo>
                    <a:pt x="161544" y="234696"/>
                  </a:lnTo>
                  <a:lnTo>
                    <a:pt x="220980" y="245364"/>
                  </a:lnTo>
                  <a:lnTo>
                    <a:pt x="286512" y="251460"/>
                  </a:lnTo>
                  <a:lnTo>
                    <a:pt x="356616" y="254508"/>
                  </a:lnTo>
                  <a:lnTo>
                    <a:pt x="426720" y="251460"/>
                  </a:lnTo>
                  <a:lnTo>
                    <a:pt x="490728" y="245364"/>
                  </a:lnTo>
                  <a:lnTo>
                    <a:pt x="550164" y="234696"/>
                  </a:lnTo>
                  <a:lnTo>
                    <a:pt x="601980" y="219456"/>
                  </a:lnTo>
                  <a:lnTo>
                    <a:pt x="614172" y="216408"/>
                  </a:lnTo>
                  <a:lnTo>
                    <a:pt x="646176" y="202692"/>
                  </a:lnTo>
                  <a:lnTo>
                    <a:pt x="655320" y="198120"/>
                  </a:lnTo>
                  <a:lnTo>
                    <a:pt x="664464" y="192024"/>
                  </a:lnTo>
                  <a:lnTo>
                    <a:pt x="672084" y="187452"/>
                  </a:lnTo>
                  <a:lnTo>
                    <a:pt x="684276" y="177698"/>
                  </a:lnTo>
                  <a:lnTo>
                    <a:pt x="685800" y="176479"/>
                  </a:lnTo>
                  <a:lnTo>
                    <a:pt x="685800" y="129540"/>
                  </a:lnTo>
                  <a:lnTo>
                    <a:pt x="684276" y="135636"/>
                  </a:lnTo>
                  <a:lnTo>
                    <a:pt x="682752" y="140208"/>
                  </a:lnTo>
                  <a:lnTo>
                    <a:pt x="684276" y="138684"/>
                  </a:lnTo>
                  <a:lnTo>
                    <a:pt x="650748" y="170688"/>
                  </a:lnTo>
                  <a:lnTo>
                    <a:pt x="615696" y="187452"/>
                  </a:lnTo>
                  <a:lnTo>
                    <a:pt x="594360" y="196596"/>
                  </a:lnTo>
                  <a:lnTo>
                    <a:pt x="569976" y="202692"/>
                  </a:lnTo>
                  <a:lnTo>
                    <a:pt x="544068" y="210312"/>
                  </a:lnTo>
                  <a:lnTo>
                    <a:pt x="516636" y="214884"/>
                  </a:lnTo>
                  <a:lnTo>
                    <a:pt x="487680" y="219456"/>
                  </a:lnTo>
                  <a:lnTo>
                    <a:pt x="455676" y="224028"/>
                  </a:lnTo>
                  <a:lnTo>
                    <a:pt x="423672" y="227076"/>
                  </a:lnTo>
                  <a:lnTo>
                    <a:pt x="390144" y="228600"/>
                  </a:lnTo>
                  <a:lnTo>
                    <a:pt x="320040" y="228523"/>
                  </a:lnTo>
                  <a:lnTo>
                    <a:pt x="254508" y="224028"/>
                  </a:lnTo>
                  <a:lnTo>
                    <a:pt x="195072" y="214884"/>
                  </a:lnTo>
                  <a:lnTo>
                    <a:pt x="140208" y="202692"/>
                  </a:lnTo>
                  <a:lnTo>
                    <a:pt x="96012" y="187452"/>
                  </a:lnTo>
                  <a:lnTo>
                    <a:pt x="85344" y="184404"/>
                  </a:lnTo>
                  <a:lnTo>
                    <a:pt x="41148" y="156972"/>
                  </a:lnTo>
                  <a:lnTo>
                    <a:pt x="27432" y="138684"/>
                  </a:lnTo>
                  <a:lnTo>
                    <a:pt x="28956" y="140208"/>
                  </a:lnTo>
                  <a:lnTo>
                    <a:pt x="25908" y="134112"/>
                  </a:lnTo>
                  <a:lnTo>
                    <a:pt x="25908" y="126492"/>
                  </a:lnTo>
                  <a:lnTo>
                    <a:pt x="25908" y="123444"/>
                  </a:lnTo>
                  <a:lnTo>
                    <a:pt x="27432" y="118872"/>
                  </a:lnTo>
                  <a:lnTo>
                    <a:pt x="28956" y="114300"/>
                  </a:lnTo>
                  <a:lnTo>
                    <a:pt x="27432" y="115824"/>
                  </a:lnTo>
                  <a:lnTo>
                    <a:pt x="30480" y="109728"/>
                  </a:lnTo>
                  <a:lnTo>
                    <a:pt x="33528" y="105156"/>
                  </a:lnTo>
                  <a:lnTo>
                    <a:pt x="38100" y="102108"/>
                  </a:lnTo>
                  <a:lnTo>
                    <a:pt x="42672" y="97536"/>
                  </a:lnTo>
                  <a:lnTo>
                    <a:pt x="60960" y="83820"/>
                  </a:lnTo>
                  <a:lnTo>
                    <a:pt x="68580" y="79248"/>
                  </a:lnTo>
                  <a:lnTo>
                    <a:pt x="96012" y="65532"/>
                  </a:lnTo>
                  <a:lnTo>
                    <a:pt x="106680" y="62484"/>
                  </a:lnTo>
                  <a:lnTo>
                    <a:pt x="117348" y="57912"/>
                  </a:lnTo>
                  <a:lnTo>
                    <a:pt x="141732" y="51816"/>
                  </a:lnTo>
                  <a:lnTo>
                    <a:pt x="167640" y="44196"/>
                  </a:lnTo>
                  <a:lnTo>
                    <a:pt x="195072" y="39624"/>
                  </a:lnTo>
                  <a:lnTo>
                    <a:pt x="224028" y="35052"/>
                  </a:lnTo>
                  <a:lnTo>
                    <a:pt x="256032" y="30480"/>
                  </a:lnTo>
                  <a:lnTo>
                    <a:pt x="288036" y="27432"/>
                  </a:lnTo>
                  <a:lnTo>
                    <a:pt x="320040" y="25971"/>
                  </a:lnTo>
                  <a:lnTo>
                    <a:pt x="391668" y="25971"/>
                  </a:lnTo>
                  <a:lnTo>
                    <a:pt x="457200" y="30480"/>
                  </a:lnTo>
                  <a:lnTo>
                    <a:pt x="545592" y="44196"/>
                  </a:lnTo>
                  <a:lnTo>
                    <a:pt x="571500" y="51816"/>
                  </a:lnTo>
                  <a:lnTo>
                    <a:pt x="594360" y="57912"/>
                  </a:lnTo>
                  <a:lnTo>
                    <a:pt x="615696" y="67056"/>
                  </a:lnTo>
                  <a:lnTo>
                    <a:pt x="626364" y="70104"/>
                  </a:lnTo>
                  <a:lnTo>
                    <a:pt x="633984" y="74676"/>
                  </a:lnTo>
                  <a:lnTo>
                    <a:pt x="643128" y="79248"/>
                  </a:lnTo>
                  <a:lnTo>
                    <a:pt x="658368" y="88392"/>
                  </a:lnTo>
                  <a:lnTo>
                    <a:pt x="664464" y="92964"/>
                  </a:lnTo>
                  <a:lnTo>
                    <a:pt x="669036" y="97536"/>
                  </a:lnTo>
                  <a:lnTo>
                    <a:pt x="675132" y="102108"/>
                  </a:lnTo>
                  <a:lnTo>
                    <a:pt x="684276" y="115824"/>
                  </a:lnTo>
                  <a:lnTo>
                    <a:pt x="682752" y="114300"/>
                  </a:lnTo>
                  <a:lnTo>
                    <a:pt x="684276" y="120396"/>
                  </a:lnTo>
                  <a:lnTo>
                    <a:pt x="685800" y="123444"/>
                  </a:lnTo>
                  <a:lnTo>
                    <a:pt x="685800" y="77724"/>
                  </a:lnTo>
                  <a:lnTo>
                    <a:pt x="679704" y="73152"/>
                  </a:lnTo>
                  <a:lnTo>
                    <a:pt x="672084" y="67056"/>
                  </a:lnTo>
                  <a:lnTo>
                    <a:pt x="614172" y="38100"/>
                  </a:lnTo>
                  <a:lnTo>
                    <a:pt x="577596" y="27432"/>
                  </a:lnTo>
                  <a:lnTo>
                    <a:pt x="550164" y="19812"/>
                  </a:lnTo>
                  <a:lnTo>
                    <a:pt x="490728" y="9144"/>
                  </a:lnTo>
                  <a:lnTo>
                    <a:pt x="425196" y="3048"/>
                  </a:lnTo>
                  <a:lnTo>
                    <a:pt x="355092" y="0"/>
                  </a:lnTo>
                  <a:lnTo>
                    <a:pt x="284988" y="3048"/>
                  </a:lnTo>
                  <a:lnTo>
                    <a:pt x="220980" y="9144"/>
                  </a:lnTo>
                  <a:lnTo>
                    <a:pt x="161544" y="19812"/>
                  </a:lnTo>
                  <a:lnTo>
                    <a:pt x="109728" y="35052"/>
                  </a:lnTo>
                  <a:lnTo>
                    <a:pt x="97536" y="38100"/>
                  </a:lnTo>
                  <a:lnTo>
                    <a:pt x="65532" y="51816"/>
                  </a:lnTo>
                  <a:lnTo>
                    <a:pt x="56388" y="56388"/>
                  </a:lnTo>
                  <a:lnTo>
                    <a:pt x="47244" y="62484"/>
                  </a:lnTo>
                  <a:lnTo>
                    <a:pt x="39624" y="67056"/>
                  </a:lnTo>
                  <a:lnTo>
                    <a:pt x="24384" y="79248"/>
                  </a:lnTo>
                  <a:lnTo>
                    <a:pt x="18288" y="85344"/>
                  </a:lnTo>
                  <a:lnTo>
                    <a:pt x="9144" y="97536"/>
                  </a:lnTo>
                  <a:lnTo>
                    <a:pt x="6096" y="103632"/>
                  </a:lnTo>
                  <a:lnTo>
                    <a:pt x="4572" y="105156"/>
                  </a:lnTo>
                  <a:lnTo>
                    <a:pt x="3048" y="112776"/>
                  </a:lnTo>
                  <a:lnTo>
                    <a:pt x="1524" y="118872"/>
                  </a:lnTo>
                  <a:lnTo>
                    <a:pt x="1524" y="120396"/>
                  </a:lnTo>
                  <a:lnTo>
                    <a:pt x="0" y="120396"/>
                  </a:lnTo>
                  <a:lnTo>
                    <a:pt x="0" y="128016"/>
                  </a:lnTo>
                  <a:lnTo>
                    <a:pt x="0" y="134112"/>
                  </a:lnTo>
                  <a:lnTo>
                    <a:pt x="0" y="591312"/>
                  </a:lnTo>
                  <a:lnTo>
                    <a:pt x="1524" y="591312"/>
                  </a:lnTo>
                  <a:lnTo>
                    <a:pt x="1524" y="592836"/>
                  </a:lnTo>
                  <a:lnTo>
                    <a:pt x="3048" y="600456"/>
                  </a:lnTo>
                  <a:lnTo>
                    <a:pt x="4572" y="606552"/>
                  </a:lnTo>
                  <a:lnTo>
                    <a:pt x="6096" y="608076"/>
                  </a:lnTo>
                  <a:lnTo>
                    <a:pt x="9144" y="614172"/>
                  </a:lnTo>
                  <a:lnTo>
                    <a:pt x="13716" y="621792"/>
                  </a:lnTo>
                  <a:lnTo>
                    <a:pt x="25908" y="633984"/>
                  </a:lnTo>
                  <a:lnTo>
                    <a:pt x="27432" y="635127"/>
                  </a:lnTo>
                  <a:lnTo>
                    <a:pt x="32004" y="638556"/>
                  </a:lnTo>
                  <a:lnTo>
                    <a:pt x="39624" y="644652"/>
                  </a:lnTo>
                  <a:lnTo>
                    <a:pt x="47244" y="649224"/>
                  </a:lnTo>
                  <a:lnTo>
                    <a:pt x="56388" y="655320"/>
                  </a:lnTo>
                  <a:lnTo>
                    <a:pt x="65532" y="659892"/>
                  </a:lnTo>
                  <a:lnTo>
                    <a:pt x="97536" y="673608"/>
                  </a:lnTo>
                  <a:lnTo>
                    <a:pt x="109728" y="678180"/>
                  </a:lnTo>
                  <a:lnTo>
                    <a:pt x="134112" y="684276"/>
                  </a:lnTo>
                  <a:lnTo>
                    <a:pt x="161544" y="691896"/>
                  </a:lnTo>
                  <a:lnTo>
                    <a:pt x="220980" y="702564"/>
                  </a:lnTo>
                  <a:lnTo>
                    <a:pt x="286512" y="708660"/>
                  </a:lnTo>
                  <a:lnTo>
                    <a:pt x="356616" y="711708"/>
                  </a:lnTo>
                  <a:lnTo>
                    <a:pt x="426720" y="708660"/>
                  </a:lnTo>
                  <a:lnTo>
                    <a:pt x="490728" y="702564"/>
                  </a:lnTo>
                  <a:lnTo>
                    <a:pt x="550164" y="691896"/>
                  </a:lnTo>
                  <a:lnTo>
                    <a:pt x="601980" y="676656"/>
                  </a:lnTo>
                  <a:lnTo>
                    <a:pt x="614172" y="673608"/>
                  </a:lnTo>
                  <a:lnTo>
                    <a:pt x="646176" y="659892"/>
                  </a:lnTo>
                  <a:lnTo>
                    <a:pt x="655320" y="655320"/>
                  </a:lnTo>
                  <a:lnTo>
                    <a:pt x="664464" y="649224"/>
                  </a:lnTo>
                  <a:lnTo>
                    <a:pt x="672084" y="644652"/>
                  </a:lnTo>
                  <a:lnTo>
                    <a:pt x="684276" y="634898"/>
                  </a:lnTo>
                  <a:lnTo>
                    <a:pt x="685800" y="633679"/>
                  </a:lnTo>
                  <a:lnTo>
                    <a:pt x="687324" y="632460"/>
                  </a:lnTo>
                  <a:lnTo>
                    <a:pt x="693420" y="626364"/>
                  </a:lnTo>
                  <a:lnTo>
                    <a:pt x="702564" y="614172"/>
                  </a:lnTo>
                  <a:lnTo>
                    <a:pt x="705612" y="608076"/>
                  </a:lnTo>
                  <a:lnTo>
                    <a:pt x="707136" y="606552"/>
                  </a:lnTo>
                  <a:lnTo>
                    <a:pt x="708660" y="598932"/>
                  </a:lnTo>
                  <a:lnTo>
                    <a:pt x="710184" y="592836"/>
                  </a:lnTo>
                  <a:lnTo>
                    <a:pt x="710184" y="591312"/>
                  </a:lnTo>
                  <a:lnTo>
                    <a:pt x="711708" y="583692"/>
                  </a:lnTo>
                  <a:lnTo>
                    <a:pt x="711708" y="128016"/>
                  </a:lnTo>
                  <a:lnTo>
                    <a:pt x="711708" y="126492"/>
                  </a:lnTo>
                  <a:close/>
                </a:path>
              </a:pathLst>
            </a:custGeom>
            <a:solidFill>
              <a:srgbClr val="A15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7441180" y="4582158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8369808" y="4331208"/>
            <a:ext cx="483234" cy="635635"/>
            <a:chOff x="8369808" y="4331208"/>
            <a:chExt cx="483234" cy="635635"/>
          </a:xfrm>
        </p:grpSpPr>
        <p:sp>
          <p:nvSpPr>
            <p:cNvPr id="86" name="object 86"/>
            <p:cNvSpPr/>
            <p:nvPr/>
          </p:nvSpPr>
          <p:spPr>
            <a:xfrm>
              <a:off x="8382000" y="4343399"/>
              <a:ext cx="457200" cy="609600"/>
            </a:xfrm>
            <a:custGeom>
              <a:avLst/>
              <a:gdLst/>
              <a:ahLst/>
              <a:cxnLst/>
              <a:rect l="l" t="t" r="r" b="b"/>
              <a:pathLst>
                <a:path w="457200" h="609600">
                  <a:moveTo>
                    <a:pt x="457199" y="509015"/>
                  </a:moveTo>
                  <a:lnTo>
                    <a:pt x="457199" y="102107"/>
                  </a:lnTo>
                  <a:lnTo>
                    <a:pt x="449050" y="74965"/>
                  </a:lnTo>
                  <a:lnTo>
                    <a:pt x="390334" y="29908"/>
                  </a:lnTo>
                  <a:lnTo>
                    <a:pt x="344085" y="13941"/>
                  </a:lnTo>
                  <a:lnTo>
                    <a:pt x="289454" y="3647"/>
                  </a:lnTo>
                  <a:lnTo>
                    <a:pt x="228599" y="0"/>
                  </a:lnTo>
                  <a:lnTo>
                    <a:pt x="168274" y="3647"/>
                  </a:lnTo>
                  <a:lnTo>
                    <a:pt x="113791" y="13941"/>
                  </a:lnTo>
                  <a:lnTo>
                    <a:pt x="67436" y="29908"/>
                  </a:lnTo>
                  <a:lnTo>
                    <a:pt x="31495" y="5057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31495" y="560154"/>
                  </a:lnTo>
                  <a:lnTo>
                    <a:pt x="67436" y="580453"/>
                  </a:lnTo>
                  <a:lnTo>
                    <a:pt x="113791" y="596053"/>
                  </a:lnTo>
                  <a:lnTo>
                    <a:pt x="168274" y="606065"/>
                  </a:lnTo>
                  <a:lnTo>
                    <a:pt x="228599" y="609599"/>
                  </a:lnTo>
                  <a:lnTo>
                    <a:pt x="289454" y="606065"/>
                  </a:lnTo>
                  <a:lnTo>
                    <a:pt x="344085" y="596053"/>
                  </a:lnTo>
                  <a:lnTo>
                    <a:pt x="390334" y="580453"/>
                  </a:lnTo>
                  <a:lnTo>
                    <a:pt x="426042" y="560154"/>
                  </a:lnTo>
                  <a:lnTo>
                    <a:pt x="457199" y="509015"/>
                  </a:lnTo>
                  <a:close/>
                </a:path>
              </a:pathLst>
            </a:custGeom>
            <a:solidFill>
              <a:srgbClr val="A4AA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369808" y="4331220"/>
              <a:ext cx="483234" cy="635635"/>
            </a:xfrm>
            <a:custGeom>
              <a:avLst/>
              <a:gdLst/>
              <a:ahLst/>
              <a:cxnLst/>
              <a:rect l="l" t="t" r="r" b="b"/>
              <a:pathLst>
                <a:path w="483234" h="635635">
                  <a:moveTo>
                    <a:pt x="483108" y="106680"/>
                  </a:moveTo>
                  <a:lnTo>
                    <a:pt x="481584" y="102108"/>
                  </a:lnTo>
                  <a:lnTo>
                    <a:pt x="481584" y="100584"/>
                  </a:lnTo>
                  <a:lnTo>
                    <a:pt x="477012" y="89916"/>
                  </a:lnTo>
                  <a:lnTo>
                    <a:pt x="477012" y="88392"/>
                  </a:lnTo>
                  <a:lnTo>
                    <a:pt x="470916" y="77724"/>
                  </a:lnTo>
                  <a:lnTo>
                    <a:pt x="469392" y="76200"/>
                  </a:lnTo>
                  <a:lnTo>
                    <a:pt x="460248" y="65532"/>
                  </a:lnTo>
                  <a:lnTo>
                    <a:pt x="457200" y="62928"/>
                  </a:lnTo>
                  <a:lnTo>
                    <a:pt x="457200" y="108204"/>
                  </a:lnTo>
                  <a:lnTo>
                    <a:pt x="455676" y="106680"/>
                  </a:lnTo>
                  <a:lnTo>
                    <a:pt x="457200" y="111252"/>
                  </a:lnTo>
                  <a:lnTo>
                    <a:pt x="457200" y="114300"/>
                  </a:lnTo>
                  <a:lnTo>
                    <a:pt x="457200" y="118872"/>
                  </a:lnTo>
                  <a:lnTo>
                    <a:pt x="455676" y="123444"/>
                  </a:lnTo>
                  <a:lnTo>
                    <a:pt x="457200" y="120396"/>
                  </a:lnTo>
                  <a:lnTo>
                    <a:pt x="457200" y="166116"/>
                  </a:lnTo>
                  <a:lnTo>
                    <a:pt x="457200" y="525780"/>
                  </a:lnTo>
                  <a:lnTo>
                    <a:pt x="455676" y="528828"/>
                  </a:lnTo>
                  <a:lnTo>
                    <a:pt x="457200" y="527304"/>
                  </a:lnTo>
                  <a:lnTo>
                    <a:pt x="454152" y="537972"/>
                  </a:lnTo>
                  <a:lnTo>
                    <a:pt x="454152" y="534924"/>
                  </a:lnTo>
                  <a:lnTo>
                    <a:pt x="449580" y="544068"/>
                  </a:lnTo>
                  <a:lnTo>
                    <a:pt x="449580" y="542544"/>
                  </a:lnTo>
                  <a:lnTo>
                    <a:pt x="441960" y="551688"/>
                  </a:lnTo>
                  <a:lnTo>
                    <a:pt x="434340" y="559308"/>
                  </a:lnTo>
                  <a:lnTo>
                    <a:pt x="423672" y="566928"/>
                  </a:lnTo>
                  <a:lnTo>
                    <a:pt x="411480" y="574548"/>
                  </a:lnTo>
                  <a:lnTo>
                    <a:pt x="397764" y="580644"/>
                  </a:lnTo>
                  <a:lnTo>
                    <a:pt x="382524" y="588264"/>
                  </a:lnTo>
                  <a:lnTo>
                    <a:pt x="327660" y="601980"/>
                  </a:lnTo>
                  <a:lnTo>
                    <a:pt x="286512" y="608076"/>
                  </a:lnTo>
                  <a:lnTo>
                    <a:pt x="217932" y="609600"/>
                  </a:lnTo>
                  <a:lnTo>
                    <a:pt x="196596" y="608076"/>
                  </a:lnTo>
                  <a:lnTo>
                    <a:pt x="153924" y="601980"/>
                  </a:lnTo>
                  <a:lnTo>
                    <a:pt x="100584" y="586740"/>
                  </a:lnTo>
                  <a:lnTo>
                    <a:pt x="57912" y="566928"/>
                  </a:lnTo>
                  <a:lnTo>
                    <a:pt x="33528" y="542544"/>
                  </a:lnTo>
                  <a:lnTo>
                    <a:pt x="33528" y="544068"/>
                  </a:lnTo>
                  <a:lnTo>
                    <a:pt x="28956" y="534924"/>
                  </a:lnTo>
                  <a:lnTo>
                    <a:pt x="28956" y="537972"/>
                  </a:lnTo>
                  <a:lnTo>
                    <a:pt x="25908" y="527304"/>
                  </a:lnTo>
                  <a:lnTo>
                    <a:pt x="25908" y="166116"/>
                  </a:lnTo>
                  <a:lnTo>
                    <a:pt x="33528" y="173736"/>
                  </a:lnTo>
                  <a:lnTo>
                    <a:pt x="45720" y="182880"/>
                  </a:lnTo>
                  <a:lnTo>
                    <a:pt x="59436" y="190500"/>
                  </a:lnTo>
                  <a:lnTo>
                    <a:pt x="74676" y="198120"/>
                  </a:lnTo>
                  <a:lnTo>
                    <a:pt x="91440" y="204216"/>
                  </a:lnTo>
                  <a:lnTo>
                    <a:pt x="109728" y="211836"/>
                  </a:lnTo>
                  <a:lnTo>
                    <a:pt x="150876" y="220980"/>
                  </a:lnTo>
                  <a:lnTo>
                    <a:pt x="195072" y="227076"/>
                  </a:lnTo>
                  <a:lnTo>
                    <a:pt x="217932" y="228600"/>
                  </a:lnTo>
                  <a:lnTo>
                    <a:pt x="265176" y="228600"/>
                  </a:lnTo>
                  <a:lnTo>
                    <a:pt x="289560" y="227076"/>
                  </a:lnTo>
                  <a:lnTo>
                    <a:pt x="310896" y="224028"/>
                  </a:lnTo>
                  <a:lnTo>
                    <a:pt x="333756" y="220980"/>
                  </a:lnTo>
                  <a:lnTo>
                    <a:pt x="373380" y="210312"/>
                  </a:lnTo>
                  <a:lnTo>
                    <a:pt x="425196" y="190500"/>
                  </a:lnTo>
                  <a:lnTo>
                    <a:pt x="457200" y="166116"/>
                  </a:lnTo>
                  <a:lnTo>
                    <a:pt x="457200" y="120396"/>
                  </a:lnTo>
                  <a:lnTo>
                    <a:pt x="454152" y="131064"/>
                  </a:lnTo>
                  <a:lnTo>
                    <a:pt x="454152" y="128016"/>
                  </a:lnTo>
                  <a:lnTo>
                    <a:pt x="449580" y="138684"/>
                  </a:lnTo>
                  <a:lnTo>
                    <a:pt x="449580" y="137160"/>
                  </a:lnTo>
                  <a:lnTo>
                    <a:pt x="441960" y="146304"/>
                  </a:lnTo>
                  <a:lnTo>
                    <a:pt x="434340" y="153924"/>
                  </a:lnTo>
                  <a:lnTo>
                    <a:pt x="423672" y="161544"/>
                  </a:lnTo>
                  <a:lnTo>
                    <a:pt x="411480" y="167640"/>
                  </a:lnTo>
                  <a:lnTo>
                    <a:pt x="397764" y="175260"/>
                  </a:lnTo>
                  <a:lnTo>
                    <a:pt x="382524" y="181356"/>
                  </a:lnTo>
                  <a:lnTo>
                    <a:pt x="365760" y="187452"/>
                  </a:lnTo>
                  <a:lnTo>
                    <a:pt x="347472" y="192024"/>
                  </a:lnTo>
                  <a:lnTo>
                    <a:pt x="327660" y="195072"/>
                  </a:lnTo>
                  <a:lnTo>
                    <a:pt x="307848" y="199644"/>
                  </a:lnTo>
                  <a:lnTo>
                    <a:pt x="286512" y="201168"/>
                  </a:lnTo>
                  <a:lnTo>
                    <a:pt x="240792" y="204216"/>
                  </a:lnTo>
                  <a:lnTo>
                    <a:pt x="217932" y="202692"/>
                  </a:lnTo>
                  <a:lnTo>
                    <a:pt x="175260" y="199644"/>
                  </a:lnTo>
                  <a:lnTo>
                    <a:pt x="153924" y="195072"/>
                  </a:lnTo>
                  <a:lnTo>
                    <a:pt x="135636" y="192024"/>
                  </a:lnTo>
                  <a:lnTo>
                    <a:pt x="117348" y="185928"/>
                  </a:lnTo>
                  <a:lnTo>
                    <a:pt x="100584" y="181356"/>
                  </a:lnTo>
                  <a:lnTo>
                    <a:pt x="85344" y="175260"/>
                  </a:lnTo>
                  <a:lnTo>
                    <a:pt x="70104" y="167640"/>
                  </a:lnTo>
                  <a:lnTo>
                    <a:pt x="57912" y="160020"/>
                  </a:lnTo>
                  <a:lnTo>
                    <a:pt x="39624" y="144780"/>
                  </a:lnTo>
                  <a:lnTo>
                    <a:pt x="33528" y="137160"/>
                  </a:lnTo>
                  <a:lnTo>
                    <a:pt x="33528" y="138684"/>
                  </a:lnTo>
                  <a:lnTo>
                    <a:pt x="28956" y="128016"/>
                  </a:lnTo>
                  <a:lnTo>
                    <a:pt x="28956" y="131064"/>
                  </a:lnTo>
                  <a:lnTo>
                    <a:pt x="25908" y="120396"/>
                  </a:lnTo>
                  <a:lnTo>
                    <a:pt x="25908" y="114300"/>
                  </a:lnTo>
                  <a:lnTo>
                    <a:pt x="25908" y="108204"/>
                  </a:lnTo>
                  <a:lnTo>
                    <a:pt x="28956" y="97536"/>
                  </a:lnTo>
                  <a:lnTo>
                    <a:pt x="28956" y="100584"/>
                  </a:lnTo>
                  <a:lnTo>
                    <a:pt x="33528" y="91440"/>
                  </a:lnTo>
                  <a:lnTo>
                    <a:pt x="33528" y="92964"/>
                  </a:lnTo>
                  <a:lnTo>
                    <a:pt x="71628" y="60960"/>
                  </a:lnTo>
                  <a:lnTo>
                    <a:pt x="85344" y="54864"/>
                  </a:lnTo>
                  <a:lnTo>
                    <a:pt x="100584" y="47244"/>
                  </a:lnTo>
                  <a:lnTo>
                    <a:pt x="155448" y="33528"/>
                  </a:lnTo>
                  <a:lnTo>
                    <a:pt x="196596" y="27432"/>
                  </a:lnTo>
                  <a:lnTo>
                    <a:pt x="265176" y="25908"/>
                  </a:lnTo>
                  <a:lnTo>
                    <a:pt x="286512" y="27432"/>
                  </a:lnTo>
                  <a:lnTo>
                    <a:pt x="327660" y="33528"/>
                  </a:lnTo>
                  <a:lnTo>
                    <a:pt x="365760" y="42672"/>
                  </a:lnTo>
                  <a:lnTo>
                    <a:pt x="413004" y="60960"/>
                  </a:lnTo>
                  <a:lnTo>
                    <a:pt x="443484" y="83820"/>
                  </a:lnTo>
                  <a:lnTo>
                    <a:pt x="449580" y="92964"/>
                  </a:lnTo>
                  <a:lnTo>
                    <a:pt x="449580" y="91440"/>
                  </a:lnTo>
                  <a:lnTo>
                    <a:pt x="454152" y="100584"/>
                  </a:lnTo>
                  <a:lnTo>
                    <a:pt x="454152" y="97536"/>
                  </a:lnTo>
                  <a:lnTo>
                    <a:pt x="457200" y="108204"/>
                  </a:lnTo>
                  <a:lnTo>
                    <a:pt x="457200" y="62928"/>
                  </a:lnTo>
                  <a:lnTo>
                    <a:pt x="449580" y="56388"/>
                  </a:lnTo>
                  <a:lnTo>
                    <a:pt x="408432" y="30480"/>
                  </a:lnTo>
                  <a:lnTo>
                    <a:pt x="371856" y="18288"/>
                  </a:lnTo>
                  <a:lnTo>
                    <a:pt x="353568" y="12192"/>
                  </a:lnTo>
                  <a:lnTo>
                    <a:pt x="310896" y="4572"/>
                  </a:lnTo>
                  <a:lnTo>
                    <a:pt x="263652" y="1422"/>
                  </a:lnTo>
                  <a:lnTo>
                    <a:pt x="217932" y="0"/>
                  </a:lnTo>
                  <a:lnTo>
                    <a:pt x="193548" y="3048"/>
                  </a:lnTo>
                  <a:lnTo>
                    <a:pt x="170688" y="4572"/>
                  </a:lnTo>
                  <a:lnTo>
                    <a:pt x="149352" y="9144"/>
                  </a:lnTo>
                  <a:lnTo>
                    <a:pt x="129540" y="12192"/>
                  </a:lnTo>
                  <a:lnTo>
                    <a:pt x="109728" y="18288"/>
                  </a:lnTo>
                  <a:lnTo>
                    <a:pt x="57912" y="39624"/>
                  </a:lnTo>
                  <a:lnTo>
                    <a:pt x="21336" y="67056"/>
                  </a:lnTo>
                  <a:lnTo>
                    <a:pt x="13716" y="76200"/>
                  </a:lnTo>
                  <a:lnTo>
                    <a:pt x="12192" y="77724"/>
                  </a:lnTo>
                  <a:lnTo>
                    <a:pt x="6096" y="88392"/>
                  </a:lnTo>
                  <a:lnTo>
                    <a:pt x="6096" y="89916"/>
                  </a:lnTo>
                  <a:lnTo>
                    <a:pt x="1524" y="100584"/>
                  </a:lnTo>
                  <a:lnTo>
                    <a:pt x="1524" y="102108"/>
                  </a:lnTo>
                  <a:lnTo>
                    <a:pt x="0" y="108204"/>
                  </a:lnTo>
                  <a:lnTo>
                    <a:pt x="0" y="115824"/>
                  </a:lnTo>
                  <a:lnTo>
                    <a:pt x="0" y="121920"/>
                  </a:lnTo>
                  <a:lnTo>
                    <a:pt x="0" y="528828"/>
                  </a:lnTo>
                  <a:lnTo>
                    <a:pt x="1524" y="533400"/>
                  </a:lnTo>
                  <a:lnTo>
                    <a:pt x="1524" y="534924"/>
                  </a:lnTo>
                  <a:lnTo>
                    <a:pt x="6096" y="545592"/>
                  </a:lnTo>
                  <a:lnTo>
                    <a:pt x="6096" y="547116"/>
                  </a:lnTo>
                  <a:lnTo>
                    <a:pt x="12192" y="557784"/>
                  </a:lnTo>
                  <a:lnTo>
                    <a:pt x="13716" y="559308"/>
                  </a:lnTo>
                  <a:lnTo>
                    <a:pt x="22860" y="569976"/>
                  </a:lnTo>
                  <a:lnTo>
                    <a:pt x="25908" y="572579"/>
                  </a:lnTo>
                  <a:lnTo>
                    <a:pt x="33528" y="579120"/>
                  </a:lnTo>
                  <a:lnTo>
                    <a:pt x="45720" y="588264"/>
                  </a:lnTo>
                  <a:lnTo>
                    <a:pt x="91440" y="611124"/>
                  </a:lnTo>
                  <a:lnTo>
                    <a:pt x="129540" y="623316"/>
                  </a:lnTo>
                  <a:lnTo>
                    <a:pt x="150876" y="626364"/>
                  </a:lnTo>
                  <a:lnTo>
                    <a:pt x="172212" y="630936"/>
                  </a:lnTo>
                  <a:lnTo>
                    <a:pt x="219456" y="634072"/>
                  </a:lnTo>
                  <a:lnTo>
                    <a:pt x="242316" y="635508"/>
                  </a:lnTo>
                  <a:lnTo>
                    <a:pt x="265176" y="633984"/>
                  </a:lnTo>
                  <a:lnTo>
                    <a:pt x="289560" y="632460"/>
                  </a:lnTo>
                  <a:lnTo>
                    <a:pt x="333756" y="626364"/>
                  </a:lnTo>
                  <a:lnTo>
                    <a:pt x="373380" y="617220"/>
                  </a:lnTo>
                  <a:lnTo>
                    <a:pt x="438912" y="588264"/>
                  </a:lnTo>
                  <a:lnTo>
                    <a:pt x="457200" y="573024"/>
                  </a:lnTo>
                  <a:lnTo>
                    <a:pt x="461772" y="568452"/>
                  </a:lnTo>
                  <a:lnTo>
                    <a:pt x="469392" y="559308"/>
                  </a:lnTo>
                  <a:lnTo>
                    <a:pt x="470916" y="557784"/>
                  </a:lnTo>
                  <a:lnTo>
                    <a:pt x="477012" y="547116"/>
                  </a:lnTo>
                  <a:lnTo>
                    <a:pt x="477012" y="545592"/>
                  </a:lnTo>
                  <a:lnTo>
                    <a:pt x="481584" y="534924"/>
                  </a:lnTo>
                  <a:lnTo>
                    <a:pt x="481584" y="533400"/>
                  </a:lnTo>
                  <a:lnTo>
                    <a:pt x="483108" y="527304"/>
                  </a:lnTo>
                  <a:lnTo>
                    <a:pt x="483108" y="120396"/>
                  </a:lnTo>
                  <a:lnTo>
                    <a:pt x="483108" y="115824"/>
                  </a:lnTo>
                  <a:lnTo>
                    <a:pt x="483108" y="106680"/>
                  </a:lnTo>
                  <a:close/>
                </a:path>
              </a:pathLst>
            </a:custGeom>
            <a:solidFill>
              <a:srgbClr val="777C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8469880" y="4536438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917936" y="4516626"/>
            <a:ext cx="43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8293608" y="3569208"/>
            <a:ext cx="559435" cy="635635"/>
            <a:chOff x="8293608" y="3569208"/>
            <a:chExt cx="559435" cy="635635"/>
          </a:xfrm>
        </p:grpSpPr>
        <p:sp>
          <p:nvSpPr>
            <p:cNvPr id="91" name="object 91"/>
            <p:cNvSpPr/>
            <p:nvPr/>
          </p:nvSpPr>
          <p:spPr>
            <a:xfrm>
              <a:off x="8305800" y="3581399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533399" y="509015"/>
                  </a:moveTo>
                  <a:lnTo>
                    <a:pt x="533399" y="102107"/>
                  </a:lnTo>
                  <a:lnTo>
                    <a:pt x="526384" y="78697"/>
                  </a:lnTo>
                  <a:lnTo>
                    <a:pt x="474977" y="38246"/>
                  </a:lnTo>
                  <a:lnTo>
                    <a:pt x="433731" y="22433"/>
                  </a:lnTo>
                  <a:lnTo>
                    <a:pt x="384221" y="10379"/>
                  </a:lnTo>
                  <a:lnTo>
                    <a:pt x="328019" y="2696"/>
                  </a:lnTo>
                  <a:lnTo>
                    <a:pt x="266699" y="0"/>
                  </a:lnTo>
                  <a:lnTo>
                    <a:pt x="205859" y="2696"/>
                  </a:lnTo>
                  <a:lnTo>
                    <a:pt x="149845" y="10379"/>
                  </a:lnTo>
                  <a:lnTo>
                    <a:pt x="100308" y="22433"/>
                  </a:lnTo>
                  <a:lnTo>
                    <a:pt x="58902" y="38246"/>
                  </a:lnTo>
                  <a:lnTo>
                    <a:pt x="7095" y="78697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27280" y="553616"/>
                  </a:lnTo>
                  <a:lnTo>
                    <a:pt x="100308" y="587766"/>
                  </a:lnTo>
                  <a:lnTo>
                    <a:pt x="149845" y="599522"/>
                  </a:lnTo>
                  <a:lnTo>
                    <a:pt x="205859" y="606987"/>
                  </a:lnTo>
                  <a:lnTo>
                    <a:pt x="266699" y="609599"/>
                  </a:lnTo>
                  <a:lnTo>
                    <a:pt x="328019" y="606987"/>
                  </a:lnTo>
                  <a:lnTo>
                    <a:pt x="384221" y="599522"/>
                  </a:lnTo>
                  <a:lnTo>
                    <a:pt x="433731" y="587766"/>
                  </a:lnTo>
                  <a:lnTo>
                    <a:pt x="474977" y="572277"/>
                  </a:lnTo>
                  <a:lnTo>
                    <a:pt x="526384" y="532342"/>
                  </a:lnTo>
                  <a:lnTo>
                    <a:pt x="533399" y="509015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293608" y="3569220"/>
              <a:ext cx="559435" cy="635635"/>
            </a:xfrm>
            <a:custGeom>
              <a:avLst/>
              <a:gdLst/>
              <a:ahLst/>
              <a:cxnLst/>
              <a:rect l="l" t="t" r="r" b="b"/>
              <a:pathLst>
                <a:path w="559434" h="635635">
                  <a:moveTo>
                    <a:pt x="559308" y="114300"/>
                  </a:moveTo>
                  <a:lnTo>
                    <a:pt x="557784" y="106680"/>
                  </a:lnTo>
                  <a:lnTo>
                    <a:pt x="557784" y="100584"/>
                  </a:lnTo>
                  <a:lnTo>
                    <a:pt x="556260" y="100584"/>
                  </a:lnTo>
                  <a:lnTo>
                    <a:pt x="554736" y="92964"/>
                  </a:lnTo>
                  <a:lnTo>
                    <a:pt x="548640" y="80772"/>
                  </a:lnTo>
                  <a:lnTo>
                    <a:pt x="544068" y="76200"/>
                  </a:lnTo>
                  <a:lnTo>
                    <a:pt x="539496" y="70104"/>
                  </a:lnTo>
                  <a:lnTo>
                    <a:pt x="533400" y="65532"/>
                  </a:lnTo>
                  <a:lnTo>
                    <a:pt x="533400" y="108204"/>
                  </a:lnTo>
                  <a:lnTo>
                    <a:pt x="531876" y="106680"/>
                  </a:lnTo>
                  <a:lnTo>
                    <a:pt x="533400" y="111252"/>
                  </a:lnTo>
                  <a:lnTo>
                    <a:pt x="533400" y="114300"/>
                  </a:lnTo>
                  <a:lnTo>
                    <a:pt x="533400" y="118872"/>
                  </a:lnTo>
                  <a:lnTo>
                    <a:pt x="531876" y="121920"/>
                  </a:lnTo>
                  <a:lnTo>
                    <a:pt x="533400" y="120396"/>
                  </a:lnTo>
                  <a:lnTo>
                    <a:pt x="533400" y="163068"/>
                  </a:lnTo>
                  <a:lnTo>
                    <a:pt x="533400" y="525780"/>
                  </a:lnTo>
                  <a:lnTo>
                    <a:pt x="531876" y="528828"/>
                  </a:lnTo>
                  <a:lnTo>
                    <a:pt x="533400" y="527304"/>
                  </a:lnTo>
                  <a:lnTo>
                    <a:pt x="531876" y="531876"/>
                  </a:lnTo>
                  <a:lnTo>
                    <a:pt x="528828" y="536448"/>
                  </a:lnTo>
                  <a:lnTo>
                    <a:pt x="527304" y="539496"/>
                  </a:lnTo>
                  <a:lnTo>
                    <a:pt x="493776" y="566928"/>
                  </a:lnTo>
                  <a:lnTo>
                    <a:pt x="445008" y="586740"/>
                  </a:lnTo>
                  <a:lnTo>
                    <a:pt x="403860" y="597408"/>
                  </a:lnTo>
                  <a:lnTo>
                    <a:pt x="332232" y="608076"/>
                  </a:lnTo>
                  <a:lnTo>
                    <a:pt x="307848" y="609498"/>
                  </a:lnTo>
                  <a:lnTo>
                    <a:pt x="251460" y="609498"/>
                  </a:lnTo>
                  <a:lnTo>
                    <a:pt x="201168" y="605028"/>
                  </a:lnTo>
                  <a:lnTo>
                    <a:pt x="134112" y="592836"/>
                  </a:lnTo>
                  <a:lnTo>
                    <a:pt x="94488" y="580644"/>
                  </a:lnTo>
                  <a:lnTo>
                    <a:pt x="51816" y="559308"/>
                  </a:lnTo>
                  <a:lnTo>
                    <a:pt x="32004" y="537972"/>
                  </a:lnTo>
                  <a:lnTo>
                    <a:pt x="28956" y="534924"/>
                  </a:lnTo>
                  <a:lnTo>
                    <a:pt x="27432" y="530352"/>
                  </a:lnTo>
                  <a:lnTo>
                    <a:pt x="25908" y="527304"/>
                  </a:lnTo>
                  <a:lnTo>
                    <a:pt x="27432" y="528828"/>
                  </a:lnTo>
                  <a:lnTo>
                    <a:pt x="25908" y="524256"/>
                  </a:lnTo>
                  <a:lnTo>
                    <a:pt x="25908" y="164592"/>
                  </a:lnTo>
                  <a:lnTo>
                    <a:pt x="38100" y="173736"/>
                  </a:lnTo>
                  <a:lnTo>
                    <a:pt x="53340" y="182880"/>
                  </a:lnTo>
                  <a:lnTo>
                    <a:pt x="106680" y="205740"/>
                  </a:lnTo>
                  <a:lnTo>
                    <a:pt x="173736" y="220980"/>
                  </a:lnTo>
                  <a:lnTo>
                    <a:pt x="225552" y="227076"/>
                  </a:lnTo>
                  <a:lnTo>
                    <a:pt x="251460" y="228600"/>
                  </a:lnTo>
                  <a:lnTo>
                    <a:pt x="307848" y="228600"/>
                  </a:lnTo>
                  <a:lnTo>
                    <a:pt x="361188" y="224028"/>
                  </a:lnTo>
                  <a:lnTo>
                    <a:pt x="409956" y="216408"/>
                  </a:lnTo>
                  <a:lnTo>
                    <a:pt x="454152" y="204216"/>
                  </a:lnTo>
                  <a:lnTo>
                    <a:pt x="490728" y="190500"/>
                  </a:lnTo>
                  <a:lnTo>
                    <a:pt x="533400" y="163068"/>
                  </a:lnTo>
                  <a:lnTo>
                    <a:pt x="533400" y="120396"/>
                  </a:lnTo>
                  <a:lnTo>
                    <a:pt x="531876" y="126492"/>
                  </a:lnTo>
                  <a:lnTo>
                    <a:pt x="528828" y="129540"/>
                  </a:lnTo>
                  <a:lnTo>
                    <a:pt x="527304" y="134112"/>
                  </a:lnTo>
                  <a:lnTo>
                    <a:pt x="524256" y="137160"/>
                  </a:lnTo>
                  <a:lnTo>
                    <a:pt x="521208" y="141732"/>
                  </a:lnTo>
                  <a:lnTo>
                    <a:pt x="516636" y="144780"/>
                  </a:lnTo>
                  <a:lnTo>
                    <a:pt x="505968" y="152400"/>
                  </a:lnTo>
                  <a:lnTo>
                    <a:pt x="493776" y="160020"/>
                  </a:lnTo>
                  <a:lnTo>
                    <a:pt x="480060" y="167640"/>
                  </a:lnTo>
                  <a:lnTo>
                    <a:pt x="463296" y="175260"/>
                  </a:lnTo>
                  <a:lnTo>
                    <a:pt x="445008" y="181356"/>
                  </a:lnTo>
                  <a:lnTo>
                    <a:pt x="425196" y="185928"/>
                  </a:lnTo>
                  <a:lnTo>
                    <a:pt x="403860" y="192024"/>
                  </a:lnTo>
                  <a:lnTo>
                    <a:pt x="381000" y="195072"/>
                  </a:lnTo>
                  <a:lnTo>
                    <a:pt x="356616" y="199644"/>
                  </a:lnTo>
                  <a:lnTo>
                    <a:pt x="332232" y="201168"/>
                  </a:lnTo>
                  <a:lnTo>
                    <a:pt x="306324" y="202692"/>
                  </a:lnTo>
                  <a:lnTo>
                    <a:pt x="278892" y="204216"/>
                  </a:lnTo>
                  <a:lnTo>
                    <a:pt x="201168" y="199644"/>
                  </a:lnTo>
                  <a:lnTo>
                    <a:pt x="176784" y="195072"/>
                  </a:lnTo>
                  <a:lnTo>
                    <a:pt x="155448" y="192024"/>
                  </a:lnTo>
                  <a:lnTo>
                    <a:pt x="134112" y="185928"/>
                  </a:lnTo>
                  <a:lnTo>
                    <a:pt x="112776" y="181356"/>
                  </a:lnTo>
                  <a:lnTo>
                    <a:pt x="94488" y="173736"/>
                  </a:lnTo>
                  <a:lnTo>
                    <a:pt x="51816" y="152400"/>
                  </a:lnTo>
                  <a:lnTo>
                    <a:pt x="35052" y="135636"/>
                  </a:lnTo>
                  <a:lnTo>
                    <a:pt x="32004" y="132588"/>
                  </a:lnTo>
                  <a:lnTo>
                    <a:pt x="28956" y="128016"/>
                  </a:lnTo>
                  <a:lnTo>
                    <a:pt x="27432" y="124968"/>
                  </a:lnTo>
                  <a:lnTo>
                    <a:pt x="25908" y="120396"/>
                  </a:lnTo>
                  <a:lnTo>
                    <a:pt x="27432" y="121920"/>
                  </a:lnTo>
                  <a:lnTo>
                    <a:pt x="25908" y="117348"/>
                  </a:lnTo>
                  <a:lnTo>
                    <a:pt x="25908" y="114300"/>
                  </a:lnTo>
                  <a:lnTo>
                    <a:pt x="25908" y="109728"/>
                  </a:lnTo>
                  <a:lnTo>
                    <a:pt x="27432" y="106680"/>
                  </a:lnTo>
                  <a:lnTo>
                    <a:pt x="25908" y="108204"/>
                  </a:lnTo>
                  <a:lnTo>
                    <a:pt x="27432" y="103632"/>
                  </a:lnTo>
                  <a:lnTo>
                    <a:pt x="30480" y="99060"/>
                  </a:lnTo>
                  <a:lnTo>
                    <a:pt x="32004" y="96012"/>
                  </a:lnTo>
                  <a:lnTo>
                    <a:pt x="65532" y="68580"/>
                  </a:lnTo>
                  <a:lnTo>
                    <a:pt x="114300" y="48768"/>
                  </a:lnTo>
                  <a:lnTo>
                    <a:pt x="155448" y="38100"/>
                  </a:lnTo>
                  <a:lnTo>
                    <a:pt x="227076" y="27432"/>
                  </a:lnTo>
                  <a:lnTo>
                    <a:pt x="251460" y="25996"/>
                  </a:lnTo>
                  <a:lnTo>
                    <a:pt x="307848" y="25996"/>
                  </a:lnTo>
                  <a:lnTo>
                    <a:pt x="358140" y="30480"/>
                  </a:lnTo>
                  <a:lnTo>
                    <a:pt x="403860" y="38100"/>
                  </a:lnTo>
                  <a:lnTo>
                    <a:pt x="445008" y="48768"/>
                  </a:lnTo>
                  <a:lnTo>
                    <a:pt x="495300" y="68580"/>
                  </a:lnTo>
                  <a:lnTo>
                    <a:pt x="527304" y="97536"/>
                  </a:lnTo>
                  <a:lnTo>
                    <a:pt x="530352" y="100584"/>
                  </a:lnTo>
                  <a:lnTo>
                    <a:pt x="531876" y="105156"/>
                  </a:lnTo>
                  <a:lnTo>
                    <a:pt x="533400" y="108204"/>
                  </a:lnTo>
                  <a:lnTo>
                    <a:pt x="533400" y="65532"/>
                  </a:lnTo>
                  <a:lnTo>
                    <a:pt x="490728" y="38100"/>
                  </a:lnTo>
                  <a:lnTo>
                    <a:pt x="452628" y="24384"/>
                  </a:lnTo>
                  <a:lnTo>
                    <a:pt x="408432" y="12192"/>
                  </a:lnTo>
                  <a:lnTo>
                    <a:pt x="359664" y="4572"/>
                  </a:lnTo>
                  <a:lnTo>
                    <a:pt x="306324" y="1435"/>
                  </a:lnTo>
                  <a:lnTo>
                    <a:pt x="251460" y="0"/>
                  </a:lnTo>
                  <a:lnTo>
                    <a:pt x="224028" y="1524"/>
                  </a:lnTo>
                  <a:lnTo>
                    <a:pt x="198120" y="4572"/>
                  </a:lnTo>
                  <a:lnTo>
                    <a:pt x="173736" y="9144"/>
                  </a:lnTo>
                  <a:lnTo>
                    <a:pt x="149352" y="12192"/>
                  </a:lnTo>
                  <a:lnTo>
                    <a:pt x="105156" y="24384"/>
                  </a:lnTo>
                  <a:lnTo>
                    <a:pt x="68580" y="38100"/>
                  </a:lnTo>
                  <a:lnTo>
                    <a:pt x="24384" y="65532"/>
                  </a:lnTo>
                  <a:lnTo>
                    <a:pt x="19812" y="71628"/>
                  </a:lnTo>
                  <a:lnTo>
                    <a:pt x="15240" y="76200"/>
                  </a:lnTo>
                  <a:lnTo>
                    <a:pt x="6096" y="88392"/>
                  </a:lnTo>
                  <a:lnTo>
                    <a:pt x="4572" y="94488"/>
                  </a:lnTo>
                  <a:lnTo>
                    <a:pt x="1524" y="100584"/>
                  </a:lnTo>
                  <a:lnTo>
                    <a:pt x="1524" y="102108"/>
                  </a:lnTo>
                  <a:lnTo>
                    <a:pt x="0" y="108204"/>
                  </a:lnTo>
                  <a:lnTo>
                    <a:pt x="0" y="115824"/>
                  </a:lnTo>
                  <a:lnTo>
                    <a:pt x="0" y="521208"/>
                  </a:lnTo>
                  <a:lnTo>
                    <a:pt x="1524" y="528828"/>
                  </a:lnTo>
                  <a:lnTo>
                    <a:pt x="1524" y="534924"/>
                  </a:lnTo>
                  <a:lnTo>
                    <a:pt x="25908" y="569976"/>
                  </a:lnTo>
                  <a:lnTo>
                    <a:pt x="38100" y="580644"/>
                  </a:lnTo>
                  <a:lnTo>
                    <a:pt x="86868" y="605028"/>
                  </a:lnTo>
                  <a:lnTo>
                    <a:pt x="128016" y="617220"/>
                  </a:lnTo>
                  <a:lnTo>
                    <a:pt x="173736" y="626364"/>
                  </a:lnTo>
                  <a:lnTo>
                    <a:pt x="199644" y="630936"/>
                  </a:lnTo>
                  <a:lnTo>
                    <a:pt x="252984" y="634060"/>
                  </a:lnTo>
                  <a:lnTo>
                    <a:pt x="280416" y="635508"/>
                  </a:lnTo>
                  <a:lnTo>
                    <a:pt x="335280" y="632460"/>
                  </a:lnTo>
                  <a:lnTo>
                    <a:pt x="361188" y="630936"/>
                  </a:lnTo>
                  <a:lnTo>
                    <a:pt x="385572" y="626364"/>
                  </a:lnTo>
                  <a:lnTo>
                    <a:pt x="409956" y="623316"/>
                  </a:lnTo>
                  <a:lnTo>
                    <a:pt x="454152" y="611124"/>
                  </a:lnTo>
                  <a:lnTo>
                    <a:pt x="490728" y="597408"/>
                  </a:lnTo>
                  <a:lnTo>
                    <a:pt x="533400" y="569976"/>
                  </a:lnTo>
                  <a:lnTo>
                    <a:pt x="556260" y="534924"/>
                  </a:lnTo>
                  <a:lnTo>
                    <a:pt x="557784" y="534924"/>
                  </a:lnTo>
                  <a:lnTo>
                    <a:pt x="557784" y="533400"/>
                  </a:lnTo>
                  <a:lnTo>
                    <a:pt x="559308" y="527304"/>
                  </a:lnTo>
                  <a:lnTo>
                    <a:pt x="559308" y="120396"/>
                  </a:lnTo>
                  <a:lnTo>
                    <a:pt x="559308" y="115824"/>
                  </a:lnTo>
                  <a:lnTo>
                    <a:pt x="559308" y="114300"/>
                  </a:lnTo>
                  <a:close/>
                </a:path>
              </a:pathLst>
            </a:custGeom>
            <a:solidFill>
              <a:srgbClr val="A15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8431780" y="3774438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8141208" y="2731008"/>
            <a:ext cx="711835" cy="711835"/>
            <a:chOff x="8141208" y="2731008"/>
            <a:chExt cx="711835" cy="711835"/>
          </a:xfrm>
        </p:grpSpPr>
        <p:sp>
          <p:nvSpPr>
            <p:cNvPr id="95" name="object 95"/>
            <p:cNvSpPr/>
            <p:nvPr/>
          </p:nvSpPr>
          <p:spPr>
            <a:xfrm>
              <a:off x="8153400" y="274319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571499"/>
                  </a:moveTo>
                  <a:lnTo>
                    <a:pt x="685799" y="114299"/>
                  </a:lnTo>
                  <a:lnTo>
                    <a:pt x="678879" y="91448"/>
                  </a:lnTo>
                  <a:lnTo>
                    <a:pt x="627533" y="50675"/>
                  </a:lnTo>
                  <a:lnTo>
                    <a:pt x="585787" y="33718"/>
                  </a:lnTo>
                  <a:lnTo>
                    <a:pt x="535111" y="19689"/>
                  </a:lnTo>
                  <a:lnTo>
                    <a:pt x="476845" y="9072"/>
                  </a:lnTo>
                  <a:lnTo>
                    <a:pt x="412328" y="2348"/>
                  </a:lnTo>
                  <a:lnTo>
                    <a:pt x="342899" y="0"/>
                  </a:lnTo>
                  <a:lnTo>
                    <a:pt x="273909" y="2348"/>
                  </a:lnTo>
                  <a:lnTo>
                    <a:pt x="209597" y="9072"/>
                  </a:lnTo>
                  <a:lnTo>
                    <a:pt x="151358" y="19689"/>
                  </a:lnTo>
                  <a:lnTo>
                    <a:pt x="100583" y="33718"/>
                  </a:lnTo>
                  <a:lnTo>
                    <a:pt x="58668" y="50675"/>
                  </a:lnTo>
                  <a:lnTo>
                    <a:pt x="6983" y="91448"/>
                  </a:lnTo>
                  <a:lnTo>
                    <a:pt x="0" y="114299"/>
                  </a:lnTo>
                  <a:lnTo>
                    <a:pt x="0" y="571499"/>
                  </a:lnTo>
                  <a:lnTo>
                    <a:pt x="27003" y="616362"/>
                  </a:lnTo>
                  <a:lnTo>
                    <a:pt x="100583" y="652652"/>
                  </a:lnTo>
                  <a:lnTo>
                    <a:pt x="151358" y="666511"/>
                  </a:lnTo>
                  <a:lnTo>
                    <a:pt x="209597" y="676941"/>
                  </a:lnTo>
                  <a:lnTo>
                    <a:pt x="273909" y="683513"/>
                  </a:lnTo>
                  <a:lnTo>
                    <a:pt x="342899" y="685799"/>
                  </a:lnTo>
                  <a:lnTo>
                    <a:pt x="412328" y="683513"/>
                  </a:lnTo>
                  <a:lnTo>
                    <a:pt x="476845" y="676941"/>
                  </a:lnTo>
                  <a:lnTo>
                    <a:pt x="535111" y="666511"/>
                  </a:lnTo>
                  <a:lnTo>
                    <a:pt x="585787" y="652652"/>
                  </a:lnTo>
                  <a:lnTo>
                    <a:pt x="627533" y="635793"/>
                  </a:lnTo>
                  <a:lnTo>
                    <a:pt x="678879" y="594788"/>
                  </a:lnTo>
                  <a:lnTo>
                    <a:pt x="685799" y="571499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141208" y="2731020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4" h="711835">
                  <a:moveTo>
                    <a:pt x="711708" y="126492"/>
                  </a:moveTo>
                  <a:lnTo>
                    <a:pt x="710184" y="120396"/>
                  </a:lnTo>
                  <a:lnTo>
                    <a:pt x="710184" y="118872"/>
                  </a:lnTo>
                  <a:lnTo>
                    <a:pt x="708660" y="111252"/>
                  </a:lnTo>
                  <a:lnTo>
                    <a:pt x="707136" y="105156"/>
                  </a:lnTo>
                  <a:lnTo>
                    <a:pt x="705612" y="103632"/>
                  </a:lnTo>
                  <a:lnTo>
                    <a:pt x="702564" y="97536"/>
                  </a:lnTo>
                  <a:lnTo>
                    <a:pt x="697992" y="89916"/>
                  </a:lnTo>
                  <a:lnTo>
                    <a:pt x="685800" y="77724"/>
                  </a:lnTo>
                  <a:lnTo>
                    <a:pt x="685800" y="123444"/>
                  </a:lnTo>
                  <a:lnTo>
                    <a:pt x="685800" y="126492"/>
                  </a:lnTo>
                  <a:lnTo>
                    <a:pt x="685800" y="129540"/>
                  </a:lnTo>
                  <a:lnTo>
                    <a:pt x="685800" y="176479"/>
                  </a:lnTo>
                  <a:lnTo>
                    <a:pt x="685800" y="586740"/>
                  </a:lnTo>
                  <a:lnTo>
                    <a:pt x="684276" y="592836"/>
                  </a:lnTo>
                  <a:lnTo>
                    <a:pt x="682752" y="597408"/>
                  </a:lnTo>
                  <a:lnTo>
                    <a:pt x="684276" y="595884"/>
                  </a:lnTo>
                  <a:lnTo>
                    <a:pt x="681228" y="601980"/>
                  </a:lnTo>
                  <a:lnTo>
                    <a:pt x="650748" y="627888"/>
                  </a:lnTo>
                  <a:lnTo>
                    <a:pt x="615696" y="644652"/>
                  </a:lnTo>
                  <a:lnTo>
                    <a:pt x="594360" y="653796"/>
                  </a:lnTo>
                  <a:lnTo>
                    <a:pt x="569976" y="659892"/>
                  </a:lnTo>
                  <a:lnTo>
                    <a:pt x="544068" y="667512"/>
                  </a:lnTo>
                  <a:lnTo>
                    <a:pt x="516636" y="672084"/>
                  </a:lnTo>
                  <a:lnTo>
                    <a:pt x="487680" y="676656"/>
                  </a:lnTo>
                  <a:lnTo>
                    <a:pt x="455676" y="681228"/>
                  </a:lnTo>
                  <a:lnTo>
                    <a:pt x="423672" y="684276"/>
                  </a:lnTo>
                  <a:lnTo>
                    <a:pt x="391668" y="685723"/>
                  </a:lnTo>
                  <a:lnTo>
                    <a:pt x="320040" y="685723"/>
                  </a:lnTo>
                  <a:lnTo>
                    <a:pt x="254508" y="681228"/>
                  </a:lnTo>
                  <a:lnTo>
                    <a:pt x="195072" y="672084"/>
                  </a:lnTo>
                  <a:lnTo>
                    <a:pt x="140208" y="659892"/>
                  </a:lnTo>
                  <a:lnTo>
                    <a:pt x="96012" y="644652"/>
                  </a:lnTo>
                  <a:lnTo>
                    <a:pt x="85344" y="641604"/>
                  </a:lnTo>
                  <a:lnTo>
                    <a:pt x="41148" y="614172"/>
                  </a:lnTo>
                  <a:lnTo>
                    <a:pt x="27432" y="595884"/>
                  </a:lnTo>
                  <a:lnTo>
                    <a:pt x="28956" y="597408"/>
                  </a:lnTo>
                  <a:lnTo>
                    <a:pt x="25908" y="591312"/>
                  </a:lnTo>
                  <a:lnTo>
                    <a:pt x="25908" y="176784"/>
                  </a:lnTo>
                  <a:lnTo>
                    <a:pt x="27432" y="177927"/>
                  </a:lnTo>
                  <a:lnTo>
                    <a:pt x="32004" y="181356"/>
                  </a:lnTo>
                  <a:lnTo>
                    <a:pt x="39624" y="187452"/>
                  </a:lnTo>
                  <a:lnTo>
                    <a:pt x="47244" y="192024"/>
                  </a:lnTo>
                  <a:lnTo>
                    <a:pt x="56388" y="198120"/>
                  </a:lnTo>
                  <a:lnTo>
                    <a:pt x="65532" y="202692"/>
                  </a:lnTo>
                  <a:lnTo>
                    <a:pt x="97536" y="216408"/>
                  </a:lnTo>
                  <a:lnTo>
                    <a:pt x="109728" y="220980"/>
                  </a:lnTo>
                  <a:lnTo>
                    <a:pt x="134112" y="227076"/>
                  </a:lnTo>
                  <a:lnTo>
                    <a:pt x="161544" y="234696"/>
                  </a:lnTo>
                  <a:lnTo>
                    <a:pt x="220980" y="245364"/>
                  </a:lnTo>
                  <a:lnTo>
                    <a:pt x="286512" y="251460"/>
                  </a:lnTo>
                  <a:lnTo>
                    <a:pt x="356616" y="254508"/>
                  </a:lnTo>
                  <a:lnTo>
                    <a:pt x="426720" y="251460"/>
                  </a:lnTo>
                  <a:lnTo>
                    <a:pt x="490728" y="245364"/>
                  </a:lnTo>
                  <a:lnTo>
                    <a:pt x="550164" y="234696"/>
                  </a:lnTo>
                  <a:lnTo>
                    <a:pt x="601980" y="219456"/>
                  </a:lnTo>
                  <a:lnTo>
                    <a:pt x="614172" y="216408"/>
                  </a:lnTo>
                  <a:lnTo>
                    <a:pt x="646176" y="202692"/>
                  </a:lnTo>
                  <a:lnTo>
                    <a:pt x="655320" y="198120"/>
                  </a:lnTo>
                  <a:lnTo>
                    <a:pt x="664464" y="192024"/>
                  </a:lnTo>
                  <a:lnTo>
                    <a:pt x="672084" y="187452"/>
                  </a:lnTo>
                  <a:lnTo>
                    <a:pt x="684276" y="177698"/>
                  </a:lnTo>
                  <a:lnTo>
                    <a:pt x="685800" y="176479"/>
                  </a:lnTo>
                  <a:lnTo>
                    <a:pt x="685800" y="129540"/>
                  </a:lnTo>
                  <a:lnTo>
                    <a:pt x="684276" y="135636"/>
                  </a:lnTo>
                  <a:lnTo>
                    <a:pt x="682752" y="140208"/>
                  </a:lnTo>
                  <a:lnTo>
                    <a:pt x="684276" y="138684"/>
                  </a:lnTo>
                  <a:lnTo>
                    <a:pt x="650748" y="170688"/>
                  </a:lnTo>
                  <a:lnTo>
                    <a:pt x="615696" y="187452"/>
                  </a:lnTo>
                  <a:lnTo>
                    <a:pt x="594360" y="196596"/>
                  </a:lnTo>
                  <a:lnTo>
                    <a:pt x="569976" y="202692"/>
                  </a:lnTo>
                  <a:lnTo>
                    <a:pt x="544068" y="210312"/>
                  </a:lnTo>
                  <a:lnTo>
                    <a:pt x="516636" y="214884"/>
                  </a:lnTo>
                  <a:lnTo>
                    <a:pt x="487680" y="219456"/>
                  </a:lnTo>
                  <a:lnTo>
                    <a:pt x="455676" y="224028"/>
                  </a:lnTo>
                  <a:lnTo>
                    <a:pt x="423672" y="227076"/>
                  </a:lnTo>
                  <a:lnTo>
                    <a:pt x="390144" y="228600"/>
                  </a:lnTo>
                  <a:lnTo>
                    <a:pt x="320040" y="228523"/>
                  </a:lnTo>
                  <a:lnTo>
                    <a:pt x="254508" y="224028"/>
                  </a:lnTo>
                  <a:lnTo>
                    <a:pt x="195072" y="214884"/>
                  </a:lnTo>
                  <a:lnTo>
                    <a:pt x="140208" y="202692"/>
                  </a:lnTo>
                  <a:lnTo>
                    <a:pt x="96012" y="187452"/>
                  </a:lnTo>
                  <a:lnTo>
                    <a:pt x="85344" y="184404"/>
                  </a:lnTo>
                  <a:lnTo>
                    <a:pt x="41148" y="156972"/>
                  </a:lnTo>
                  <a:lnTo>
                    <a:pt x="27432" y="138684"/>
                  </a:lnTo>
                  <a:lnTo>
                    <a:pt x="28956" y="140208"/>
                  </a:lnTo>
                  <a:lnTo>
                    <a:pt x="25908" y="134112"/>
                  </a:lnTo>
                  <a:lnTo>
                    <a:pt x="25908" y="126492"/>
                  </a:lnTo>
                  <a:lnTo>
                    <a:pt x="25908" y="123444"/>
                  </a:lnTo>
                  <a:lnTo>
                    <a:pt x="27432" y="118872"/>
                  </a:lnTo>
                  <a:lnTo>
                    <a:pt x="28956" y="114300"/>
                  </a:lnTo>
                  <a:lnTo>
                    <a:pt x="27432" y="115824"/>
                  </a:lnTo>
                  <a:lnTo>
                    <a:pt x="30480" y="109728"/>
                  </a:lnTo>
                  <a:lnTo>
                    <a:pt x="33528" y="105156"/>
                  </a:lnTo>
                  <a:lnTo>
                    <a:pt x="38100" y="102108"/>
                  </a:lnTo>
                  <a:lnTo>
                    <a:pt x="42672" y="97536"/>
                  </a:lnTo>
                  <a:lnTo>
                    <a:pt x="60960" y="83820"/>
                  </a:lnTo>
                  <a:lnTo>
                    <a:pt x="68580" y="79248"/>
                  </a:lnTo>
                  <a:lnTo>
                    <a:pt x="96012" y="65532"/>
                  </a:lnTo>
                  <a:lnTo>
                    <a:pt x="106680" y="62484"/>
                  </a:lnTo>
                  <a:lnTo>
                    <a:pt x="117348" y="57912"/>
                  </a:lnTo>
                  <a:lnTo>
                    <a:pt x="141732" y="51816"/>
                  </a:lnTo>
                  <a:lnTo>
                    <a:pt x="167640" y="44196"/>
                  </a:lnTo>
                  <a:lnTo>
                    <a:pt x="195072" y="39624"/>
                  </a:lnTo>
                  <a:lnTo>
                    <a:pt x="224028" y="35052"/>
                  </a:lnTo>
                  <a:lnTo>
                    <a:pt x="256032" y="30480"/>
                  </a:lnTo>
                  <a:lnTo>
                    <a:pt x="288036" y="27432"/>
                  </a:lnTo>
                  <a:lnTo>
                    <a:pt x="320040" y="25971"/>
                  </a:lnTo>
                  <a:lnTo>
                    <a:pt x="391668" y="25971"/>
                  </a:lnTo>
                  <a:lnTo>
                    <a:pt x="457200" y="30480"/>
                  </a:lnTo>
                  <a:lnTo>
                    <a:pt x="545592" y="44196"/>
                  </a:lnTo>
                  <a:lnTo>
                    <a:pt x="571500" y="51816"/>
                  </a:lnTo>
                  <a:lnTo>
                    <a:pt x="594360" y="57912"/>
                  </a:lnTo>
                  <a:lnTo>
                    <a:pt x="615696" y="67056"/>
                  </a:lnTo>
                  <a:lnTo>
                    <a:pt x="626364" y="70104"/>
                  </a:lnTo>
                  <a:lnTo>
                    <a:pt x="633984" y="74676"/>
                  </a:lnTo>
                  <a:lnTo>
                    <a:pt x="643128" y="79248"/>
                  </a:lnTo>
                  <a:lnTo>
                    <a:pt x="658368" y="88392"/>
                  </a:lnTo>
                  <a:lnTo>
                    <a:pt x="664464" y="92964"/>
                  </a:lnTo>
                  <a:lnTo>
                    <a:pt x="669036" y="97536"/>
                  </a:lnTo>
                  <a:lnTo>
                    <a:pt x="675132" y="102108"/>
                  </a:lnTo>
                  <a:lnTo>
                    <a:pt x="684276" y="115824"/>
                  </a:lnTo>
                  <a:lnTo>
                    <a:pt x="682752" y="114300"/>
                  </a:lnTo>
                  <a:lnTo>
                    <a:pt x="684276" y="120396"/>
                  </a:lnTo>
                  <a:lnTo>
                    <a:pt x="685800" y="123444"/>
                  </a:lnTo>
                  <a:lnTo>
                    <a:pt x="685800" y="77724"/>
                  </a:lnTo>
                  <a:lnTo>
                    <a:pt x="679704" y="73152"/>
                  </a:lnTo>
                  <a:lnTo>
                    <a:pt x="672084" y="67056"/>
                  </a:lnTo>
                  <a:lnTo>
                    <a:pt x="614172" y="38100"/>
                  </a:lnTo>
                  <a:lnTo>
                    <a:pt x="577596" y="27432"/>
                  </a:lnTo>
                  <a:lnTo>
                    <a:pt x="550164" y="19812"/>
                  </a:lnTo>
                  <a:lnTo>
                    <a:pt x="490728" y="9144"/>
                  </a:lnTo>
                  <a:lnTo>
                    <a:pt x="425196" y="3048"/>
                  </a:lnTo>
                  <a:lnTo>
                    <a:pt x="355092" y="0"/>
                  </a:lnTo>
                  <a:lnTo>
                    <a:pt x="284988" y="3048"/>
                  </a:lnTo>
                  <a:lnTo>
                    <a:pt x="220980" y="9144"/>
                  </a:lnTo>
                  <a:lnTo>
                    <a:pt x="161544" y="19812"/>
                  </a:lnTo>
                  <a:lnTo>
                    <a:pt x="109728" y="35052"/>
                  </a:lnTo>
                  <a:lnTo>
                    <a:pt x="97536" y="38100"/>
                  </a:lnTo>
                  <a:lnTo>
                    <a:pt x="65532" y="51816"/>
                  </a:lnTo>
                  <a:lnTo>
                    <a:pt x="56388" y="56388"/>
                  </a:lnTo>
                  <a:lnTo>
                    <a:pt x="47244" y="62484"/>
                  </a:lnTo>
                  <a:lnTo>
                    <a:pt x="39624" y="67056"/>
                  </a:lnTo>
                  <a:lnTo>
                    <a:pt x="24384" y="79248"/>
                  </a:lnTo>
                  <a:lnTo>
                    <a:pt x="18288" y="85344"/>
                  </a:lnTo>
                  <a:lnTo>
                    <a:pt x="9144" y="97536"/>
                  </a:lnTo>
                  <a:lnTo>
                    <a:pt x="6096" y="103632"/>
                  </a:lnTo>
                  <a:lnTo>
                    <a:pt x="4572" y="105156"/>
                  </a:lnTo>
                  <a:lnTo>
                    <a:pt x="3048" y="112776"/>
                  </a:lnTo>
                  <a:lnTo>
                    <a:pt x="1524" y="118872"/>
                  </a:lnTo>
                  <a:lnTo>
                    <a:pt x="1524" y="120396"/>
                  </a:lnTo>
                  <a:lnTo>
                    <a:pt x="0" y="120396"/>
                  </a:lnTo>
                  <a:lnTo>
                    <a:pt x="0" y="128016"/>
                  </a:lnTo>
                  <a:lnTo>
                    <a:pt x="0" y="134112"/>
                  </a:lnTo>
                  <a:lnTo>
                    <a:pt x="0" y="591312"/>
                  </a:lnTo>
                  <a:lnTo>
                    <a:pt x="1524" y="591312"/>
                  </a:lnTo>
                  <a:lnTo>
                    <a:pt x="1524" y="592836"/>
                  </a:lnTo>
                  <a:lnTo>
                    <a:pt x="3048" y="600456"/>
                  </a:lnTo>
                  <a:lnTo>
                    <a:pt x="4572" y="606552"/>
                  </a:lnTo>
                  <a:lnTo>
                    <a:pt x="6096" y="608076"/>
                  </a:lnTo>
                  <a:lnTo>
                    <a:pt x="9144" y="614172"/>
                  </a:lnTo>
                  <a:lnTo>
                    <a:pt x="13716" y="621792"/>
                  </a:lnTo>
                  <a:lnTo>
                    <a:pt x="25908" y="633984"/>
                  </a:lnTo>
                  <a:lnTo>
                    <a:pt x="27432" y="635127"/>
                  </a:lnTo>
                  <a:lnTo>
                    <a:pt x="32004" y="638556"/>
                  </a:lnTo>
                  <a:lnTo>
                    <a:pt x="39624" y="644652"/>
                  </a:lnTo>
                  <a:lnTo>
                    <a:pt x="47244" y="649224"/>
                  </a:lnTo>
                  <a:lnTo>
                    <a:pt x="56388" y="655320"/>
                  </a:lnTo>
                  <a:lnTo>
                    <a:pt x="65532" y="659892"/>
                  </a:lnTo>
                  <a:lnTo>
                    <a:pt x="97536" y="673608"/>
                  </a:lnTo>
                  <a:lnTo>
                    <a:pt x="109728" y="678180"/>
                  </a:lnTo>
                  <a:lnTo>
                    <a:pt x="134112" y="684276"/>
                  </a:lnTo>
                  <a:lnTo>
                    <a:pt x="161544" y="691896"/>
                  </a:lnTo>
                  <a:lnTo>
                    <a:pt x="220980" y="702564"/>
                  </a:lnTo>
                  <a:lnTo>
                    <a:pt x="286512" y="708660"/>
                  </a:lnTo>
                  <a:lnTo>
                    <a:pt x="356616" y="711708"/>
                  </a:lnTo>
                  <a:lnTo>
                    <a:pt x="426720" y="708660"/>
                  </a:lnTo>
                  <a:lnTo>
                    <a:pt x="490728" y="702564"/>
                  </a:lnTo>
                  <a:lnTo>
                    <a:pt x="550164" y="691896"/>
                  </a:lnTo>
                  <a:lnTo>
                    <a:pt x="601980" y="676656"/>
                  </a:lnTo>
                  <a:lnTo>
                    <a:pt x="614172" y="673608"/>
                  </a:lnTo>
                  <a:lnTo>
                    <a:pt x="646176" y="659892"/>
                  </a:lnTo>
                  <a:lnTo>
                    <a:pt x="655320" y="655320"/>
                  </a:lnTo>
                  <a:lnTo>
                    <a:pt x="664464" y="649224"/>
                  </a:lnTo>
                  <a:lnTo>
                    <a:pt x="672084" y="644652"/>
                  </a:lnTo>
                  <a:lnTo>
                    <a:pt x="684276" y="634898"/>
                  </a:lnTo>
                  <a:lnTo>
                    <a:pt x="685800" y="633679"/>
                  </a:lnTo>
                  <a:lnTo>
                    <a:pt x="687324" y="632460"/>
                  </a:lnTo>
                  <a:lnTo>
                    <a:pt x="693420" y="626364"/>
                  </a:lnTo>
                  <a:lnTo>
                    <a:pt x="702564" y="614172"/>
                  </a:lnTo>
                  <a:lnTo>
                    <a:pt x="705612" y="608076"/>
                  </a:lnTo>
                  <a:lnTo>
                    <a:pt x="707136" y="606552"/>
                  </a:lnTo>
                  <a:lnTo>
                    <a:pt x="708660" y="598932"/>
                  </a:lnTo>
                  <a:lnTo>
                    <a:pt x="710184" y="592836"/>
                  </a:lnTo>
                  <a:lnTo>
                    <a:pt x="710184" y="591312"/>
                  </a:lnTo>
                  <a:lnTo>
                    <a:pt x="711708" y="583692"/>
                  </a:lnTo>
                  <a:lnTo>
                    <a:pt x="711708" y="128016"/>
                  </a:lnTo>
                  <a:lnTo>
                    <a:pt x="711708" y="126492"/>
                  </a:lnTo>
                  <a:close/>
                </a:path>
              </a:pathLst>
            </a:custGeom>
            <a:solidFill>
              <a:srgbClr val="A15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8355580" y="2981958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491989" y="5690616"/>
            <a:ext cx="372110" cy="1422400"/>
          </a:xfrm>
          <a:custGeom>
            <a:avLst/>
            <a:gdLst/>
            <a:ahLst/>
            <a:cxnLst/>
            <a:rect l="l" t="t" r="r" b="b"/>
            <a:pathLst>
              <a:path w="372110" h="1422400">
                <a:moveTo>
                  <a:pt x="199650" y="671068"/>
                </a:moveTo>
                <a:lnTo>
                  <a:pt x="199650" y="51816"/>
                </a:lnTo>
                <a:lnTo>
                  <a:pt x="198126" y="48768"/>
                </a:lnTo>
                <a:lnTo>
                  <a:pt x="198126" y="47244"/>
                </a:lnTo>
                <a:lnTo>
                  <a:pt x="196602" y="44196"/>
                </a:lnTo>
                <a:lnTo>
                  <a:pt x="196602" y="39624"/>
                </a:lnTo>
                <a:lnTo>
                  <a:pt x="193554" y="36576"/>
                </a:lnTo>
                <a:lnTo>
                  <a:pt x="192030" y="33528"/>
                </a:lnTo>
                <a:lnTo>
                  <a:pt x="185934" y="27432"/>
                </a:lnTo>
                <a:lnTo>
                  <a:pt x="184410" y="27432"/>
                </a:lnTo>
                <a:lnTo>
                  <a:pt x="179838" y="24384"/>
                </a:lnTo>
                <a:lnTo>
                  <a:pt x="178314" y="22860"/>
                </a:lnTo>
                <a:lnTo>
                  <a:pt x="176790" y="22860"/>
                </a:lnTo>
                <a:lnTo>
                  <a:pt x="167646" y="18288"/>
                </a:lnTo>
                <a:lnTo>
                  <a:pt x="160026" y="15240"/>
                </a:lnTo>
                <a:lnTo>
                  <a:pt x="149358" y="13716"/>
                </a:lnTo>
                <a:lnTo>
                  <a:pt x="138690" y="10668"/>
                </a:lnTo>
                <a:lnTo>
                  <a:pt x="126498" y="9144"/>
                </a:lnTo>
                <a:lnTo>
                  <a:pt x="114306" y="6096"/>
                </a:lnTo>
                <a:lnTo>
                  <a:pt x="99066" y="4572"/>
                </a:lnTo>
                <a:lnTo>
                  <a:pt x="85350" y="3048"/>
                </a:lnTo>
                <a:lnTo>
                  <a:pt x="70110" y="1524"/>
                </a:lnTo>
                <a:lnTo>
                  <a:pt x="53346" y="1524"/>
                </a:lnTo>
                <a:lnTo>
                  <a:pt x="36582" y="0"/>
                </a:lnTo>
                <a:lnTo>
                  <a:pt x="0" y="0"/>
                </a:lnTo>
                <a:lnTo>
                  <a:pt x="0" y="50292"/>
                </a:lnTo>
                <a:lnTo>
                  <a:pt x="18288" y="50292"/>
                </a:lnTo>
                <a:lnTo>
                  <a:pt x="35058" y="51816"/>
                </a:lnTo>
                <a:lnTo>
                  <a:pt x="50298" y="51816"/>
                </a:lnTo>
                <a:lnTo>
                  <a:pt x="67062" y="53340"/>
                </a:lnTo>
                <a:lnTo>
                  <a:pt x="80778" y="53340"/>
                </a:lnTo>
                <a:lnTo>
                  <a:pt x="108210" y="56388"/>
                </a:lnTo>
                <a:lnTo>
                  <a:pt x="118878" y="59436"/>
                </a:lnTo>
                <a:lnTo>
                  <a:pt x="129546" y="60960"/>
                </a:lnTo>
                <a:lnTo>
                  <a:pt x="138690" y="62484"/>
                </a:lnTo>
                <a:lnTo>
                  <a:pt x="146310" y="64008"/>
                </a:lnTo>
                <a:lnTo>
                  <a:pt x="147834" y="64770"/>
                </a:lnTo>
                <a:lnTo>
                  <a:pt x="147834" y="53340"/>
                </a:lnTo>
                <a:lnTo>
                  <a:pt x="149240" y="60373"/>
                </a:lnTo>
                <a:lnTo>
                  <a:pt x="153168" y="67246"/>
                </a:lnTo>
                <a:lnTo>
                  <a:pt x="153930" y="67818"/>
                </a:lnTo>
                <a:lnTo>
                  <a:pt x="155454" y="68580"/>
                </a:lnTo>
                <a:lnTo>
                  <a:pt x="155454" y="68961"/>
                </a:lnTo>
                <a:lnTo>
                  <a:pt x="156978" y="70104"/>
                </a:lnTo>
                <a:lnTo>
                  <a:pt x="156978" y="704088"/>
                </a:lnTo>
                <a:lnTo>
                  <a:pt x="161550" y="708660"/>
                </a:lnTo>
                <a:lnTo>
                  <a:pt x="163074" y="708660"/>
                </a:lnTo>
                <a:lnTo>
                  <a:pt x="166503" y="710946"/>
                </a:lnTo>
                <a:lnTo>
                  <a:pt x="167646" y="710184"/>
                </a:lnTo>
                <a:lnTo>
                  <a:pt x="169170" y="708660"/>
                </a:lnTo>
                <a:lnTo>
                  <a:pt x="170694" y="708660"/>
                </a:lnTo>
                <a:lnTo>
                  <a:pt x="178314" y="704088"/>
                </a:lnTo>
                <a:lnTo>
                  <a:pt x="187458" y="701040"/>
                </a:lnTo>
                <a:lnTo>
                  <a:pt x="190506" y="700604"/>
                </a:lnTo>
                <a:lnTo>
                  <a:pt x="190506" y="665988"/>
                </a:lnTo>
                <a:lnTo>
                  <a:pt x="193554" y="668020"/>
                </a:lnTo>
                <a:lnTo>
                  <a:pt x="193554" y="667512"/>
                </a:lnTo>
                <a:lnTo>
                  <a:pt x="194023" y="668332"/>
                </a:lnTo>
                <a:lnTo>
                  <a:pt x="195078" y="669036"/>
                </a:lnTo>
                <a:lnTo>
                  <a:pt x="198126" y="670560"/>
                </a:lnTo>
                <a:lnTo>
                  <a:pt x="199650" y="671068"/>
                </a:lnTo>
                <a:close/>
              </a:path>
              <a:path w="372110" h="1422400">
                <a:moveTo>
                  <a:pt x="152406" y="1354836"/>
                </a:moveTo>
                <a:lnTo>
                  <a:pt x="149358" y="1356360"/>
                </a:lnTo>
                <a:lnTo>
                  <a:pt x="144786" y="1357884"/>
                </a:lnTo>
                <a:lnTo>
                  <a:pt x="137166" y="1359408"/>
                </a:lnTo>
                <a:lnTo>
                  <a:pt x="118878" y="1362456"/>
                </a:lnTo>
                <a:lnTo>
                  <a:pt x="106686" y="1365504"/>
                </a:lnTo>
                <a:lnTo>
                  <a:pt x="94494" y="1367028"/>
                </a:lnTo>
                <a:lnTo>
                  <a:pt x="80778" y="1368552"/>
                </a:lnTo>
                <a:lnTo>
                  <a:pt x="65538" y="1368552"/>
                </a:lnTo>
                <a:lnTo>
                  <a:pt x="50298" y="1370076"/>
                </a:lnTo>
                <a:lnTo>
                  <a:pt x="33534" y="1370076"/>
                </a:lnTo>
                <a:lnTo>
                  <a:pt x="18288" y="1371600"/>
                </a:lnTo>
                <a:lnTo>
                  <a:pt x="0" y="1371600"/>
                </a:lnTo>
                <a:lnTo>
                  <a:pt x="0" y="1421892"/>
                </a:lnTo>
                <a:lnTo>
                  <a:pt x="36582" y="1421892"/>
                </a:lnTo>
                <a:lnTo>
                  <a:pt x="53346" y="1420368"/>
                </a:lnTo>
                <a:lnTo>
                  <a:pt x="70110" y="1420368"/>
                </a:lnTo>
                <a:lnTo>
                  <a:pt x="100590" y="1417320"/>
                </a:lnTo>
                <a:lnTo>
                  <a:pt x="114306" y="1415796"/>
                </a:lnTo>
                <a:lnTo>
                  <a:pt x="128022" y="1412748"/>
                </a:lnTo>
                <a:lnTo>
                  <a:pt x="140214" y="1411224"/>
                </a:lnTo>
                <a:lnTo>
                  <a:pt x="147834" y="1409046"/>
                </a:lnTo>
                <a:lnTo>
                  <a:pt x="147834" y="1363980"/>
                </a:lnTo>
                <a:lnTo>
                  <a:pt x="149358" y="1360932"/>
                </a:lnTo>
                <a:lnTo>
                  <a:pt x="149358" y="1361313"/>
                </a:lnTo>
                <a:lnTo>
                  <a:pt x="150882" y="1358646"/>
                </a:lnTo>
                <a:lnTo>
                  <a:pt x="150882" y="1356360"/>
                </a:lnTo>
                <a:lnTo>
                  <a:pt x="152406" y="1354836"/>
                </a:lnTo>
                <a:close/>
              </a:path>
              <a:path w="372110" h="1422400">
                <a:moveTo>
                  <a:pt x="149240" y="60373"/>
                </a:moveTo>
                <a:lnTo>
                  <a:pt x="147834" y="53340"/>
                </a:lnTo>
                <a:lnTo>
                  <a:pt x="147834" y="57912"/>
                </a:lnTo>
                <a:lnTo>
                  <a:pt x="149240" y="60373"/>
                </a:lnTo>
                <a:close/>
              </a:path>
              <a:path w="372110" h="1422400">
                <a:moveTo>
                  <a:pt x="149358" y="60960"/>
                </a:moveTo>
                <a:lnTo>
                  <a:pt x="149240" y="60373"/>
                </a:lnTo>
                <a:lnTo>
                  <a:pt x="147834" y="57912"/>
                </a:lnTo>
                <a:lnTo>
                  <a:pt x="149358" y="60960"/>
                </a:lnTo>
                <a:close/>
              </a:path>
              <a:path w="372110" h="1422400">
                <a:moveTo>
                  <a:pt x="149358" y="65532"/>
                </a:moveTo>
                <a:lnTo>
                  <a:pt x="149358" y="60960"/>
                </a:lnTo>
                <a:lnTo>
                  <a:pt x="147834" y="57912"/>
                </a:lnTo>
                <a:lnTo>
                  <a:pt x="147834" y="64770"/>
                </a:lnTo>
                <a:lnTo>
                  <a:pt x="149358" y="65532"/>
                </a:lnTo>
                <a:close/>
              </a:path>
              <a:path w="372110" h="1422400">
                <a:moveTo>
                  <a:pt x="153930" y="699516"/>
                </a:moveTo>
                <a:lnTo>
                  <a:pt x="153930" y="68580"/>
                </a:lnTo>
                <a:lnTo>
                  <a:pt x="152406" y="67056"/>
                </a:lnTo>
                <a:lnTo>
                  <a:pt x="147834" y="64770"/>
                </a:lnTo>
                <a:lnTo>
                  <a:pt x="147834" y="687324"/>
                </a:lnTo>
                <a:lnTo>
                  <a:pt x="149358" y="688848"/>
                </a:lnTo>
                <a:lnTo>
                  <a:pt x="150882" y="691896"/>
                </a:lnTo>
                <a:lnTo>
                  <a:pt x="150882" y="696468"/>
                </a:lnTo>
                <a:lnTo>
                  <a:pt x="153930" y="699516"/>
                </a:lnTo>
                <a:close/>
              </a:path>
              <a:path w="372110" h="1422400">
                <a:moveTo>
                  <a:pt x="329190" y="736092"/>
                </a:moveTo>
                <a:lnTo>
                  <a:pt x="310902" y="736092"/>
                </a:lnTo>
                <a:lnTo>
                  <a:pt x="294138" y="734568"/>
                </a:lnTo>
                <a:lnTo>
                  <a:pt x="277374" y="734568"/>
                </a:lnTo>
                <a:lnTo>
                  <a:pt x="246894" y="731520"/>
                </a:lnTo>
                <a:lnTo>
                  <a:pt x="233178" y="729996"/>
                </a:lnTo>
                <a:lnTo>
                  <a:pt x="219462" y="726948"/>
                </a:lnTo>
                <a:lnTo>
                  <a:pt x="207270" y="725424"/>
                </a:lnTo>
                <a:lnTo>
                  <a:pt x="185934" y="719328"/>
                </a:lnTo>
                <a:lnTo>
                  <a:pt x="176790" y="716280"/>
                </a:lnTo>
                <a:lnTo>
                  <a:pt x="170694" y="713232"/>
                </a:lnTo>
                <a:lnTo>
                  <a:pt x="169170" y="713232"/>
                </a:lnTo>
                <a:lnTo>
                  <a:pt x="167646" y="711708"/>
                </a:lnTo>
                <a:lnTo>
                  <a:pt x="166503" y="710946"/>
                </a:lnTo>
                <a:lnTo>
                  <a:pt x="163074" y="713232"/>
                </a:lnTo>
                <a:lnTo>
                  <a:pt x="161550" y="713232"/>
                </a:lnTo>
                <a:lnTo>
                  <a:pt x="155454" y="719328"/>
                </a:lnTo>
                <a:lnTo>
                  <a:pt x="153930" y="722376"/>
                </a:lnTo>
                <a:lnTo>
                  <a:pt x="150882" y="725424"/>
                </a:lnTo>
                <a:lnTo>
                  <a:pt x="150882" y="729996"/>
                </a:lnTo>
                <a:lnTo>
                  <a:pt x="149358" y="733044"/>
                </a:lnTo>
                <a:lnTo>
                  <a:pt x="147834" y="734568"/>
                </a:lnTo>
                <a:lnTo>
                  <a:pt x="147834" y="1356868"/>
                </a:lnTo>
                <a:lnTo>
                  <a:pt x="149358" y="1356360"/>
                </a:lnTo>
                <a:lnTo>
                  <a:pt x="152406" y="1354836"/>
                </a:lnTo>
                <a:lnTo>
                  <a:pt x="153930" y="1353312"/>
                </a:lnTo>
                <a:lnTo>
                  <a:pt x="153930" y="1353820"/>
                </a:lnTo>
                <a:lnTo>
                  <a:pt x="156978" y="1351788"/>
                </a:lnTo>
                <a:lnTo>
                  <a:pt x="156978" y="1406434"/>
                </a:lnTo>
                <a:lnTo>
                  <a:pt x="161550" y="1405128"/>
                </a:lnTo>
                <a:lnTo>
                  <a:pt x="170694" y="1402080"/>
                </a:lnTo>
                <a:lnTo>
                  <a:pt x="176790" y="1399032"/>
                </a:lnTo>
                <a:lnTo>
                  <a:pt x="178314" y="1399032"/>
                </a:lnTo>
                <a:lnTo>
                  <a:pt x="179838" y="1397508"/>
                </a:lnTo>
                <a:lnTo>
                  <a:pt x="184410" y="1394460"/>
                </a:lnTo>
                <a:lnTo>
                  <a:pt x="185934" y="1394460"/>
                </a:lnTo>
                <a:lnTo>
                  <a:pt x="190506" y="1389888"/>
                </a:lnTo>
                <a:lnTo>
                  <a:pt x="190506" y="755904"/>
                </a:lnTo>
                <a:lnTo>
                  <a:pt x="195078" y="751332"/>
                </a:lnTo>
                <a:lnTo>
                  <a:pt x="195078" y="751713"/>
                </a:lnTo>
                <a:lnTo>
                  <a:pt x="198243" y="746173"/>
                </a:lnTo>
                <a:lnTo>
                  <a:pt x="199650" y="739140"/>
                </a:lnTo>
                <a:lnTo>
                  <a:pt x="199650" y="750570"/>
                </a:lnTo>
                <a:lnTo>
                  <a:pt x="201174" y="749808"/>
                </a:lnTo>
                <a:lnTo>
                  <a:pt x="208794" y="748284"/>
                </a:lnTo>
                <a:lnTo>
                  <a:pt x="217938" y="746760"/>
                </a:lnTo>
                <a:lnTo>
                  <a:pt x="228606" y="745236"/>
                </a:lnTo>
                <a:lnTo>
                  <a:pt x="239274" y="742188"/>
                </a:lnTo>
                <a:lnTo>
                  <a:pt x="266706" y="739140"/>
                </a:lnTo>
                <a:lnTo>
                  <a:pt x="280422" y="739140"/>
                </a:lnTo>
                <a:lnTo>
                  <a:pt x="297186" y="737616"/>
                </a:lnTo>
                <a:lnTo>
                  <a:pt x="312426" y="737616"/>
                </a:lnTo>
                <a:lnTo>
                  <a:pt x="329190" y="736092"/>
                </a:lnTo>
                <a:close/>
              </a:path>
              <a:path w="372110" h="1422400">
                <a:moveTo>
                  <a:pt x="149358" y="1360932"/>
                </a:moveTo>
                <a:lnTo>
                  <a:pt x="147834" y="1363980"/>
                </a:lnTo>
                <a:lnTo>
                  <a:pt x="149240" y="1361518"/>
                </a:lnTo>
                <a:lnTo>
                  <a:pt x="149358" y="1360932"/>
                </a:lnTo>
                <a:close/>
              </a:path>
              <a:path w="372110" h="1422400">
                <a:moveTo>
                  <a:pt x="149240" y="1361518"/>
                </a:moveTo>
                <a:lnTo>
                  <a:pt x="147834" y="1363980"/>
                </a:lnTo>
                <a:lnTo>
                  <a:pt x="147834" y="1368552"/>
                </a:lnTo>
                <a:lnTo>
                  <a:pt x="149240" y="1361518"/>
                </a:lnTo>
                <a:close/>
              </a:path>
              <a:path w="372110" h="1422400">
                <a:moveTo>
                  <a:pt x="155454" y="1406869"/>
                </a:moveTo>
                <a:lnTo>
                  <a:pt x="155454" y="1353312"/>
                </a:lnTo>
                <a:lnTo>
                  <a:pt x="153930" y="1354074"/>
                </a:lnTo>
                <a:lnTo>
                  <a:pt x="153168" y="1354645"/>
                </a:lnTo>
                <a:lnTo>
                  <a:pt x="149240" y="1361518"/>
                </a:lnTo>
                <a:lnTo>
                  <a:pt x="147834" y="1368552"/>
                </a:lnTo>
                <a:lnTo>
                  <a:pt x="147834" y="1409046"/>
                </a:lnTo>
                <a:lnTo>
                  <a:pt x="155454" y="1406869"/>
                </a:lnTo>
                <a:close/>
              </a:path>
              <a:path w="372110" h="1422400">
                <a:moveTo>
                  <a:pt x="153168" y="67246"/>
                </a:moveTo>
                <a:lnTo>
                  <a:pt x="149240" y="60373"/>
                </a:lnTo>
                <a:lnTo>
                  <a:pt x="149358" y="60960"/>
                </a:lnTo>
                <a:lnTo>
                  <a:pt x="149358" y="65532"/>
                </a:lnTo>
                <a:lnTo>
                  <a:pt x="150882" y="66294"/>
                </a:lnTo>
                <a:lnTo>
                  <a:pt x="150882" y="65532"/>
                </a:lnTo>
                <a:lnTo>
                  <a:pt x="153168" y="67246"/>
                </a:lnTo>
                <a:close/>
              </a:path>
              <a:path w="372110" h="1422400">
                <a:moveTo>
                  <a:pt x="149358" y="1361313"/>
                </a:moveTo>
                <a:lnTo>
                  <a:pt x="149358" y="1360932"/>
                </a:lnTo>
                <a:lnTo>
                  <a:pt x="149240" y="1361518"/>
                </a:lnTo>
                <a:lnTo>
                  <a:pt x="149358" y="1361313"/>
                </a:lnTo>
                <a:close/>
              </a:path>
              <a:path w="372110" h="1422400">
                <a:moveTo>
                  <a:pt x="153320" y="67513"/>
                </a:moveTo>
                <a:lnTo>
                  <a:pt x="153168" y="67246"/>
                </a:lnTo>
                <a:lnTo>
                  <a:pt x="150882" y="65532"/>
                </a:lnTo>
                <a:lnTo>
                  <a:pt x="152406" y="67056"/>
                </a:lnTo>
                <a:lnTo>
                  <a:pt x="153320" y="67513"/>
                </a:lnTo>
                <a:close/>
              </a:path>
              <a:path w="372110" h="1422400">
                <a:moveTo>
                  <a:pt x="152406" y="67056"/>
                </a:moveTo>
                <a:lnTo>
                  <a:pt x="150882" y="65532"/>
                </a:lnTo>
                <a:lnTo>
                  <a:pt x="150882" y="66294"/>
                </a:lnTo>
                <a:lnTo>
                  <a:pt x="152406" y="67056"/>
                </a:lnTo>
                <a:close/>
              </a:path>
              <a:path w="372110" h="1422400">
                <a:moveTo>
                  <a:pt x="153320" y="1354378"/>
                </a:moveTo>
                <a:lnTo>
                  <a:pt x="152406" y="1354836"/>
                </a:lnTo>
                <a:lnTo>
                  <a:pt x="150882" y="1356360"/>
                </a:lnTo>
                <a:lnTo>
                  <a:pt x="153168" y="1354645"/>
                </a:lnTo>
                <a:lnTo>
                  <a:pt x="153320" y="1354378"/>
                </a:lnTo>
                <a:close/>
              </a:path>
              <a:path w="372110" h="1422400">
                <a:moveTo>
                  <a:pt x="153168" y="1354645"/>
                </a:moveTo>
                <a:lnTo>
                  <a:pt x="150882" y="1356360"/>
                </a:lnTo>
                <a:lnTo>
                  <a:pt x="150882" y="1358646"/>
                </a:lnTo>
                <a:lnTo>
                  <a:pt x="153168" y="1354645"/>
                </a:lnTo>
                <a:close/>
              </a:path>
              <a:path w="372110" h="1422400">
                <a:moveTo>
                  <a:pt x="153461" y="67759"/>
                </a:moveTo>
                <a:lnTo>
                  <a:pt x="153320" y="67513"/>
                </a:lnTo>
                <a:lnTo>
                  <a:pt x="152406" y="67056"/>
                </a:lnTo>
                <a:lnTo>
                  <a:pt x="153461" y="67759"/>
                </a:lnTo>
                <a:close/>
              </a:path>
              <a:path w="372110" h="1422400">
                <a:moveTo>
                  <a:pt x="153930" y="68580"/>
                </a:moveTo>
                <a:lnTo>
                  <a:pt x="153461" y="67759"/>
                </a:lnTo>
                <a:lnTo>
                  <a:pt x="152406" y="67056"/>
                </a:lnTo>
                <a:lnTo>
                  <a:pt x="153930" y="68580"/>
                </a:lnTo>
                <a:close/>
              </a:path>
              <a:path w="372110" h="1422400">
                <a:moveTo>
                  <a:pt x="153930" y="1353312"/>
                </a:moveTo>
                <a:lnTo>
                  <a:pt x="152406" y="1354836"/>
                </a:lnTo>
                <a:lnTo>
                  <a:pt x="153461" y="1354132"/>
                </a:lnTo>
                <a:lnTo>
                  <a:pt x="153930" y="1353312"/>
                </a:lnTo>
                <a:close/>
              </a:path>
              <a:path w="372110" h="1422400">
                <a:moveTo>
                  <a:pt x="153461" y="1354132"/>
                </a:moveTo>
                <a:lnTo>
                  <a:pt x="152406" y="1354836"/>
                </a:lnTo>
                <a:lnTo>
                  <a:pt x="153320" y="1354378"/>
                </a:lnTo>
                <a:lnTo>
                  <a:pt x="153461" y="1354132"/>
                </a:lnTo>
                <a:close/>
              </a:path>
              <a:path w="372110" h="1422400">
                <a:moveTo>
                  <a:pt x="153930" y="67818"/>
                </a:moveTo>
                <a:lnTo>
                  <a:pt x="153168" y="67246"/>
                </a:lnTo>
                <a:lnTo>
                  <a:pt x="153320" y="67513"/>
                </a:lnTo>
                <a:lnTo>
                  <a:pt x="153930" y="67818"/>
                </a:lnTo>
                <a:close/>
              </a:path>
              <a:path w="372110" h="1422400">
                <a:moveTo>
                  <a:pt x="153930" y="1354074"/>
                </a:moveTo>
                <a:lnTo>
                  <a:pt x="153320" y="1354378"/>
                </a:lnTo>
                <a:lnTo>
                  <a:pt x="153168" y="1354645"/>
                </a:lnTo>
                <a:lnTo>
                  <a:pt x="153930" y="1354074"/>
                </a:lnTo>
                <a:close/>
              </a:path>
              <a:path w="372110" h="1422400">
                <a:moveTo>
                  <a:pt x="156978" y="70104"/>
                </a:moveTo>
                <a:lnTo>
                  <a:pt x="153930" y="67818"/>
                </a:lnTo>
                <a:lnTo>
                  <a:pt x="153320" y="67513"/>
                </a:lnTo>
                <a:lnTo>
                  <a:pt x="153461" y="67759"/>
                </a:lnTo>
                <a:lnTo>
                  <a:pt x="156978" y="70104"/>
                </a:lnTo>
                <a:close/>
              </a:path>
              <a:path w="372110" h="1422400">
                <a:moveTo>
                  <a:pt x="156978" y="1351788"/>
                </a:moveTo>
                <a:lnTo>
                  <a:pt x="153461" y="1354132"/>
                </a:lnTo>
                <a:lnTo>
                  <a:pt x="153320" y="1354378"/>
                </a:lnTo>
                <a:lnTo>
                  <a:pt x="153930" y="1354074"/>
                </a:lnTo>
                <a:lnTo>
                  <a:pt x="156978" y="1351788"/>
                </a:lnTo>
                <a:close/>
              </a:path>
              <a:path w="372110" h="1422400">
                <a:moveTo>
                  <a:pt x="156978" y="704088"/>
                </a:moveTo>
                <a:lnTo>
                  <a:pt x="156978" y="70104"/>
                </a:lnTo>
                <a:lnTo>
                  <a:pt x="153461" y="67759"/>
                </a:lnTo>
                <a:lnTo>
                  <a:pt x="153930" y="68580"/>
                </a:lnTo>
                <a:lnTo>
                  <a:pt x="153930" y="699516"/>
                </a:lnTo>
                <a:lnTo>
                  <a:pt x="155454" y="702564"/>
                </a:lnTo>
                <a:lnTo>
                  <a:pt x="156978" y="704088"/>
                </a:lnTo>
                <a:close/>
              </a:path>
              <a:path w="372110" h="1422400">
                <a:moveTo>
                  <a:pt x="153930" y="1353820"/>
                </a:moveTo>
                <a:lnTo>
                  <a:pt x="153930" y="1353312"/>
                </a:lnTo>
                <a:lnTo>
                  <a:pt x="153461" y="1354132"/>
                </a:lnTo>
                <a:lnTo>
                  <a:pt x="153930" y="1353820"/>
                </a:lnTo>
                <a:close/>
              </a:path>
              <a:path w="372110" h="1422400">
                <a:moveTo>
                  <a:pt x="155454" y="68961"/>
                </a:moveTo>
                <a:lnTo>
                  <a:pt x="155454" y="68580"/>
                </a:lnTo>
                <a:lnTo>
                  <a:pt x="153930" y="67818"/>
                </a:lnTo>
                <a:lnTo>
                  <a:pt x="155454" y="68961"/>
                </a:lnTo>
                <a:close/>
              </a:path>
              <a:path w="372110" h="1422400">
                <a:moveTo>
                  <a:pt x="156978" y="1406434"/>
                </a:moveTo>
                <a:lnTo>
                  <a:pt x="156978" y="1351788"/>
                </a:lnTo>
                <a:lnTo>
                  <a:pt x="153930" y="1354074"/>
                </a:lnTo>
                <a:lnTo>
                  <a:pt x="155454" y="1353312"/>
                </a:lnTo>
                <a:lnTo>
                  <a:pt x="155454" y="1406869"/>
                </a:lnTo>
                <a:lnTo>
                  <a:pt x="156978" y="1406434"/>
                </a:lnTo>
                <a:close/>
              </a:path>
              <a:path w="372110" h="1422400">
                <a:moveTo>
                  <a:pt x="371862" y="710184"/>
                </a:moveTo>
                <a:lnTo>
                  <a:pt x="369980" y="700587"/>
                </a:lnTo>
                <a:lnTo>
                  <a:pt x="364813" y="692848"/>
                </a:lnTo>
                <a:lnTo>
                  <a:pt x="357074" y="687681"/>
                </a:lnTo>
                <a:lnTo>
                  <a:pt x="347478" y="685800"/>
                </a:lnTo>
                <a:lnTo>
                  <a:pt x="310902" y="685800"/>
                </a:lnTo>
                <a:lnTo>
                  <a:pt x="294138" y="687324"/>
                </a:lnTo>
                <a:lnTo>
                  <a:pt x="277374" y="687324"/>
                </a:lnTo>
                <a:lnTo>
                  <a:pt x="246894" y="690372"/>
                </a:lnTo>
                <a:lnTo>
                  <a:pt x="233178" y="691896"/>
                </a:lnTo>
                <a:lnTo>
                  <a:pt x="220986" y="694944"/>
                </a:lnTo>
                <a:lnTo>
                  <a:pt x="208794" y="696468"/>
                </a:lnTo>
                <a:lnTo>
                  <a:pt x="198126" y="699516"/>
                </a:lnTo>
                <a:lnTo>
                  <a:pt x="187458" y="701040"/>
                </a:lnTo>
                <a:lnTo>
                  <a:pt x="178314" y="704088"/>
                </a:lnTo>
                <a:lnTo>
                  <a:pt x="170694" y="708660"/>
                </a:lnTo>
                <a:lnTo>
                  <a:pt x="169170" y="708660"/>
                </a:lnTo>
                <a:lnTo>
                  <a:pt x="167646" y="710184"/>
                </a:lnTo>
                <a:lnTo>
                  <a:pt x="166503" y="710946"/>
                </a:lnTo>
                <a:lnTo>
                  <a:pt x="167646" y="711708"/>
                </a:lnTo>
                <a:lnTo>
                  <a:pt x="169170" y="713232"/>
                </a:lnTo>
                <a:lnTo>
                  <a:pt x="170694" y="713232"/>
                </a:lnTo>
                <a:lnTo>
                  <a:pt x="176790" y="716280"/>
                </a:lnTo>
                <a:lnTo>
                  <a:pt x="185934" y="719328"/>
                </a:lnTo>
                <a:lnTo>
                  <a:pt x="207270" y="725424"/>
                </a:lnTo>
                <a:lnTo>
                  <a:pt x="219462" y="726948"/>
                </a:lnTo>
                <a:lnTo>
                  <a:pt x="233178" y="729996"/>
                </a:lnTo>
                <a:lnTo>
                  <a:pt x="246894" y="731520"/>
                </a:lnTo>
                <a:lnTo>
                  <a:pt x="277374" y="734568"/>
                </a:lnTo>
                <a:lnTo>
                  <a:pt x="294138" y="734568"/>
                </a:lnTo>
                <a:lnTo>
                  <a:pt x="310902" y="736092"/>
                </a:lnTo>
                <a:lnTo>
                  <a:pt x="347478" y="736092"/>
                </a:lnTo>
                <a:lnTo>
                  <a:pt x="357074" y="734187"/>
                </a:lnTo>
                <a:lnTo>
                  <a:pt x="364813" y="728853"/>
                </a:lnTo>
                <a:lnTo>
                  <a:pt x="369980" y="720661"/>
                </a:lnTo>
                <a:lnTo>
                  <a:pt x="371862" y="710184"/>
                </a:lnTo>
                <a:close/>
              </a:path>
              <a:path w="372110" h="1422400">
                <a:moveTo>
                  <a:pt x="194062" y="668528"/>
                </a:moveTo>
                <a:lnTo>
                  <a:pt x="193935" y="668274"/>
                </a:lnTo>
                <a:lnTo>
                  <a:pt x="190506" y="665988"/>
                </a:lnTo>
                <a:lnTo>
                  <a:pt x="192030" y="667512"/>
                </a:lnTo>
                <a:lnTo>
                  <a:pt x="194062" y="668528"/>
                </a:lnTo>
                <a:close/>
              </a:path>
              <a:path w="372110" h="1422400">
                <a:moveTo>
                  <a:pt x="195078" y="699951"/>
                </a:moveTo>
                <a:lnTo>
                  <a:pt x="195078" y="670560"/>
                </a:lnTo>
                <a:lnTo>
                  <a:pt x="190506" y="665988"/>
                </a:lnTo>
                <a:lnTo>
                  <a:pt x="190506" y="700604"/>
                </a:lnTo>
                <a:lnTo>
                  <a:pt x="195078" y="699951"/>
                </a:lnTo>
                <a:close/>
              </a:path>
              <a:path w="372110" h="1422400">
                <a:moveTo>
                  <a:pt x="194062" y="753364"/>
                </a:moveTo>
                <a:lnTo>
                  <a:pt x="192030" y="754380"/>
                </a:lnTo>
                <a:lnTo>
                  <a:pt x="190506" y="755904"/>
                </a:lnTo>
                <a:lnTo>
                  <a:pt x="193935" y="753618"/>
                </a:lnTo>
                <a:lnTo>
                  <a:pt x="194062" y="753364"/>
                </a:lnTo>
                <a:close/>
              </a:path>
              <a:path w="372110" h="1422400">
                <a:moveTo>
                  <a:pt x="193935" y="753618"/>
                </a:moveTo>
                <a:lnTo>
                  <a:pt x="190506" y="755904"/>
                </a:lnTo>
                <a:lnTo>
                  <a:pt x="190506" y="1389888"/>
                </a:lnTo>
                <a:lnTo>
                  <a:pt x="192030" y="1388364"/>
                </a:lnTo>
                <a:lnTo>
                  <a:pt x="193554" y="1385316"/>
                </a:lnTo>
                <a:lnTo>
                  <a:pt x="193554" y="754380"/>
                </a:lnTo>
                <a:lnTo>
                  <a:pt x="193935" y="753618"/>
                </a:lnTo>
                <a:close/>
              </a:path>
              <a:path w="372110" h="1422400">
                <a:moveTo>
                  <a:pt x="195078" y="670560"/>
                </a:moveTo>
                <a:lnTo>
                  <a:pt x="194062" y="668528"/>
                </a:lnTo>
                <a:lnTo>
                  <a:pt x="192030" y="667512"/>
                </a:lnTo>
                <a:lnTo>
                  <a:pt x="195078" y="670560"/>
                </a:lnTo>
                <a:close/>
              </a:path>
              <a:path w="372110" h="1422400">
                <a:moveTo>
                  <a:pt x="195078" y="751332"/>
                </a:moveTo>
                <a:lnTo>
                  <a:pt x="192030" y="754380"/>
                </a:lnTo>
                <a:lnTo>
                  <a:pt x="194062" y="753364"/>
                </a:lnTo>
                <a:lnTo>
                  <a:pt x="195078" y="751332"/>
                </a:lnTo>
                <a:close/>
              </a:path>
              <a:path w="372110" h="1422400">
                <a:moveTo>
                  <a:pt x="193935" y="668274"/>
                </a:moveTo>
                <a:lnTo>
                  <a:pt x="193554" y="667512"/>
                </a:lnTo>
                <a:lnTo>
                  <a:pt x="193554" y="668020"/>
                </a:lnTo>
                <a:lnTo>
                  <a:pt x="193935" y="668274"/>
                </a:lnTo>
                <a:close/>
              </a:path>
              <a:path w="372110" h="1422400">
                <a:moveTo>
                  <a:pt x="199650" y="1370076"/>
                </a:moveTo>
                <a:lnTo>
                  <a:pt x="199650" y="750570"/>
                </a:lnTo>
                <a:lnTo>
                  <a:pt x="195078" y="752856"/>
                </a:lnTo>
                <a:lnTo>
                  <a:pt x="194023" y="753559"/>
                </a:lnTo>
                <a:lnTo>
                  <a:pt x="193554" y="754380"/>
                </a:lnTo>
                <a:lnTo>
                  <a:pt x="193554" y="1385316"/>
                </a:lnTo>
                <a:lnTo>
                  <a:pt x="196602" y="1382268"/>
                </a:lnTo>
                <a:lnTo>
                  <a:pt x="196602" y="1377696"/>
                </a:lnTo>
                <a:lnTo>
                  <a:pt x="198126" y="1374648"/>
                </a:lnTo>
                <a:lnTo>
                  <a:pt x="198126" y="1373124"/>
                </a:lnTo>
                <a:lnTo>
                  <a:pt x="199650" y="1370076"/>
                </a:lnTo>
                <a:close/>
              </a:path>
              <a:path w="372110" h="1422400">
                <a:moveTo>
                  <a:pt x="194163" y="668578"/>
                </a:moveTo>
                <a:lnTo>
                  <a:pt x="194062" y="668401"/>
                </a:lnTo>
                <a:lnTo>
                  <a:pt x="193935" y="668274"/>
                </a:lnTo>
                <a:lnTo>
                  <a:pt x="194062" y="668528"/>
                </a:lnTo>
                <a:close/>
              </a:path>
              <a:path w="372110" h="1422400">
                <a:moveTo>
                  <a:pt x="194163" y="753313"/>
                </a:moveTo>
                <a:lnTo>
                  <a:pt x="193935" y="753618"/>
                </a:lnTo>
                <a:lnTo>
                  <a:pt x="194062" y="753491"/>
                </a:lnTo>
                <a:lnTo>
                  <a:pt x="194163" y="753313"/>
                </a:lnTo>
                <a:close/>
              </a:path>
              <a:path w="372110" h="1422400">
                <a:moveTo>
                  <a:pt x="195078" y="669036"/>
                </a:moveTo>
                <a:lnTo>
                  <a:pt x="194023" y="668332"/>
                </a:lnTo>
                <a:lnTo>
                  <a:pt x="194163" y="668578"/>
                </a:lnTo>
                <a:lnTo>
                  <a:pt x="195078" y="669036"/>
                </a:lnTo>
                <a:close/>
              </a:path>
              <a:path w="372110" h="1422400">
                <a:moveTo>
                  <a:pt x="195078" y="752856"/>
                </a:moveTo>
                <a:lnTo>
                  <a:pt x="194163" y="753313"/>
                </a:lnTo>
                <a:lnTo>
                  <a:pt x="194023" y="753559"/>
                </a:lnTo>
                <a:lnTo>
                  <a:pt x="195078" y="752856"/>
                </a:lnTo>
                <a:close/>
              </a:path>
              <a:path w="372110" h="1422400">
                <a:moveTo>
                  <a:pt x="199650" y="699080"/>
                </a:moveTo>
                <a:lnTo>
                  <a:pt x="199650" y="682752"/>
                </a:lnTo>
                <a:lnTo>
                  <a:pt x="198243" y="675718"/>
                </a:lnTo>
                <a:lnTo>
                  <a:pt x="194163" y="668578"/>
                </a:lnTo>
                <a:lnTo>
                  <a:pt x="195078" y="670560"/>
                </a:lnTo>
                <a:lnTo>
                  <a:pt x="195078" y="699951"/>
                </a:lnTo>
                <a:lnTo>
                  <a:pt x="198126" y="699516"/>
                </a:lnTo>
                <a:lnTo>
                  <a:pt x="199650" y="699080"/>
                </a:lnTo>
                <a:close/>
              </a:path>
              <a:path w="372110" h="1422400">
                <a:moveTo>
                  <a:pt x="195078" y="751713"/>
                </a:moveTo>
                <a:lnTo>
                  <a:pt x="195078" y="751332"/>
                </a:lnTo>
                <a:lnTo>
                  <a:pt x="194062" y="753364"/>
                </a:lnTo>
                <a:lnTo>
                  <a:pt x="195078" y="751713"/>
                </a:lnTo>
                <a:close/>
              </a:path>
              <a:path w="372110" h="1422400">
                <a:moveTo>
                  <a:pt x="329190" y="685800"/>
                </a:moveTo>
                <a:lnTo>
                  <a:pt x="312426" y="684276"/>
                </a:lnTo>
                <a:lnTo>
                  <a:pt x="297186" y="684276"/>
                </a:lnTo>
                <a:lnTo>
                  <a:pt x="281946" y="682752"/>
                </a:lnTo>
                <a:lnTo>
                  <a:pt x="266706" y="682752"/>
                </a:lnTo>
                <a:lnTo>
                  <a:pt x="252990" y="681228"/>
                </a:lnTo>
                <a:lnTo>
                  <a:pt x="240798" y="679704"/>
                </a:lnTo>
                <a:lnTo>
                  <a:pt x="228606" y="676656"/>
                </a:lnTo>
                <a:lnTo>
                  <a:pt x="217938" y="675132"/>
                </a:lnTo>
                <a:lnTo>
                  <a:pt x="202698" y="672084"/>
                </a:lnTo>
                <a:lnTo>
                  <a:pt x="198126" y="670560"/>
                </a:lnTo>
                <a:lnTo>
                  <a:pt x="194163" y="668578"/>
                </a:lnTo>
                <a:lnTo>
                  <a:pt x="198126" y="675513"/>
                </a:lnTo>
                <a:lnTo>
                  <a:pt x="198126" y="675132"/>
                </a:lnTo>
                <a:lnTo>
                  <a:pt x="199650" y="678180"/>
                </a:lnTo>
                <a:lnTo>
                  <a:pt x="199650" y="699080"/>
                </a:lnTo>
                <a:lnTo>
                  <a:pt x="208794" y="696468"/>
                </a:lnTo>
                <a:lnTo>
                  <a:pt x="220986" y="694944"/>
                </a:lnTo>
                <a:lnTo>
                  <a:pt x="233178" y="691896"/>
                </a:lnTo>
                <a:lnTo>
                  <a:pt x="246894" y="690372"/>
                </a:lnTo>
                <a:lnTo>
                  <a:pt x="277374" y="687324"/>
                </a:lnTo>
                <a:lnTo>
                  <a:pt x="294138" y="687324"/>
                </a:lnTo>
                <a:lnTo>
                  <a:pt x="310902" y="685800"/>
                </a:lnTo>
                <a:lnTo>
                  <a:pt x="329190" y="685800"/>
                </a:lnTo>
                <a:close/>
              </a:path>
              <a:path w="372110" h="1422400">
                <a:moveTo>
                  <a:pt x="198243" y="746173"/>
                </a:moveTo>
                <a:lnTo>
                  <a:pt x="194163" y="753313"/>
                </a:lnTo>
                <a:lnTo>
                  <a:pt x="198126" y="751332"/>
                </a:lnTo>
                <a:lnTo>
                  <a:pt x="198126" y="746760"/>
                </a:lnTo>
                <a:lnTo>
                  <a:pt x="198243" y="746173"/>
                </a:lnTo>
                <a:close/>
              </a:path>
              <a:path w="372110" h="1422400">
                <a:moveTo>
                  <a:pt x="199650" y="678180"/>
                </a:moveTo>
                <a:lnTo>
                  <a:pt x="198126" y="675132"/>
                </a:lnTo>
                <a:lnTo>
                  <a:pt x="198243" y="675718"/>
                </a:lnTo>
                <a:lnTo>
                  <a:pt x="199650" y="678180"/>
                </a:lnTo>
                <a:close/>
              </a:path>
              <a:path w="372110" h="1422400">
                <a:moveTo>
                  <a:pt x="198243" y="675718"/>
                </a:moveTo>
                <a:lnTo>
                  <a:pt x="198126" y="675132"/>
                </a:lnTo>
                <a:lnTo>
                  <a:pt x="198126" y="675513"/>
                </a:lnTo>
                <a:lnTo>
                  <a:pt x="198243" y="675718"/>
                </a:lnTo>
                <a:close/>
              </a:path>
              <a:path w="372110" h="1422400">
                <a:moveTo>
                  <a:pt x="199650" y="743712"/>
                </a:moveTo>
                <a:lnTo>
                  <a:pt x="198243" y="746173"/>
                </a:lnTo>
                <a:lnTo>
                  <a:pt x="198126" y="746760"/>
                </a:lnTo>
                <a:lnTo>
                  <a:pt x="199650" y="743712"/>
                </a:lnTo>
                <a:close/>
              </a:path>
              <a:path w="372110" h="1422400">
                <a:moveTo>
                  <a:pt x="199650" y="750570"/>
                </a:moveTo>
                <a:lnTo>
                  <a:pt x="199650" y="743712"/>
                </a:lnTo>
                <a:lnTo>
                  <a:pt x="198126" y="746760"/>
                </a:lnTo>
                <a:lnTo>
                  <a:pt x="198126" y="751332"/>
                </a:lnTo>
                <a:lnTo>
                  <a:pt x="199650" y="750570"/>
                </a:lnTo>
                <a:close/>
              </a:path>
              <a:path w="372110" h="1422400">
                <a:moveTo>
                  <a:pt x="199650" y="682752"/>
                </a:moveTo>
                <a:lnTo>
                  <a:pt x="199650" y="678180"/>
                </a:lnTo>
                <a:lnTo>
                  <a:pt x="198243" y="675718"/>
                </a:lnTo>
                <a:lnTo>
                  <a:pt x="199650" y="682752"/>
                </a:lnTo>
                <a:close/>
              </a:path>
              <a:path w="372110" h="1422400">
                <a:moveTo>
                  <a:pt x="199650" y="743712"/>
                </a:moveTo>
                <a:lnTo>
                  <a:pt x="199650" y="739140"/>
                </a:lnTo>
                <a:lnTo>
                  <a:pt x="198243" y="746173"/>
                </a:lnTo>
                <a:lnTo>
                  <a:pt x="199650" y="743712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209288" y="2223516"/>
            <a:ext cx="372110" cy="1422400"/>
          </a:xfrm>
          <a:custGeom>
            <a:avLst/>
            <a:gdLst/>
            <a:ahLst/>
            <a:cxnLst/>
            <a:rect l="l" t="t" r="r" b="b"/>
            <a:pathLst>
              <a:path w="372110" h="1422400">
                <a:moveTo>
                  <a:pt x="198120" y="670941"/>
                </a:moveTo>
                <a:lnTo>
                  <a:pt x="198120" y="47244"/>
                </a:lnTo>
                <a:lnTo>
                  <a:pt x="196596" y="44196"/>
                </a:lnTo>
                <a:lnTo>
                  <a:pt x="195072" y="39624"/>
                </a:lnTo>
                <a:lnTo>
                  <a:pt x="193548" y="36576"/>
                </a:lnTo>
                <a:lnTo>
                  <a:pt x="184404" y="27432"/>
                </a:lnTo>
                <a:lnTo>
                  <a:pt x="182880" y="27432"/>
                </a:lnTo>
                <a:lnTo>
                  <a:pt x="178308" y="24384"/>
                </a:lnTo>
                <a:lnTo>
                  <a:pt x="178308" y="22860"/>
                </a:lnTo>
                <a:lnTo>
                  <a:pt x="175260" y="22860"/>
                </a:lnTo>
                <a:lnTo>
                  <a:pt x="167640" y="18288"/>
                </a:lnTo>
                <a:lnTo>
                  <a:pt x="158496" y="15240"/>
                </a:lnTo>
                <a:lnTo>
                  <a:pt x="149352" y="13716"/>
                </a:lnTo>
                <a:lnTo>
                  <a:pt x="138684" y="10668"/>
                </a:lnTo>
                <a:lnTo>
                  <a:pt x="126492" y="9144"/>
                </a:lnTo>
                <a:lnTo>
                  <a:pt x="112776" y="6096"/>
                </a:lnTo>
                <a:lnTo>
                  <a:pt x="99060" y="4572"/>
                </a:lnTo>
                <a:lnTo>
                  <a:pt x="68580" y="1524"/>
                </a:lnTo>
                <a:lnTo>
                  <a:pt x="51816" y="1524"/>
                </a:lnTo>
                <a:lnTo>
                  <a:pt x="35052" y="0"/>
                </a:lnTo>
                <a:lnTo>
                  <a:pt x="0" y="0"/>
                </a:lnTo>
                <a:lnTo>
                  <a:pt x="0" y="50292"/>
                </a:lnTo>
                <a:lnTo>
                  <a:pt x="16764" y="50292"/>
                </a:lnTo>
                <a:lnTo>
                  <a:pt x="33528" y="51816"/>
                </a:lnTo>
                <a:lnTo>
                  <a:pt x="50292" y="51816"/>
                </a:lnTo>
                <a:lnTo>
                  <a:pt x="65532" y="53340"/>
                </a:lnTo>
                <a:lnTo>
                  <a:pt x="80772" y="53340"/>
                </a:lnTo>
                <a:lnTo>
                  <a:pt x="94488" y="54864"/>
                </a:lnTo>
                <a:lnTo>
                  <a:pt x="106680" y="56388"/>
                </a:lnTo>
                <a:lnTo>
                  <a:pt x="118872" y="59436"/>
                </a:lnTo>
                <a:lnTo>
                  <a:pt x="129540" y="60960"/>
                </a:lnTo>
                <a:lnTo>
                  <a:pt x="144780" y="64008"/>
                </a:lnTo>
                <a:lnTo>
                  <a:pt x="147828" y="65532"/>
                </a:lnTo>
                <a:lnTo>
                  <a:pt x="147828" y="53340"/>
                </a:lnTo>
                <a:lnTo>
                  <a:pt x="149234" y="60373"/>
                </a:lnTo>
                <a:lnTo>
                  <a:pt x="153924" y="68580"/>
                </a:lnTo>
                <a:lnTo>
                  <a:pt x="155448" y="70104"/>
                </a:lnTo>
                <a:lnTo>
                  <a:pt x="155448" y="702564"/>
                </a:lnTo>
                <a:lnTo>
                  <a:pt x="161544" y="708660"/>
                </a:lnTo>
                <a:lnTo>
                  <a:pt x="163068" y="708660"/>
                </a:lnTo>
                <a:lnTo>
                  <a:pt x="166497" y="710946"/>
                </a:lnTo>
                <a:lnTo>
                  <a:pt x="167640" y="710184"/>
                </a:lnTo>
                <a:lnTo>
                  <a:pt x="167640" y="708660"/>
                </a:lnTo>
                <a:lnTo>
                  <a:pt x="170688" y="708660"/>
                </a:lnTo>
                <a:lnTo>
                  <a:pt x="178308" y="704088"/>
                </a:lnTo>
                <a:lnTo>
                  <a:pt x="187452" y="701040"/>
                </a:lnTo>
                <a:lnTo>
                  <a:pt x="190500" y="700532"/>
                </a:lnTo>
                <a:lnTo>
                  <a:pt x="190500" y="665988"/>
                </a:lnTo>
                <a:lnTo>
                  <a:pt x="195072" y="669036"/>
                </a:lnTo>
                <a:lnTo>
                  <a:pt x="195072" y="669544"/>
                </a:lnTo>
                <a:lnTo>
                  <a:pt x="196596" y="670560"/>
                </a:lnTo>
                <a:lnTo>
                  <a:pt x="198120" y="670941"/>
                </a:lnTo>
                <a:close/>
              </a:path>
              <a:path w="372110" h="1422400">
                <a:moveTo>
                  <a:pt x="153924" y="1353312"/>
                </a:moveTo>
                <a:lnTo>
                  <a:pt x="149352" y="1356360"/>
                </a:lnTo>
                <a:lnTo>
                  <a:pt x="137160" y="1359408"/>
                </a:lnTo>
                <a:lnTo>
                  <a:pt x="128016" y="1360932"/>
                </a:lnTo>
                <a:lnTo>
                  <a:pt x="117348" y="1362456"/>
                </a:lnTo>
                <a:lnTo>
                  <a:pt x="106680" y="1365504"/>
                </a:lnTo>
                <a:lnTo>
                  <a:pt x="79248" y="1368552"/>
                </a:lnTo>
                <a:lnTo>
                  <a:pt x="65532" y="1368552"/>
                </a:lnTo>
                <a:lnTo>
                  <a:pt x="50292" y="1370076"/>
                </a:lnTo>
                <a:lnTo>
                  <a:pt x="33528" y="1370076"/>
                </a:lnTo>
                <a:lnTo>
                  <a:pt x="16764" y="1371600"/>
                </a:lnTo>
                <a:lnTo>
                  <a:pt x="0" y="1371600"/>
                </a:lnTo>
                <a:lnTo>
                  <a:pt x="0" y="1421892"/>
                </a:lnTo>
                <a:lnTo>
                  <a:pt x="36576" y="1421892"/>
                </a:lnTo>
                <a:lnTo>
                  <a:pt x="53340" y="1420368"/>
                </a:lnTo>
                <a:lnTo>
                  <a:pt x="68580" y="1420368"/>
                </a:lnTo>
                <a:lnTo>
                  <a:pt x="85344" y="1418844"/>
                </a:lnTo>
                <a:lnTo>
                  <a:pt x="99060" y="1417320"/>
                </a:lnTo>
                <a:lnTo>
                  <a:pt x="114300" y="1415796"/>
                </a:lnTo>
                <a:lnTo>
                  <a:pt x="126492" y="1412748"/>
                </a:lnTo>
                <a:lnTo>
                  <a:pt x="138684" y="1411224"/>
                </a:lnTo>
                <a:lnTo>
                  <a:pt x="147828" y="1408611"/>
                </a:lnTo>
                <a:lnTo>
                  <a:pt x="147828" y="1363980"/>
                </a:lnTo>
                <a:lnTo>
                  <a:pt x="149352" y="1360932"/>
                </a:lnTo>
                <a:lnTo>
                  <a:pt x="149352" y="1361313"/>
                </a:lnTo>
                <a:lnTo>
                  <a:pt x="150876" y="1358646"/>
                </a:lnTo>
                <a:lnTo>
                  <a:pt x="150876" y="1356360"/>
                </a:lnTo>
                <a:lnTo>
                  <a:pt x="153924" y="1353312"/>
                </a:lnTo>
                <a:close/>
              </a:path>
              <a:path w="372110" h="1422400">
                <a:moveTo>
                  <a:pt x="149234" y="60373"/>
                </a:moveTo>
                <a:lnTo>
                  <a:pt x="147828" y="53340"/>
                </a:lnTo>
                <a:lnTo>
                  <a:pt x="147828" y="57912"/>
                </a:lnTo>
                <a:lnTo>
                  <a:pt x="149234" y="60373"/>
                </a:lnTo>
                <a:close/>
              </a:path>
              <a:path w="372110" h="1422400">
                <a:moveTo>
                  <a:pt x="149352" y="60960"/>
                </a:moveTo>
                <a:lnTo>
                  <a:pt x="149234" y="60373"/>
                </a:lnTo>
                <a:lnTo>
                  <a:pt x="147828" y="57912"/>
                </a:lnTo>
                <a:lnTo>
                  <a:pt x="149352" y="60960"/>
                </a:lnTo>
                <a:close/>
              </a:path>
              <a:path w="372110" h="1422400">
                <a:moveTo>
                  <a:pt x="149352" y="66294"/>
                </a:moveTo>
                <a:lnTo>
                  <a:pt x="149352" y="60960"/>
                </a:lnTo>
                <a:lnTo>
                  <a:pt x="147828" y="57912"/>
                </a:lnTo>
                <a:lnTo>
                  <a:pt x="147828" y="65532"/>
                </a:lnTo>
                <a:lnTo>
                  <a:pt x="149352" y="66294"/>
                </a:lnTo>
                <a:close/>
              </a:path>
              <a:path w="372110" h="1422400">
                <a:moveTo>
                  <a:pt x="155448" y="702564"/>
                </a:moveTo>
                <a:lnTo>
                  <a:pt x="155448" y="70104"/>
                </a:lnTo>
                <a:lnTo>
                  <a:pt x="150876" y="67056"/>
                </a:lnTo>
                <a:lnTo>
                  <a:pt x="147828" y="65532"/>
                </a:lnTo>
                <a:lnTo>
                  <a:pt x="147828" y="687324"/>
                </a:lnTo>
                <a:lnTo>
                  <a:pt x="149352" y="688848"/>
                </a:lnTo>
                <a:lnTo>
                  <a:pt x="149352" y="691896"/>
                </a:lnTo>
                <a:lnTo>
                  <a:pt x="150876" y="696468"/>
                </a:lnTo>
                <a:lnTo>
                  <a:pt x="152400" y="699516"/>
                </a:lnTo>
                <a:lnTo>
                  <a:pt x="155448" y="702564"/>
                </a:lnTo>
                <a:close/>
              </a:path>
              <a:path w="372110" h="1422400">
                <a:moveTo>
                  <a:pt x="329184" y="736092"/>
                </a:moveTo>
                <a:lnTo>
                  <a:pt x="310896" y="736092"/>
                </a:lnTo>
                <a:lnTo>
                  <a:pt x="294132" y="734695"/>
                </a:lnTo>
                <a:lnTo>
                  <a:pt x="277368" y="734568"/>
                </a:lnTo>
                <a:lnTo>
                  <a:pt x="260604" y="733044"/>
                </a:lnTo>
                <a:lnTo>
                  <a:pt x="246888" y="731520"/>
                </a:lnTo>
                <a:lnTo>
                  <a:pt x="231648" y="729996"/>
                </a:lnTo>
                <a:lnTo>
                  <a:pt x="219456" y="726948"/>
                </a:lnTo>
                <a:lnTo>
                  <a:pt x="207264" y="725424"/>
                </a:lnTo>
                <a:lnTo>
                  <a:pt x="185928" y="719328"/>
                </a:lnTo>
                <a:lnTo>
                  <a:pt x="176784" y="716280"/>
                </a:lnTo>
                <a:lnTo>
                  <a:pt x="170688" y="713232"/>
                </a:lnTo>
                <a:lnTo>
                  <a:pt x="167640" y="713232"/>
                </a:lnTo>
                <a:lnTo>
                  <a:pt x="167640" y="711708"/>
                </a:lnTo>
                <a:lnTo>
                  <a:pt x="166497" y="710946"/>
                </a:lnTo>
                <a:lnTo>
                  <a:pt x="163068" y="713232"/>
                </a:lnTo>
                <a:lnTo>
                  <a:pt x="161544" y="713232"/>
                </a:lnTo>
                <a:lnTo>
                  <a:pt x="152400" y="722376"/>
                </a:lnTo>
                <a:lnTo>
                  <a:pt x="150876" y="725424"/>
                </a:lnTo>
                <a:lnTo>
                  <a:pt x="149352" y="729996"/>
                </a:lnTo>
                <a:lnTo>
                  <a:pt x="149352" y="733044"/>
                </a:lnTo>
                <a:lnTo>
                  <a:pt x="147828" y="734568"/>
                </a:lnTo>
                <a:lnTo>
                  <a:pt x="147828" y="1356741"/>
                </a:lnTo>
                <a:lnTo>
                  <a:pt x="149352" y="1356360"/>
                </a:lnTo>
                <a:lnTo>
                  <a:pt x="150876" y="1355344"/>
                </a:lnTo>
                <a:lnTo>
                  <a:pt x="150876" y="1354836"/>
                </a:lnTo>
                <a:lnTo>
                  <a:pt x="155448" y="1351788"/>
                </a:lnTo>
                <a:lnTo>
                  <a:pt x="155448" y="1406434"/>
                </a:lnTo>
                <a:lnTo>
                  <a:pt x="170688" y="1402080"/>
                </a:lnTo>
                <a:lnTo>
                  <a:pt x="175260" y="1399032"/>
                </a:lnTo>
                <a:lnTo>
                  <a:pt x="178308" y="1399032"/>
                </a:lnTo>
                <a:lnTo>
                  <a:pt x="178308" y="1397508"/>
                </a:lnTo>
                <a:lnTo>
                  <a:pt x="182880" y="1394460"/>
                </a:lnTo>
                <a:lnTo>
                  <a:pt x="184404" y="1394460"/>
                </a:lnTo>
                <a:lnTo>
                  <a:pt x="190500" y="1388364"/>
                </a:lnTo>
                <a:lnTo>
                  <a:pt x="190500" y="755904"/>
                </a:lnTo>
                <a:lnTo>
                  <a:pt x="192024" y="754380"/>
                </a:lnTo>
                <a:lnTo>
                  <a:pt x="198120" y="743712"/>
                </a:lnTo>
                <a:lnTo>
                  <a:pt x="198120" y="751332"/>
                </a:lnTo>
                <a:lnTo>
                  <a:pt x="201168" y="749808"/>
                </a:lnTo>
                <a:lnTo>
                  <a:pt x="216408" y="746760"/>
                </a:lnTo>
                <a:lnTo>
                  <a:pt x="227076" y="745236"/>
                </a:lnTo>
                <a:lnTo>
                  <a:pt x="239268" y="742188"/>
                </a:lnTo>
                <a:lnTo>
                  <a:pt x="251460" y="740664"/>
                </a:lnTo>
                <a:lnTo>
                  <a:pt x="265176" y="739140"/>
                </a:lnTo>
                <a:lnTo>
                  <a:pt x="280416" y="739140"/>
                </a:lnTo>
                <a:lnTo>
                  <a:pt x="295656" y="737616"/>
                </a:lnTo>
                <a:lnTo>
                  <a:pt x="312420" y="737616"/>
                </a:lnTo>
                <a:lnTo>
                  <a:pt x="329184" y="736092"/>
                </a:lnTo>
                <a:close/>
              </a:path>
              <a:path w="372110" h="1422400">
                <a:moveTo>
                  <a:pt x="149352" y="1360932"/>
                </a:moveTo>
                <a:lnTo>
                  <a:pt x="147828" y="1363980"/>
                </a:lnTo>
                <a:lnTo>
                  <a:pt x="149234" y="1361518"/>
                </a:lnTo>
                <a:lnTo>
                  <a:pt x="149352" y="1360932"/>
                </a:lnTo>
                <a:close/>
              </a:path>
              <a:path w="372110" h="1422400">
                <a:moveTo>
                  <a:pt x="149234" y="1361518"/>
                </a:moveTo>
                <a:lnTo>
                  <a:pt x="147828" y="1363980"/>
                </a:lnTo>
                <a:lnTo>
                  <a:pt x="147828" y="1368552"/>
                </a:lnTo>
                <a:lnTo>
                  <a:pt x="149234" y="1361518"/>
                </a:lnTo>
                <a:close/>
              </a:path>
              <a:path w="372110" h="1422400">
                <a:moveTo>
                  <a:pt x="155448" y="1406434"/>
                </a:moveTo>
                <a:lnTo>
                  <a:pt x="155448" y="1351788"/>
                </a:lnTo>
                <a:lnTo>
                  <a:pt x="153924" y="1353312"/>
                </a:lnTo>
                <a:lnTo>
                  <a:pt x="149234" y="1361518"/>
                </a:lnTo>
                <a:lnTo>
                  <a:pt x="147828" y="1368552"/>
                </a:lnTo>
                <a:lnTo>
                  <a:pt x="147828" y="1408611"/>
                </a:lnTo>
                <a:lnTo>
                  <a:pt x="155448" y="1406434"/>
                </a:lnTo>
                <a:close/>
              </a:path>
              <a:path w="372110" h="1422400">
                <a:moveTo>
                  <a:pt x="153924" y="68580"/>
                </a:moveTo>
                <a:lnTo>
                  <a:pt x="149234" y="60373"/>
                </a:lnTo>
                <a:lnTo>
                  <a:pt x="149352" y="60960"/>
                </a:lnTo>
                <a:lnTo>
                  <a:pt x="149352" y="66294"/>
                </a:lnTo>
                <a:lnTo>
                  <a:pt x="150876" y="67056"/>
                </a:lnTo>
                <a:lnTo>
                  <a:pt x="150876" y="65532"/>
                </a:lnTo>
                <a:lnTo>
                  <a:pt x="153924" y="68580"/>
                </a:lnTo>
                <a:close/>
              </a:path>
              <a:path w="372110" h="1422400">
                <a:moveTo>
                  <a:pt x="149352" y="1361313"/>
                </a:moveTo>
                <a:lnTo>
                  <a:pt x="149352" y="1360932"/>
                </a:lnTo>
                <a:lnTo>
                  <a:pt x="149234" y="1361518"/>
                </a:lnTo>
                <a:lnTo>
                  <a:pt x="149352" y="1361313"/>
                </a:lnTo>
                <a:close/>
              </a:path>
              <a:path w="372110" h="1422400">
                <a:moveTo>
                  <a:pt x="153924" y="68580"/>
                </a:moveTo>
                <a:lnTo>
                  <a:pt x="150876" y="65532"/>
                </a:lnTo>
                <a:lnTo>
                  <a:pt x="150876" y="67056"/>
                </a:lnTo>
                <a:lnTo>
                  <a:pt x="153924" y="68580"/>
                </a:lnTo>
                <a:close/>
              </a:path>
              <a:path w="372110" h="1422400">
                <a:moveTo>
                  <a:pt x="155448" y="70104"/>
                </a:moveTo>
                <a:lnTo>
                  <a:pt x="153924" y="68580"/>
                </a:lnTo>
                <a:lnTo>
                  <a:pt x="150876" y="67056"/>
                </a:lnTo>
                <a:lnTo>
                  <a:pt x="155448" y="70104"/>
                </a:lnTo>
                <a:close/>
              </a:path>
              <a:path w="372110" h="1422400">
                <a:moveTo>
                  <a:pt x="155448" y="1351788"/>
                </a:moveTo>
                <a:lnTo>
                  <a:pt x="150876" y="1354836"/>
                </a:lnTo>
                <a:lnTo>
                  <a:pt x="153924" y="1353312"/>
                </a:lnTo>
                <a:lnTo>
                  <a:pt x="155448" y="1351788"/>
                </a:lnTo>
                <a:close/>
              </a:path>
              <a:path w="372110" h="1422400">
                <a:moveTo>
                  <a:pt x="153924" y="1353312"/>
                </a:moveTo>
                <a:lnTo>
                  <a:pt x="150876" y="1354836"/>
                </a:lnTo>
                <a:lnTo>
                  <a:pt x="150876" y="1355344"/>
                </a:lnTo>
                <a:lnTo>
                  <a:pt x="153924" y="1353312"/>
                </a:lnTo>
                <a:close/>
              </a:path>
              <a:path w="372110" h="1422400">
                <a:moveTo>
                  <a:pt x="153924" y="1353312"/>
                </a:moveTo>
                <a:lnTo>
                  <a:pt x="150876" y="1356360"/>
                </a:lnTo>
                <a:lnTo>
                  <a:pt x="150876" y="1358646"/>
                </a:lnTo>
                <a:lnTo>
                  <a:pt x="153924" y="1353312"/>
                </a:lnTo>
                <a:close/>
              </a:path>
              <a:path w="372110" h="1422400">
                <a:moveTo>
                  <a:pt x="167640" y="711708"/>
                </a:moveTo>
                <a:lnTo>
                  <a:pt x="167640" y="710184"/>
                </a:lnTo>
                <a:lnTo>
                  <a:pt x="166497" y="710946"/>
                </a:lnTo>
                <a:lnTo>
                  <a:pt x="167640" y="711708"/>
                </a:lnTo>
                <a:close/>
              </a:path>
              <a:path w="372110" h="1422400">
                <a:moveTo>
                  <a:pt x="371856" y="710184"/>
                </a:moveTo>
                <a:lnTo>
                  <a:pt x="369736" y="700587"/>
                </a:lnTo>
                <a:lnTo>
                  <a:pt x="364045" y="692848"/>
                </a:lnTo>
                <a:lnTo>
                  <a:pt x="355782" y="687681"/>
                </a:lnTo>
                <a:lnTo>
                  <a:pt x="345948" y="685800"/>
                </a:lnTo>
                <a:lnTo>
                  <a:pt x="310896" y="685800"/>
                </a:lnTo>
                <a:lnTo>
                  <a:pt x="294132" y="687324"/>
                </a:lnTo>
                <a:lnTo>
                  <a:pt x="277368" y="687324"/>
                </a:lnTo>
                <a:lnTo>
                  <a:pt x="246888" y="690372"/>
                </a:lnTo>
                <a:lnTo>
                  <a:pt x="233172" y="691896"/>
                </a:lnTo>
                <a:lnTo>
                  <a:pt x="219456" y="694944"/>
                </a:lnTo>
                <a:lnTo>
                  <a:pt x="208788" y="696468"/>
                </a:lnTo>
                <a:lnTo>
                  <a:pt x="196596" y="699516"/>
                </a:lnTo>
                <a:lnTo>
                  <a:pt x="187452" y="701040"/>
                </a:lnTo>
                <a:lnTo>
                  <a:pt x="178308" y="704088"/>
                </a:lnTo>
                <a:lnTo>
                  <a:pt x="170688" y="708660"/>
                </a:lnTo>
                <a:lnTo>
                  <a:pt x="167640" y="708660"/>
                </a:lnTo>
                <a:lnTo>
                  <a:pt x="167640" y="713232"/>
                </a:lnTo>
                <a:lnTo>
                  <a:pt x="170688" y="713232"/>
                </a:lnTo>
                <a:lnTo>
                  <a:pt x="176784" y="716280"/>
                </a:lnTo>
                <a:lnTo>
                  <a:pt x="185928" y="719328"/>
                </a:lnTo>
                <a:lnTo>
                  <a:pt x="207264" y="725424"/>
                </a:lnTo>
                <a:lnTo>
                  <a:pt x="219456" y="726948"/>
                </a:lnTo>
                <a:lnTo>
                  <a:pt x="231648" y="729996"/>
                </a:lnTo>
                <a:lnTo>
                  <a:pt x="246888" y="731520"/>
                </a:lnTo>
                <a:lnTo>
                  <a:pt x="260604" y="733044"/>
                </a:lnTo>
                <a:lnTo>
                  <a:pt x="277368" y="734568"/>
                </a:lnTo>
                <a:lnTo>
                  <a:pt x="294132" y="734695"/>
                </a:lnTo>
                <a:lnTo>
                  <a:pt x="310896" y="736092"/>
                </a:lnTo>
                <a:lnTo>
                  <a:pt x="345948" y="736092"/>
                </a:lnTo>
                <a:lnTo>
                  <a:pt x="355782" y="734187"/>
                </a:lnTo>
                <a:lnTo>
                  <a:pt x="364045" y="728853"/>
                </a:lnTo>
                <a:lnTo>
                  <a:pt x="369736" y="720661"/>
                </a:lnTo>
                <a:lnTo>
                  <a:pt x="371856" y="710184"/>
                </a:lnTo>
                <a:close/>
              </a:path>
              <a:path w="372110" h="1422400">
                <a:moveTo>
                  <a:pt x="195072" y="669036"/>
                </a:moveTo>
                <a:lnTo>
                  <a:pt x="190500" y="665988"/>
                </a:lnTo>
                <a:lnTo>
                  <a:pt x="192024" y="667512"/>
                </a:lnTo>
                <a:lnTo>
                  <a:pt x="195072" y="669036"/>
                </a:lnTo>
                <a:close/>
              </a:path>
              <a:path w="372110" h="1422400">
                <a:moveTo>
                  <a:pt x="198120" y="699135"/>
                </a:moveTo>
                <a:lnTo>
                  <a:pt x="198120" y="678180"/>
                </a:lnTo>
                <a:lnTo>
                  <a:pt x="192024" y="667512"/>
                </a:lnTo>
                <a:lnTo>
                  <a:pt x="190500" y="665988"/>
                </a:lnTo>
                <a:lnTo>
                  <a:pt x="190500" y="700532"/>
                </a:lnTo>
                <a:lnTo>
                  <a:pt x="196596" y="699516"/>
                </a:lnTo>
                <a:lnTo>
                  <a:pt x="198120" y="699135"/>
                </a:lnTo>
                <a:close/>
              </a:path>
              <a:path w="372110" h="1422400">
                <a:moveTo>
                  <a:pt x="195072" y="752856"/>
                </a:moveTo>
                <a:lnTo>
                  <a:pt x="192024" y="754380"/>
                </a:lnTo>
                <a:lnTo>
                  <a:pt x="190500" y="755904"/>
                </a:lnTo>
                <a:lnTo>
                  <a:pt x="195072" y="752856"/>
                </a:lnTo>
                <a:close/>
              </a:path>
              <a:path w="372110" h="1422400">
                <a:moveTo>
                  <a:pt x="198120" y="1374648"/>
                </a:moveTo>
                <a:lnTo>
                  <a:pt x="198120" y="751332"/>
                </a:lnTo>
                <a:lnTo>
                  <a:pt x="195072" y="752856"/>
                </a:lnTo>
                <a:lnTo>
                  <a:pt x="190500" y="755904"/>
                </a:lnTo>
                <a:lnTo>
                  <a:pt x="190500" y="1388364"/>
                </a:lnTo>
                <a:lnTo>
                  <a:pt x="193548" y="1385316"/>
                </a:lnTo>
                <a:lnTo>
                  <a:pt x="195072" y="1382268"/>
                </a:lnTo>
                <a:lnTo>
                  <a:pt x="196596" y="1377696"/>
                </a:lnTo>
                <a:lnTo>
                  <a:pt x="198120" y="1374648"/>
                </a:lnTo>
                <a:close/>
              </a:path>
              <a:path w="372110" h="1422400">
                <a:moveTo>
                  <a:pt x="195072" y="669544"/>
                </a:moveTo>
                <a:lnTo>
                  <a:pt x="195072" y="669036"/>
                </a:lnTo>
                <a:lnTo>
                  <a:pt x="192024" y="667512"/>
                </a:lnTo>
                <a:lnTo>
                  <a:pt x="195072" y="669544"/>
                </a:lnTo>
                <a:close/>
              </a:path>
              <a:path w="372110" h="1422400">
                <a:moveTo>
                  <a:pt x="329184" y="685800"/>
                </a:moveTo>
                <a:lnTo>
                  <a:pt x="312420" y="684276"/>
                </a:lnTo>
                <a:lnTo>
                  <a:pt x="295656" y="684276"/>
                </a:lnTo>
                <a:lnTo>
                  <a:pt x="280416" y="682752"/>
                </a:lnTo>
                <a:lnTo>
                  <a:pt x="266700" y="682752"/>
                </a:lnTo>
                <a:lnTo>
                  <a:pt x="239268" y="679704"/>
                </a:lnTo>
                <a:lnTo>
                  <a:pt x="228600" y="676656"/>
                </a:lnTo>
                <a:lnTo>
                  <a:pt x="217932" y="675132"/>
                </a:lnTo>
                <a:lnTo>
                  <a:pt x="208788" y="673608"/>
                </a:lnTo>
                <a:lnTo>
                  <a:pt x="196596" y="670560"/>
                </a:lnTo>
                <a:lnTo>
                  <a:pt x="192024" y="667512"/>
                </a:lnTo>
                <a:lnTo>
                  <a:pt x="195072" y="670560"/>
                </a:lnTo>
                <a:lnTo>
                  <a:pt x="195072" y="672846"/>
                </a:lnTo>
                <a:lnTo>
                  <a:pt x="198120" y="678180"/>
                </a:lnTo>
                <a:lnTo>
                  <a:pt x="198120" y="699135"/>
                </a:lnTo>
                <a:lnTo>
                  <a:pt x="208788" y="696468"/>
                </a:lnTo>
                <a:lnTo>
                  <a:pt x="219456" y="694944"/>
                </a:lnTo>
                <a:lnTo>
                  <a:pt x="233172" y="691896"/>
                </a:lnTo>
                <a:lnTo>
                  <a:pt x="246888" y="690372"/>
                </a:lnTo>
                <a:lnTo>
                  <a:pt x="277368" y="687324"/>
                </a:lnTo>
                <a:lnTo>
                  <a:pt x="294132" y="687324"/>
                </a:lnTo>
                <a:lnTo>
                  <a:pt x="310896" y="685800"/>
                </a:lnTo>
                <a:lnTo>
                  <a:pt x="329184" y="685800"/>
                </a:lnTo>
                <a:close/>
              </a:path>
              <a:path w="372110" h="1422400">
                <a:moveTo>
                  <a:pt x="195072" y="672846"/>
                </a:moveTo>
                <a:lnTo>
                  <a:pt x="195072" y="670560"/>
                </a:lnTo>
                <a:lnTo>
                  <a:pt x="192024" y="667512"/>
                </a:lnTo>
                <a:lnTo>
                  <a:pt x="195072" y="672846"/>
                </a:lnTo>
                <a:close/>
              </a:path>
              <a:path w="372110" h="1422400">
                <a:moveTo>
                  <a:pt x="198120" y="751332"/>
                </a:moveTo>
                <a:lnTo>
                  <a:pt x="198120" y="743712"/>
                </a:lnTo>
                <a:lnTo>
                  <a:pt x="192024" y="754380"/>
                </a:lnTo>
                <a:lnTo>
                  <a:pt x="195072" y="751332"/>
                </a:lnTo>
                <a:lnTo>
                  <a:pt x="195072" y="752856"/>
                </a:lnTo>
                <a:lnTo>
                  <a:pt x="198120" y="751332"/>
                </a:lnTo>
                <a:close/>
              </a:path>
              <a:path w="372110" h="1422400">
                <a:moveTo>
                  <a:pt x="195072" y="752856"/>
                </a:moveTo>
                <a:lnTo>
                  <a:pt x="195072" y="751332"/>
                </a:lnTo>
                <a:lnTo>
                  <a:pt x="192024" y="754380"/>
                </a:lnTo>
                <a:lnTo>
                  <a:pt x="195072" y="752856"/>
                </a:lnTo>
                <a:close/>
              </a:path>
            </a:pathLst>
          </a:custGeom>
          <a:solidFill>
            <a:srgbClr val="0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6991601" y="1886203"/>
            <a:ext cx="1943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30" dirty="0">
                <a:solidFill>
                  <a:srgbClr val="765E54"/>
                </a:solidFill>
                <a:latin typeface="Arial"/>
                <a:cs typeface="Arial"/>
              </a:rPr>
              <a:t>S</a:t>
            </a:r>
            <a:r>
              <a:rPr sz="4400" spc="-245" dirty="0">
                <a:solidFill>
                  <a:srgbClr val="765E54"/>
                </a:solidFill>
                <a:latin typeface="Arial"/>
                <a:cs typeface="Arial"/>
              </a:rPr>
              <a:t>e</a:t>
            </a:r>
            <a:r>
              <a:rPr sz="4400" spc="-25" dirty="0">
                <a:solidFill>
                  <a:srgbClr val="765E54"/>
                </a:solidFill>
                <a:latin typeface="Arial"/>
                <a:cs typeface="Arial"/>
              </a:rPr>
              <a:t>l</a:t>
            </a:r>
            <a:r>
              <a:rPr sz="4400" spc="-245" dirty="0">
                <a:solidFill>
                  <a:srgbClr val="765E54"/>
                </a:solidFill>
                <a:latin typeface="Arial"/>
                <a:cs typeface="Arial"/>
              </a:rPr>
              <a:t>e</a:t>
            </a:r>
            <a:r>
              <a:rPr sz="4400" spc="-515" dirty="0">
                <a:solidFill>
                  <a:srgbClr val="765E54"/>
                </a:solidFill>
                <a:latin typeface="Arial"/>
                <a:cs typeface="Arial"/>
              </a:rPr>
              <a:t>c</a:t>
            </a:r>
            <a:r>
              <a:rPr sz="4400" spc="-40" dirty="0">
                <a:solidFill>
                  <a:srgbClr val="765E54"/>
                </a:solidFill>
                <a:latin typeface="Arial"/>
                <a:cs typeface="Arial"/>
              </a:rPr>
              <a:t>t</a:t>
            </a:r>
            <a:r>
              <a:rPr sz="4400" spc="-245" dirty="0">
                <a:solidFill>
                  <a:srgbClr val="765E54"/>
                </a:solidFill>
                <a:latin typeface="Arial"/>
                <a:cs typeface="Arial"/>
              </a:rPr>
              <a:t>e</a:t>
            </a:r>
            <a:r>
              <a:rPr sz="4400" spc="-20" dirty="0">
                <a:solidFill>
                  <a:srgbClr val="765E54"/>
                </a:solidFill>
                <a:latin typeface="Arial"/>
                <a:cs typeface="Arial"/>
              </a:rPr>
              <a:t>d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250937" y="5083554"/>
            <a:ext cx="3126740" cy="150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700"/>
              </a:lnSpc>
              <a:spcBef>
                <a:spcPts val="100"/>
              </a:spcBef>
            </a:pPr>
            <a:r>
              <a:rPr sz="1800" spc="-180" dirty="0">
                <a:latin typeface="Arial"/>
                <a:cs typeface="Arial"/>
              </a:rPr>
              <a:t>Best </a:t>
            </a:r>
            <a:r>
              <a:rPr sz="1800" spc="-120" dirty="0">
                <a:latin typeface="Arial"/>
                <a:cs typeface="Arial"/>
              </a:rPr>
              <a:t>solution </a:t>
            </a:r>
            <a:r>
              <a:rPr sz="1800" spc="-30" dirty="0">
                <a:latin typeface="Arial"/>
                <a:cs typeface="Arial"/>
              </a:rPr>
              <a:t>will </a:t>
            </a:r>
            <a:r>
              <a:rPr sz="1800" spc="-120" dirty="0">
                <a:latin typeface="Arial"/>
                <a:cs typeface="Arial"/>
              </a:rPr>
              <a:t>have </a:t>
            </a:r>
            <a:r>
              <a:rPr sz="1800" spc="-85" dirty="0">
                <a:latin typeface="Arial"/>
                <a:cs typeface="Arial"/>
              </a:rPr>
              <a:t>two </a:t>
            </a:r>
            <a:r>
              <a:rPr sz="1800" spc="-125" dirty="0">
                <a:latin typeface="Arial"/>
                <a:cs typeface="Arial"/>
              </a:rPr>
              <a:t>copies  </a:t>
            </a:r>
            <a:r>
              <a:rPr sz="1800" spc="-110" dirty="0">
                <a:latin typeface="Arial"/>
                <a:cs typeface="Arial"/>
              </a:rPr>
              <a:t>Worse </a:t>
            </a:r>
            <a:r>
              <a:rPr sz="1800" spc="-120" dirty="0">
                <a:latin typeface="Arial"/>
                <a:cs typeface="Arial"/>
              </a:rPr>
              <a:t>solution </a:t>
            </a:r>
            <a:r>
              <a:rPr sz="1800" spc="-30" dirty="0">
                <a:latin typeface="Arial"/>
                <a:cs typeface="Arial"/>
              </a:rPr>
              <a:t>will </a:t>
            </a:r>
            <a:r>
              <a:rPr sz="1800" spc="-120" dirty="0">
                <a:latin typeface="Arial"/>
                <a:cs typeface="Arial"/>
              </a:rPr>
              <a:t>have </a:t>
            </a:r>
            <a:r>
              <a:rPr sz="1800" spc="-160" dirty="0">
                <a:latin typeface="Arial"/>
                <a:cs typeface="Arial"/>
              </a:rPr>
              <a:t>no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copies</a:t>
            </a:r>
            <a:endParaRPr sz="1800">
              <a:latin typeface="Arial"/>
              <a:cs typeface="Arial"/>
            </a:endParaRPr>
          </a:p>
          <a:p>
            <a:pPr marL="12700" marR="78105">
              <a:lnSpc>
                <a:spcPct val="100000"/>
              </a:lnSpc>
              <a:spcBef>
                <a:spcPts val="755"/>
              </a:spcBef>
            </a:pPr>
            <a:r>
              <a:rPr sz="1800" spc="-70" dirty="0">
                <a:latin typeface="Arial"/>
                <a:cs typeface="Arial"/>
              </a:rPr>
              <a:t>Other </a:t>
            </a:r>
            <a:r>
              <a:rPr sz="1800" spc="-140" dirty="0">
                <a:latin typeface="Arial"/>
                <a:cs typeface="Arial"/>
              </a:rPr>
              <a:t>solutions </a:t>
            </a:r>
            <a:r>
              <a:rPr sz="1800" spc="-30" dirty="0">
                <a:latin typeface="Arial"/>
                <a:cs typeface="Arial"/>
              </a:rPr>
              <a:t>will </a:t>
            </a:r>
            <a:r>
              <a:rPr sz="1800" spc="-120" dirty="0">
                <a:latin typeface="Arial"/>
                <a:cs typeface="Arial"/>
              </a:rPr>
              <a:t>have </a:t>
            </a:r>
            <a:r>
              <a:rPr sz="1800" spc="-105" dirty="0">
                <a:latin typeface="Arial"/>
                <a:cs typeface="Arial"/>
              </a:rPr>
              <a:t>two, </a:t>
            </a:r>
            <a:r>
              <a:rPr sz="1800" spc="-140" dirty="0">
                <a:latin typeface="Arial"/>
                <a:cs typeface="Arial"/>
              </a:rPr>
              <a:t>one  </a:t>
            </a:r>
            <a:r>
              <a:rPr sz="1800" spc="-55" dirty="0">
                <a:latin typeface="Arial"/>
                <a:cs typeface="Arial"/>
              </a:rPr>
              <a:t>or </a:t>
            </a:r>
            <a:r>
              <a:rPr sz="1800" spc="-90" dirty="0">
                <a:latin typeface="Arial"/>
                <a:cs typeface="Arial"/>
              </a:rPr>
              <a:t>zero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copies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34643"/>
            <a:ext cx="2304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4" dirty="0">
                <a:solidFill>
                  <a:srgbClr val="FFC000"/>
                </a:solidFill>
              </a:rPr>
              <a:t>References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70045" y="1723135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333" y="1956307"/>
            <a:ext cx="7699375" cy="40068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32740" marR="5080" indent="-320040">
              <a:lnSpc>
                <a:spcPts val="3130"/>
              </a:lnSpc>
              <a:spcBef>
                <a:spcPts val="500"/>
              </a:spcBef>
              <a:buClr>
                <a:srgbClr val="DD7F46"/>
              </a:buClr>
              <a:buSzPct val="58620"/>
              <a:buFont typeface="Arial"/>
              <a:buChar char="□"/>
              <a:tabLst>
                <a:tab pos="332740" algn="l"/>
              </a:tabLst>
            </a:pPr>
            <a:r>
              <a:rPr sz="2900" dirty="0">
                <a:solidFill>
                  <a:srgbClr val="001F5F"/>
                </a:solidFill>
                <a:latin typeface="Times New Roman"/>
                <a:cs typeface="Times New Roman"/>
              </a:rPr>
              <a:t>D. E. </a:t>
            </a:r>
            <a:r>
              <a:rPr sz="2900" spc="-5" dirty="0">
                <a:solidFill>
                  <a:srgbClr val="001F5F"/>
                </a:solidFill>
                <a:latin typeface="Times New Roman"/>
                <a:cs typeface="Times New Roman"/>
              </a:rPr>
              <a:t>Goldberg, ‘Genetic </a:t>
            </a:r>
            <a:r>
              <a:rPr sz="2900" dirty="0">
                <a:solidFill>
                  <a:srgbClr val="001F5F"/>
                </a:solidFill>
                <a:latin typeface="Times New Roman"/>
                <a:cs typeface="Times New Roman"/>
              </a:rPr>
              <a:t>Algorithm In </a:t>
            </a:r>
            <a:r>
              <a:rPr sz="2900" spc="-5" dirty="0">
                <a:solidFill>
                  <a:srgbClr val="001F5F"/>
                </a:solidFill>
                <a:latin typeface="Times New Roman"/>
                <a:cs typeface="Times New Roman"/>
              </a:rPr>
              <a:t>Search,  Optimization </a:t>
            </a:r>
            <a:r>
              <a:rPr sz="2900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900" spc="-5" dirty="0">
                <a:solidFill>
                  <a:srgbClr val="001F5F"/>
                </a:solidFill>
                <a:latin typeface="Times New Roman"/>
                <a:cs typeface="Times New Roman"/>
              </a:rPr>
              <a:t>Machine </a:t>
            </a:r>
            <a:r>
              <a:rPr sz="2900" dirty="0">
                <a:solidFill>
                  <a:srgbClr val="001F5F"/>
                </a:solidFill>
                <a:latin typeface="Times New Roman"/>
                <a:cs typeface="Times New Roman"/>
              </a:rPr>
              <a:t>Learning’, </a:t>
            </a:r>
            <a:r>
              <a:rPr sz="2900" spc="-5" dirty="0">
                <a:solidFill>
                  <a:srgbClr val="001F5F"/>
                </a:solidFill>
                <a:latin typeface="Times New Roman"/>
                <a:cs typeface="Times New Roman"/>
              </a:rPr>
              <a:t>New</a:t>
            </a:r>
            <a:r>
              <a:rPr sz="2900" spc="-3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900" spc="-55" dirty="0">
                <a:solidFill>
                  <a:srgbClr val="001F5F"/>
                </a:solidFill>
                <a:latin typeface="Times New Roman"/>
                <a:cs typeface="Times New Roman"/>
              </a:rPr>
              <a:t>York:  </a:t>
            </a:r>
            <a:r>
              <a:rPr sz="2900" dirty="0">
                <a:solidFill>
                  <a:srgbClr val="001F5F"/>
                </a:solidFill>
                <a:latin typeface="Times New Roman"/>
                <a:cs typeface="Times New Roman"/>
              </a:rPr>
              <a:t>Addison – </a:t>
            </a:r>
            <a:r>
              <a:rPr sz="2900" spc="-45" dirty="0">
                <a:solidFill>
                  <a:srgbClr val="001F5F"/>
                </a:solidFill>
                <a:latin typeface="Times New Roman"/>
                <a:cs typeface="Times New Roman"/>
              </a:rPr>
              <a:t>Wesley</a:t>
            </a:r>
            <a:r>
              <a:rPr sz="2900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001F5F"/>
                </a:solidFill>
                <a:latin typeface="Times New Roman"/>
                <a:cs typeface="Times New Roman"/>
              </a:rPr>
              <a:t>(1989)</a:t>
            </a: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D7F46"/>
              </a:buClr>
              <a:buFont typeface="Arial"/>
              <a:buChar char="□"/>
            </a:pPr>
            <a:endParaRPr sz="3900">
              <a:latin typeface="Times New Roman"/>
              <a:cs typeface="Times New Roman"/>
            </a:endParaRPr>
          </a:p>
          <a:p>
            <a:pPr marL="332740" marR="111125" indent="-320040">
              <a:lnSpc>
                <a:spcPts val="3130"/>
              </a:lnSpc>
              <a:buClr>
                <a:srgbClr val="DD7F46"/>
              </a:buClr>
              <a:buSzPct val="58620"/>
              <a:buFont typeface="Arial"/>
              <a:buChar char="□"/>
              <a:tabLst>
                <a:tab pos="332740" algn="l"/>
              </a:tabLst>
            </a:pPr>
            <a:r>
              <a:rPr sz="2900" dirty="0">
                <a:solidFill>
                  <a:srgbClr val="001F5F"/>
                </a:solidFill>
                <a:latin typeface="Times New Roman"/>
                <a:cs typeface="Times New Roman"/>
              </a:rPr>
              <a:t>John H. </a:t>
            </a:r>
            <a:r>
              <a:rPr sz="2900" spc="-5" dirty="0">
                <a:solidFill>
                  <a:srgbClr val="001F5F"/>
                </a:solidFill>
                <a:latin typeface="Times New Roman"/>
                <a:cs typeface="Times New Roman"/>
              </a:rPr>
              <a:t>Holland ‘Genetic Algorithms’,</a:t>
            </a:r>
            <a:r>
              <a:rPr sz="2900" spc="-1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001F5F"/>
                </a:solidFill>
                <a:latin typeface="Times New Roman"/>
                <a:cs typeface="Times New Roman"/>
              </a:rPr>
              <a:t>Scientific  </a:t>
            </a:r>
            <a:r>
              <a:rPr sz="2900" spc="-10" dirty="0">
                <a:solidFill>
                  <a:srgbClr val="001F5F"/>
                </a:solidFill>
                <a:latin typeface="Times New Roman"/>
                <a:cs typeface="Times New Roman"/>
              </a:rPr>
              <a:t>American </a:t>
            </a:r>
            <a:r>
              <a:rPr sz="2900" spc="-5" dirty="0">
                <a:solidFill>
                  <a:srgbClr val="001F5F"/>
                </a:solidFill>
                <a:latin typeface="Times New Roman"/>
                <a:cs typeface="Times New Roman"/>
              </a:rPr>
              <a:t>Journal, July</a:t>
            </a:r>
            <a:r>
              <a:rPr sz="29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001F5F"/>
                </a:solidFill>
                <a:latin typeface="Times New Roman"/>
                <a:cs typeface="Times New Roman"/>
              </a:rPr>
              <a:t>1992.</a:t>
            </a: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D7F46"/>
              </a:buClr>
              <a:buFont typeface="Arial"/>
              <a:buChar char="□"/>
            </a:pPr>
            <a:endParaRPr sz="3950">
              <a:latin typeface="Times New Roman"/>
              <a:cs typeface="Times New Roman"/>
            </a:endParaRPr>
          </a:p>
          <a:p>
            <a:pPr marL="332740" marR="560705" indent="-320040">
              <a:lnSpc>
                <a:spcPts val="3130"/>
              </a:lnSpc>
              <a:buClr>
                <a:srgbClr val="DD7F46"/>
              </a:buClr>
              <a:buSzPct val="58620"/>
              <a:buFont typeface="Arial"/>
              <a:buChar char="□"/>
              <a:tabLst>
                <a:tab pos="332740" algn="l"/>
              </a:tabLst>
            </a:pPr>
            <a:r>
              <a:rPr sz="2900" spc="-5" dirty="0">
                <a:solidFill>
                  <a:srgbClr val="001F5F"/>
                </a:solidFill>
                <a:latin typeface="Times New Roman"/>
                <a:cs typeface="Times New Roman"/>
              </a:rPr>
              <a:t>Kalyanmoy Deb, </a:t>
            </a:r>
            <a:r>
              <a:rPr sz="2900" dirty="0">
                <a:solidFill>
                  <a:srgbClr val="001F5F"/>
                </a:solidFill>
                <a:latin typeface="Times New Roman"/>
                <a:cs typeface="Times New Roman"/>
              </a:rPr>
              <a:t>‘An Introduction </a:t>
            </a:r>
            <a:r>
              <a:rPr sz="2900" spc="-100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2900" spc="-5" dirty="0">
                <a:solidFill>
                  <a:srgbClr val="001F5F"/>
                </a:solidFill>
                <a:latin typeface="Times New Roman"/>
                <a:cs typeface="Times New Roman"/>
              </a:rPr>
              <a:t>Genetic  Algorithms’, Sadhana, </a:t>
            </a:r>
            <a:r>
              <a:rPr sz="2900" spc="-95" dirty="0">
                <a:solidFill>
                  <a:srgbClr val="001F5F"/>
                </a:solidFill>
                <a:latin typeface="Times New Roman"/>
                <a:cs typeface="Times New Roman"/>
              </a:rPr>
              <a:t>Vol. </a:t>
            </a:r>
            <a:r>
              <a:rPr sz="2900" dirty="0">
                <a:solidFill>
                  <a:srgbClr val="001F5F"/>
                </a:solidFill>
                <a:latin typeface="Times New Roman"/>
                <a:cs typeface="Times New Roman"/>
              </a:rPr>
              <a:t>24 Parts 4 And</a:t>
            </a:r>
            <a:r>
              <a:rPr sz="2900" spc="-1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001F5F"/>
                </a:solidFill>
                <a:latin typeface="Times New Roman"/>
                <a:cs typeface="Times New Roman"/>
              </a:rPr>
              <a:t>5.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0105" y="529837"/>
            <a:ext cx="682370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280" dirty="0"/>
              <a:t>Roulette </a:t>
            </a:r>
            <a:r>
              <a:rPr sz="4000" spc="-235" dirty="0"/>
              <a:t>wheel </a:t>
            </a:r>
            <a:r>
              <a:rPr sz="4000" spc="-175" dirty="0"/>
              <a:t>and </a:t>
            </a:r>
            <a:r>
              <a:rPr sz="4000" spc="-120" dirty="0"/>
              <a:t>proportionate  </a:t>
            </a:r>
            <a:r>
              <a:rPr sz="4000" spc="-265" dirty="0"/>
              <a:t>selection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646154" y="6796820"/>
            <a:ext cx="26733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400" spc="-5" dirty="0">
                <a:solidFill>
                  <a:srgbClr val="765E54"/>
                </a:solidFill>
                <a:latin typeface="Arial"/>
                <a:cs typeface="Arial"/>
              </a:rPr>
              <a:t>7</a:t>
            </a:r>
            <a:r>
              <a:rPr sz="1400" spc="-100" dirty="0">
                <a:solidFill>
                  <a:srgbClr val="765E54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765E54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421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03650" y="2051050"/>
          <a:ext cx="5198110" cy="2808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467">
                <a:tc>
                  <a:txBody>
                    <a:bodyPr/>
                    <a:lstStyle/>
                    <a:p>
                      <a:pPr marL="10160">
                        <a:lnSpc>
                          <a:spcPts val="2380"/>
                        </a:lnSpc>
                      </a:pPr>
                      <a:r>
                        <a:rPr sz="2000" spc="-19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Chrom</a:t>
                      </a:r>
                      <a:r>
                        <a:rPr sz="2000" spc="-6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2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F0"/>
                    </a:solidFill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ts val="2380"/>
                        </a:lnSpc>
                      </a:pPr>
                      <a:r>
                        <a:rPr sz="2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tn</a:t>
                      </a:r>
                      <a:r>
                        <a:rPr sz="2000" spc="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F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380"/>
                        </a:lnSpc>
                      </a:pPr>
                      <a:r>
                        <a:rPr sz="2000" spc="-1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% </a:t>
                      </a:r>
                      <a:r>
                        <a:rPr sz="2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9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8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RW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F0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2380"/>
                        </a:lnSpc>
                      </a:pPr>
                      <a:r>
                        <a:rPr sz="2000" spc="-35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EC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spc="-22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AC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237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50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370"/>
                        </a:lnSpc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26.88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2370"/>
                        </a:lnSpc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1.61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370"/>
                        </a:lnSpc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3.47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2370"/>
                        </a:lnSpc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237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36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370"/>
                        </a:lnSpc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20.81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2370"/>
                        </a:lnSpc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1.16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67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238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380"/>
                        </a:lnSpc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17.34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2380"/>
                        </a:lnSpc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0.97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8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237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36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370"/>
                        </a:lnSpc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20.81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2370"/>
                        </a:lnSpc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1.16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237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370"/>
                        </a:lnSpc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16.18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2370"/>
                        </a:lnSpc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0.90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237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370"/>
                        </a:lnSpc>
                      </a:pPr>
                      <a:r>
                        <a:rPr sz="2000" spc="-30" dirty="0">
                          <a:latin typeface="Arial"/>
                          <a:cs typeface="Arial"/>
                        </a:rPr>
                        <a:t>100.00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4191000" y="4572000"/>
            <a:ext cx="2743200" cy="2606040"/>
            <a:chOff x="4191000" y="4572000"/>
            <a:chExt cx="2743200" cy="2606040"/>
          </a:xfrm>
        </p:grpSpPr>
        <p:sp>
          <p:nvSpPr>
            <p:cNvPr id="9" name="object 9"/>
            <p:cNvSpPr/>
            <p:nvPr/>
          </p:nvSpPr>
          <p:spPr>
            <a:xfrm>
              <a:off x="4191000" y="4572000"/>
              <a:ext cx="2743199" cy="26060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560" y="4899660"/>
              <a:ext cx="2153411" cy="21549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50937" y="4835142"/>
            <a:ext cx="245745" cy="287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03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1030"/>
              </a:lnSpc>
            </a:pPr>
            <a:r>
              <a:rPr sz="900" spc="-10" dirty="0">
                <a:solidFill>
                  <a:srgbClr val="D9D9D9"/>
                </a:solidFill>
                <a:latin typeface="Arial"/>
                <a:cs typeface="Arial"/>
              </a:rPr>
              <a:t>21</a:t>
            </a:r>
            <a:r>
              <a:rPr sz="900" spc="-55" dirty="0">
                <a:solidFill>
                  <a:srgbClr val="D9D9D9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44129" y="5652005"/>
            <a:ext cx="183515" cy="287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>
              <a:lnSpc>
                <a:spcPts val="103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30"/>
              </a:lnSpc>
            </a:pPr>
            <a:r>
              <a:rPr sz="900" spc="-10" dirty="0">
                <a:solidFill>
                  <a:srgbClr val="D9D9D9"/>
                </a:solidFill>
                <a:latin typeface="Arial"/>
                <a:cs typeface="Arial"/>
              </a:rPr>
              <a:t>3</a:t>
            </a:r>
            <a:r>
              <a:rPr sz="900" spc="-55" dirty="0">
                <a:solidFill>
                  <a:srgbClr val="D9D9D9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49057" y="6534401"/>
            <a:ext cx="245745" cy="287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03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1030"/>
              </a:lnSpc>
            </a:pPr>
            <a:r>
              <a:rPr sz="900" spc="-10" dirty="0">
                <a:solidFill>
                  <a:srgbClr val="D9D9D9"/>
                </a:solidFill>
                <a:latin typeface="Arial"/>
                <a:cs typeface="Arial"/>
              </a:rPr>
              <a:t>21</a:t>
            </a:r>
            <a:r>
              <a:rPr sz="900" spc="-55" dirty="0">
                <a:solidFill>
                  <a:srgbClr val="D9D9D9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0213" y="6880349"/>
            <a:ext cx="245745" cy="287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03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1030"/>
              </a:lnSpc>
            </a:pPr>
            <a:r>
              <a:rPr sz="900" spc="-10" dirty="0">
                <a:solidFill>
                  <a:srgbClr val="D9D9D9"/>
                </a:solidFill>
                <a:latin typeface="Arial"/>
                <a:cs typeface="Arial"/>
              </a:rPr>
              <a:t>18</a:t>
            </a:r>
            <a:r>
              <a:rPr sz="900" spc="-55" dirty="0">
                <a:solidFill>
                  <a:srgbClr val="D9D9D9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27066" y="5930897"/>
            <a:ext cx="245745" cy="287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030"/>
              </a:lnSpc>
              <a:spcBef>
                <a:spcPts val="100"/>
              </a:spcBef>
            </a:pPr>
            <a:r>
              <a:rPr sz="900" spc="-5" dirty="0">
                <a:solidFill>
                  <a:srgbClr val="D9D9D9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1030"/>
              </a:lnSpc>
            </a:pPr>
            <a:r>
              <a:rPr sz="900" spc="-10" dirty="0">
                <a:solidFill>
                  <a:srgbClr val="D9D9D9"/>
                </a:solidFill>
                <a:latin typeface="Arial"/>
                <a:cs typeface="Arial"/>
              </a:rPr>
              <a:t>21</a:t>
            </a:r>
            <a:r>
              <a:rPr sz="900" spc="-55" dirty="0">
                <a:solidFill>
                  <a:srgbClr val="D9D9D9"/>
                </a:solidFill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8114" y="4626354"/>
            <a:ext cx="1476375" cy="403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70">
              <a:lnSpc>
                <a:spcPts val="1910"/>
              </a:lnSpc>
              <a:spcBef>
                <a:spcPts val="95"/>
              </a:spcBef>
            </a:pPr>
            <a:r>
              <a:rPr sz="1350" spc="-7" baseline="-12345" dirty="0">
                <a:solidFill>
                  <a:srgbClr val="D9D9D9"/>
                </a:solidFill>
                <a:latin typeface="Arial"/>
                <a:cs typeface="Arial"/>
              </a:rPr>
              <a:t>6 </a:t>
            </a:r>
            <a:r>
              <a:rPr sz="1600" dirty="0">
                <a:solidFill>
                  <a:srgbClr val="F2F2F2"/>
                </a:solidFill>
                <a:latin typeface="Arial"/>
                <a:cs typeface="Arial"/>
              </a:rPr>
              <a:t>Roulet</a:t>
            </a:r>
            <a:r>
              <a:rPr sz="1600" spc="6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1600" spc="50" dirty="0">
                <a:solidFill>
                  <a:srgbClr val="F2F2F2"/>
                </a:solidFill>
                <a:latin typeface="Arial"/>
                <a:cs typeface="Arial"/>
              </a:rPr>
              <a:t>wheel</a:t>
            </a:r>
            <a:endParaRPr sz="1600">
              <a:latin typeface="Arial"/>
              <a:cs typeface="Arial"/>
            </a:endParaRPr>
          </a:p>
          <a:p>
            <a:pPr marL="38100">
              <a:lnSpc>
                <a:spcPts val="1070"/>
              </a:lnSpc>
            </a:pPr>
            <a:r>
              <a:rPr sz="900" spc="-25" dirty="0">
                <a:solidFill>
                  <a:srgbClr val="D9D9D9"/>
                </a:solidFill>
                <a:latin typeface="Arial"/>
                <a:cs typeface="Arial"/>
              </a:rPr>
              <a:t>16%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4157" y="2404363"/>
            <a:ext cx="2529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rlito"/>
                <a:cs typeface="Carlito"/>
              </a:rPr>
              <a:t>Parents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selected  </a:t>
            </a:r>
            <a:r>
              <a:rPr sz="2400" spc="-10" dirty="0">
                <a:latin typeface="Carlito"/>
                <a:cs typeface="Carlito"/>
              </a:rPr>
              <a:t>according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their  </a:t>
            </a:r>
            <a:r>
              <a:rPr sz="2400" spc="-5" dirty="0">
                <a:latin typeface="Carlito"/>
                <a:cs typeface="Carlito"/>
              </a:rPr>
              <a:t>fitness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values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4157" y="3853686"/>
            <a:ext cx="24542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better  </a:t>
            </a:r>
            <a:r>
              <a:rPr sz="2400" spc="-10" dirty="0">
                <a:latin typeface="Carlito"/>
                <a:cs typeface="Carlito"/>
              </a:rPr>
              <a:t>chromosomes </a:t>
            </a:r>
            <a:r>
              <a:rPr sz="2400" spc="-20" dirty="0">
                <a:latin typeface="Carlito"/>
                <a:cs typeface="Carlito"/>
              </a:rPr>
              <a:t>have  </a:t>
            </a:r>
            <a:r>
              <a:rPr sz="2400" spc="-15" dirty="0">
                <a:latin typeface="Carlito"/>
                <a:cs typeface="Carlito"/>
              </a:rPr>
              <a:t>more </a:t>
            </a:r>
            <a:r>
              <a:rPr sz="2400" dirty="0">
                <a:latin typeface="Carlito"/>
                <a:cs typeface="Carlito"/>
              </a:rPr>
              <a:t>chances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be  selected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922008" y="5396484"/>
            <a:ext cx="635635" cy="867410"/>
            <a:chOff x="6922008" y="5396484"/>
            <a:chExt cx="635635" cy="867410"/>
          </a:xfrm>
        </p:grpSpPr>
        <p:sp>
          <p:nvSpPr>
            <p:cNvPr id="20" name="object 20"/>
            <p:cNvSpPr/>
            <p:nvPr/>
          </p:nvSpPr>
          <p:spPr>
            <a:xfrm>
              <a:off x="6934200" y="5410199"/>
              <a:ext cx="609600" cy="838200"/>
            </a:xfrm>
            <a:custGeom>
              <a:avLst/>
              <a:gdLst/>
              <a:ahLst/>
              <a:cxnLst/>
              <a:rect l="l" t="t" r="r" b="b"/>
              <a:pathLst>
                <a:path w="609600" h="838200">
                  <a:moveTo>
                    <a:pt x="609599" y="629411"/>
                  </a:moveTo>
                  <a:lnTo>
                    <a:pt x="609599" y="210311"/>
                  </a:lnTo>
                  <a:lnTo>
                    <a:pt x="304799" y="210311"/>
                  </a:lnTo>
                  <a:lnTo>
                    <a:pt x="304799" y="0"/>
                  </a:lnTo>
                  <a:lnTo>
                    <a:pt x="0" y="419099"/>
                  </a:lnTo>
                  <a:lnTo>
                    <a:pt x="304799" y="838199"/>
                  </a:lnTo>
                  <a:lnTo>
                    <a:pt x="304799" y="629411"/>
                  </a:lnTo>
                  <a:lnTo>
                    <a:pt x="609599" y="629411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22008" y="5396484"/>
              <a:ext cx="635635" cy="867410"/>
            </a:xfrm>
            <a:custGeom>
              <a:avLst/>
              <a:gdLst/>
              <a:ahLst/>
              <a:cxnLst/>
              <a:rect l="l" t="t" r="r" b="b"/>
              <a:pathLst>
                <a:path w="635634" h="867410">
                  <a:moveTo>
                    <a:pt x="330708" y="211836"/>
                  </a:moveTo>
                  <a:lnTo>
                    <a:pt x="330708" y="9144"/>
                  </a:lnTo>
                  <a:lnTo>
                    <a:pt x="326136" y="4572"/>
                  </a:lnTo>
                  <a:lnTo>
                    <a:pt x="321564" y="3048"/>
                  </a:lnTo>
                  <a:lnTo>
                    <a:pt x="316992" y="0"/>
                  </a:lnTo>
                  <a:lnTo>
                    <a:pt x="310896" y="3048"/>
                  </a:lnTo>
                  <a:lnTo>
                    <a:pt x="307848" y="7620"/>
                  </a:lnTo>
                  <a:lnTo>
                    <a:pt x="3048" y="426720"/>
                  </a:lnTo>
                  <a:lnTo>
                    <a:pt x="0" y="429768"/>
                  </a:lnTo>
                  <a:lnTo>
                    <a:pt x="0" y="435864"/>
                  </a:lnTo>
                  <a:lnTo>
                    <a:pt x="3048" y="440436"/>
                  </a:lnTo>
                  <a:lnTo>
                    <a:pt x="22860" y="467677"/>
                  </a:lnTo>
                  <a:lnTo>
                    <a:pt x="22860" y="426720"/>
                  </a:lnTo>
                  <a:lnTo>
                    <a:pt x="27847" y="433578"/>
                  </a:lnTo>
                  <a:lnTo>
                    <a:pt x="304800" y="52768"/>
                  </a:lnTo>
                  <a:lnTo>
                    <a:pt x="304800" y="13716"/>
                  </a:lnTo>
                  <a:lnTo>
                    <a:pt x="327660" y="21336"/>
                  </a:lnTo>
                  <a:lnTo>
                    <a:pt x="327660" y="211836"/>
                  </a:lnTo>
                  <a:lnTo>
                    <a:pt x="330708" y="211836"/>
                  </a:lnTo>
                  <a:close/>
                </a:path>
                <a:path w="635634" h="867410">
                  <a:moveTo>
                    <a:pt x="27847" y="433578"/>
                  </a:moveTo>
                  <a:lnTo>
                    <a:pt x="22860" y="426720"/>
                  </a:lnTo>
                  <a:lnTo>
                    <a:pt x="22860" y="440436"/>
                  </a:lnTo>
                  <a:lnTo>
                    <a:pt x="27847" y="433578"/>
                  </a:lnTo>
                  <a:close/>
                </a:path>
                <a:path w="635634" h="867410">
                  <a:moveTo>
                    <a:pt x="327660" y="845820"/>
                  </a:moveTo>
                  <a:lnTo>
                    <a:pt x="27847" y="433578"/>
                  </a:lnTo>
                  <a:lnTo>
                    <a:pt x="22860" y="440436"/>
                  </a:lnTo>
                  <a:lnTo>
                    <a:pt x="22860" y="467677"/>
                  </a:lnTo>
                  <a:lnTo>
                    <a:pt x="304800" y="855345"/>
                  </a:lnTo>
                  <a:lnTo>
                    <a:pt x="304800" y="851916"/>
                  </a:lnTo>
                  <a:lnTo>
                    <a:pt x="327660" y="845820"/>
                  </a:lnTo>
                  <a:close/>
                </a:path>
                <a:path w="635634" h="867410">
                  <a:moveTo>
                    <a:pt x="327660" y="21336"/>
                  </a:moveTo>
                  <a:lnTo>
                    <a:pt x="304800" y="13716"/>
                  </a:lnTo>
                  <a:lnTo>
                    <a:pt x="304800" y="52768"/>
                  </a:lnTo>
                  <a:lnTo>
                    <a:pt x="327660" y="21336"/>
                  </a:lnTo>
                  <a:close/>
                </a:path>
                <a:path w="635634" h="867410">
                  <a:moveTo>
                    <a:pt x="327660" y="211836"/>
                  </a:moveTo>
                  <a:lnTo>
                    <a:pt x="327660" y="21336"/>
                  </a:lnTo>
                  <a:lnTo>
                    <a:pt x="304800" y="52768"/>
                  </a:lnTo>
                  <a:lnTo>
                    <a:pt x="304800" y="231648"/>
                  </a:lnTo>
                  <a:lnTo>
                    <a:pt x="310896" y="236220"/>
                  </a:lnTo>
                  <a:lnTo>
                    <a:pt x="316992" y="236220"/>
                  </a:lnTo>
                  <a:lnTo>
                    <a:pt x="316992" y="211836"/>
                  </a:lnTo>
                  <a:lnTo>
                    <a:pt x="327660" y="211836"/>
                  </a:lnTo>
                  <a:close/>
                </a:path>
                <a:path w="635634" h="867410">
                  <a:moveTo>
                    <a:pt x="621792" y="630936"/>
                  </a:moveTo>
                  <a:lnTo>
                    <a:pt x="310896" y="630936"/>
                  </a:lnTo>
                  <a:lnTo>
                    <a:pt x="304800" y="635508"/>
                  </a:lnTo>
                  <a:lnTo>
                    <a:pt x="304800" y="814387"/>
                  </a:lnTo>
                  <a:lnTo>
                    <a:pt x="316992" y="831151"/>
                  </a:lnTo>
                  <a:lnTo>
                    <a:pt x="316992" y="655320"/>
                  </a:lnTo>
                  <a:lnTo>
                    <a:pt x="330708" y="643128"/>
                  </a:lnTo>
                  <a:lnTo>
                    <a:pt x="330708" y="655320"/>
                  </a:lnTo>
                  <a:lnTo>
                    <a:pt x="609600" y="655320"/>
                  </a:lnTo>
                  <a:lnTo>
                    <a:pt x="609600" y="643128"/>
                  </a:lnTo>
                  <a:lnTo>
                    <a:pt x="621792" y="630936"/>
                  </a:lnTo>
                  <a:close/>
                </a:path>
                <a:path w="635634" h="867410">
                  <a:moveTo>
                    <a:pt x="327660" y="861060"/>
                  </a:moveTo>
                  <a:lnTo>
                    <a:pt x="327660" y="845820"/>
                  </a:lnTo>
                  <a:lnTo>
                    <a:pt x="304800" y="851916"/>
                  </a:lnTo>
                  <a:lnTo>
                    <a:pt x="304800" y="855345"/>
                  </a:lnTo>
                  <a:lnTo>
                    <a:pt x="307848" y="859536"/>
                  </a:lnTo>
                  <a:lnTo>
                    <a:pt x="310896" y="864108"/>
                  </a:lnTo>
                  <a:lnTo>
                    <a:pt x="316992" y="867156"/>
                  </a:lnTo>
                  <a:lnTo>
                    <a:pt x="321564" y="864108"/>
                  </a:lnTo>
                  <a:lnTo>
                    <a:pt x="326136" y="862584"/>
                  </a:lnTo>
                  <a:lnTo>
                    <a:pt x="327660" y="861060"/>
                  </a:lnTo>
                  <a:close/>
                </a:path>
                <a:path w="635634" h="867410">
                  <a:moveTo>
                    <a:pt x="635508" y="650748"/>
                  </a:moveTo>
                  <a:lnTo>
                    <a:pt x="635508" y="216408"/>
                  </a:lnTo>
                  <a:lnTo>
                    <a:pt x="629412" y="211836"/>
                  </a:lnTo>
                  <a:lnTo>
                    <a:pt x="316992" y="211836"/>
                  </a:lnTo>
                  <a:lnTo>
                    <a:pt x="330708" y="224028"/>
                  </a:lnTo>
                  <a:lnTo>
                    <a:pt x="330708" y="236220"/>
                  </a:lnTo>
                  <a:lnTo>
                    <a:pt x="609600" y="236220"/>
                  </a:lnTo>
                  <a:lnTo>
                    <a:pt x="609600" y="224028"/>
                  </a:lnTo>
                  <a:lnTo>
                    <a:pt x="621792" y="236220"/>
                  </a:lnTo>
                  <a:lnTo>
                    <a:pt x="621792" y="655320"/>
                  </a:lnTo>
                  <a:lnTo>
                    <a:pt x="629412" y="655320"/>
                  </a:lnTo>
                  <a:lnTo>
                    <a:pt x="635508" y="650748"/>
                  </a:lnTo>
                  <a:close/>
                </a:path>
                <a:path w="635634" h="867410">
                  <a:moveTo>
                    <a:pt x="330708" y="236220"/>
                  </a:moveTo>
                  <a:lnTo>
                    <a:pt x="330708" y="224028"/>
                  </a:lnTo>
                  <a:lnTo>
                    <a:pt x="316992" y="211836"/>
                  </a:lnTo>
                  <a:lnTo>
                    <a:pt x="316992" y="236220"/>
                  </a:lnTo>
                  <a:lnTo>
                    <a:pt x="330708" y="236220"/>
                  </a:lnTo>
                  <a:close/>
                </a:path>
                <a:path w="635634" h="867410">
                  <a:moveTo>
                    <a:pt x="330708" y="655320"/>
                  </a:moveTo>
                  <a:lnTo>
                    <a:pt x="330708" y="643128"/>
                  </a:lnTo>
                  <a:lnTo>
                    <a:pt x="316992" y="655320"/>
                  </a:lnTo>
                  <a:lnTo>
                    <a:pt x="330708" y="655320"/>
                  </a:lnTo>
                  <a:close/>
                </a:path>
                <a:path w="635634" h="867410">
                  <a:moveTo>
                    <a:pt x="330708" y="858012"/>
                  </a:moveTo>
                  <a:lnTo>
                    <a:pt x="330708" y="655320"/>
                  </a:lnTo>
                  <a:lnTo>
                    <a:pt x="316992" y="655320"/>
                  </a:lnTo>
                  <a:lnTo>
                    <a:pt x="316992" y="831151"/>
                  </a:lnTo>
                  <a:lnTo>
                    <a:pt x="327660" y="845820"/>
                  </a:lnTo>
                  <a:lnTo>
                    <a:pt x="327660" y="861060"/>
                  </a:lnTo>
                  <a:lnTo>
                    <a:pt x="330708" y="858012"/>
                  </a:lnTo>
                  <a:close/>
                </a:path>
                <a:path w="635634" h="867410">
                  <a:moveTo>
                    <a:pt x="621792" y="236220"/>
                  </a:moveTo>
                  <a:lnTo>
                    <a:pt x="609600" y="224028"/>
                  </a:lnTo>
                  <a:lnTo>
                    <a:pt x="609600" y="236220"/>
                  </a:lnTo>
                  <a:lnTo>
                    <a:pt x="621792" y="236220"/>
                  </a:lnTo>
                  <a:close/>
                </a:path>
                <a:path w="635634" h="867410">
                  <a:moveTo>
                    <a:pt x="621792" y="630936"/>
                  </a:moveTo>
                  <a:lnTo>
                    <a:pt x="621792" y="236220"/>
                  </a:lnTo>
                  <a:lnTo>
                    <a:pt x="609600" y="236220"/>
                  </a:lnTo>
                  <a:lnTo>
                    <a:pt x="609600" y="630936"/>
                  </a:lnTo>
                  <a:lnTo>
                    <a:pt x="621792" y="630936"/>
                  </a:lnTo>
                  <a:close/>
                </a:path>
                <a:path w="635634" h="867410">
                  <a:moveTo>
                    <a:pt x="621792" y="655320"/>
                  </a:moveTo>
                  <a:lnTo>
                    <a:pt x="621792" y="630936"/>
                  </a:lnTo>
                  <a:lnTo>
                    <a:pt x="609600" y="643128"/>
                  </a:lnTo>
                  <a:lnTo>
                    <a:pt x="609600" y="655320"/>
                  </a:lnTo>
                  <a:lnTo>
                    <a:pt x="621792" y="655320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31159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95" dirty="0"/>
              <a:t>Rank</a:t>
            </a:r>
            <a:r>
              <a:rPr sz="4400" spc="-60" dirty="0"/>
              <a:t> </a:t>
            </a:r>
            <a:r>
              <a:rPr sz="4400" spc="-290" dirty="0"/>
              <a:t>selection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644630" y="6796813"/>
            <a:ext cx="5207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400" spc="-5" dirty="0">
                <a:solidFill>
                  <a:srgbClr val="765E54"/>
                </a:solidFill>
                <a:latin typeface="Arial"/>
                <a:cs typeface="Arial"/>
              </a:rPr>
              <a:t>7</a:t>
            </a:r>
            <a:r>
              <a:rPr sz="1400" spc="-80" dirty="0">
                <a:solidFill>
                  <a:srgbClr val="765E54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765E54"/>
                </a:solidFill>
                <a:latin typeface="Arial"/>
                <a:cs typeface="Arial"/>
              </a:rPr>
              <a:t>Nove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5906" y="6796813"/>
            <a:ext cx="80772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400" spc="-80" dirty="0">
                <a:solidFill>
                  <a:srgbClr val="765E54"/>
                </a:solidFill>
                <a:latin typeface="Arial"/>
                <a:cs typeface="Arial"/>
              </a:rPr>
              <a:t>mber</a:t>
            </a:r>
            <a:r>
              <a:rPr sz="1400" spc="-110" dirty="0">
                <a:solidFill>
                  <a:srgbClr val="765E5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765E54"/>
                </a:solidFill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03243" y="2355850"/>
          <a:ext cx="1981200" cy="2200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467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spc="-190" dirty="0">
                          <a:latin typeface="Arial"/>
                          <a:cs typeface="Arial"/>
                        </a:rPr>
                        <a:t>Chrom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25" dirty="0">
                          <a:latin typeface="Arial"/>
                          <a:cs typeface="Arial"/>
                        </a:rPr>
                        <a:t>#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spc="-200" dirty="0">
                          <a:latin typeface="Arial"/>
                          <a:cs typeface="Arial"/>
                        </a:rPr>
                        <a:t>Fitness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37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36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67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36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260850" y="2355850"/>
          <a:ext cx="1828800" cy="2200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467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spc="-190" dirty="0">
                          <a:latin typeface="Arial"/>
                          <a:cs typeface="Arial"/>
                        </a:rPr>
                        <a:t>Chrom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25" dirty="0">
                          <a:latin typeface="Arial"/>
                          <a:cs typeface="Arial"/>
                        </a:rPr>
                        <a:t>#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spc="-200" dirty="0">
                          <a:latin typeface="Arial"/>
                          <a:cs typeface="Arial"/>
                        </a:rPr>
                        <a:t>Fitness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37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36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36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67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2731008" y="2350008"/>
            <a:ext cx="1402080" cy="2330450"/>
            <a:chOff x="2731008" y="2350008"/>
            <a:chExt cx="1402080" cy="2330450"/>
          </a:xfrm>
        </p:grpSpPr>
        <p:sp>
          <p:nvSpPr>
            <p:cNvPr id="10" name="object 10"/>
            <p:cNvSpPr/>
            <p:nvPr/>
          </p:nvSpPr>
          <p:spPr>
            <a:xfrm>
              <a:off x="2743199" y="3429000"/>
              <a:ext cx="1371600" cy="1219200"/>
            </a:xfrm>
            <a:custGeom>
              <a:avLst/>
              <a:gdLst/>
              <a:ahLst/>
              <a:cxnLst/>
              <a:rect l="l" t="t" r="r" b="b"/>
              <a:pathLst>
                <a:path w="1371600" h="1219200">
                  <a:moveTo>
                    <a:pt x="1371599" y="609599"/>
                  </a:moveTo>
                  <a:lnTo>
                    <a:pt x="761999" y="0"/>
                  </a:lnTo>
                  <a:lnTo>
                    <a:pt x="761999" y="304799"/>
                  </a:lnTo>
                  <a:lnTo>
                    <a:pt x="0" y="304799"/>
                  </a:lnTo>
                  <a:lnTo>
                    <a:pt x="0" y="914399"/>
                  </a:lnTo>
                  <a:lnTo>
                    <a:pt x="761999" y="914399"/>
                  </a:lnTo>
                  <a:lnTo>
                    <a:pt x="761999" y="1219199"/>
                  </a:lnTo>
                  <a:lnTo>
                    <a:pt x="1371599" y="6095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31008" y="3398520"/>
              <a:ext cx="1402080" cy="1282065"/>
            </a:xfrm>
            <a:custGeom>
              <a:avLst/>
              <a:gdLst/>
              <a:ahLst/>
              <a:cxnLst/>
              <a:rect l="l" t="t" r="r" b="b"/>
              <a:pathLst>
                <a:path w="1402080" h="1282064">
                  <a:moveTo>
                    <a:pt x="774192" y="323088"/>
                  </a:moveTo>
                  <a:lnTo>
                    <a:pt x="0" y="323088"/>
                  </a:lnTo>
                  <a:lnTo>
                    <a:pt x="0" y="958596"/>
                  </a:lnTo>
                  <a:lnTo>
                    <a:pt x="12192" y="958596"/>
                  </a:lnTo>
                  <a:lnTo>
                    <a:pt x="12192" y="348996"/>
                  </a:lnTo>
                  <a:lnTo>
                    <a:pt x="25908" y="335280"/>
                  </a:lnTo>
                  <a:lnTo>
                    <a:pt x="25908" y="348996"/>
                  </a:lnTo>
                  <a:lnTo>
                    <a:pt x="762000" y="348996"/>
                  </a:lnTo>
                  <a:lnTo>
                    <a:pt x="762000" y="335280"/>
                  </a:lnTo>
                  <a:lnTo>
                    <a:pt x="774192" y="323088"/>
                  </a:lnTo>
                  <a:close/>
                </a:path>
                <a:path w="1402080" h="1282064">
                  <a:moveTo>
                    <a:pt x="25908" y="348996"/>
                  </a:moveTo>
                  <a:lnTo>
                    <a:pt x="25908" y="335280"/>
                  </a:lnTo>
                  <a:lnTo>
                    <a:pt x="12192" y="348996"/>
                  </a:lnTo>
                  <a:lnTo>
                    <a:pt x="25908" y="348996"/>
                  </a:lnTo>
                  <a:close/>
                </a:path>
                <a:path w="1402080" h="1282064">
                  <a:moveTo>
                    <a:pt x="25908" y="932688"/>
                  </a:moveTo>
                  <a:lnTo>
                    <a:pt x="25908" y="348996"/>
                  </a:lnTo>
                  <a:lnTo>
                    <a:pt x="12192" y="348996"/>
                  </a:lnTo>
                  <a:lnTo>
                    <a:pt x="12192" y="932688"/>
                  </a:lnTo>
                  <a:lnTo>
                    <a:pt x="25908" y="932688"/>
                  </a:lnTo>
                  <a:close/>
                </a:path>
                <a:path w="1402080" h="1282064">
                  <a:moveTo>
                    <a:pt x="787908" y="1220724"/>
                  </a:moveTo>
                  <a:lnTo>
                    <a:pt x="787908" y="932688"/>
                  </a:lnTo>
                  <a:lnTo>
                    <a:pt x="12192" y="932688"/>
                  </a:lnTo>
                  <a:lnTo>
                    <a:pt x="25908" y="944880"/>
                  </a:lnTo>
                  <a:lnTo>
                    <a:pt x="25908" y="958596"/>
                  </a:lnTo>
                  <a:lnTo>
                    <a:pt x="762000" y="958596"/>
                  </a:lnTo>
                  <a:lnTo>
                    <a:pt x="762000" y="944880"/>
                  </a:lnTo>
                  <a:lnTo>
                    <a:pt x="774192" y="958596"/>
                  </a:lnTo>
                  <a:lnTo>
                    <a:pt x="774192" y="1234440"/>
                  </a:lnTo>
                  <a:lnTo>
                    <a:pt x="787908" y="1220724"/>
                  </a:lnTo>
                  <a:close/>
                </a:path>
                <a:path w="1402080" h="1282064">
                  <a:moveTo>
                    <a:pt x="25908" y="958596"/>
                  </a:moveTo>
                  <a:lnTo>
                    <a:pt x="25908" y="944880"/>
                  </a:lnTo>
                  <a:lnTo>
                    <a:pt x="12192" y="932688"/>
                  </a:lnTo>
                  <a:lnTo>
                    <a:pt x="12192" y="958596"/>
                  </a:lnTo>
                  <a:lnTo>
                    <a:pt x="25908" y="958596"/>
                  </a:lnTo>
                  <a:close/>
                </a:path>
                <a:path w="1402080" h="1282064">
                  <a:moveTo>
                    <a:pt x="1402080" y="640080"/>
                  </a:moveTo>
                  <a:lnTo>
                    <a:pt x="762000" y="0"/>
                  </a:lnTo>
                  <a:lnTo>
                    <a:pt x="762000" y="323088"/>
                  </a:lnTo>
                  <a:lnTo>
                    <a:pt x="766572" y="323088"/>
                  </a:lnTo>
                  <a:lnTo>
                    <a:pt x="766572" y="39624"/>
                  </a:lnTo>
                  <a:lnTo>
                    <a:pt x="787908" y="30480"/>
                  </a:lnTo>
                  <a:lnTo>
                    <a:pt x="787908" y="60960"/>
                  </a:lnTo>
                  <a:lnTo>
                    <a:pt x="1367790" y="640842"/>
                  </a:lnTo>
                  <a:lnTo>
                    <a:pt x="1376172" y="632460"/>
                  </a:lnTo>
                  <a:lnTo>
                    <a:pt x="1376172" y="666049"/>
                  </a:lnTo>
                  <a:lnTo>
                    <a:pt x="1402080" y="640080"/>
                  </a:lnTo>
                  <a:close/>
                </a:path>
                <a:path w="1402080" h="1282064">
                  <a:moveTo>
                    <a:pt x="774192" y="348996"/>
                  </a:moveTo>
                  <a:lnTo>
                    <a:pt x="774192" y="323088"/>
                  </a:lnTo>
                  <a:lnTo>
                    <a:pt x="762000" y="335280"/>
                  </a:lnTo>
                  <a:lnTo>
                    <a:pt x="762000" y="348996"/>
                  </a:lnTo>
                  <a:lnTo>
                    <a:pt x="774192" y="348996"/>
                  </a:lnTo>
                  <a:close/>
                </a:path>
                <a:path w="1402080" h="1282064">
                  <a:moveTo>
                    <a:pt x="774192" y="958596"/>
                  </a:moveTo>
                  <a:lnTo>
                    <a:pt x="762000" y="944880"/>
                  </a:lnTo>
                  <a:lnTo>
                    <a:pt x="762000" y="958596"/>
                  </a:lnTo>
                  <a:lnTo>
                    <a:pt x="774192" y="958596"/>
                  </a:lnTo>
                  <a:close/>
                </a:path>
                <a:path w="1402080" h="1282064">
                  <a:moveTo>
                    <a:pt x="774192" y="1234440"/>
                  </a:moveTo>
                  <a:lnTo>
                    <a:pt x="774192" y="958596"/>
                  </a:lnTo>
                  <a:lnTo>
                    <a:pt x="762000" y="958596"/>
                  </a:lnTo>
                  <a:lnTo>
                    <a:pt x="762000" y="1281684"/>
                  </a:lnTo>
                  <a:lnTo>
                    <a:pt x="766572" y="1277101"/>
                  </a:lnTo>
                  <a:lnTo>
                    <a:pt x="766572" y="1242060"/>
                  </a:lnTo>
                  <a:lnTo>
                    <a:pt x="774192" y="1234440"/>
                  </a:lnTo>
                  <a:close/>
                </a:path>
                <a:path w="1402080" h="1282064">
                  <a:moveTo>
                    <a:pt x="787908" y="60960"/>
                  </a:moveTo>
                  <a:lnTo>
                    <a:pt x="787908" y="30480"/>
                  </a:lnTo>
                  <a:lnTo>
                    <a:pt x="766572" y="39624"/>
                  </a:lnTo>
                  <a:lnTo>
                    <a:pt x="787908" y="60960"/>
                  </a:lnTo>
                  <a:close/>
                </a:path>
                <a:path w="1402080" h="1282064">
                  <a:moveTo>
                    <a:pt x="787908" y="348996"/>
                  </a:moveTo>
                  <a:lnTo>
                    <a:pt x="787908" y="60960"/>
                  </a:lnTo>
                  <a:lnTo>
                    <a:pt x="766572" y="39624"/>
                  </a:lnTo>
                  <a:lnTo>
                    <a:pt x="766572" y="323088"/>
                  </a:lnTo>
                  <a:lnTo>
                    <a:pt x="774192" y="323088"/>
                  </a:lnTo>
                  <a:lnTo>
                    <a:pt x="774192" y="348996"/>
                  </a:lnTo>
                  <a:lnTo>
                    <a:pt x="787908" y="348996"/>
                  </a:lnTo>
                  <a:close/>
                </a:path>
                <a:path w="1402080" h="1282064">
                  <a:moveTo>
                    <a:pt x="1376172" y="666049"/>
                  </a:moveTo>
                  <a:lnTo>
                    <a:pt x="1376172" y="649224"/>
                  </a:lnTo>
                  <a:lnTo>
                    <a:pt x="1367790" y="640842"/>
                  </a:lnTo>
                  <a:lnTo>
                    <a:pt x="766572" y="1242060"/>
                  </a:lnTo>
                  <a:lnTo>
                    <a:pt x="787908" y="1249680"/>
                  </a:lnTo>
                  <a:lnTo>
                    <a:pt x="787908" y="1255714"/>
                  </a:lnTo>
                  <a:lnTo>
                    <a:pt x="1376172" y="666049"/>
                  </a:lnTo>
                  <a:close/>
                </a:path>
                <a:path w="1402080" h="1282064">
                  <a:moveTo>
                    <a:pt x="787908" y="1255714"/>
                  </a:moveTo>
                  <a:lnTo>
                    <a:pt x="787908" y="1249680"/>
                  </a:lnTo>
                  <a:lnTo>
                    <a:pt x="766572" y="1242060"/>
                  </a:lnTo>
                  <a:lnTo>
                    <a:pt x="766572" y="1277101"/>
                  </a:lnTo>
                  <a:lnTo>
                    <a:pt x="787908" y="1255714"/>
                  </a:lnTo>
                  <a:close/>
                </a:path>
                <a:path w="1402080" h="1282064">
                  <a:moveTo>
                    <a:pt x="1376172" y="649224"/>
                  </a:moveTo>
                  <a:lnTo>
                    <a:pt x="1376172" y="632460"/>
                  </a:lnTo>
                  <a:lnTo>
                    <a:pt x="1367790" y="640842"/>
                  </a:lnTo>
                  <a:lnTo>
                    <a:pt x="1376172" y="649224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3199" y="2362199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1295399" y="990599"/>
                  </a:moveTo>
                  <a:lnTo>
                    <a:pt x="1295399" y="0"/>
                  </a:lnTo>
                  <a:lnTo>
                    <a:pt x="0" y="0"/>
                  </a:lnTo>
                  <a:lnTo>
                    <a:pt x="0" y="990599"/>
                  </a:lnTo>
                  <a:lnTo>
                    <a:pt x="1295399" y="9905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31008" y="2350008"/>
              <a:ext cx="1321435" cy="1016635"/>
            </a:xfrm>
            <a:custGeom>
              <a:avLst/>
              <a:gdLst/>
              <a:ahLst/>
              <a:cxnLst/>
              <a:rect l="l" t="t" r="r" b="b"/>
              <a:pathLst>
                <a:path w="1321435" h="1016635">
                  <a:moveTo>
                    <a:pt x="1321308" y="1010412"/>
                  </a:moveTo>
                  <a:lnTo>
                    <a:pt x="1321308" y="6096"/>
                  </a:lnTo>
                  <a:lnTo>
                    <a:pt x="13152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1010412"/>
                  </a:lnTo>
                  <a:lnTo>
                    <a:pt x="6096" y="1016508"/>
                  </a:lnTo>
                  <a:lnTo>
                    <a:pt x="12192" y="10165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295400" y="25908"/>
                  </a:lnTo>
                  <a:lnTo>
                    <a:pt x="1295400" y="12192"/>
                  </a:lnTo>
                  <a:lnTo>
                    <a:pt x="1307592" y="25908"/>
                  </a:lnTo>
                  <a:lnTo>
                    <a:pt x="1307592" y="1016508"/>
                  </a:lnTo>
                  <a:lnTo>
                    <a:pt x="1315212" y="1016508"/>
                  </a:lnTo>
                  <a:lnTo>
                    <a:pt x="1321308" y="1010412"/>
                  </a:lnTo>
                  <a:close/>
                </a:path>
                <a:path w="1321435" h="10166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321435" h="1016635">
                  <a:moveTo>
                    <a:pt x="25908" y="9906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990600"/>
                  </a:lnTo>
                  <a:lnTo>
                    <a:pt x="25908" y="990600"/>
                  </a:lnTo>
                  <a:close/>
                </a:path>
                <a:path w="1321435" h="1016635">
                  <a:moveTo>
                    <a:pt x="1307592" y="990600"/>
                  </a:moveTo>
                  <a:lnTo>
                    <a:pt x="12192" y="990600"/>
                  </a:lnTo>
                  <a:lnTo>
                    <a:pt x="25908" y="1002792"/>
                  </a:lnTo>
                  <a:lnTo>
                    <a:pt x="25908" y="1016508"/>
                  </a:lnTo>
                  <a:lnTo>
                    <a:pt x="1295400" y="1016508"/>
                  </a:lnTo>
                  <a:lnTo>
                    <a:pt x="1295400" y="1002792"/>
                  </a:lnTo>
                  <a:lnTo>
                    <a:pt x="1307592" y="990600"/>
                  </a:lnTo>
                  <a:close/>
                </a:path>
                <a:path w="1321435" h="1016635">
                  <a:moveTo>
                    <a:pt x="25908" y="1016508"/>
                  </a:moveTo>
                  <a:lnTo>
                    <a:pt x="25908" y="1002792"/>
                  </a:lnTo>
                  <a:lnTo>
                    <a:pt x="12192" y="990600"/>
                  </a:lnTo>
                  <a:lnTo>
                    <a:pt x="12192" y="1016508"/>
                  </a:lnTo>
                  <a:lnTo>
                    <a:pt x="25908" y="1016508"/>
                  </a:lnTo>
                  <a:close/>
                </a:path>
                <a:path w="1321435" h="1016635">
                  <a:moveTo>
                    <a:pt x="1307592" y="25908"/>
                  </a:moveTo>
                  <a:lnTo>
                    <a:pt x="1295400" y="12192"/>
                  </a:lnTo>
                  <a:lnTo>
                    <a:pt x="1295400" y="25908"/>
                  </a:lnTo>
                  <a:lnTo>
                    <a:pt x="1307592" y="25908"/>
                  </a:lnTo>
                  <a:close/>
                </a:path>
                <a:path w="1321435" h="1016635">
                  <a:moveTo>
                    <a:pt x="1307592" y="990600"/>
                  </a:moveTo>
                  <a:lnTo>
                    <a:pt x="1307592" y="25908"/>
                  </a:lnTo>
                  <a:lnTo>
                    <a:pt x="1295400" y="25908"/>
                  </a:lnTo>
                  <a:lnTo>
                    <a:pt x="1295400" y="990600"/>
                  </a:lnTo>
                  <a:lnTo>
                    <a:pt x="1307592" y="990600"/>
                  </a:lnTo>
                  <a:close/>
                </a:path>
                <a:path w="1321435" h="1016635">
                  <a:moveTo>
                    <a:pt x="1307592" y="1016508"/>
                  </a:moveTo>
                  <a:lnTo>
                    <a:pt x="1307592" y="990600"/>
                  </a:lnTo>
                  <a:lnTo>
                    <a:pt x="1295400" y="1002792"/>
                  </a:lnTo>
                  <a:lnTo>
                    <a:pt x="1295400" y="1016508"/>
                  </a:lnTo>
                  <a:lnTo>
                    <a:pt x="1307592" y="10165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43200" y="2362200"/>
            <a:ext cx="1295400" cy="9906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97485" marR="191770" indent="-1905" algn="ctr">
              <a:lnSpc>
                <a:spcPct val="100000"/>
              </a:lnSpc>
              <a:spcBef>
                <a:spcPts val="560"/>
              </a:spcBef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Sort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g 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fitness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36208" y="2426208"/>
            <a:ext cx="1402080" cy="2330450"/>
            <a:chOff x="6236208" y="2426208"/>
            <a:chExt cx="1402080" cy="2330450"/>
          </a:xfrm>
        </p:grpSpPr>
        <p:sp>
          <p:nvSpPr>
            <p:cNvPr id="16" name="object 16"/>
            <p:cNvSpPr/>
            <p:nvPr/>
          </p:nvSpPr>
          <p:spPr>
            <a:xfrm>
              <a:off x="6248399" y="3505200"/>
              <a:ext cx="1371600" cy="1219200"/>
            </a:xfrm>
            <a:custGeom>
              <a:avLst/>
              <a:gdLst/>
              <a:ahLst/>
              <a:cxnLst/>
              <a:rect l="l" t="t" r="r" b="b"/>
              <a:pathLst>
                <a:path w="1371600" h="1219200">
                  <a:moveTo>
                    <a:pt x="1371599" y="609599"/>
                  </a:moveTo>
                  <a:lnTo>
                    <a:pt x="761999" y="0"/>
                  </a:lnTo>
                  <a:lnTo>
                    <a:pt x="761999" y="304799"/>
                  </a:lnTo>
                  <a:lnTo>
                    <a:pt x="0" y="304799"/>
                  </a:lnTo>
                  <a:lnTo>
                    <a:pt x="0" y="914399"/>
                  </a:lnTo>
                  <a:lnTo>
                    <a:pt x="761999" y="914399"/>
                  </a:lnTo>
                  <a:lnTo>
                    <a:pt x="761999" y="1219199"/>
                  </a:lnTo>
                  <a:lnTo>
                    <a:pt x="1371599" y="6095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36208" y="3474720"/>
              <a:ext cx="1402080" cy="1282065"/>
            </a:xfrm>
            <a:custGeom>
              <a:avLst/>
              <a:gdLst/>
              <a:ahLst/>
              <a:cxnLst/>
              <a:rect l="l" t="t" r="r" b="b"/>
              <a:pathLst>
                <a:path w="1402079" h="1282064">
                  <a:moveTo>
                    <a:pt x="774192" y="323088"/>
                  </a:moveTo>
                  <a:lnTo>
                    <a:pt x="0" y="323088"/>
                  </a:lnTo>
                  <a:lnTo>
                    <a:pt x="0" y="958596"/>
                  </a:lnTo>
                  <a:lnTo>
                    <a:pt x="12192" y="958596"/>
                  </a:lnTo>
                  <a:lnTo>
                    <a:pt x="12192" y="348996"/>
                  </a:lnTo>
                  <a:lnTo>
                    <a:pt x="25908" y="335280"/>
                  </a:lnTo>
                  <a:lnTo>
                    <a:pt x="25908" y="348996"/>
                  </a:lnTo>
                  <a:lnTo>
                    <a:pt x="762000" y="348996"/>
                  </a:lnTo>
                  <a:lnTo>
                    <a:pt x="762000" y="335280"/>
                  </a:lnTo>
                  <a:lnTo>
                    <a:pt x="774192" y="323088"/>
                  </a:lnTo>
                  <a:close/>
                </a:path>
                <a:path w="1402079" h="1282064">
                  <a:moveTo>
                    <a:pt x="25908" y="348996"/>
                  </a:moveTo>
                  <a:lnTo>
                    <a:pt x="25908" y="335280"/>
                  </a:lnTo>
                  <a:lnTo>
                    <a:pt x="12192" y="348996"/>
                  </a:lnTo>
                  <a:lnTo>
                    <a:pt x="25908" y="348996"/>
                  </a:lnTo>
                  <a:close/>
                </a:path>
                <a:path w="1402079" h="1282064">
                  <a:moveTo>
                    <a:pt x="25908" y="932688"/>
                  </a:moveTo>
                  <a:lnTo>
                    <a:pt x="25908" y="348996"/>
                  </a:lnTo>
                  <a:lnTo>
                    <a:pt x="12192" y="348996"/>
                  </a:lnTo>
                  <a:lnTo>
                    <a:pt x="12192" y="932688"/>
                  </a:lnTo>
                  <a:lnTo>
                    <a:pt x="25908" y="932688"/>
                  </a:lnTo>
                  <a:close/>
                </a:path>
                <a:path w="1402079" h="1282064">
                  <a:moveTo>
                    <a:pt x="787908" y="1220724"/>
                  </a:moveTo>
                  <a:lnTo>
                    <a:pt x="787908" y="932688"/>
                  </a:lnTo>
                  <a:lnTo>
                    <a:pt x="12192" y="932688"/>
                  </a:lnTo>
                  <a:lnTo>
                    <a:pt x="25908" y="944880"/>
                  </a:lnTo>
                  <a:lnTo>
                    <a:pt x="25908" y="958596"/>
                  </a:lnTo>
                  <a:lnTo>
                    <a:pt x="762000" y="958596"/>
                  </a:lnTo>
                  <a:lnTo>
                    <a:pt x="762000" y="944880"/>
                  </a:lnTo>
                  <a:lnTo>
                    <a:pt x="774192" y="958596"/>
                  </a:lnTo>
                  <a:lnTo>
                    <a:pt x="774192" y="1234440"/>
                  </a:lnTo>
                  <a:lnTo>
                    <a:pt x="787908" y="1220724"/>
                  </a:lnTo>
                  <a:close/>
                </a:path>
                <a:path w="1402079" h="1282064">
                  <a:moveTo>
                    <a:pt x="25908" y="958596"/>
                  </a:moveTo>
                  <a:lnTo>
                    <a:pt x="25908" y="944880"/>
                  </a:lnTo>
                  <a:lnTo>
                    <a:pt x="12192" y="932688"/>
                  </a:lnTo>
                  <a:lnTo>
                    <a:pt x="12192" y="958596"/>
                  </a:lnTo>
                  <a:lnTo>
                    <a:pt x="25908" y="958596"/>
                  </a:lnTo>
                  <a:close/>
                </a:path>
                <a:path w="1402079" h="1282064">
                  <a:moveTo>
                    <a:pt x="1402080" y="640080"/>
                  </a:moveTo>
                  <a:lnTo>
                    <a:pt x="762000" y="0"/>
                  </a:lnTo>
                  <a:lnTo>
                    <a:pt x="762000" y="323088"/>
                  </a:lnTo>
                  <a:lnTo>
                    <a:pt x="766572" y="323088"/>
                  </a:lnTo>
                  <a:lnTo>
                    <a:pt x="766572" y="39624"/>
                  </a:lnTo>
                  <a:lnTo>
                    <a:pt x="787908" y="30480"/>
                  </a:lnTo>
                  <a:lnTo>
                    <a:pt x="787908" y="60960"/>
                  </a:lnTo>
                  <a:lnTo>
                    <a:pt x="1367790" y="640842"/>
                  </a:lnTo>
                  <a:lnTo>
                    <a:pt x="1376172" y="632460"/>
                  </a:lnTo>
                  <a:lnTo>
                    <a:pt x="1376172" y="666049"/>
                  </a:lnTo>
                  <a:lnTo>
                    <a:pt x="1402080" y="640080"/>
                  </a:lnTo>
                  <a:close/>
                </a:path>
                <a:path w="1402079" h="1282064">
                  <a:moveTo>
                    <a:pt x="774192" y="348996"/>
                  </a:moveTo>
                  <a:lnTo>
                    <a:pt x="774192" y="323088"/>
                  </a:lnTo>
                  <a:lnTo>
                    <a:pt x="762000" y="335280"/>
                  </a:lnTo>
                  <a:lnTo>
                    <a:pt x="762000" y="348996"/>
                  </a:lnTo>
                  <a:lnTo>
                    <a:pt x="774192" y="348996"/>
                  </a:lnTo>
                  <a:close/>
                </a:path>
                <a:path w="1402079" h="1282064">
                  <a:moveTo>
                    <a:pt x="774192" y="958596"/>
                  </a:moveTo>
                  <a:lnTo>
                    <a:pt x="762000" y="944880"/>
                  </a:lnTo>
                  <a:lnTo>
                    <a:pt x="762000" y="958596"/>
                  </a:lnTo>
                  <a:lnTo>
                    <a:pt x="774192" y="958596"/>
                  </a:lnTo>
                  <a:close/>
                </a:path>
                <a:path w="1402079" h="1282064">
                  <a:moveTo>
                    <a:pt x="774192" y="1234440"/>
                  </a:moveTo>
                  <a:lnTo>
                    <a:pt x="774192" y="958596"/>
                  </a:lnTo>
                  <a:lnTo>
                    <a:pt x="762000" y="958596"/>
                  </a:lnTo>
                  <a:lnTo>
                    <a:pt x="762000" y="1281684"/>
                  </a:lnTo>
                  <a:lnTo>
                    <a:pt x="766572" y="1277101"/>
                  </a:lnTo>
                  <a:lnTo>
                    <a:pt x="766572" y="1242060"/>
                  </a:lnTo>
                  <a:lnTo>
                    <a:pt x="774192" y="1234440"/>
                  </a:lnTo>
                  <a:close/>
                </a:path>
                <a:path w="1402079" h="1282064">
                  <a:moveTo>
                    <a:pt x="787908" y="60960"/>
                  </a:moveTo>
                  <a:lnTo>
                    <a:pt x="787908" y="30480"/>
                  </a:lnTo>
                  <a:lnTo>
                    <a:pt x="766572" y="39624"/>
                  </a:lnTo>
                  <a:lnTo>
                    <a:pt x="787908" y="60960"/>
                  </a:lnTo>
                  <a:close/>
                </a:path>
                <a:path w="1402079" h="1282064">
                  <a:moveTo>
                    <a:pt x="787908" y="348996"/>
                  </a:moveTo>
                  <a:lnTo>
                    <a:pt x="787908" y="60960"/>
                  </a:lnTo>
                  <a:lnTo>
                    <a:pt x="766572" y="39624"/>
                  </a:lnTo>
                  <a:lnTo>
                    <a:pt x="766572" y="323088"/>
                  </a:lnTo>
                  <a:lnTo>
                    <a:pt x="774192" y="323088"/>
                  </a:lnTo>
                  <a:lnTo>
                    <a:pt x="774192" y="348996"/>
                  </a:lnTo>
                  <a:lnTo>
                    <a:pt x="787908" y="348996"/>
                  </a:lnTo>
                  <a:close/>
                </a:path>
                <a:path w="1402079" h="1282064">
                  <a:moveTo>
                    <a:pt x="1376172" y="666049"/>
                  </a:moveTo>
                  <a:lnTo>
                    <a:pt x="1376172" y="649224"/>
                  </a:lnTo>
                  <a:lnTo>
                    <a:pt x="1367790" y="640842"/>
                  </a:lnTo>
                  <a:lnTo>
                    <a:pt x="766572" y="1242060"/>
                  </a:lnTo>
                  <a:lnTo>
                    <a:pt x="787908" y="1249680"/>
                  </a:lnTo>
                  <a:lnTo>
                    <a:pt x="787908" y="1255714"/>
                  </a:lnTo>
                  <a:lnTo>
                    <a:pt x="1376172" y="666049"/>
                  </a:lnTo>
                  <a:close/>
                </a:path>
                <a:path w="1402079" h="1282064">
                  <a:moveTo>
                    <a:pt x="787908" y="1255714"/>
                  </a:moveTo>
                  <a:lnTo>
                    <a:pt x="787908" y="1249680"/>
                  </a:lnTo>
                  <a:lnTo>
                    <a:pt x="766572" y="1242060"/>
                  </a:lnTo>
                  <a:lnTo>
                    <a:pt x="766572" y="1277101"/>
                  </a:lnTo>
                  <a:lnTo>
                    <a:pt x="787908" y="1255714"/>
                  </a:lnTo>
                  <a:close/>
                </a:path>
                <a:path w="1402079" h="1282064">
                  <a:moveTo>
                    <a:pt x="1376172" y="649224"/>
                  </a:moveTo>
                  <a:lnTo>
                    <a:pt x="1376172" y="632460"/>
                  </a:lnTo>
                  <a:lnTo>
                    <a:pt x="1367790" y="640842"/>
                  </a:lnTo>
                  <a:lnTo>
                    <a:pt x="1376172" y="649224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48399" y="2438399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1295399" y="990599"/>
                  </a:moveTo>
                  <a:lnTo>
                    <a:pt x="1295399" y="0"/>
                  </a:lnTo>
                  <a:lnTo>
                    <a:pt x="0" y="0"/>
                  </a:lnTo>
                  <a:lnTo>
                    <a:pt x="0" y="990599"/>
                  </a:lnTo>
                  <a:lnTo>
                    <a:pt x="1295399" y="9905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36208" y="2426208"/>
              <a:ext cx="1321435" cy="1016635"/>
            </a:xfrm>
            <a:custGeom>
              <a:avLst/>
              <a:gdLst/>
              <a:ahLst/>
              <a:cxnLst/>
              <a:rect l="l" t="t" r="r" b="b"/>
              <a:pathLst>
                <a:path w="1321434" h="1016635">
                  <a:moveTo>
                    <a:pt x="1321308" y="1010412"/>
                  </a:moveTo>
                  <a:lnTo>
                    <a:pt x="1321308" y="6096"/>
                  </a:lnTo>
                  <a:lnTo>
                    <a:pt x="13152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1010412"/>
                  </a:lnTo>
                  <a:lnTo>
                    <a:pt x="6096" y="1016508"/>
                  </a:lnTo>
                  <a:lnTo>
                    <a:pt x="12192" y="10165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295400" y="25908"/>
                  </a:lnTo>
                  <a:lnTo>
                    <a:pt x="1295400" y="12192"/>
                  </a:lnTo>
                  <a:lnTo>
                    <a:pt x="1307592" y="25908"/>
                  </a:lnTo>
                  <a:lnTo>
                    <a:pt x="1307592" y="1016508"/>
                  </a:lnTo>
                  <a:lnTo>
                    <a:pt x="1315212" y="1016508"/>
                  </a:lnTo>
                  <a:lnTo>
                    <a:pt x="1321308" y="1010412"/>
                  </a:lnTo>
                  <a:close/>
                </a:path>
                <a:path w="1321434" h="10166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321434" h="1016635">
                  <a:moveTo>
                    <a:pt x="25908" y="9906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990600"/>
                  </a:lnTo>
                  <a:lnTo>
                    <a:pt x="25908" y="990600"/>
                  </a:lnTo>
                  <a:close/>
                </a:path>
                <a:path w="1321434" h="1016635">
                  <a:moveTo>
                    <a:pt x="1307592" y="990600"/>
                  </a:moveTo>
                  <a:lnTo>
                    <a:pt x="12192" y="990600"/>
                  </a:lnTo>
                  <a:lnTo>
                    <a:pt x="25908" y="1002792"/>
                  </a:lnTo>
                  <a:lnTo>
                    <a:pt x="25908" y="1016508"/>
                  </a:lnTo>
                  <a:lnTo>
                    <a:pt x="1295400" y="1016508"/>
                  </a:lnTo>
                  <a:lnTo>
                    <a:pt x="1295400" y="1002792"/>
                  </a:lnTo>
                  <a:lnTo>
                    <a:pt x="1307592" y="990600"/>
                  </a:lnTo>
                  <a:close/>
                </a:path>
                <a:path w="1321434" h="1016635">
                  <a:moveTo>
                    <a:pt x="25908" y="1016508"/>
                  </a:moveTo>
                  <a:lnTo>
                    <a:pt x="25908" y="1002792"/>
                  </a:lnTo>
                  <a:lnTo>
                    <a:pt x="12192" y="990600"/>
                  </a:lnTo>
                  <a:lnTo>
                    <a:pt x="12192" y="1016508"/>
                  </a:lnTo>
                  <a:lnTo>
                    <a:pt x="25908" y="1016508"/>
                  </a:lnTo>
                  <a:close/>
                </a:path>
                <a:path w="1321434" h="1016635">
                  <a:moveTo>
                    <a:pt x="1307592" y="25908"/>
                  </a:moveTo>
                  <a:lnTo>
                    <a:pt x="1295400" y="12192"/>
                  </a:lnTo>
                  <a:lnTo>
                    <a:pt x="1295400" y="25908"/>
                  </a:lnTo>
                  <a:lnTo>
                    <a:pt x="1307592" y="25908"/>
                  </a:lnTo>
                  <a:close/>
                </a:path>
                <a:path w="1321434" h="1016635">
                  <a:moveTo>
                    <a:pt x="1307592" y="990600"/>
                  </a:moveTo>
                  <a:lnTo>
                    <a:pt x="1307592" y="25908"/>
                  </a:lnTo>
                  <a:lnTo>
                    <a:pt x="1295400" y="25908"/>
                  </a:lnTo>
                  <a:lnTo>
                    <a:pt x="1295400" y="990600"/>
                  </a:lnTo>
                  <a:lnTo>
                    <a:pt x="1307592" y="990600"/>
                  </a:lnTo>
                  <a:close/>
                </a:path>
                <a:path w="1321434" h="1016635">
                  <a:moveTo>
                    <a:pt x="1307592" y="1016508"/>
                  </a:moveTo>
                  <a:lnTo>
                    <a:pt x="1307592" y="990600"/>
                  </a:lnTo>
                  <a:lnTo>
                    <a:pt x="1295400" y="1002792"/>
                  </a:lnTo>
                  <a:lnTo>
                    <a:pt x="1295400" y="1016508"/>
                  </a:lnTo>
                  <a:lnTo>
                    <a:pt x="1307592" y="10165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48400" y="2438400"/>
            <a:ext cx="1295400" cy="990600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356235" marR="351790" indent="5715">
              <a:lnSpc>
                <a:spcPct val="100000"/>
              </a:lnSpc>
              <a:spcBef>
                <a:spcPts val="1639"/>
              </a:spcBef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305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ig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766050" y="2373376"/>
          <a:ext cx="1600200" cy="2199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spc="-190" dirty="0">
                          <a:latin typeface="Arial"/>
                          <a:cs typeface="Arial"/>
                        </a:rPr>
                        <a:t>Chrom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25" dirty="0">
                          <a:latin typeface="Arial"/>
                          <a:cs typeface="Arial"/>
                        </a:rPr>
                        <a:t>#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spc="-225" dirty="0">
                          <a:latin typeface="Arial"/>
                          <a:cs typeface="Arial"/>
                        </a:rPr>
                        <a:t>Rank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05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705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705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03243" y="4794250"/>
          <a:ext cx="2000885" cy="2200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467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spc="-190" dirty="0">
                          <a:latin typeface="Arial"/>
                          <a:cs typeface="Arial"/>
                        </a:rPr>
                        <a:t>Chrom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25" dirty="0">
                          <a:latin typeface="Arial"/>
                          <a:cs typeface="Arial"/>
                        </a:rPr>
                        <a:t>#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80"/>
                        </a:lnSpc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%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RW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7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7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7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67"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8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7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2919984" y="5163312"/>
            <a:ext cx="1656714" cy="1655445"/>
            <a:chOff x="2919984" y="5163312"/>
            <a:chExt cx="1656714" cy="1655445"/>
          </a:xfrm>
        </p:grpSpPr>
        <p:sp>
          <p:nvSpPr>
            <p:cNvPr id="24" name="object 24"/>
            <p:cNvSpPr/>
            <p:nvPr/>
          </p:nvSpPr>
          <p:spPr>
            <a:xfrm>
              <a:off x="3749039" y="5172456"/>
              <a:ext cx="817880" cy="1000125"/>
            </a:xfrm>
            <a:custGeom>
              <a:avLst/>
              <a:gdLst/>
              <a:ahLst/>
              <a:cxnLst/>
              <a:rect l="l" t="t" r="r" b="b"/>
              <a:pathLst>
                <a:path w="817879" h="1000125">
                  <a:moveTo>
                    <a:pt x="817730" y="812060"/>
                  </a:moveTo>
                  <a:lnTo>
                    <a:pt x="816132" y="765859"/>
                  </a:lnTo>
                  <a:lnTo>
                    <a:pt x="811942" y="720130"/>
                  </a:lnTo>
                  <a:lnTo>
                    <a:pt x="805219" y="674965"/>
                  </a:lnTo>
                  <a:lnTo>
                    <a:pt x="796021" y="630456"/>
                  </a:lnTo>
                  <a:lnTo>
                    <a:pt x="784405" y="586695"/>
                  </a:lnTo>
                  <a:lnTo>
                    <a:pt x="770429" y="543774"/>
                  </a:lnTo>
                  <a:lnTo>
                    <a:pt x="754151" y="501785"/>
                  </a:lnTo>
                  <a:lnTo>
                    <a:pt x="735629" y="460821"/>
                  </a:lnTo>
                  <a:lnTo>
                    <a:pt x="714922" y="420973"/>
                  </a:lnTo>
                  <a:lnTo>
                    <a:pt x="692086" y="382333"/>
                  </a:lnTo>
                  <a:lnTo>
                    <a:pt x="667180" y="344994"/>
                  </a:lnTo>
                  <a:lnTo>
                    <a:pt x="640262" y="309047"/>
                  </a:lnTo>
                  <a:lnTo>
                    <a:pt x="611389" y="274585"/>
                  </a:lnTo>
                  <a:lnTo>
                    <a:pt x="580620" y="241700"/>
                  </a:lnTo>
                  <a:lnTo>
                    <a:pt x="548012" y="210483"/>
                  </a:lnTo>
                  <a:lnTo>
                    <a:pt x="513623" y="181027"/>
                  </a:lnTo>
                  <a:lnTo>
                    <a:pt x="477512" y="153423"/>
                  </a:lnTo>
                  <a:lnTo>
                    <a:pt x="439735" y="127765"/>
                  </a:lnTo>
                  <a:lnTo>
                    <a:pt x="400352" y="104144"/>
                  </a:lnTo>
                  <a:lnTo>
                    <a:pt x="359419" y="82651"/>
                  </a:lnTo>
                  <a:lnTo>
                    <a:pt x="316995" y="63379"/>
                  </a:lnTo>
                  <a:lnTo>
                    <a:pt x="273138" y="46421"/>
                  </a:lnTo>
                  <a:lnTo>
                    <a:pt x="227906" y="31868"/>
                  </a:lnTo>
                  <a:lnTo>
                    <a:pt x="181355" y="19811"/>
                  </a:lnTo>
                  <a:lnTo>
                    <a:pt x="136517" y="10929"/>
                  </a:lnTo>
                  <a:lnTo>
                    <a:pt x="91249" y="4762"/>
                  </a:lnTo>
                  <a:lnTo>
                    <a:pt x="45696" y="1166"/>
                  </a:lnTo>
                  <a:lnTo>
                    <a:pt x="0" y="0"/>
                  </a:lnTo>
                  <a:lnTo>
                    <a:pt x="0" y="818387"/>
                  </a:lnTo>
                  <a:lnTo>
                    <a:pt x="797051" y="999743"/>
                  </a:lnTo>
                  <a:lnTo>
                    <a:pt x="806398" y="952575"/>
                  </a:lnTo>
                  <a:lnTo>
                    <a:pt x="812921" y="905510"/>
                  </a:lnTo>
                  <a:lnTo>
                    <a:pt x="816679" y="858642"/>
                  </a:lnTo>
                  <a:lnTo>
                    <a:pt x="817730" y="812060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39896" y="5163312"/>
              <a:ext cx="836930" cy="1019810"/>
            </a:xfrm>
            <a:custGeom>
              <a:avLst/>
              <a:gdLst/>
              <a:ahLst/>
              <a:cxnLst/>
              <a:rect l="l" t="t" r="r" b="b"/>
              <a:pathLst>
                <a:path w="836929" h="1019810">
                  <a:moveTo>
                    <a:pt x="836676" y="845820"/>
                  </a:moveTo>
                  <a:lnTo>
                    <a:pt x="836676" y="804672"/>
                  </a:lnTo>
                  <a:lnTo>
                    <a:pt x="830580" y="723900"/>
                  </a:lnTo>
                  <a:lnTo>
                    <a:pt x="824484" y="682752"/>
                  </a:lnTo>
                  <a:lnTo>
                    <a:pt x="816864" y="643128"/>
                  </a:lnTo>
                  <a:lnTo>
                    <a:pt x="806196" y="605028"/>
                  </a:lnTo>
                  <a:lnTo>
                    <a:pt x="794004" y="566928"/>
                  </a:lnTo>
                  <a:lnTo>
                    <a:pt x="780288" y="528828"/>
                  </a:lnTo>
                  <a:lnTo>
                    <a:pt x="765048" y="492252"/>
                  </a:lnTo>
                  <a:lnTo>
                    <a:pt x="748284" y="455676"/>
                  </a:lnTo>
                  <a:lnTo>
                    <a:pt x="729996" y="420624"/>
                  </a:lnTo>
                  <a:lnTo>
                    <a:pt x="710184" y="387096"/>
                  </a:lnTo>
                  <a:lnTo>
                    <a:pt x="687324" y="353568"/>
                  </a:lnTo>
                  <a:lnTo>
                    <a:pt x="664464" y="321564"/>
                  </a:lnTo>
                  <a:lnTo>
                    <a:pt x="640080" y="291084"/>
                  </a:lnTo>
                  <a:lnTo>
                    <a:pt x="612648" y="260604"/>
                  </a:lnTo>
                  <a:lnTo>
                    <a:pt x="585216" y="233172"/>
                  </a:lnTo>
                  <a:lnTo>
                    <a:pt x="556260" y="205740"/>
                  </a:lnTo>
                  <a:lnTo>
                    <a:pt x="524256" y="179832"/>
                  </a:lnTo>
                  <a:lnTo>
                    <a:pt x="492252" y="155448"/>
                  </a:lnTo>
                  <a:lnTo>
                    <a:pt x="458724" y="132588"/>
                  </a:lnTo>
                  <a:lnTo>
                    <a:pt x="425196" y="111252"/>
                  </a:lnTo>
                  <a:lnTo>
                    <a:pt x="388620" y="91440"/>
                  </a:lnTo>
                  <a:lnTo>
                    <a:pt x="352044" y="74676"/>
                  </a:lnTo>
                  <a:lnTo>
                    <a:pt x="313944" y="57912"/>
                  </a:lnTo>
                  <a:lnTo>
                    <a:pt x="274320" y="42672"/>
                  </a:lnTo>
                  <a:lnTo>
                    <a:pt x="234696" y="30480"/>
                  </a:lnTo>
                  <a:lnTo>
                    <a:pt x="193548" y="19812"/>
                  </a:lnTo>
                  <a:lnTo>
                    <a:pt x="147828" y="10668"/>
                  </a:lnTo>
                  <a:lnTo>
                    <a:pt x="102108" y="4572"/>
                  </a:lnTo>
                  <a:lnTo>
                    <a:pt x="53340" y="1422"/>
                  </a:lnTo>
                  <a:lnTo>
                    <a:pt x="32004" y="0"/>
                  </a:lnTo>
                  <a:lnTo>
                    <a:pt x="4572" y="0"/>
                  </a:lnTo>
                  <a:lnTo>
                    <a:pt x="0" y="4572"/>
                  </a:lnTo>
                  <a:lnTo>
                    <a:pt x="0" y="832104"/>
                  </a:lnTo>
                  <a:lnTo>
                    <a:pt x="3048" y="835152"/>
                  </a:lnTo>
                  <a:lnTo>
                    <a:pt x="6096" y="836676"/>
                  </a:lnTo>
                  <a:lnTo>
                    <a:pt x="9144" y="837368"/>
                  </a:lnTo>
                  <a:lnTo>
                    <a:pt x="9144" y="18288"/>
                  </a:lnTo>
                  <a:lnTo>
                    <a:pt x="18288" y="9144"/>
                  </a:lnTo>
                  <a:lnTo>
                    <a:pt x="18288" y="18288"/>
                  </a:lnTo>
                  <a:lnTo>
                    <a:pt x="32004" y="18288"/>
                  </a:lnTo>
                  <a:lnTo>
                    <a:pt x="54864" y="19913"/>
                  </a:lnTo>
                  <a:lnTo>
                    <a:pt x="99060" y="22860"/>
                  </a:lnTo>
                  <a:lnTo>
                    <a:pt x="144780" y="28956"/>
                  </a:lnTo>
                  <a:lnTo>
                    <a:pt x="166116" y="33528"/>
                  </a:lnTo>
                  <a:lnTo>
                    <a:pt x="188976" y="38100"/>
                  </a:lnTo>
                  <a:lnTo>
                    <a:pt x="228600" y="48768"/>
                  </a:lnTo>
                  <a:lnTo>
                    <a:pt x="268224" y="60960"/>
                  </a:lnTo>
                  <a:lnTo>
                    <a:pt x="306324" y="74676"/>
                  </a:lnTo>
                  <a:lnTo>
                    <a:pt x="344424" y="89916"/>
                  </a:lnTo>
                  <a:lnTo>
                    <a:pt x="381000" y="108204"/>
                  </a:lnTo>
                  <a:lnTo>
                    <a:pt x="416052" y="126492"/>
                  </a:lnTo>
                  <a:lnTo>
                    <a:pt x="449580" y="147828"/>
                  </a:lnTo>
                  <a:lnTo>
                    <a:pt x="513588" y="193548"/>
                  </a:lnTo>
                  <a:lnTo>
                    <a:pt x="571500" y="245364"/>
                  </a:lnTo>
                  <a:lnTo>
                    <a:pt x="598932" y="272796"/>
                  </a:lnTo>
                  <a:lnTo>
                    <a:pt x="649224" y="332232"/>
                  </a:lnTo>
                  <a:lnTo>
                    <a:pt x="672084" y="364236"/>
                  </a:lnTo>
                  <a:lnTo>
                    <a:pt x="693420" y="396240"/>
                  </a:lnTo>
                  <a:lnTo>
                    <a:pt x="713232" y="429768"/>
                  </a:lnTo>
                  <a:lnTo>
                    <a:pt x="731520" y="464820"/>
                  </a:lnTo>
                  <a:lnTo>
                    <a:pt x="748284" y="499872"/>
                  </a:lnTo>
                  <a:lnTo>
                    <a:pt x="763524" y="534924"/>
                  </a:lnTo>
                  <a:lnTo>
                    <a:pt x="777240" y="571500"/>
                  </a:lnTo>
                  <a:lnTo>
                    <a:pt x="798576" y="647700"/>
                  </a:lnTo>
                  <a:lnTo>
                    <a:pt x="806196" y="685800"/>
                  </a:lnTo>
                  <a:lnTo>
                    <a:pt x="812292" y="725424"/>
                  </a:lnTo>
                  <a:lnTo>
                    <a:pt x="818388" y="804672"/>
                  </a:lnTo>
                  <a:lnTo>
                    <a:pt x="818388" y="998220"/>
                  </a:lnTo>
                  <a:lnTo>
                    <a:pt x="824484" y="970788"/>
                  </a:lnTo>
                  <a:lnTo>
                    <a:pt x="830580" y="928116"/>
                  </a:lnTo>
                  <a:lnTo>
                    <a:pt x="835152" y="886968"/>
                  </a:lnTo>
                  <a:lnTo>
                    <a:pt x="836676" y="845820"/>
                  </a:lnTo>
                  <a:close/>
                </a:path>
                <a:path w="836929" h="1019810">
                  <a:moveTo>
                    <a:pt x="18288" y="18288"/>
                  </a:moveTo>
                  <a:lnTo>
                    <a:pt x="18288" y="9144"/>
                  </a:lnTo>
                  <a:lnTo>
                    <a:pt x="9144" y="18288"/>
                  </a:lnTo>
                  <a:lnTo>
                    <a:pt x="18288" y="18288"/>
                  </a:lnTo>
                  <a:close/>
                </a:path>
                <a:path w="836929" h="1019810">
                  <a:moveTo>
                    <a:pt x="18288" y="820133"/>
                  </a:moveTo>
                  <a:lnTo>
                    <a:pt x="18288" y="18288"/>
                  </a:lnTo>
                  <a:lnTo>
                    <a:pt x="9144" y="18288"/>
                  </a:lnTo>
                  <a:lnTo>
                    <a:pt x="9144" y="837368"/>
                  </a:lnTo>
                  <a:lnTo>
                    <a:pt x="10668" y="837714"/>
                  </a:lnTo>
                  <a:lnTo>
                    <a:pt x="10668" y="818388"/>
                  </a:lnTo>
                  <a:lnTo>
                    <a:pt x="18288" y="820133"/>
                  </a:lnTo>
                  <a:close/>
                </a:path>
                <a:path w="836929" h="1019810">
                  <a:moveTo>
                    <a:pt x="800092" y="999172"/>
                  </a:moveTo>
                  <a:lnTo>
                    <a:pt x="10668" y="818388"/>
                  </a:lnTo>
                  <a:lnTo>
                    <a:pt x="18288" y="827532"/>
                  </a:lnTo>
                  <a:lnTo>
                    <a:pt x="18288" y="839444"/>
                  </a:lnTo>
                  <a:lnTo>
                    <a:pt x="798576" y="1016647"/>
                  </a:lnTo>
                  <a:lnTo>
                    <a:pt x="798576" y="1007364"/>
                  </a:lnTo>
                  <a:lnTo>
                    <a:pt x="800092" y="999172"/>
                  </a:lnTo>
                  <a:close/>
                </a:path>
                <a:path w="836929" h="1019810">
                  <a:moveTo>
                    <a:pt x="18288" y="839444"/>
                  </a:moveTo>
                  <a:lnTo>
                    <a:pt x="18288" y="827532"/>
                  </a:lnTo>
                  <a:lnTo>
                    <a:pt x="10668" y="818388"/>
                  </a:lnTo>
                  <a:lnTo>
                    <a:pt x="10668" y="837714"/>
                  </a:lnTo>
                  <a:lnTo>
                    <a:pt x="18288" y="839444"/>
                  </a:lnTo>
                  <a:close/>
                </a:path>
                <a:path w="836929" h="1019810">
                  <a:moveTo>
                    <a:pt x="809244" y="1001268"/>
                  </a:moveTo>
                  <a:lnTo>
                    <a:pt x="800092" y="999172"/>
                  </a:lnTo>
                  <a:lnTo>
                    <a:pt x="798576" y="1007364"/>
                  </a:lnTo>
                  <a:lnTo>
                    <a:pt x="809244" y="1001268"/>
                  </a:lnTo>
                  <a:close/>
                </a:path>
                <a:path w="836929" h="1019810">
                  <a:moveTo>
                    <a:pt x="809244" y="1018032"/>
                  </a:moveTo>
                  <a:lnTo>
                    <a:pt x="809244" y="1001268"/>
                  </a:lnTo>
                  <a:lnTo>
                    <a:pt x="798576" y="1007364"/>
                  </a:lnTo>
                  <a:lnTo>
                    <a:pt x="798576" y="1016647"/>
                  </a:lnTo>
                  <a:lnTo>
                    <a:pt x="804672" y="1018032"/>
                  </a:lnTo>
                  <a:lnTo>
                    <a:pt x="807720" y="1019556"/>
                  </a:lnTo>
                  <a:lnTo>
                    <a:pt x="809244" y="1018032"/>
                  </a:lnTo>
                  <a:close/>
                </a:path>
                <a:path w="836929" h="1019810">
                  <a:moveTo>
                    <a:pt x="818388" y="998220"/>
                  </a:moveTo>
                  <a:lnTo>
                    <a:pt x="818388" y="844296"/>
                  </a:lnTo>
                  <a:lnTo>
                    <a:pt x="816864" y="885444"/>
                  </a:lnTo>
                  <a:lnTo>
                    <a:pt x="812292" y="925068"/>
                  </a:lnTo>
                  <a:lnTo>
                    <a:pt x="806196" y="966216"/>
                  </a:lnTo>
                  <a:lnTo>
                    <a:pt x="800092" y="999172"/>
                  </a:lnTo>
                  <a:lnTo>
                    <a:pt x="809244" y="1001268"/>
                  </a:lnTo>
                  <a:lnTo>
                    <a:pt x="809244" y="1018032"/>
                  </a:lnTo>
                  <a:lnTo>
                    <a:pt x="812292" y="1018032"/>
                  </a:lnTo>
                  <a:lnTo>
                    <a:pt x="813816" y="1016508"/>
                  </a:lnTo>
                  <a:lnTo>
                    <a:pt x="815340" y="1013460"/>
                  </a:lnTo>
                  <a:lnTo>
                    <a:pt x="815340" y="1011936"/>
                  </a:lnTo>
                  <a:lnTo>
                    <a:pt x="818388" y="998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27119" y="5990844"/>
              <a:ext cx="919480" cy="818515"/>
            </a:xfrm>
            <a:custGeom>
              <a:avLst/>
              <a:gdLst/>
              <a:ahLst/>
              <a:cxnLst/>
              <a:rect l="l" t="t" r="r" b="b"/>
              <a:pathLst>
                <a:path w="919479" h="818515">
                  <a:moveTo>
                    <a:pt x="918971" y="181355"/>
                  </a:moveTo>
                  <a:lnTo>
                    <a:pt x="121919" y="0"/>
                  </a:lnTo>
                  <a:lnTo>
                    <a:pt x="0" y="809243"/>
                  </a:lnTo>
                  <a:lnTo>
                    <a:pt x="48767" y="815139"/>
                  </a:lnTo>
                  <a:lnTo>
                    <a:pt x="97235" y="818098"/>
                  </a:lnTo>
                  <a:lnTo>
                    <a:pt x="145307" y="818187"/>
                  </a:lnTo>
                  <a:lnTo>
                    <a:pt x="192885" y="815473"/>
                  </a:lnTo>
                  <a:lnTo>
                    <a:pt x="239873" y="810022"/>
                  </a:lnTo>
                  <a:lnTo>
                    <a:pt x="286175" y="801902"/>
                  </a:lnTo>
                  <a:lnTo>
                    <a:pt x="331693" y="791178"/>
                  </a:lnTo>
                  <a:lnTo>
                    <a:pt x="376331" y="777917"/>
                  </a:lnTo>
                  <a:lnTo>
                    <a:pt x="419992" y="762186"/>
                  </a:lnTo>
                  <a:lnTo>
                    <a:pt x="462579" y="744052"/>
                  </a:lnTo>
                  <a:lnTo>
                    <a:pt x="503995" y="723581"/>
                  </a:lnTo>
                  <a:lnTo>
                    <a:pt x="544144" y="700839"/>
                  </a:lnTo>
                  <a:lnTo>
                    <a:pt x="582929" y="675893"/>
                  </a:lnTo>
                  <a:lnTo>
                    <a:pt x="620254" y="648811"/>
                  </a:lnTo>
                  <a:lnTo>
                    <a:pt x="656020" y="619657"/>
                  </a:lnTo>
                  <a:lnTo>
                    <a:pt x="690132" y="588500"/>
                  </a:lnTo>
                  <a:lnTo>
                    <a:pt x="722493" y="555405"/>
                  </a:lnTo>
                  <a:lnTo>
                    <a:pt x="753006" y="520440"/>
                  </a:lnTo>
                  <a:lnTo>
                    <a:pt x="781574" y="483670"/>
                  </a:lnTo>
                  <a:lnTo>
                    <a:pt x="808101" y="445162"/>
                  </a:lnTo>
                  <a:lnTo>
                    <a:pt x="832490" y="404984"/>
                  </a:lnTo>
                  <a:lnTo>
                    <a:pt x="854643" y="363201"/>
                  </a:lnTo>
                  <a:lnTo>
                    <a:pt x="874465" y="319880"/>
                  </a:lnTo>
                  <a:lnTo>
                    <a:pt x="891858" y="275087"/>
                  </a:lnTo>
                  <a:lnTo>
                    <a:pt x="906726" y="228890"/>
                  </a:lnTo>
                  <a:lnTo>
                    <a:pt x="918971" y="181355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6452" y="5981700"/>
              <a:ext cx="940435" cy="836930"/>
            </a:xfrm>
            <a:custGeom>
              <a:avLst/>
              <a:gdLst/>
              <a:ahLst/>
              <a:cxnLst/>
              <a:rect l="l" t="t" r="r" b="b"/>
              <a:pathLst>
                <a:path w="940435" h="836929">
                  <a:moveTo>
                    <a:pt x="940308" y="190500"/>
                  </a:moveTo>
                  <a:lnTo>
                    <a:pt x="938784" y="188976"/>
                  </a:lnTo>
                  <a:lnTo>
                    <a:pt x="938784" y="185928"/>
                  </a:lnTo>
                  <a:lnTo>
                    <a:pt x="937260" y="184404"/>
                  </a:lnTo>
                  <a:lnTo>
                    <a:pt x="934212" y="182880"/>
                  </a:lnTo>
                  <a:lnTo>
                    <a:pt x="932688" y="182880"/>
                  </a:lnTo>
                  <a:lnTo>
                    <a:pt x="134112" y="0"/>
                  </a:lnTo>
                  <a:lnTo>
                    <a:pt x="129540" y="0"/>
                  </a:lnTo>
                  <a:lnTo>
                    <a:pt x="126492" y="1524"/>
                  </a:lnTo>
                  <a:lnTo>
                    <a:pt x="123444" y="4572"/>
                  </a:lnTo>
                  <a:lnTo>
                    <a:pt x="123444" y="7620"/>
                  </a:lnTo>
                  <a:lnTo>
                    <a:pt x="1524" y="816864"/>
                  </a:lnTo>
                  <a:lnTo>
                    <a:pt x="0" y="819912"/>
                  </a:lnTo>
                  <a:lnTo>
                    <a:pt x="1524" y="821436"/>
                  </a:lnTo>
                  <a:lnTo>
                    <a:pt x="3048" y="824484"/>
                  </a:lnTo>
                  <a:lnTo>
                    <a:pt x="6096" y="827532"/>
                  </a:lnTo>
                  <a:lnTo>
                    <a:pt x="9144" y="827532"/>
                  </a:lnTo>
                  <a:lnTo>
                    <a:pt x="10668" y="827707"/>
                  </a:lnTo>
                  <a:lnTo>
                    <a:pt x="10668" y="809244"/>
                  </a:lnTo>
                  <a:lnTo>
                    <a:pt x="21235" y="810463"/>
                  </a:lnTo>
                  <a:lnTo>
                    <a:pt x="129540" y="91592"/>
                  </a:lnTo>
                  <a:lnTo>
                    <a:pt x="129540" y="18288"/>
                  </a:lnTo>
                  <a:lnTo>
                    <a:pt x="141732" y="10668"/>
                  </a:lnTo>
                  <a:lnTo>
                    <a:pt x="141732" y="21056"/>
                  </a:lnTo>
                  <a:lnTo>
                    <a:pt x="919576" y="197704"/>
                  </a:lnTo>
                  <a:lnTo>
                    <a:pt x="922020" y="188976"/>
                  </a:lnTo>
                  <a:lnTo>
                    <a:pt x="928116" y="199644"/>
                  </a:lnTo>
                  <a:lnTo>
                    <a:pt x="928116" y="237934"/>
                  </a:lnTo>
                  <a:lnTo>
                    <a:pt x="929640" y="233172"/>
                  </a:lnTo>
                  <a:lnTo>
                    <a:pt x="938784" y="193548"/>
                  </a:lnTo>
                  <a:lnTo>
                    <a:pt x="940308" y="190500"/>
                  </a:lnTo>
                  <a:close/>
                </a:path>
                <a:path w="940435" h="836929">
                  <a:moveTo>
                    <a:pt x="21235" y="810463"/>
                  </a:moveTo>
                  <a:lnTo>
                    <a:pt x="10668" y="809244"/>
                  </a:lnTo>
                  <a:lnTo>
                    <a:pt x="19812" y="819912"/>
                  </a:lnTo>
                  <a:lnTo>
                    <a:pt x="21235" y="810463"/>
                  </a:lnTo>
                  <a:close/>
                </a:path>
                <a:path w="940435" h="836929">
                  <a:moveTo>
                    <a:pt x="928116" y="237934"/>
                  </a:moveTo>
                  <a:lnTo>
                    <a:pt x="928116" y="199644"/>
                  </a:lnTo>
                  <a:lnTo>
                    <a:pt x="919576" y="197704"/>
                  </a:lnTo>
                  <a:lnTo>
                    <a:pt x="900684" y="265176"/>
                  </a:lnTo>
                  <a:lnTo>
                    <a:pt x="886968" y="301752"/>
                  </a:lnTo>
                  <a:lnTo>
                    <a:pt x="856488" y="371856"/>
                  </a:lnTo>
                  <a:lnTo>
                    <a:pt x="838200" y="405384"/>
                  </a:lnTo>
                  <a:lnTo>
                    <a:pt x="798576" y="469392"/>
                  </a:lnTo>
                  <a:lnTo>
                    <a:pt x="775716" y="499872"/>
                  </a:lnTo>
                  <a:lnTo>
                    <a:pt x="728472" y="556260"/>
                  </a:lnTo>
                  <a:lnTo>
                    <a:pt x="675132" y="609600"/>
                  </a:lnTo>
                  <a:lnTo>
                    <a:pt x="618744" y="656844"/>
                  </a:lnTo>
                  <a:lnTo>
                    <a:pt x="557784" y="697992"/>
                  </a:lnTo>
                  <a:lnTo>
                    <a:pt x="492252" y="734568"/>
                  </a:lnTo>
                  <a:lnTo>
                    <a:pt x="388620" y="777240"/>
                  </a:lnTo>
                  <a:lnTo>
                    <a:pt x="316992" y="797052"/>
                  </a:lnTo>
                  <a:lnTo>
                    <a:pt x="243840" y="810768"/>
                  </a:lnTo>
                  <a:lnTo>
                    <a:pt x="205740" y="815340"/>
                  </a:lnTo>
                  <a:lnTo>
                    <a:pt x="167640" y="818388"/>
                  </a:lnTo>
                  <a:lnTo>
                    <a:pt x="126492" y="818327"/>
                  </a:lnTo>
                  <a:lnTo>
                    <a:pt x="89916" y="816864"/>
                  </a:lnTo>
                  <a:lnTo>
                    <a:pt x="50292" y="813816"/>
                  </a:lnTo>
                  <a:lnTo>
                    <a:pt x="21235" y="810463"/>
                  </a:lnTo>
                  <a:lnTo>
                    <a:pt x="19812" y="819912"/>
                  </a:lnTo>
                  <a:lnTo>
                    <a:pt x="10668" y="809244"/>
                  </a:lnTo>
                  <a:lnTo>
                    <a:pt x="10668" y="827707"/>
                  </a:lnTo>
                  <a:lnTo>
                    <a:pt x="48768" y="832104"/>
                  </a:lnTo>
                  <a:lnTo>
                    <a:pt x="88392" y="835152"/>
                  </a:lnTo>
                  <a:lnTo>
                    <a:pt x="126492" y="836617"/>
                  </a:lnTo>
                  <a:lnTo>
                    <a:pt x="167640" y="836676"/>
                  </a:lnTo>
                  <a:lnTo>
                    <a:pt x="207264" y="833628"/>
                  </a:lnTo>
                  <a:lnTo>
                    <a:pt x="245364" y="829056"/>
                  </a:lnTo>
                  <a:lnTo>
                    <a:pt x="283464" y="822960"/>
                  </a:lnTo>
                  <a:lnTo>
                    <a:pt x="321564" y="815340"/>
                  </a:lnTo>
                  <a:lnTo>
                    <a:pt x="431292" y="781812"/>
                  </a:lnTo>
                  <a:lnTo>
                    <a:pt x="466344" y="766572"/>
                  </a:lnTo>
                  <a:lnTo>
                    <a:pt x="533400" y="733044"/>
                  </a:lnTo>
                  <a:lnTo>
                    <a:pt x="566928" y="713232"/>
                  </a:lnTo>
                  <a:lnTo>
                    <a:pt x="629412" y="670560"/>
                  </a:lnTo>
                  <a:lnTo>
                    <a:pt x="687324" y="623316"/>
                  </a:lnTo>
                  <a:lnTo>
                    <a:pt x="742188" y="569976"/>
                  </a:lnTo>
                  <a:lnTo>
                    <a:pt x="790956" y="510540"/>
                  </a:lnTo>
                  <a:lnTo>
                    <a:pt x="813816" y="480060"/>
                  </a:lnTo>
                  <a:lnTo>
                    <a:pt x="835152" y="448056"/>
                  </a:lnTo>
                  <a:lnTo>
                    <a:pt x="854964" y="414528"/>
                  </a:lnTo>
                  <a:lnTo>
                    <a:pt x="888492" y="344424"/>
                  </a:lnTo>
                  <a:lnTo>
                    <a:pt x="903732" y="307848"/>
                  </a:lnTo>
                  <a:lnTo>
                    <a:pt x="917448" y="271272"/>
                  </a:lnTo>
                  <a:lnTo>
                    <a:pt x="928116" y="237934"/>
                  </a:lnTo>
                  <a:close/>
                </a:path>
                <a:path w="940435" h="836929">
                  <a:moveTo>
                    <a:pt x="141732" y="10668"/>
                  </a:moveTo>
                  <a:lnTo>
                    <a:pt x="129540" y="18288"/>
                  </a:lnTo>
                  <a:lnTo>
                    <a:pt x="140218" y="20713"/>
                  </a:lnTo>
                  <a:lnTo>
                    <a:pt x="141732" y="10668"/>
                  </a:lnTo>
                  <a:close/>
                </a:path>
                <a:path w="940435" h="836929">
                  <a:moveTo>
                    <a:pt x="140218" y="20713"/>
                  </a:moveTo>
                  <a:lnTo>
                    <a:pt x="129540" y="18288"/>
                  </a:lnTo>
                  <a:lnTo>
                    <a:pt x="129540" y="91592"/>
                  </a:lnTo>
                  <a:lnTo>
                    <a:pt x="140218" y="20713"/>
                  </a:lnTo>
                  <a:close/>
                </a:path>
                <a:path w="940435" h="836929">
                  <a:moveTo>
                    <a:pt x="141732" y="21056"/>
                  </a:moveTo>
                  <a:lnTo>
                    <a:pt x="141732" y="10668"/>
                  </a:lnTo>
                  <a:lnTo>
                    <a:pt x="140218" y="20713"/>
                  </a:lnTo>
                  <a:lnTo>
                    <a:pt x="141732" y="21056"/>
                  </a:lnTo>
                  <a:close/>
                </a:path>
                <a:path w="940435" h="836929">
                  <a:moveTo>
                    <a:pt x="928116" y="199644"/>
                  </a:moveTo>
                  <a:lnTo>
                    <a:pt x="922020" y="188976"/>
                  </a:lnTo>
                  <a:lnTo>
                    <a:pt x="919576" y="197704"/>
                  </a:lnTo>
                  <a:lnTo>
                    <a:pt x="928116" y="1996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50464" y="5990844"/>
              <a:ext cx="798830" cy="809625"/>
            </a:xfrm>
            <a:custGeom>
              <a:avLst/>
              <a:gdLst/>
              <a:ahLst/>
              <a:cxnLst/>
              <a:rect l="l" t="t" r="r" b="b"/>
              <a:pathLst>
                <a:path w="798829" h="809625">
                  <a:moveTo>
                    <a:pt x="798575" y="0"/>
                  </a:moveTo>
                  <a:lnTo>
                    <a:pt x="0" y="181355"/>
                  </a:lnTo>
                  <a:lnTo>
                    <a:pt x="12637" y="230113"/>
                  </a:lnTo>
                  <a:lnTo>
                    <a:pt x="28081" y="277570"/>
                  </a:lnTo>
                  <a:lnTo>
                    <a:pt x="46236" y="323640"/>
                  </a:lnTo>
                  <a:lnTo>
                    <a:pt x="67007" y="368234"/>
                  </a:lnTo>
                  <a:lnTo>
                    <a:pt x="90296" y="411265"/>
                  </a:lnTo>
                  <a:lnTo>
                    <a:pt x="116009" y="452644"/>
                  </a:lnTo>
                  <a:lnTo>
                    <a:pt x="144050" y="492284"/>
                  </a:lnTo>
                  <a:lnTo>
                    <a:pt x="174321" y="530095"/>
                  </a:lnTo>
                  <a:lnTo>
                    <a:pt x="206727" y="565992"/>
                  </a:lnTo>
                  <a:lnTo>
                    <a:pt x="241172" y="599884"/>
                  </a:lnTo>
                  <a:lnTo>
                    <a:pt x="277561" y="631685"/>
                  </a:lnTo>
                  <a:lnTo>
                    <a:pt x="315797" y="661306"/>
                  </a:lnTo>
                  <a:lnTo>
                    <a:pt x="355783" y="688659"/>
                  </a:lnTo>
                  <a:lnTo>
                    <a:pt x="397425" y="713657"/>
                  </a:lnTo>
                  <a:lnTo>
                    <a:pt x="440626" y="736211"/>
                  </a:lnTo>
                  <a:lnTo>
                    <a:pt x="485290" y="756233"/>
                  </a:lnTo>
                  <a:lnTo>
                    <a:pt x="531321" y="773635"/>
                  </a:lnTo>
                  <a:lnTo>
                    <a:pt x="578623" y="788330"/>
                  </a:lnTo>
                  <a:lnTo>
                    <a:pt x="627100" y="800228"/>
                  </a:lnTo>
                  <a:lnTo>
                    <a:pt x="676655" y="809243"/>
                  </a:lnTo>
                  <a:lnTo>
                    <a:pt x="798575" y="0"/>
                  </a:lnTo>
                  <a:close/>
                </a:path>
              </a:pathLst>
            </a:custGeom>
            <a:solidFill>
              <a:srgbClr val="A4AA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41320" y="5981700"/>
              <a:ext cx="817244" cy="828040"/>
            </a:xfrm>
            <a:custGeom>
              <a:avLst/>
              <a:gdLst/>
              <a:ahLst/>
              <a:cxnLst/>
              <a:rect l="l" t="t" r="r" b="b"/>
              <a:pathLst>
                <a:path w="817245" h="828040">
                  <a:moveTo>
                    <a:pt x="816864" y="10668"/>
                  </a:moveTo>
                  <a:lnTo>
                    <a:pt x="816864" y="7620"/>
                  </a:lnTo>
                  <a:lnTo>
                    <a:pt x="815340" y="4572"/>
                  </a:lnTo>
                  <a:lnTo>
                    <a:pt x="810768" y="0"/>
                  </a:lnTo>
                  <a:lnTo>
                    <a:pt x="804672" y="0"/>
                  </a:lnTo>
                  <a:lnTo>
                    <a:pt x="7620" y="182880"/>
                  </a:lnTo>
                  <a:lnTo>
                    <a:pt x="4572" y="182880"/>
                  </a:lnTo>
                  <a:lnTo>
                    <a:pt x="1524" y="185928"/>
                  </a:lnTo>
                  <a:lnTo>
                    <a:pt x="0" y="188976"/>
                  </a:lnTo>
                  <a:lnTo>
                    <a:pt x="0" y="193548"/>
                  </a:lnTo>
                  <a:lnTo>
                    <a:pt x="7620" y="224028"/>
                  </a:lnTo>
                  <a:lnTo>
                    <a:pt x="10668" y="234188"/>
                  </a:lnTo>
                  <a:lnTo>
                    <a:pt x="10668" y="199644"/>
                  </a:lnTo>
                  <a:lnTo>
                    <a:pt x="18288" y="188976"/>
                  </a:lnTo>
                  <a:lnTo>
                    <a:pt x="20402" y="197433"/>
                  </a:lnTo>
                  <a:lnTo>
                    <a:pt x="796533" y="21174"/>
                  </a:lnTo>
                  <a:lnTo>
                    <a:pt x="798576" y="7620"/>
                  </a:lnTo>
                  <a:lnTo>
                    <a:pt x="809244" y="18288"/>
                  </a:lnTo>
                  <a:lnTo>
                    <a:pt x="809244" y="61245"/>
                  </a:lnTo>
                  <a:lnTo>
                    <a:pt x="816864" y="10668"/>
                  </a:lnTo>
                  <a:close/>
                </a:path>
                <a:path w="817245" h="828040">
                  <a:moveTo>
                    <a:pt x="20402" y="197433"/>
                  </a:moveTo>
                  <a:lnTo>
                    <a:pt x="18288" y="188976"/>
                  </a:lnTo>
                  <a:lnTo>
                    <a:pt x="10668" y="199644"/>
                  </a:lnTo>
                  <a:lnTo>
                    <a:pt x="20402" y="197433"/>
                  </a:lnTo>
                  <a:close/>
                </a:path>
                <a:path w="817245" h="828040">
                  <a:moveTo>
                    <a:pt x="678014" y="807847"/>
                  </a:moveTo>
                  <a:lnTo>
                    <a:pt x="626364" y="798576"/>
                  </a:lnTo>
                  <a:lnTo>
                    <a:pt x="537972" y="772668"/>
                  </a:lnTo>
                  <a:lnTo>
                    <a:pt x="454152" y="737616"/>
                  </a:lnTo>
                  <a:lnTo>
                    <a:pt x="374904" y="693420"/>
                  </a:lnTo>
                  <a:lnTo>
                    <a:pt x="326136" y="659892"/>
                  </a:lnTo>
                  <a:lnTo>
                    <a:pt x="278892" y="621792"/>
                  </a:lnTo>
                  <a:lnTo>
                    <a:pt x="257556" y="601980"/>
                  </a:lnTo>
                  <a:lnTo>
                    <a:pt x="234696" y="582168"/>
                  </a:lnTo>
                  <a:lnTo>
                    <a:pt x="175260" y="515112"/>
                  </a:lnTo>
                  <a:lnTo>
                    <a:pt x="123444" y="441960"/>
                  </a:lnTo>
                  <a:lnTo>
                    <a:pt x="92964" y="390144"/>
                  </a:lnTo>
                  <a:lnTo>
                    <a:pt x="54864" y="307848"/>
                  </a:lnTo>
                  <a:lnTo>
                    <a:pt x="33528" y="249936"/>
                  </a:lnTo>
                  <a:lnTo>
                    <a:pt x="20402" y="197433"/>
                  </a:lnTo>
                  <a:lnTo>
                    <a:pt x="10668" y="199644"/>
                  </a:lnTo>
                  <a:lnTo>
                    <a:pt x="10668" y="234188"/>
                  </a:lnTo>
                  <a:lnTo>
                    <a:pt x="16764" y="254508"/>
                  </a:lnTo>
                  <a:lnTo>
                    <a:pt x="25908" y="283464"/>
                  </a:lnTo>
                  <a:lnTo>
                    <a:pt x="38100" y="313944"/>
                  </a:lnTo>
                  <a:lnTo>
                    <a:pt x="48768" y="342900"/>
                  </a:lnTo>
                  <a:lnTo>
                    <a:pt x="76200" y="397764"/>
                  </a:lnTo>
                  <a:lnTo>
                    <a:pt x="124968" y="477012"/>
                  </a:lnTo>
                  <a:lnTo>
                    <a:pt x="161544" y="525780"/>
                  </a:lnTo>
                  <a:lnTo>
                    <a:pt x="179832" y="550164"/>
                  </a:lnTo>
                  <a:lnTo>
                    <a:pt x="243840" y="615696"/>
                  </a:lnTo>
                  <a:lnTo>
                    <a:pt x="291084" y="655320"/>
                  </a:lnTo>
                  <a:lnTo>
                    <a:pt x="339852" y="691896"/>
                  </a:lnTo>
                  <a:lnTo>
                    <a:pt x="391668" y="725424"/>
                  </a:lnTo>
                  <a:lnTo>
                    <a:pt x="417576" y="739140"/>
                  </a:lnTo>
                  <a:lnTo>
                    <a:pt x="445008" y="754380"/>
                  </a:lnTo>
                  <a:lnTo>
                    <a:pt x="473964" y="766572"/>
                  </a:lnTo>
                  <a:lnTo>
                    <a:pt x="501396" y="778764"/>
                  </a:lnTo>
                  <a:lnTo>
                    <a:pt x="531876" y="789432"/>
                  </a:lnTo>
                  <a:lnTo>
                    <a:pt x="591312" y="807720"/>
                  </a:lnTo>
                  <a:lnTo>
                    <a:pt x="652272" y="821436"/>
                  </a:lnTo>
                  <a:lnTo>
                    <a:pt x="676656" y="826080"/>
                  </a:lnTo>
                  <a:lnTo>
                    <a:pt x="676656" y="816864"/>
                  </a:lnTo>
                  <a:lnTo>
                    <a:pt x="678014" y="807847"/>
                  </a:lnTo>
                  <a:close/>
                </a:path>
                <a:path w="817245" h="828040">
                  <a:moveTo>
                    <a:pt x="687324" y="809244"/>
                  </a:moveTo>
                  <a:lnTo>
                    <a:pt x="678014" y="807847"/>
                  </a:lnTo>
                  <a:lnTo>
                    <a:pt x="676656" y="816864"/>
                  </a:lnTo>
                  <a:lnTo>
                    <a:pt x="687324" y="809244"/>
                  </a:lnTo>
                  <a:close/>
                </a:path>
                <a:path w="817245" h="828040">
                  <a:moveTo>
                    <a:pt x="687324" y="827532"/>
                  </a:moveTo>
                  <a:lnTo>
                    <a:pt x="687324" y="809244"/>
                  </a:lnTo>
                  <a:lnTo>
                    <a:pt x="676656" y="816864"/>
                  </a:lnTo>
                  <a:lnTo>
                    <a:pt x="676656" y="826080"/>
                  </a:lnTo>
                  <a:lnTo>
                    <a:pt x="684276" y="827532"/>
                  </a:lnTo>
                  <a:lnTo>
                    <a:pt x="687324" y="827532"/>
                  </a:lnTo>
                  <a:close/>
                </a:path>
                <a:path w="817245" h="828040">
                  <a:moveTo>
                    <a:pt x="809244" y="61245"/>
                  </a:moveTo>
                  <a:lnTo>
                    <a:pt x="809244" y="18288"/>
                  </a:lnTo>
                  <a:lnTo>
                    <a:pt x="796533" y="21174"/>
                  </a:lnTo>
                  <a:lnTo>
                    <a:pt x="678014" y="807847"/>
                  </a:lnTo>
                  <a:lnTo>
                    <a:pt x="687324" y="809244"/>
                  </a:lnTo>
                  <a:lnTo>
                    <a:pt x="687324" y="827532"/>
                  </a:lnTo>
                  <a:lnTo>
                    <a:pt x="688848" y="827532"/>
                  </a:lnTo>
                  <a:lnTo>
                    <a:pt x="693420" y="822960"/>
                  </a:lnTo>
                  <a:lnTo>
                    <a:pt x="694944" y="819912"/>
                  </a:lnTo>
                  <a:lnTo>
                    <a:pt x="809244" y="61245"/>
                  </a:lnTo>
                  <a:close/>
                </a:path>
                <a:path w="817245" h="828040">
                  <a:moveTo>
                    <a:pt x="809244" y="18288"/>
                  </a:moveTo>
                  <a:lnTo>
                    <a:pt x="798576" y="7620"/>
                  </a:lnTo>
                  <a:lnTo>
                    <a:pt x="796533" y="21174"/>
                  </a:lnTo>
                  <a:lnTo>
                    <a:pt x="809244" y="182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30342" y="5480304"/>
              <a:ext cx="819150" cy="692150"/>
            </a:xfrm>
            <a:custGeom>
              <a:avLst/>
              <a:gdLst/>
              <a:ahLst/>
              <a:cxnLst/>
              <a:rect l="l" t="t" r="r" b="b"/>
              <a:pathLst>
                <a:path w="819150" h="692150">
                  <a:moveTo>
                    <a:pt x="818697" y="510539"/>
                  </a:moveTo>
                  <a:lnTo>
                    <a:pt x="178617" y="0"/>
                  </a:lnTo>
                  <a:lnTo>
                    <a:pt x="148832" y="39785"/>
                  </a:lnTo>
                  <a:lnTo>
                    <a:pt x="121676" y="81028"/>
                  </a:lnTo>
                  <a:lnTo>
                    <a:pt x="97174" y="123602"/>
                  </a:lnTo>
                  <a:lnTo>
                    <a:pt x="75355" y="167378"/>
                  </a:lnTo>
                  <a:lnTo>
                    <a:pt x="56245" y="212231"/>
                  </a:lnTo>
                  <a:lnTo>
                    <a:pt x="39872" y="258031"/>
                  </a:lnTo>
                  <a:lnTo>
                    <a:pt x="26262" y="304652"/>
                  </a:lnTo>
                  <a:lnTo>
                    <a:pt x="15443" y="351967"/>
                  </a:lnTo>
                  <a:lnTo>
                    <a:pt x="7441" y="399848"/>
                  </a:lnTo>
                  <a:lnTo>
                    <a:pt x="2284" y="448168"/>
                  </a:lnTo>
                  <a:lnTo>
                    <a:pt x="0" y="496800"/>
                  </a:lnTo>
                  <a:lnTo>
                    <a:pt x="614" y="545616"/>
                  </a:lnTo>
                  <a:lnTo>
                    <a:pt x="4154" y="594489"/>
                  </a:lnTo>
                  <a:lnTo>
                    <a:pt x="10647" y="643291"/>
                  </a:lnTo>
                  <a:lnTo>
                    <a:pt x="20121" y="691895"/>
                  </a:lnTo>
                  <a:lnTo>
                    <a:pt x="818697" y="510539"/>
                  </a:lnTo>
                  <a:close/>
                </a:path>
              </a:pathLst>
            </a:custGeom>
            <a:solidFill>
              <a:srgbClr val="D8B1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19984" y="5471160"/>
              <a:ext cx="838200" cy="711835"/>
            </a:xfrm>
            <a:custGeom>
              <a:avLst/>
              <a:gdLst/>
              <a:ahLst/>
              <a:cxnLst/>
              <a:rect l="l" t="t" r="r" b="b"/>
              <a:pathLst>
                <a:path w="838200" h="711835">
                  <a:moveTo>
                    <a:pt x="1524" y="541020"/>
                  </a:moveTo>
                  <a:lnTo>
                    <a:pt x="1524" y="495300"/>
                  </a:lnTo>
                  <a:lnTo>
                    <a:pt x="0" y="518160"/>
                  </a:lnTo>
                  <a:lnTo>
                    <a:pt x="1524" y="541020"/>
                  </a:lnTo>
                  <a:close/>
                </a:path>
                <a:path w="838200" h="711835">
                  <a:moveTo>
                    <a:pt x="838200" y="521208"/>
                  </a:moveTo>
                  <a:lnTo>
                    <a:pt x="838200" y="518160"/>
                  </a:lnTo>
                  <a:lnTo>
                    <a:pt x="836676" y="515112"/>
                  </a:lnTo>
                  <a:lnTo>
                    <a:pt x="833628" y="512064"/>
                  </a:lnTo>
                  <a:lnTo>
                    <a:pt x="193548" y="1524"/>
                  </a:lnTo>
                  <a:lnTo>
                    <a:pt x="192024" y="0"/>
                  </a:lnTo>
                  <a:lnTo>
                    <a:pt x="184404" y="0"/>
                  </a:lnTo>
                  <a:lnTo>
                    <a:pt x="181356" y="3048"/>
                  </a:lnTo>
                  <a:lnTo>
                    <a:pt x="167640" y="21336"/>
                  </a:lnTo>
                  <a:lnTo>
                    <a:pt x="152400" y="41148"/>
                  </a:lnTo>
                  <a:lnTo>
                    <a:pt x="140208" y="59436"/>
                  </a:lnTo>
                  <a:lnTo>
                    <a:pt x="126492" y="79248"/>
                  </a:lnTo>
                  <a:lnTo>
                    <a:pt x="115824" y="99060"/>
                  </a:lnTo>
                  <a:lnTo>
                    <a:pt x="92964" y="140208"/>
                  </a:lnTo>
                  <a:lnTo>
                    <a:pt x="54864" y="225552"/>
                  </a:lnTo>
                  <a:lnTo>
                    <a:pt x="39624" y="268224"/>
                  </a:lnTo>
                  <a:lnTo>
                    <a:pt x="33528" y="291084"/>
                  </a:lnTo>
                  <a:lnTo>
                    <a:pt x="27432" y="312420"/>
                  </a:lnTo>
                  <a:lnTo>
                    <a:pt x="21336" y="335280"/>
                  </a:lnTo>
                  <a:lnTo>
                    <a:pt x="12192" y="381000"/>
                  </a:lnTo>
                  <a:lnTo>
                    <a:pt x="3048" y="449580"/>
                  </a:lnTo>
                  <a:lnTo>
                    <a:pt x="1524" y="472440"/>
                  </a:lnTo>
                  <a:lnTo>
                    <a:pt x="1524" y="565404"/>
                  </a:lnTo>
                  <a:lnTo>
                    <a:pt x="3048" y="588264"/>
                  </a:lnTo>
                  <a:lnTo>
                    <a:pt x="12192" y="656844"/>
                  </a:lnTo>
                  <a:lnTo>
                    <a:pt x="16764" y="681228"/>
                  </a:lnTo>
                  <a:lnTo>
                    <a:pt x="18288" y="688848"/>
                  </a:lnTo>
                  <a:lnTo>
                    <a:pt x="18288" y="518160"/>
                  </a:lnTo>
                  <a:lnTo>
                    <a:pt x="19812" y="495300"/>
                  </a:lnTo>
                  <a:lnTo>
                    <a:pt x="19812" y="473964"/>
                  </a:lnTo>
                  <a:lnTo>
                    <a:pt x="21336" y="451104"/>
                  </a:lnTo>
                  <a:lnTo>
                    <a:pt x="30480" y="384048"/>
                  </a:lnTo>
                  <a:lnTo>
                    <a:pt x="35052" y="361188"/>
                  </a:lnTo>
                  <a:lnTo>
                    <a:pt x="39624" y="339852"/>
                  </a:lnTo>
                  <a:lnTo>
                    <a:pt x="44196" y="316992"/>
                  </a:lnTo>
                  <a:lnTo>
                    <a:pt x="56388" y="274320"/>
                  </a:lnTo>
                  <a:lnTo>
                    <a:pt x="71628" y="231648"/>
                  </a:lnTo>
                  <a:lnTo>
                    <a:pt x="80772" y="210312"/>
                  </a:lnTo>
                  <a:lnTo>
                    <a:pt x="89916" y="190500"/>
                  </a:lnTo>
                  <a:lnTo>
                    <a:pt x="99060" y="169164"/>
                  </a:lnTo>
                  <a:lnTo>
                    <a:pt x="118872" y="129540"/>
                  </a:lnTo>
                  <a:lnTo>
                    <a:pt x="155448" y="70104"/>
                  </a:lnTo>
                  <a:lnTo>
                    <a:pt x="182880" y="31496"/>
                  </a:lnTo>
                  <a:lnTo>
                    <a:pt x="182880" y="16764"/>
                  </a:lnTo>
                  <a:lnTo>
                    <a:pt x="195072" y="15240"/>
                  </a:lnTo>
                  <a:lnTo>
                    <a:pt x="195072" y="26488"/>
                  </a:lnTo>
                  <a:lnTo>
                    <a:pt x="807318" y="514828"/>
                  </a:lnTo>
                  <a:lnTo>
                    <a:pt x="826008" y="510540"/>
                  </a:lnTo>
                  <a:lnTo>
                    <a:pt x="826008" y="529866"/>
                  </a:lnTo>
                  <a:lnTo>
                    <a:pt x="830580" y="528828"/>
                  </a:lnTo>
                  <a:lnTo>
                    <a:pt x="833628" y="527304"/>
                  </a:lnTo>
                  <a:lnTo>
                    <a:pt x="836676" y="524256"/>
                  </a:lnTo>
                  <a:lnTo>
                    <a:pt x="838200" y="521208"/>
                  </a:lnTo>
                  <a:close/>
                </a:path>
                <a:path w="838200" h="711835">
                  <a:moveTo>
                    <a:pt x="37990" y="691347"/>
                  </a:moveTo>
                  <a:lnTo>
                    <a:pt x="35052" y="676656"/>
                  </a:lnTo>
                  <a:lnTo>
                    <a:pt x="30480" y="655320"/>
                  </a:lnTo>
                  <a:lnTo>
                    <a:pt x="21336" y="586740"/>
                  </a:lnTo>
                  <a:lnTo>
                    <a:pt x="19812" y="563880"/>
                  </a:lnTo>
                  <a:lnTo>
                    <a:pt x="19812" y="541020"/>
                  </a:lnTo>
                  <a:lnTo>
                    <a:pt x="18288" y="518160"/>
                  </a:lnTo>
                  <a:lnTo>
                    <a:pt x="18288" y="688848"/>
                  </a:lnTo>
                  <a:lnTo>
                    <a:pt x="21336" y="704088"/>
                  </a:lnTo>
                  <a:lnTo>
                    <a:pt x="21336" y="705612"/>
                  </a:lnTo>
                  <a:lnTo>
                    <a:pt x="22860" y="708660"/>
                  </a:lnTo>
                  <a:lnTo>
                    <a:pt x="25908" y="710184"/>
                  </a:lnTo>
                  <a:lnTo>
                    <a:pt x="27432" y="710184"/>
                  </a:lnTo>
                  <a:lnTo>
                    <a:pt x="28956" y="710946"/>
                  </a:lnTo>
                  <a:lnTo>
                    <a:pt x="28956" y="693420"/>
                  </a:lnTo>
                  <a:lnTo>
                    <a:pt x="37990" y="691347"/>
                  </a:lnTo>
                  <a:close/>
                </a:path>
                <a:path w="838200" h="711835">
                  <a:moveTo>
                    <a:pt x="39624" y="699516"/>
                  </a:moveTo>
                  <a:lnTo>
                    <a:pt x="37990" y="691347"/>
                  </a:lnTo>
                  <a:lnTo>
                    <a:pt x="28956" y="693420"/>
                  </a:lnTo>
                  <a:lnTo>
                    <a:pt x="39624" y="699516"/>
                  </a:lnTo>
                  <a:close/>
                </a:path>
                <a:path w="838200" h="711835">
                  <a:moveTo>
                    <a:pt x="39624" y="708453"/>
                  </a:moveTo>
                  <a:lnTo>
                    <a:pt x="39624" y="699516"/>
                  </a:lnTo>
                  <a:lnTo>
                    <a:pt x="28956" y="693420"/>
                  </a:lnTo>
                  <a:lnTo>
                    <a:pt x="28956" y="710946"/>
                  </a:lnTo>
                  <a:lnTo>
                    <a:pt x="30480" y="711708"/>
                  </a:lnTo>
                  <a:lnTo>
                    <a:pt x="32004" y="710184"/>
                  </a:lnTo>
                  <a:lnTo>
                    <a:pt x="39624" y="708453"/>
                  </a:lnTo>
                  <a:close/>
                </a:path>
                <a:path w="838200" h="711835">
                  <a:moveTo>
                    <a:pt x="826008" y="529866"/>
                  </a:moveTo>
                  <a:lnTo>
                    <a:pt x="826008" y="510540"/>
                  </a:lnTo>
                  <a:lnTo>
                    <a:pt x="822960" y="527304"/>
                  </a:lnTo>
                  <a:lnTo>
                    <a:pt x="807318" y="514828"/>
                  </a:lnTo>
                  <a:lnTo>
                    <a:pt x="37990" y="691347"/>
                  </a:lnTo>
                  <a:lnTo>
                    <a:pt x="39624" y="699516"/>
                  </a:lnTo>
                  <a:lnTo>
                    <a:pt x="39624" y="708453"/>
                  </a:lnTo>
                  <a:lnTo>
                    <a:pt x="826008" y="529866"/>
                  </a:lnTo>
                  <a:close/>
                </a:path>
                <a:path w="838200" h="711835">
                  <a:moveTo>
                    <a:pt x="195072" y="15240"/>
                  </a:moveTo>
                  <a:lnTo>
                    <a:pt x="182880" y="16764"/>
                  </a:lnTo>
                  <a:lnTo>
                    <a:pt x="189793" y="22278"/>
                  </a:lnTo>
                  <a:lnTo>
                    <a:pt x="195072" y="15240"/>
                  </a:lnTo>
                  <a:close/>
                </a:path>
                <a:path w="838200" h="711835">
                  <a:moveTo>
                    <a:pt x="189793" y="22278"/>
                  </a:moveTo>
                  <a:lnTo>
                    <a:pt x="182880" y="16764"/>
                  </a:lnTo>
                  <a:lnTo>
                    <a:pt x="182880" y="31496"/>
                  </a:lnTo>
                  <a:lnTo>
                    <a:pt x="189793" y="22278"/>
                  </a:lnTo>
                  <a:close/>
                </a:path>
                <a:path w="838200" h="711835">
                  <a:moveTo>
                    <a:pt x="195072" y="26488"/>
                  </a:moveTo>
                  <a:lnTo>
                    <a:pt x="195072" y="15240"/>
                  </a:lnTo>
                  <a:lnTo>
                    <a:pt x="189793" y="22278"/>
                  </a:lnTo>
                  <a:lnTo>
                    <a:pt x="195072" y="26488"/>
                  </a:lnTo>
                  <a:close/>
                </a:path>
                <a:path w="838200" h="711835">
                  <a:moveTo>
                    <a:pt x="826008" y="510540"/>
                  </a:moveTo>
                  <a:lnTo>
                    <a:pt x="807318" y="514828"/>
                  </a:lnTo>
                  <a:lnTo>
                    <a:pt x="822960" y="527304"/>
                  </a:lnTo>
                  <a:lnTo>
                    <a:pt x="826008" y="510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08960" y="5209032"/>
              <a:ext cx="640080" cy="782320"/>
            </a:xfrm>
            <a:custGeom>
              <a:avLst/>
              <a:gdLst/>
              <a:ahLst/>
              <a:cxnLst/>
              <a:rect l="l" t="t" r="r" b="b"/>
              <a:pathLst>
                <a:path w="640079" h="782320">
                  <a:moveTo>
                    <a:pt x="640079" y="781811"/>
                  </a:moveTo>
                  <a:lnTo>
                    <a:pt x="397763" y="0"/>
                  </a:lnTo>
                  <a:lnTo>
                    <a:pt x="351239" y="15619"/>
                  </a:lnTo>
                  <a:lnTo>
                    <a:pt x="305921" y="34064"/>
                  </a:lnTo>
                  <a:lnTo>
                    <a:pt x="261920" y="55234"/>
                  </a:lnTo>
                  <a:lnTo>
                    <a:pt x="219346" y="79028"/>
                  </a:lnTo>
                  <a:lnTo>
                    <a:pt x="178307" y="105346"/>
                  </a:lnTo>
                  <a:lnTo>
                    <a:pt x="138915" y="134087"/>
                  </a:lnTo>
                  <a:lnTo>
                    <a:pt x="101278" y="165151"/>
                  </a:lnTo>
                  <a:lnTo>
                    <a:pt x="65507" y="198436"/>
                  </a:lnTo>
                  <a:lnTo>
                    <a:pt x="31711" y="233844"/>
                  </a:lnTo>
                  <a:lnTo>
                    <a:pt x="0" y="271271"/>
                  </a:lnTo>
                  <a:lnTo>
                    <a:pt x="640079" y="781811"/>
                  </a:lnTo>
                  <a:close/>
                </a:path>
              </a:pathLst>
            </a:custGeom>
            <a:solidFill>
              <a:srgbClr val="7B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99816" y="5198364"/>
              <a:ext cx="658495" cy="802005"/>
            </a:xfrm>
            <a:custGeom>
              <a:avLst/>
              <a:gdLst/>
              <a:ahLst/>
              <a:cxnLst/>
              <a:rect l="l" t="t" r="r" b="b"/>
              <a:pathLst>
                <a:path w="658495" h="802004">
                  <a:moveTo>
                    <a:pt x="658368" y="794004"/>
                  </a:moveTo>
                  <a:lnTo>
                    <a:pt x="656844" y="789432"/>
                  </a:lnTo>
                  <a:lnTo>
                    <a:pt x="416052" y="7620"/>
                  </a:lnTo>
                  <a:lnTo>
                    <a:pt x="416052" y="4572"/>
                  </a:lnTo>
                  <a:lnTo>
                    <a:pt x="414528" y="3048"/>
                  </a:lnTo>
                  <a:lnTo>
                    <a:pt x="411480" y="1524"/>
                  </a:lnTo>
                  <a:lnTo>
                    <a:pt x="409956" y="1524"/>
                  </a:lnTo>
                  <a:lnTo>
                    <a:pt x="406908" y="0"/>
                  </a:lnTo>
                  <a:lnTo>
                    <a:pt x="405384" y="1524"/>
                  </a:lnTo>
                  <a:lnTo>
                    <a:pt x="374904" y="10668"/>
                  </a:lnTo>
                  <a:lnTo>
                    <a:pt x="345948" y="21336"/>
                  </a:lnTo>
                  <a:lnTo>
                    <a:pt x="234696" y="74676"/>
                  </a:lnTo>
                  <a:lnTo>
                    <a:pt x="182880" y="108204"/>
                  </a:lnTo>
                  <a:lnTo>
                    <a:pt x="132588" y="144780"/>
                  </a:lnTo>
                  <a:lnTo>
                    <a:pt x="109728" y="164592"/>
                  </a:lnTo>
                  <a:lnTo>
                    <a:pt x="85344" y="184404"/>
                  </a:lnTo>
                  <a:lnTo>
                    <a:pt x="64008" y="207264"/>
                  </a:lnTo>
                  <a:lnTo>
                    <a:pt x="42672" y="228600"/>
                  </a:lnTo>
                  <a:lnTo>
                    <a:pt x="21336" y="251460"/>
                  </a:lnTo>
                  <a:lnTo>
                    <a:pt x="1524" y="275844"/>
                  </a:lnTo>
                  <a:lnTo>
                    <a:pt x="0" y="277368"/>
                  </a:lnTo>
                  <a:lnTo>
                    <a:pt x="0" y="284988"/>
                  </a:lnTo>
                  <a:lnTo>
                    <a:pt x="1524" y="288036"/>
                  </a:lnTo>
                  <a:lnTo>
                    <a:pt x="3048" y="289560"/>
                  </a:lnTo>
                  <a:lnTo>
                    <a:pt x="13716" y="298069"/>
                  </a:lnTo>
                  <a:lnTo>
                    <a:pt x="13716" y="274320"/>
                  </a:lnTo>
                  <a:lnTo>
                    <a:pt x="21402" y="280451"/>
                  </a:lnTo>
                  <a:lnTo>
                    <a:pt x="76200" y="219456"/>
                  </a:lnTo>
                  <a:lnTo>
                    <a:pt x="120396" y="178308"/>
                  </a:lnTo>
                  <a:lnTo>
                    <a:pt x="144780" y="160020"/>
                  </a:lnTo>
                  <a:lnTo>
                    <a:pt x="167640" y="141732"/>
                  </a:lnTo>
                  <a:lnTo>
                    <a:pt x="217932" y="106680"/>
                  </a:lnTo>
                  <a:lnTo>
                    <a:pt x="269748" y="76200"/>
                  </a:lnTo>
                  <a:lnTo>
                    <a:pt x="324612" y="50292"/>
                  </a:lnTo>
                  <a:lnTo>
                    <a:pt x="399288" y="22218"/>
                  </a:lnTo>
                  <a:lnTo>
                    <a:pt x="399288" y="12192"/>
                  </a:lnTo>
                  <a:lnTo>
                    <a:pt x="409956" y="18288"/>
                  </a:lnTo>
                  <a:lnTo>
                    <a:pt x="409956" y="46896"/>
                  </a:lnTo>
                  <a:lnTo>
                    <a:pt x="631280" y="766901"/>
                  </a:lnTo>
                  <a:lnTo>
                    <a:pt x="653796" y="784860"/>
                  </a:lnTo>
                  <a:lnTo>
                    <a:pt x="653796" y="800100"/>
                  </a:lnTo>
                  <a:lnTo>
                    <a:pt x="656844" y="797052"/>
                  </a:lnTo>
                  <a:lnTo>
                    <a:pt x="658368" y="794004"/>
                  </a:lnTo>
                  <a:close/>
                </a:path>
                <a:path w="658495" h="802004">
                  <a:moveTo>
                    <a:pt x="21402" y="280451"/>
                  </a:moveTo>
                  <a:lnTo>
                    <a:pt x="13716" y="274320"/>
                  </a:lnTo>
                  <a:lnTo>
                    <a:pt x="15240" y="288036"/>
                  </a:lnTo>
                  <a:lnTo>
                    <a:pt x="21402" y="280451"/>
                  </a:lnTo>
                  <a:close/>
                </a:path>
                <a:path w="658495" h="802004">
                  <a:moveTo>
                    <a:pt x="653796" y="800100"/>
                  </a:moveTo>
                  <a:lnTo>
                    <a:pt x="653796" y="784860"/>
                  </a:lnTo>
                  <a:lnTo>
                    <a:pt x="640080" y="795528"/>
                  </a:lnTo>
                  <a:lnTo>
                    <a:pt x="631280" y="766901"/>
                  </a:lnTo>
                  <a:lnTo>
                    <a:pt x="21402" y="280451"/>
                  </a:lnTo>
                  <a:lnTo>
                    <a:pt x="15240" y="288036"/>
                  </a:lnTo>
                  <a:lnTo>
                    <a:pt x="13716" y="274320"/>
                  </a:lnTo>
                  <a:lnTo>
                    <a:pt x="13716" y="298069"/>
                  </a:lnTo>
                  <a:lnTo>
                    <a:pt x="643128" y="800100"/>
                  </a:lnTo>
                  <a:lnTo>
                    <a:pt x="646176" y="801624"/>
                  </a:lnTo>
                  <a:lnTo>
                    <a:pt x="650748" y="801624"/>
                  </a:lnTo>
                  <a:lnTo>
                    <a:pt x="653796" y="800100"/>
                  </a:lnTo>
                  <a:close/>
                </a:path>
                <a:path w="658495" h="802004">
                  <a:moveTo>
                    <a:pt x="409956" y="18288"/>
                  </a:moveTo>
                  <a:lnTo>
                    <a:pt x="399288" y="12192"/>
                  </a:lnTo>
                  <a:lnTo>
                    <a:pt x="402056" y="21198"/>
                  </a:lnTo>
                  <a:lnTo>
                    <a:pt x="409956" y="18288"/>
                  </a:lnTo>
                  <a:close/>
                </a:path>
                <a:path w="658495" h="802004">
                  <a:moveTo>
                    <a:pt x="402056" y="21198"/>
                  </a:moveTo>
                  <a:lnTo>
                    <a:pt x="399288" y="12192"/>
                  </a:lnTo>
                  <a:lnTo>
                    <a:pt x="399288" y="22218"/>
                  </a:lnTo>
                  <a:lnTo>
                    <a:pt x="402056" y="21198"/>
                  </a:lnTo>
                  <a:close/>
                </a:path>
                <a:path w="658495" h="802004">
                  <a:moveTo>
                    <a:pt x="409956" y="46896"/>
                  </a:moveTo>
                  <a:lnTo>
                    <a:pt x="409956" y="18288"/>
                  </a:lnTo>
                  <a:lnTo>
                    <a:pt x="402056" y="21198"/>
                  </a:lnTo>
                  <a:lnTo>
                    <a:pt x="409956" y="46896"/>
                  </a:lnTo>
                  <a:close/>
                </a:path>
                <a:path w="658495" h="802004">
                  <a:moveTo>
                    <a:pt x="653796" y="784860"/>
                  </a:moveTo>
                  <a:lnTo>
                    <a:pt x="631280" y="766901"/>
                  </a:lnTo>
                  <a:lnTo>
                    <a:pt x="640080" y="795528"/>
                  </a:lnTo>
                  <a:lnTo>
                    <a:pt x="653796" y="7848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06723" y="5172456"/>
              <a:ext cx="242570" cy="818515"/>
            </a:xfrm>
            <a:custGeom>
              <a:avLst/>
              <a:gdLst/>
              <a:ahLst/>
              <a:cxnLst/>
              <a:rect l="l" t="t" r="r" b="b"/>
              <a:pathLst>
                <a:path w="242570" h="818514">
                  <a:moveTo>
                    <a:pt x="242315" y="818387"/>
                  </a:moveTo>
                  <a:lnTo>
                    <a:pt x="242315" y="0"/>
                  </a:lnTo>
                  <a:lnTo>
                    <a:pt x="193121" y="1463"/>
                  </a:lnTo>
                  <a:lnTo>
                    <a:pt x="144292" y="5852"/>
                  </a:lnTo>
                  <a:lnTo>
                    <a:pt x="95829" y="13167"/>
                  </a:lnTo>
                  <a:lnTo>
                    <a:pt x="47731" y="23408"/>
                  </a:lnTo>
                  <a:lnTo>
                    <a:pt x="0" y="36575"/>
                  </a:lnTo>
                  <a:lnTo>
                    <a:pt x="242315" y="818387"/>
                  </a:lnTo>
                  <a:close/>
                </a:path>
              </a:pathLst>
            </a:custGeom>
            <a:solidFill>
              <a:srgbClr val="95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97580" y="5163312"/>
              <a:ext cx="260985" cy="836930"/>
            </a:xfrm>
            <a:custGeom>
              <a:avLst/>
              <a:gdLst/>
              <a:ahLst/>
              <a:cxnLst/>
              <a:rect l="l" t="t" r="r" b="b"/>
              <a:pathLst>
                <a:path w="260985" h="836929">
                  <a:moveTo>
                    <a:pt x="260604" y="832104"/>
                  </a:moveTo>
                  <a:lnTo>
                    <a:pt x="260604" y="6096"/>
                  </a:lnTo>
                  <a:lnTo>
                    <a:pt x="259080" y="4572"/>
                  </a:lnTo>
                  <a:lnTo>
                    <a:pt x="257556" y="1524"/>
                  </a:lnTo>
                  <a:lnTo>
                    <a:pt x="256032" y="0"/>
                  </a:lnTo>
                  <a:lnTo>
                    <a:pt x="219456" y="0"/>
                  </a:lnTo>
                  <a:lnTo>
                    <a:pt x="158496" y="4572"/>
                  </a:lnTo>
                  <a:lnTo>
                    <a:pt x="97536" y="13716"/>
                  </a:lnTo>
                  <a:lnTo>
                    <a:pt x="36576" y="27432"/>
                  </a:lnTo>
                  <a:lnTo>
                    <a:pt x="7620" y="36576"/>
                  </a:lnTo>
                  <a:lnTo>
                    <a:pt x="4572" y="36576"/>
                  </a:lnTo>
                  <a:lnTo>
                    <a:pt x="3048" y="38100"/>
                  </a:lnTo>
                  <a:lnTo>
                    <a:pt x="1524" y="41148"/>
                  </a:lnTo>
                  <a:lnTo>
                    <a:pt x="0" y="42672"/>
                  </a:lnTo>
                  <a:lnTo>
                    <a:pt x="0" y="45720"/>
                  </a:lnTo>
                  <a:lnTo>
                    <a:pt x="1524" y="47244"/>
                  </a:lnTo>
                  <a:lnTo>
                    <a:pt x="12192" y="81948"/>
                  </a:lnTo>
                  <a:lnTo>
                    <a:pt x="12192" y="53340"/>
                  </a:lnTo>
                  <a:lnTo>
                    <a:pt x="18288" y="42672"/>
                  </a:lnTo>
                  <a:lnTo>
                    <a:pt x="20870" y="51056"/>
                  </a:lnTo>
                  <a:lnTo>
                    <a:pt x="70104" y="38100"/>
                  </a:lnTo>
                  <a:lnTo>
                    <a:pt x="129540" y="27432"/>
                  </a:lnTo>
                  <a:lnTo>
                    <a:pt x="190500" y="19812"/>
                  </a:lnTo>
                  <a:lnTo>
                    <a:pt x="242316" y="18288"/>
                  </a:lnTo>
                  <a:lnTo>
                    <a:pt x="242316" y="9144"/>
                  </a:lnTo>
                  <a:lnTo>
                    <a:pt x="251460" y="18288"/>
                  </a:lnTo>
                  <a:lnTo>
                    <a:pt x="251460" y="799743"/>
                  </a:lnTo>
                  <a:lnTo>
                    <a:pt x="259080" y="824484"/>
                  </a:lnTo>
                  <a:lnTo>
                    <a:pt x="259080" y="833628"/>
                  </a:lnTo>
                  <a:lnTo>
                    <a:pt x="260604" y="832104"/>
                  </a:lnTo>
                  <a:close/>
                </a:path>
                <a:path w="260985" h="836929">
                  <a:moveTo>
                    <a:pt x="20870" y="51056"/>
                  </a:moveTo>
                  <a:lnTo>
                    <a:pt x="18288" y="42672"/>
                  </a:lnTo>
                  <a:lnTo>
                    <a:pt x="12192" y="53340"/>
                  </a:lnTo>
                  <a:lnTo>
                    <a:pt x="20870" y="51056"/>
                  </a:lnTo>
                  <a:close/>
                </a:path>
                <a:path w="260985" h="836929">
                  <a:moveTo>
                    <a:pt x="259080" y="824484"/>
                  </a:moveTo>
                  <a:lnTo>
                    <a:pt x="20870" y="51056"/>
                  </a:lnTo>
                  <a:lnTo>
                    <a:pt x="12192" y="53340"/>
                  </a:lnTo>
                  <a:lnTo>
                    <a:pt x="12192" y="81948"/>
                  </a:lnTo>
                  <a:lnTo>
                    <a:pt x="242316" y="830580"/>
                  </a:lnTo>
                  <a:lnTo>
                    <a:pt x="242316" y="827532"/>
                  </a:lnTo>
                  <a:lnTo>
                    <a:pt x="259080" y="824484"/>
                  </a:lnTo>
                  <a:close/>
                </a:path>
                <a:path w="260985" h="836929">
                  <a:moveTo>
                    <a:pt x="251460" y="18288"/>
                  </a:moveTo>
                  <a:lnTo>
                    <a:pt x="242316" y="9144"/>
                  </a:lnTo>
                  <a:lnTo>
                    <a:pt x="242316" y="18288"/>
                  </a:lnTo>
                  <a:lnTo>
                    <a:pt x="251460" y="18288"/>
                  </a:lnTo>
                  <a:close/>
                </a:path>
                <a:path w="260985" h="836929">
                  <a:moveTo>
                    <a:pt x="251460" y="799743"/>
                  </a:moveTo>
                  <a:lnTo>
                    <a:pt x="251460" y="18288"/>
                  </a:lnTo>
                  <a:lnTo>
                    <a:pt x="242316" y="18288"/>
                  </a:lnTo>
                  <a:lnTo>
                    <a:pt x="242316" y="770054"/>
                  </a:lnTo>
                  <a:lnTo>
                    <a:pt x="251460" y="799743"/>
                  </a:lnTo>
                  <a:close/>
                </a:path>
                <a:path w="260985" h="836929">
                  <a:moveTo>
                    <a:pt x="259080" y="833628"/>
                  </a:moveTo>
                  <a:lnTo>
                    <a:pt x="259080" y="824484"/>
                  </a:lnTo>
                  <a:lnTo>
                    <a:pt x="242316" y="827532"/>
                  </a:lnTo>
                  <a:lnTo>
                    <a:pt x="242316" y="830580"/>
                  </a:lnTo>
                  <a:lnTo>
                    <a:pt x="243840" y="835152"/>
                  </a:lnTo>
                  <a:lnTo>
                    <a:pt x="248412" y="836676"/>
                  </a:lnTo>
                  <a:lnTo>
                    <a:pt x="252984" y="836676"/>
                  </a:lnTo>
                  <a:lnTo>
                    <a:pt x="257556" y="835152"/>
                  </a:lnTo>
                  <a:lnTo>
                    <a:pt x="259080" y="8336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131310" y="4781801"/>
            <a:ext cx="11207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585858"/>
                </a:solidFill>
                <a:latin typeface="Arial"/>
                <a:cs typeface="Arial"/>
              </a:rPr>
              <a:t>Roulette</a:t>
            </a:r>
            <a:r>
              <a:rPr sz="1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wheel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119628" y="6897623"/>
            <a:ext cx="74930" cy="74930"/>
            <a:chOff x="3119628" y="6897623"/>
            <a:chExt cx="74930" cy="74930"/>
          </a:xfrm>
        </p:grpSpPr>
        <p:sp>
          <p:nvSpPr>
            <p:cNvPr id="38" name="object 38"/>
            <p:cNvSpPr/>
            <p:nvPr/>
          </p:nvSpPr>
          <p:spPr>
            <a:xfrm>
              <a:off x="3128772" y="6906767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387" y="56387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56387"/>
                  </a:lnTo>
                  <a:lnTo>
                    <a:pt x="56387" y="56387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19628" y="6897623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30" h="74929">
                  <a:moveTo>
                    <a:pt x="74676" y="70104"/>
                  </a:moveTo>
                  <a:lnTo>
                    <a:pt x="74676" y="4572"/>
                  </a:lnTo>
                  <a:lnTo>
                    <a:pt x="70104" y="0"/>
                  </a:lnTo>
                  <a:lnTo>
                    <a:pt x="4572" y="0"/>
                  </a:lnTo>
                  <a:lnTo>
                    <a:pt x="0" y="4572"/>
                  </a:lnTo>
                  <a:lnTo>
                    <a:pt x="0" y="70104"/>
                  </a:lnTo>
                  <a:lnTo>
                    <a:pt x="4572" y="74676"/>
                  </a:lnTo>
                  <a:lnTo>
                    <a:pt x="9144" y="74676"/>
                  </a:lnTo>
                  <a:lnTo>
                    <a:pt x="9144" y="18288"/>
                  </a:lnTo>
                  <a:lnTo>
                    <a:pt x="18288" y="9144"/>
                  </a:lnTo>
                  <a:lnTo>
                    <a:pt x="18288" y="18288"/>
                  </a:lnTo>
                  <a:lnTo>
                    <a:pt x="56388" y="18288"/>
                  </a:lnTo>
                  <a:lnTo>
                    <a:pt x="56388" y="9144"/>
                  </a:lnTo>
                  <a:lnTo>
                    <a:pt x="65532" y="18288"/>
                  </a:lnTo>
                  <a:lnTo>
                    <a:pt x="65532" y="74676"/>
                  </a:lnTo>
                  <a:lnTo>
                    <a:pt x="70104" y="74676"/>
                  </a:lnTo>
                  <a:lnTo>
                    <a:pt x="74676" y="70104"/>
                  </a:lnTo>
                  <a:close/>
                </a:path>
                <a:path w="74930" h="74929">
                  <a:moveTo>
                    <a:pt x="18288" y="18288"/>
                  </a:moveTo>
                  <a:lnTo>
                    <a:pt x="18288" y="9144"/>
                  </a:lnTo>
                  <a:lnTo>
                    <a:pt x="9144" y="18288"/>
                  </a:lnTo>
                  <a:lnTo>
                    <a:pt x="18288" y="18288"/>
                  </a:lnTo>
                  <a:close/>
                </a:path>
                <a:path w="74930" h="74929">
                  <a:moveTo>
                    <a:pt x="18288" y="56388"/>
                  </a:moveTo>
                  <a:lnTo>
                    <a:pt x="18288" y="18288"/>
                  </a:lnTo>
                  <a:lnTo>
                    <a:pt x="9144" y="18288"/>
                  </a:lnTo>
                  <a:lnTo>
                    <a:pt x="9144" y="56388"/>
                  </a:lnTo>
                  <a:lnTo>
                    <a:pt x="18288" y="56388"/>
                  </a:lnTo>
                  <a:close/>
                </a:path>
                <a:path w="74930" h="74929">
                  <a:moveTo>
                    <a:pt x="65532" y="56388"/>
                  </a:moveTo>
                  <a:lnTo>
                    <a:pt x="9144" y="56388"/>
                  </a:lnTo>
                  <a:lnTo>
                    <a:pt x="18288" y="65532"/>
                  </a:lnTo>
                  <a:lnTo>
                    <a:pt x="18288" y="74676"/>
                  </a:lnTo>
                  <a:lnTo>
                    <a:pt x="56388" y="74676"/>
                  </a:lnTo>
                  <a:lnTo>
                    <a:pt x="56388" y="65532"/>
                  </a:lnTo>
                  <a:lnTo>
                    <a:pt x="65532" y="56388"/>
                  </a:lnTo>
                  <a:close/>
                </a:path>
                <a:path w="74930" h="74929">
                  <a:moveTo>
                    <a:pt x="18288" y="74676"/>
                  </a:moveTo>
                  <a:lnTo>
                    <a:pt x="18288" y="65532"/>
                  </a:lnTo>
                  <a:lnTo>
                    <a:pt x="9144" y="56388"/>
                  </a:lnTo>
                  <a:lnTo>
                    <a:pt x="9144" y="74676"/>
                  </a:lnTo>
                  <a:lnTo>
                    <a:pt x="18288" y="74676"/>
                  </a:lnTo>
                  <a:close/>
                </a:path>
                <a:path w="74930" h="74929">
                  <a:moveTo>
                    <a:pt x="65532" y="18288"/>
                  </a:moveTo>
                  <a:lnTo>
                    <a:pt x="56388" y="9144"/>
                  </a:lnTo>
                  <a:lnTo>
                    <a:pt x="56388" y="18288"/>
                  </a:lnTo>
                  <a:lnTo>
                    <a:pt x="65532" y="18288"/>
                  </a:lnTo>
                  <a:close/>
                </a:path>
                <a:path w="74930" h="74929">
                  <a:moveTo>
                    <a:pt x="65532" y="56388"/>
                  </a:moveTo>
                  <a:lnTo>
                    <a:pt x="65532" y="18288"/>
                  </a:lnTo>
                  <a:lnTo>
                    <a:pt x="56388" y="18288"/>
                  </a:lnTo>
                  <a:lnTo>
                    <a:pt x="56388" y="56388"/>
                  </a:lnTo>
                  <a:lnTo>
                    <a:pt x="65532" y="56388"/>
                  </a:lnTo>
                  <a:close/>
                </a:path>
                <a:path w="74930" h="74929">
                  <a:moveTo>
                    <a:pt x="65532" y="74676"/>
                  </a:moveTo>
                  <a:lnTo>
                    <a:pt x="65532" y="56388"/>
                  </a:lnTo>
                  <a:lnTo>
                    <a:pt x="56388" y="65532"/>
                  </a:lnTo>
                  <a:lnTo>
                    <a:pt x="56388" y="74676"/>
                  </a:lnTo>
                  <a:lnTo>
                    <a:pt x="65532" y="746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3325367" y="6897623"/>
            <a:ext cx="73660" cy="74930"/>
            <a:chOff x="3325367" y="6897623"/>
            <a:chExt cx="73660" cy="74930"/>
          </a:xfrm>
        </p:grpSpPr>
        <p:sp>
          <p:nvSpPr>
            <p:cNvPr id="41" name="object 41"/>
            <p:cNvSpPr/>
            <p:nvPr/>
          </p:nvSpPr>
          <p:spPr>
            <a:xfrm>
              <a:off x="3334511" y="6906767"/>
              <a:ext cx="55244" cy="56515"/>
            </a:xfrm>
            <a:custGeom>
              <a:avLst/>
              <a:gdLst/>
              <a:ahLst/>
              <a:cxnLst/>
              <a:rect l="l" t="t" r="r" b="b"/>
              <a:pathLst>
                <a:path w="55245" h="56515">
                  <a:moveTo>
                    <a:pt x="54863" y="56387"/>
                  </a:moveTo>
                  <a:lnTo>
                    <a:pt x="54863" y="0"/>
                  </a:lnTo>
                  <a:lnTo>
                    <a:pt x="0" y="0"/>
                  </a:lnTo>
                  <a:lnTo>
                    <a:pt x="0" y="56387"/>
                  </a:lnTo>
                  <a:lnTo>
                    <a:pt x="54863" y="56387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25367" y="6897623"/>
              <a:ext cx="73660" cy="74930"/>
            </a:xfrm>
            <a:custGeom>
              <a:avLst/>
              <a:gdLst/>
              <a:ahLst/>
              <a:cxnLst/>
              <a:rect l="l" t="t" r="r" b="b"/>
              <a:pathLst>
                <a:path w="73660" h="74929">
                  <a:moveTo>
                    <a:pt x="73152" y="70104"/>
                  </a:moveTo>
                  <a:lnTo>
                    <a:pt x="73152" y="4572"/>
                  </a:lnTo>
                  <a:lnTo>
                    <a:pt x="68580" y="0"/>
                  </a:lnTo>
                  <a:lnTo>
                    <a:pt x="4572" y="0"/>
                  </a:lnTo>
                  <a:lnTo>
                    <a:pt x="0" y="4572"/>
                  </a:lnTo>
                  <a:lnTo>
                    <a:pt x="0" y="70104"/>
                  </a:lnTo>
                  <a:lnTo>
                    <a:pt x="4572" y="74676"/>
                  </a:lnTo>
                  <a:lnTo>
                    <a:pt x="9144" y="74676"/>
                  </a:lnTo>
                  <a:lnTo>
                    <a:pt x="9144" y="18288"/>
                  </a:lnTo>
                  <a:lnTo>
                    <a:pt x="18288" y="9144"/>
                  </a:lnTo>
                  <a:lnTo>
                    <a:pt x="18288" y="18288"/>
                  </a:lnTo>
                  <a:lnTo>
                    <a:pt x="54864" y="18288"/>
                  </a:lnTo>
                  <a:lnTo>
                    <a:pt x="54864" y="9144"/>
                  </a:lnTo>
                  <a:lnTo>
                    <a:pt x="64008" y="18288"/>
                  </a:lnTo>
                  <a:lnTo>
                    <a:pt x="64008" y="74676"/>
                  </a:lnTo>
                  <a:lnTo>
                    <a:pt x="68580" y="74676"/>
                  </a:lnTo>
                  <a:lnTo>
                    <a:pt x="73152" y="70104"/>
                  </a:lnTo>
                  <a:close/>
                </a:path>
                <a:path w="73660" h="74929">
                  <a:moveTo>
                    <a:pt x="18288" y="18288"/>
                  </a:moveTo>
                  <a:lnTo>
                    <a:pt x="18288" y="9144"/>
                  </a:lnTo>
                  <a:lnTo>
                    <a:pt x="9144" y="18288"/>
                  </a:lnTo>
                  <a:lnTo>
                    <a:pt x="18288" y="18288"/>
                  </a:lnTo>
                  <a:close/>
                </a:path>
                <a:path w="73660" h="74929">
                  <a:moveTo>
                    <a:pt x="18288" y="56388"/>
                  </a:moveTo>
                  <a:lnTo>
                    <a:pt x="18288" y="18288"/>
                  </a:lnTo>
                  <a:lnTo>
                    <a:pt x="9144" y="18288"/>
                  </a:lnTo>
                  <a:lnTo>
                    <a:pt x="9144" y="56388"/>
                  </a:lnTo>
                  <a:lnTo>
                    <a:pt x="18288" y="56388"/>
                  </a:lnTo>
                  <a:close/>
                </a:path>
                <a:path w="73660" h="74929">
                  <a:moveTo>
                    <a:pt x="64008" y="56388"/>
                  </a:moveTo>
                  <a:lnTo>
                    <a:pt x="9144" y="56388"/>
                  </a:lnTo>
                  <a:lnTo>
                    <a:pt x="18288" y="65532"/>
                  </a:lnTo>
                  <a:lnTo>
                    <a:pt x="18288" y="74676"/>
                  </a:lnTo>
                  <a:lnTo>
                    <a:pt x="54864" y="74676"/>
                  </a:lnTo>
                  <a:lnTo>
                    <a:pt x="54864" y="65532"/>
                  </a:lnTo>
                  <a:lnTo>
                    <a:pt x="64008" y="56388"/>
                  </a:lnTo>
                  <a:close/>
                </a:path>
                <a:path w="73660" h="74929">
                  <a:moveTo>
                    <a:pt x="18288" y="74676"/>
                  </a:moveTo>
                  <a:lnTo>
                    <a:pt x="18288" y="65532"/>
                  </a:lnTo>
                  <a:lnTo>
                    <a:pt x="9144" y="56388"/>
                  </a:lnTo>
                  <a:lnTo>
                    <a:pt x="9144" y="74676"/>
                  </a:lnTo>
                  <a:lnTo>
                    <a:pt x="18288" y="74676"/>
                  </a:lnTo>
                  <a:close/>
                </a:path>
                <a:path w="73660" h="74929">
                  <a:moveTo>
                    <a:pt x="64008" y="18288"/>
                  </a:moveTo>
                  <a:lnTo>
                    <a:pt x="54864" y="9144"/>
                  </a:lnTo>
                  <a:lnTo>
                    <a:pt x="54864" y="18288"/>
                  </a:lnTo>
                  <a:lnTo>
                    <a:pt x="64008" y="18288"/>
                  </a:lnTo>
                  <a:close/>
                </a:path>
                <a:path w="73660" h="74929">
                  <a:moveTo>
                    <a:pt x="64008" y="56388"/>
                  </a:moveTo>
                  <a:lnTo>
                    <a:pt x="64008" y="18288"/>
                  </a:lnTo>
                  <a:lnTo>
                    <a:pt x="54864" y="18288"/>
                  </a:lnTo>
                  <a:lnTo>
                    <a:pt x="54864" y="56388"/>
                  </a:lnTo>
                  <a:lnTo>
                    <a:pt x="64008" y="56388"/>
                  </a:lnTo>
                  <a:close/>
                </a:path>
                <a:path w="73660" h="74929">
                  <a:moveTo>
                    <a:pt x="64008" y="74676"/>
                  </a:moveTo>
                  <a:lnTo>
                    <a:pt x="64008" y="56388"/>
                  </a:lnTo>
                  <a:lnTo>
                    <a:pt x="54864" y="65532"/>
                  </a:lnTo>
                  <a:lnTo>
                    <a:pt x="54864" y="74676"/>
                  </a:lnTo>
                  <a:lnTo>
                    <a:pt x="64008" y="746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3529584" y="6897623"/>
            <a:ext cx="74930" cy="74930"/>
            <a:chOff x="3529584" y="6897623"/>
            <a:chExt cx="74930" cy="74930"/>
          </a:xfrm>
        </p:grpSpPr>
        <p:sp>
          <p:nvSpPr>
            <p:cNvPr id="44" name="object 44"/>
            <p:cNvSpPr/>
            <p:nvPr/>
          </p:nvSpPr>
          <p:spPr>
            <a:xfrm>
              <a:off x="3538727" y="6906767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387" y="56387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56387"/>
                  </a:lnTo>
                  <a:lnTo>
                    <a:pt x="56387" y="56387"/>
                  </a:lnTo>
                  <a:close/>
                </a:path>
              </a:pathLst>
            </a:custGeom>
            <a:solidFill>
              <a:srgbClr val="A4AA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29584" y="6897623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29">
                  <a:moveTo>
                    <a:pt x="74676" y="70104"/>
                  </a:moveTo>
                  <a:lnTo>
                    <a:pt x="74676" y="4572"/>
                  </a:lnTo>
                  <a:lnTo>
                    <a:pt x="70104" y="0"/>
                  </a:lnTo>
                  <a:lnTo>
                    <a:pt x="4572" y="0"/>
                  </a:lnTo>
                  <a:lnTo>
                    <a:pt x="0" y="4572"/>
                  </a:lnTo>
                  <a:lnTo>
                    <a:pt x="0" y="70104"/>
                  </a:lnTo>
                  <a:lnTo>
                    <a:pt x="4572" y="74676"/>
                  </a:lnTo>
                  <a:lnTo>
                    <a:pt x="9144" y="74676"/>
                  </a:lnTo>
                  <a:lnTo>
                    <a:pt x="9144" y="18288"/>
                  </a:lnTo>
                  <a:lnTo>
                    <a:pt x="18288" y="9144"/>
                  </a:lnTo>
                  <a:lnTo>
                    <a:pt x="18288" y="18288"/>
                  </a:lnTo>
                  <a:lnTo>
                    <a:pt x="56388" y="18288"/>
                  </a:lnTo>
                  <a:lnTo>
                    <a:pt x="56388" y="9144"/>
                  </a:lnTo>
                  <a:lnTo>
                    <a:pt x="65532" y="18288"/>
                  </a:lnTo>
                  <a:lnTo>
                    <a:pt x="65532" y="74676"/>
                  </a:lnTo>
                  <a:lnTo>
                    <a:pt x="70104" y="74676"/>
                  </a:lnTo>
                  <a:lnTo>
                    <a:pt x="74676" y="70104"/>
                  </a:lnTo>
                  <a:close/>
                </a:path>
                <a:path w="74929" h="74929">
                  <a:moveTo>
                    <a:pt x="18288" y="18288"/>
                  </a:moveTo>
                  <a:lnTo>
                    <a:pt x="18288" y="9144"/>
                  </a:lnTo>
                  <a:lnTo>
                    <a:pt x="9144" y="18288"/>
                  </a:lnTo>
                  <a:lnTo>
                    <a:pt x="18288" y="18288"/>
                  </a:lnTo>
                  <a:close/>
                </a:path>
                <a:path w="74929" h="74929">
                  <a:moveTo>
                    <a:pt x="18288" y="56388"/>
                  </a:moveTo>
                  <a:lnTo>
                    <a:pt x="18288" y="18288"/>
                  </a:lnTo>
                  <a:lnTo>
                    <a:pt x="9144" y="18288"/>
                  </a:lnTo>
                  <a:lnTo>
                    <a:pt x="9144" y="56388"/>
                  </a:lnTo>
                  <a:lnTo>
                    <a:pt x="18288" y="56388"/>
                  </a:lnTo>
                  <a:close/>
                </a:path>
                <a:path w="74929" h="74929">
                  <a:moveTo>
                    <a:pt x="65532" y="56388"/>
                  </a:moveTo>
                  <a:lnTo>
                    <a:pt x="9144" y="56388"/>
                  </a:lnTo>
                  <a:lnTo>
                    <a:pt x="18288" y="65532"/>
                  </a:lnTo>
                  <a:lnTo>
                    <a:pt x="18288" y="74676"/>
                  </a:lnTo>
                  <a:lnTo>
                    <a:pt x="56388" y="74676"/>
                  </a:lnTo>
                  <a:lnTo>
                    <a:pt x="56388" y="65532"/>
                  </a:lnTo>
                  <a:lnTo>
                    <a:pt x="65532" y="56388"/>
                  </a:lnTo>
                  <a:close/>
                </a:path>
                <a:path w="74929" h="74929">
                  <a:moveTo>
                    <a:pt x="18288" y="74676"/>
                  </a:moveTo>
                  <a:lnTo>
                    <a:pt x="18288" y="65532"/>
                  </a:lnTo>
                  <a:lnTo>
                    <a:pt x="9144" y="56388"/>
                  </a:lnTo>
                  <a:lnTo>
                    <a:pt x="9144" y="74676"/>
                  </a:lnTo>
                  <a:lnTo>
                    <a:pt x="18288" y="74676"/>
                  </a:lnTo>
                  <a:close/>
                </a:path>
                <a:path w="74929" h="74929">
                  <a:moveTo>
                    <a:pt x="65532" y="18288"/>
                  </a:moveTo>
                  <a:lnTo>
                    <a:pt x="56388" y="9144"/>
                  </a:lnTo>
                  <a:lnTo>
                    <a:pt x="56388" y="18288"/>
                  </a:lnTo>
                  <a:lnTo>
                    <a:pt x="65532" y="18288"/>
                  </a:lnTo>
                  <a:close/>
                </a:path>
                <a:path w="74929" h="74929">
                  <a:moveTo>
                    <a:pt x="65532" y="56388"/>
                  </a:moveTo>
                  <a:lnTo>
                    <a:pt x="65532" y="18288"/>
                  </a:lnTo>
                  <a:lnTo>
                    <a:pt x="56388" y="18288"/>
                  </a:lnTo>
                  <a:lnTo>
                    <a:pt x="56388" y="56388"/>
                  </a:lnTo>
                  <a:lnTo>
                    <a:pt x="65532" y="56388"/>
                  </a:lnTo>
                  <a:close/>
                </a:path>
                <a:path w="74929" h="74929">
                  <a:moveTo>
                    <a:pt x="65532" y="74676"/>
                  </a:moveTo>
                  <a:lnTo>
                    <a:pt x="65532" y="56388"/>
                  </a:lnTo>
                  <a:lnTo>
                    <a:pt x="56388" y="65532"/>
                  </a:lnTo>
                  <a:lnTo>
                    <a:pt x="56388" y="74676"/>
                  </a:lnTo>
                  <a:lnTo>
                    <a:pt x="65532" y="746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3735323" y="6897623"/>
            <a:ext cx="73660" cy="74930"/>
            <a:chOff x="3735323" y="6897623"/>
            <a:chExt cx="73660" cy="74930"/>
          </a:xfrm>
        </p:grpSpPr>
        <p:sp>
          <p:nvSpPr>
            <p:cNvPr id="47" name="object 47"/>
            <p:cNvSpPr/>
            <p:nvPr/>
          </p:nvSpPr>
          <p:spPr>
            <a:xfrm>
              <a:off x="3744467" y="6906767"/>
              <a:ext cx="55244" cy="56515"/>
            </a:xfrm>
            <a:custGeom>
              <a:avLst/>
              <a:gdLst/>
              <a:ahLst/>
              <a:cxnLst/>
              <a:rect l="l" t="t" r="r" b="b"/>
              <a:pathLst>
                <a:path w="55245" h="56515">
                  <a:moveTo>
                    <a:pt x="54863" y="56387"/>
                  </a:moveTo>
                  <a:lnTo>
                    <a:pt x="54863" y="0"/>
                  </a:lnTo>
                  <a:lnTo>
                    <a:pt x="0" y="0"/>
                  </a:lnTo>
                  <a:lnTo>
                    <a:pt x="0" y="56387"/>
                  </a:lnTo>
                  <a:lnTo>
                    <a:pt x="54863" y="56387"/>
                  </a:lnTo>
                  <a:close/>
                </a:path>
              </a:pathLst>
            </a:custGeom>
            <a:solidFill>
              <a:srgbClr val="D8B1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35323" y="6897623"/>
              <a:ext cx="73660" cy="74930"/>
            </a:xfrm>
            <a:custGeom>
              <a:avLst/>
              <a:gdLst/>
              <a:ahLst/>
              <a:cxnLst/>
              <a:rect l="l" t="t" r="r" b="b"/>
              <a:pathLst>
                <a:path w="73660" h="74929">
                  <a:moveTo>
                    <a:pt x="73152" y="70104"/>
                  </a:moveTo>
                  <a:lnTo>
                    <a:pt x="73152" y="4572"/>
                  </a:lnTo>
                  <a:lnTo>
                    <a:pt x="68580" y="0"/>
                  </a:lnTo>
                  <a:lnTo>
                    <a:pt x="4572" y="0"/>
                  </a:lnTo>
                  <a:lnTo>
                    <a:pt x="0" y="4572"/>
                  </a:lnTo>
                  <a:lnTo>
                    <a:pt x="0" y="70104"/>
                  </a:lnTo>
                  <a:lnTo>
                    <a:pt x="4572" y="74676"/>
                  </a:lnTo>
                  <a:lnTo>
                    <a:pt x="9144" y="74676"/>
                  </a:lnTo>
                  <a:lnTo>
                    <a:pt x="9144" y="18288"/>
                  </a:lnTo>
                  <a:lnTo>
                    <a:pt x="18288" y="9144"/>
                  </a:lnTo>
                  <a:lnTo>
                    <a:pt x="18288" y="18288"/>
                  </a:lnTo>
                  <a:lnTo>
                    <a:pt x="54864" y="18288"/>
                  </a:lnTo>
                  <a:lnTo>
                    <a:pt x="54864" y="9144"/>
                  </a:lnTo>
                  <a:lnTo>
                    <a:pt x="64008" y="18288"/>
                  </a:lnTo>
                  <a:lnTo>
                    <a:pt x="64008" y="74676"/>
                  </a:lnTo>
                  <a:lnTo>
                    <a:pt x="68580" y="74676"/>
                  </a:lnTo>
                  <a:lnTo>
                    <a:pt x="73152" y="70104"/>
                  </a:lnTo>
                  <a:close/>
                </a:path>
                <a:path w="73660" h="74929">
                  <a:moveTo>
                    <a:pt x="18288" y="18288"/>
                  </a:moveTo>
                  <a:lnTo>
                    <a:pt x="18288" y="9144"/>
                  </a:lnTo>
                  <a:lnTo>
                    <a:pt x="9144" y="18288"/>
                  </a:lnTo>
                  <a:lnTo>
                    <a:pt x="18288" y="18288"/>
                  </a:lnTo>
                  <a:close/>
                </a:path>
                <a:path w="73660" h="74929">
                  <a:moveTo>
                    <a:pt x="18288" y="56388"/>
                  </a:moveTo>
                  <a:lnTo>
                    <a:pt x="18288" y="18288"/>
                  </a:lnTo>
                  <a:lnTo>
                    <a:pt x="9144" y="18288"/>
                  </a:lnTo>
                  <a:lnTo>
                    <a:pt x="9144" y="56388"/>
                  </a:lnTo>
                  <a:lnTo>
                    <a:pt x="18288" y="56388"/>
                  </a:lnTo>
                  <a:close/>
                </a:path>
                <a:path w="73660" h="74929">
                  <a:moveTo>
                    <a:pt x="64008" y="56388"/>
                  </a:moveTo>
                  <a:lnTo>
                    <a:pt x="9144" y="56388"/>
                  </a:lnTo>
                  <a:lnTo>
                    <a:pt x="18288" y="65532"/>
                  </a:lnTo>
                  <a:lnTo>
                    <a:pt x="18288" y="74676"/>
                  </a:lnTo>
                  <a:lnTo>
                    <a:pt x="54864" y="74676"/>
                  </a:lnTo>
                  <a:lnTo>
                    <a:pt x="54864" y="65532"/>
                  </a:lnTo>
                  <a:lnTo>
                    <a:pt x="64008" y="56388"/>
                  </a:lnTo>
                  <a:close/>
                </a:path>
                <a:path w="73660" h="74929">
                  <a:moveTo>
                    <a:pt x="18288" y="74676"/>
                  </a:moveTo>
                  <a:lnTo>
                    <a:pt x="18288" y="65532"/>
                  </a:lnTo>
                  <a:lnTo>
                    <a:pt x="9144" y="56388"/>
                  </a:lnTo>
                  <a:lnTo>
                    <a:pt x="9144" y="74676"/>
                  </a:lnTo>
                  <a:lnTo>
                    <a:pt x="18288" y="74676"/>
                  </a:lnTo>
                  <a:close/>
                </a:path>
                <a:path w="73660" h="74929">
                  <a:moveTo>
                    <a:pt x="64008" y="18288"/>
                  </a:moveTo>
                  <a:lnTo>
                    <a:pt x="54864" y="9144"/>
                  </a:lnTo>
                  <a:lnTo>
                    <a:pt x="54864" y="18288"/>
                  </a:lnTo>
                  <a:lnTo>
                    <a:pt x="64008" y="18288"/>
                  </a:lnTo>
                  <a:close/>
                </a:path>
                <a:path w="73660" h="74929">
                  <a:moveTo>
                    <a:pt x="64008" y="56388"/>
                  </a:moveTo>
                  <a:lnTo>
                    <a:pt x="64008" y="18288"/>
                  </a:lnTo>
                  <a:lnTo>
                    <a:pt x="54864" y="18288"/>
                  </a:lnTo>
                  <a:lnTo>
                    <a:pt x="54864" y="56388"/>
                  </a:lnTo>
                  <a:lnTo>
                    <a:pt x="64008" y="56388"/>
                  </a:lnTo>
                  <a:close/>
                </a:path>
                <a:path w="73660" h="74929">
                  <a:moveTo>
                    <a:pt x="64008" y="74676"/>
                  </a:moveTo>
                  <a:lnTo>
                    <a:pt x="64008" y="56388"/>
                  </a:lnTo>
                  <a:lnTo>
                    <a:pt x="54864" y="65532"/>
                  </a:lnTo>
                  <a:lnTo>
                    <a:pt x="54864" y="74676"/>
                  </a:lnTo>
                  <a:lnTo>
                    <a:pt x="64008" y="746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939540" y="6897623"/>
            <a:ext cx="74930" cy="74930"/>
            <a:chOff x="3939540" y="6897623"/>
            <a:chExt cx="74930" cy="74930"/>
          </a:xfrm>
        </p:grpSpPr>
        <p:sp>
          <p:nvSpPr>
            <p:cNvPr id="50" name="object 50"/>
            <p:cNvSpPr/>
            <p:nvPr/>
          </p:nvSpPr>
          <p:spPr>
            <a:xfrm>
              <a:off x="3948683" y="6906767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387" y="56387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56387"/>
                  </a:lnTo>
                  <a:lnTo>
                    <a:pt x="56387" y="56387"/>
                  </a:lnTo>
                  <a:close/>
                </a:path>
              </a:pathLst>
            </a:custGeom>
            <a:solidFill>
              <a:srgbClr val="7BA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39540" y="6897623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29">
                  <a:moveTo>
                    <a:pt x="74676" y="70104"/>
                  </a:moveTo>
                  <a:lnTo>
                    <a:pt x="74676" y="4572"/>
                  </a:lnTo>
                  <a:lnTo>
                    <a:pt x="70104" y="0"/>
                  </a:lnTo>
                  <a:lnTo>
                    <a:pt x="4572" y="0"/>
                  </a:lnTo>
                  <a:lnTo>
                    <a:pt x="0" y="4572"/>
                  </a:lnTo>
                  <a:lnTo>
                    <a:pt x="0" y="70104"/>
                  </a:lnTo>
                  <a:lnTo>
                    <a:pt x="4572" y="74676"/>
                  </a:lnTo>
                  <a:lnTo>
                    <a:pt x="9144" y="74676"/>
                  </a:lnTo>
                  <a:lnTo>
                    <a:pt x="9144" y="18288"/>
                  </a:lnTo>
                  <a:lnTo>
                    <a:pt x="18288" y="9144"/>
                  </a:lnTo>
                  <a:lnTo>
                    <a:pt x="18288" y="18288"/>
                  </a:lnTo>
                  <a:lnTo>
                    <a:pt x="56388" y="18288"/>
                  </a:lnTo>
                  <a:lnTo>
                    <a:pt x="56388" y="9144"/>
                  </a:lnTo>
                  <a:lnTo>
                    <a:pt x="65532" y="18288"/>
                  </a:lnTo>
                  <a:lnTo>
                    <a:pt x="65532" y="74676"/>
                  </a:lnTo>
                  <a:lnTo>
                    <a:pt x="70104" y="74676"/>
                  </a:lnTo>
                  <a:lnTo>
                    <a:pt x="74676" y="70104"/>
                  </a:lnTo>
                  <a:close/>
                </a:path>
                <a:path w="74929" h="74929">
                  <a:moveTo>
                    <a:pt x="18288" y="18288"/>
                  </a:moveTo>
                  <a:lnTo>
                    <a:pt x="18288" y="9144"/>
                  </a:lnTo>
                  <a:lnTo>
                    <a:pt x="9144" y="18288"/>
                  </a:lnTo>
                  <a:lnTo>
                    <a:pt x="18288" y="18288"/>
                  </a:lnTo>
                  <a:close/>
                </a:path>
                <a:path w="74929" h="74929">
                  <a:moveTo>
                    <a:pt x="18288" y="56388"/>
                  </a:moveTo>
                  <a:lnTo>
                    <a:pt x="18288" y="18288"/>
                  </a:lnTo>
                  <a:lnTo>
                    <a:pt x="9144" y="18288"/>
                  </a:lnTo>
                  <a:lnTo>
                    <a:pt x="9144" y="56388"/>
                  </a:lnTo>
                  <a:lnTo>
                    <a:pt x="18288" y="56388"/>
                  </a:lnTo>
                  <a:close/>
                </a:path>
                <a:path w="74929" h="74929">
                  <a:moveTo>
                    <a:pt x="65532" y="56388"/>
                  </a:moveTo>
                  <a:lnTo>
                    <a:pt x="9144" y="56388"/>
                  </a:lnTo>
                  <a:lnTo>
                    <a:pt x="18288" y="65532"/>
                  </a:lnTo>
                  <a:lnTo>
                    <a:pt x="18288" y="74676"/>
                  </a:lnTo>
                  <a:lnTo>
                    <a:pt x="56388" y="74676"/>
                  </a:lnTo>
                  <a:lnTo>
                    <a:pt x="56388" y="65532"/>
                  </a:lnTo>
                  <a:lnTo>
                    <a:pt x="65532" y="56388"/>
                  </a:lnTo>
                  <a:close/>
                </a:path>
                <a:path w="74929" h="74929">
                  <a:moveTo>
                    <a:pt x="18288" y="74676"/>
                  </a:moveTo>
                  <a:lnTo>
                    <a:pt x="18288" y="65532"/>
                  </a:lnTo>
                  <a:lnTo>
                    <a:pt x="9144" y="56388"/>
                  </a:lnTo>
                  <a:lnTo>
                    <a:pt x="9144" y="74676"/>
                  </a:lnTo>
                  <a:lnTo>
                    <a:pt x="18288" y="74676"/>
                  </a:lnTo>
                  <a:close/>
                </a:path>
                <a:path w="74929" h="74929">
                  <a:moveTo>
                    <a:pt x="65532" y="18288"/>
                  </a:moveTo>
                  <a:lnTo>
                    <a:pt x="56388" y="9144"/>
                  </a:lnTo>
                  <a:lnTo>
                    <a:pt x="56388" y="18288"/>
                  </a:lnTo>
                  <a:lnTo>
                    <a:pt x="65532" y="18288"/>
                  </a:lnTo>
                  <a:close/>
                </a:path>
                <a:path w="74929" h="74929">
                  <a:moveTo>
                    <a:pt x="65532" y="56388"/>
                  </a:moveTo>
                  <a:lnTo>
                    <a:pt x="65532" y="18288"/>
                  </a:lnTo>
                  <a:lnTo>
                    <a:pt x="56388" y="18288"/>
                  </a:lnTo>
                  <a:lnTo>
                    <a:pt x="56388" y="56388"/>
                  </a:lnTo>
                  <a:lnTo>
                    <a:pt x="65532" y="56388"/>
                  </a:lnTo>
                  <a:close/>
                </a:path>
                <a:path w="74929" h="74929">
                  <a:moveTo>
                    <a:pt x="65532" y="74676"/>
                  </a:moveTo>
                  <a:lnTo>
                    <a:pt x="65532" y="56388"/>
                  </a:lnTo>
                  <a:lnTo>
                    <a:pt x="56388" y="65532"/>
                  </a:lnTo>
                  <a:lnTo>
                    <a:pt x="56388" y="74676"/>
                  </a:lnTo>
                  <a:lnTo>
                    <a:pt x="65532" y="746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4145280" y="6897623"/>
            <a:ext cx="74930" cy="74930"/>
            <a:chOff x="4145280" y="6897623"/>
            <a:chExt cx="74930" cy="74930"/>
          </a:xfrm>
        </p:grpSpPr>
        <p:sp>
          <p:nvSpPr>
            <p:cNvPr id="53" name="object 53"/>
            <p:cNvSpPr/>
            <p:nvPr/>
          </p:nvSpPr>
          <p:spPr>
            <a:xfrm>
              <a:off x="4154424" y="6906767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387" y="56387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56387"/>
                  </a:lnTo>
                  <a:lnTo>
                    <a:pt x="56387" y="56387"/>
                  </a:lnTo>
                  <a:close/>
                </a:path>
              </a:pathLst>
            </a:custGeom>
            <a:solidFill>
              <a:srgbClr val="95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45280" y="6897623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29">
                  <a:moveTo>
                    <a:pt x="74676" y="70104"/>
                  </a:moveTo>
                  <a:lnTo>
                    <a:pt x="74676" y="4572"/>
                  </a:lnTo>
                  <a:lnTo>
                    <a:pt x="70104" y="0"/>
                  </a:lnTo>
                  <a:lnTo>
                    <a:pt x="4572" y="0"/>
                  </a:lnTo>
                  <a:lnTo>
                    <a:pt x="0" y="4572"/>
                  </a:lnTo>
                  <a:lnTo>
                    <a:pt x="0" y="70104"/>
                  </a:lnTo>
                  <a:lnTo>
                    <a:pt x="4572" y="74676"/>
                  </a:lnTo>
                  <a:lnTo>
                    <a:pt x="9144" y="74676"/>
                  </a:lnTo>
                  <a:lnTo>
                    <a:pt x="9144" y="18288"/>
                  </a:lnTo>
                  <a:lnTo>
                    <a:pt x="18288" y="9144"/>
                  </a:lnTo>
                  <a:lnTo>
                    <a:pt x="18288" y="18288"/>
                  </a:lnTo>
                  <a:lnTo>
                    <a:pt x="56388" y="18288"/>
                  </a:lnTo>
                  <a:lnTo>
                    <a:pt x="56388" y="9144"/>
                  </a:lnTo>
                  <a:lnTo>
                    <a:pt x="65532" y="18288"/>
                  </a:lnTo>
                  <a:lnTo>
                    <a:pt x="65532" y="74676"/>
                  </a:lnTo>
                  <a:lnTo>
                    <a:pt x="70104" y="74676"/>
                  </a:lnTo>
                  <a:lnTo>
                    <a:pt x="74676" y="70104"/>
                  </a:lnTo>
                  <a:close/>
                </a:path>
                <a:path w="74929" h="74929">
                  <a:moveTo>
                    <a:pt x="18288" y="18288"/>
                  </a:moveTo>
                  <a:lnTo>
                    <a:pt x="18288" y="9144"/>
                  </a:lnTo>
                  <a:lnTo>
                    <a:pt x="9144" y="18288"/>
                  </a:lnTo>
                  <a:lnTo>
                    <a:pt x="18288" y="18288"/>
                  </a:lnTo>
                  <a:close/>
                </a:path>
                <a:path w="74929" h="74929">
                  <a:moveTo>
                    <a:pt x="18288" y="56388"/>
                  </a:moveTo>
                  <a:lnTo>
                    <a:pt x="18288" y="18288"/>
                  </a:lnTo>
                  <a:lnTo>
                    <a:pt x="9144" y="18288"/>
                  </a:lnTo>
                  <a:lnTo>
                    <a:pt x="9144" y="56388"/>
                  </a:lnTo>
                  <a:lnTo>
                    <a:pt x="18288" y="56388"/>
                  </a:lnTo>
                  <a:close/>
                </a:path>
                <a:path w="74929" h="74929">
                  <a:moveTo>
                    <a:pt x="65532" y="56388"/>
                  </a:moveTo>
                  <a:lnTo>
                    <a:pt x="9144" y="56388"/>
                  </a:lnTo>
                  <a:lnTo>
                    <a:pt x="18288" y="65532"/>
                  </a:lnTo>
                  <a:lnTo>
                    <a:pt x="18288" y="74676"/>
                  </a:lnTo>
                  <a:lnTo>
                    <a:pt x="56388" y="74676"/>
                  </a:lnTo>
                  <a:lnTo>
                    <a:pt x="56388" y="65532"/>
                  </a:lnTo>
                  <a:lnTo>
                    <a:pt x="65532" y="56388"/>
                  </a:lnTo>
                  <a:close/>
                </a:path>
                <a:path w="74929" h="74929">
                  <a:moveTo>
                    <a:pt x="18288" y="74676"/>
                  </a:moveTo>
                  <a:lnTo>
                    <a:pt x="18288" y="65532"/>
                  </a:lnTo>
                  <a:lnTo>
                    <a:pt x="9144" y="56388"/>
                  </a:lnTo>
                  <a:lnTo>
                    <a:pt x="9144" y="74676"/>
                  </a:lnTo>
                  <a:lnTo>
                    <a:pt x="18288" y="74676"/>
                  </a:lnTo>
                  <a:close/>
                </a:path>
                <a:path w="74929" h="74929">
                  <a:moveTo>
                    <a:pt x="65532" y="18288"/>
                  </a:moveTo>
                  <a:lnTo>
                    <a:pt x="56388" y="9144"/>
                  </a:lnTo>
                  <a:lnTo>
                    <a:pt x="56388" y="18288"/>
                  </a:lnTo>
                  <a:lnTo>
                    <a:pt x="65532" y="18288"/>
                  </a:lnTo>
                  <a:close/>
                </a:path>
                <a:path w="74929" h="74929">
                  <a:moveTo>
                    <a:pt x="65532" y="56388"/>
                  </a:moveTo>
                  <a:lnTo>
                    <a:pt x="65532" y="18288"/>
                  </a:lnTo>
                  <a:lnTo>
                    <a:pt x="56388" y="18288"/>
                  </a:lnTo>
                  <a:lnTo>
                    <a:pt x="56388" y="56388"/>
                  </a:lnTo>
                  <a:lnTo>
                    <a:pt x="65532" y="56388"/>
                  </a:lnTo>
                  <a:close/>
                </a:path>
                <a:path w="74929" h="74929">
                  <a:moveTo>
                    <a:pt x="65532" y="74676"/>
                  </a:moveTo>
                  <a:lnTo>
                    <a:pt x="65532" y="56388"/>
                  </a:lnTo>
                  <a:lnTo>
                    <a:pt x="56388" y="65532"/>
                  </a:lnTo>
                  <a:lnTo>
                    <a:pt x="56388" y="74676"/>
                  </a:lnTo>
                  <a:lnTo>
                    <a:pt x="65532" y="746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195318" y="6840725"/>
            <a:ext cx="1114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804" algn="l"/>
                <a:tab pos="422275" algn="l"/>
                <a:tab pos="628015" algn="l"/>
                <a:tab pos="832485" algn="l"/>
                <a:tab pos="1038225" algn="l"/>
              </a:tabLst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6	5	4	3	2	1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6242050" y="4786629"/>
          <a:ext cx="3200400" cy="2200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30"/>
                        </a:lnSpc>
                        <a:spcBef>
                          <a:spcPts val="40"/>
                        </a:spcBef>
                      </a:pPr>
                      <a:r>
                        <a:rPr sz="2000" spc="-190" dirty="0">
                          <a:latin typeface="Arial"/>
                          <a:cs typeface="Arial"/>
                        </a:rPr>
                        <a:t>Chrom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25" dirty="0">
                          <a:latin typeface="Arial"/>
                          <a:cs typeface="Arial"/>
                        </a:rPr>
                        <a:t>#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spc="-350" dirty="0">
                          <a:latin typeface="Arial"/>
                          <a:cs typeface="Arial"/>
                        </a:rPr>
                        <a:t>EC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spc="-225" dirty="0">
                          <a:latin typeface="Arial"/>
                          <a:cs typeface="Arial"/>
                        </a:rPr>
                        <a:t>AC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1.714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67">
                <a:tc>
                  <a:txBody>
                    <a:bodyPr/>
                    <a:lstStyle/>
                    <a:p>
                      <a:pPr algn="ctr">
                        <a:lnSpc>
                          <a:spcPts val="233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1.429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3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1.143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3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0.857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0.571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67">
                <a:tc>
                  <a:txBody>
                    <a:bodyPr/>
                    <a:lstStyle/>
                    <a:p>
                      <a:pPr algn="ctr">
                        <a:lnSpc>
                          <a:spcPts val="233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0.286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7" name="object 57"/>
          <p:cNvGrpSpPr/>
          <p:nvPr/>
        </p:nvGrpSpPr>
        <p:grpSpPr>
          <a:xfrm>
            <a:off x="4712208" y="5227320"/>
            <a:ext cx="1402080" cy="1282065"/>
            <a:chOff x="4712208" y="5227320"/>
            <a:chExt cx="1402080" cy="1282065"/>
          </a:xfrm>
        </p:grpSpPr>
        <p:sp>
          <p:nvSpPr>
            <p:cNvPr id="58" name="object 58"/>
            <p:cNvSpPr/>
            <p:nvPr/>
          </p:nvSpPr>
          <p:spPr>
            <a:xfrm>
              <a:off x="4724399" y="5257799"/>
              <a:ext cx="1371600" cy="1219200"/>
            </a:xfrm>
            <a:custGeom>
              <a:avLst/>
              <a:gdLst/>
              <a:ahLst/>
              <a:cxnLst/>
              <a:rect l="l" t="t" r="r" b="b"/>
              <a:pathLst>
                <a:path w="1371600" h="1219200">
                  <a:moveTo>
                    <a:pt x="1371599" y="609599"/>
                  </a:moveTo>
                  <a:lnTo>
                    <a:pt x="761999" y="0"/>
                  </a:lnTo>
                  <a:lnTo>
                    <a:pt x="761999" y="304799"/>
                  </a:lnTo>
                  <a:lnTo>
                    <a:pt x="0" y="304799"/>
                  </a:lnTo>
                  <a:lnTo>
                    <a:pt x="0" y="914399"/>
                  </a:lnTo>
                  <a:lnTo>
                    <a:pt x="761999" y="914399"/>
                  </a:lnTo>
                  <a:lnTo>
                    <a:pt x="761999" y="1219199"/>
                  </a:lnTo>
                  <a:lnTo>
                    <a:pt x="1371599" y="6095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12208" y="5227320"/>
              <a:ext cx="1402080" cy="1282065"/>
            </a:xfrm>
            <a:custGeom>
              <a:avLst/>
              <a:gdLst/>
              <a:ahLst/>
              <a:cxnLst/>
              <a:rect l="l" t="t" r="r" b="b"/>
              <a:pathLst>
                <a:path w="1402079" h="1282065">
                  <a:moveTo>
                    <a:pt x="774192" y="323088"/>
                  </a:moveTo>
                  <a:lnTo>
                    <a:pt x="0" y="323088"/>
                  </a:lnTo>
                  <a:lnTo>
                    <a:pt x="0" y="958596"/>
                  </a:lnTo>
                  <a:lnTo>
                    <a:pt x="12192" y="958596"/>
                  </a:lnTo>
                  <a:lnTo>
                    <a:pt x="12192" y="348996"/>
                  </a:lnTo>
                  <a:lnTo>
                    <a:pt x="25908" y="335280"/>
                  </a:lnTo>
                  <a:lnTo>
                    <a:pt x="25908" y="348996"/>
                  </a:lnTo>
                  <a:lnTo>
                    <a:pt x="762000" y="348996"/>
                  </a:lnTo>
                  <a:lnTo>
                    <a:pt x="762000" y="335280"/>
                  </a:lnTo>
                  <a:lnTo>
                    <a:pt x="774192" y="323088"/>
                  </a:lnTo>
                  <a:close/>
                </a:path>
                <a:path w="1402079" h="1282065">
                  <a:moveTo>
                    <a:pt x="25908" y="348996"/>
                  </a:moveTo>
                  <a:lnTo>
                    <a:pt x="25908" y="335280"/>
                  </a:lnTo>
                  <a:lnTo>
                    <a:pt x="12192" y="348996"/>
                  </a:lnTo>
                  <a:lnTo>
                    <a:pt x="25908" y="348996"/>
                  </a:lnTo>
                  <a:close/>
                </a:path>
                <a:path w="1402079" h="1282065">
                  <a:moveTo>
                    <a:pt x="25908" y="932688"/>
                  </a:moveTo>
                  <a:lnTo>
                    <a:pt x="25908" y="348996"/>
                  </a:lnTo>
                  <a:lnTo>
                    <a:pt x="12192" y="348996"/>
                  </a:lnTo>
                  <a:lnTo>
                    <a:pt x="12192" y="932688"/>
                  </a:lnTo>
                  <a:lnTo>
                    <a:pt x="25908" y="932688"/>
                  </a:lnTo>
                  <a:close/>
                </a:path>
                <a:path w="1402079" h="1282065">
                  <a:moveTo>
                    <a:pt x="787908" y="1220724"/>
                  </a:moveTo>
                  <a:lnTo>
                    <a:pt x="787908" y="932688"/>
                  </a:lnTo>
                  <a:lnTo>
                    <a:pt x="12192" y="932688"/>
                  </a:lnTo>
                  <a:lnTo>
                    <a:pt x="25908" y="944880"/>
                  </a:lnTo>
                  <a:lnTo>
                    <a:pt x="25908" y="958596"/>
                  </a:lnTo>
                  <a:lnTo>
                    <a:pt x="762000" y="958596"/>
                  </a:lnTo>
                  <a:lnTo>
                    <a:pt x="762000" y="944880"/>
                  </a:lnTo>
                  <a:lnTo>
                    <a:pt x="774192" y="958596"/>
                  </a:lnTo>
                  <a:lnTo>
                    <a:pt x="774192" y="1234440"/>
                  </a:lnTo>
                  <a:lnTo>
                    <a:pt x="787908" y="1220724"/>
                  </a:lnTo>
                  <a:close/>
                </a:path>
                <a:path w="1402079" h="1282065">
                  <a:moveTo>
                    <a:pt x="25908" y="958596"/>
                  </a:moveTo>
                  <a:lnTo>
                    <a:pt x="25908" y="944880"/>
                  </a:lnTo>
                  <a:lnTo>
                    <a:pt x="12192" y="932688"/>
                  </a:lnTo>
                  <a:lnTo>
                    <a:pt x="12192" y="958596"/>
                  </a:lnTo>
                  <a:lnTo>
                    <a:pt x="25908" y="958596"/>
                  </a:lnTo>
                  <a:close/>
                </a:path>
                <a:path w="1402079" h="1282065">
                  <a:moveTo>
                    <a:pt x="1402080" y="640080"/>
                  </a:moveTo>
                  <a:lnTo>
                    <a:pt x="762000" y="0"/>
                  </a:lnTo>
                  <a:lnTo>
                    <a:pt x="762000" y="323088"/>
                  </a:lnTo>
                  <a:lnTo>
                    <a:pt x="766572" y="323088"/>
                  </a:lnTo>
                  <a:lnTo>
                    <a:pt x="766572" y="39624"/>
                  </a:lnTo>
                  <a:lnTo>
                    <a:pt x="787908" y="30480"/>
                  </a:lnTo>
                  <a:lnTo>
                    <a:pt x="787908" y="60960"/>
                  </a:lnTo>
                  <a:lnTo>
                    <a:pt x="1367790" y="640842"/>
                  </a:lnTo>
                  <a:lnTo>
                    <a:pt x="1376172" y="632460"/>
                  </a:lnTo>
                  <a:lnTo>
                    <a:pt x="1376172" y="666049"/>
                  </a:lnTo>
                  <a:lnTo>
                    <a:pt x="1402080" y="640080"/>
                  </a:lnTo>
                  <a:close/>
                </a:path>
                <a:path w="1402079" h="1282065">
                  <a:moveTo>
                    <a:pt x="774192" y="348996"/>
                  </a:moveTo>
                  <a:lnTo>
                    <a:pt x="774192" y="323088"/>
                  </a:lnTo>
                  <a:lnTo>
                    <a:pt x="762000" y="335280"/>
                  </a:lnTo>
                  <a:lnTo>
                    <a:pt x="762000" y="348996"/>
                  </a:lnTo>
                  <a:lnTo>
                    <a:pt x="774192" y="348996"/>
                  </a:lnTo>
                  <a:close/>
                </a:path>
                <a:path w="1402079" h="1282065">
                  <a:moveTo>
                    <a:pt x="774192" y="958596"/>
                  </a:moveTo>
                  <a:lnTo>
                    <a:pt x="762000" y="944880"/>
                  </a:lnTo>
                  <a:lnTo>
                    <a:pt x="762000" y="958596"/>
                  </a:lnTo>
                  <a:lnTo>
                    <a:pt x="774192" y="958596"/>
                  </a:lnTo>
                  <a:close/>
                </a:path>
                <a:path w="1402079" h="1282065">
                  <a:moveTo>
                    <a:pt x="774192" y="1234440"/>
                  </a:moveTo>
                  <a:lnTo>
                    <a:pt x="774192" y="958596"/>
                  </a:lnTo>
                  <a:lnTo>
                    <a:pt x="762000" y="958596"/>
                  </a:lnTo>
                  <a:lnTo>
                    <a:pt x="762000" y="1281684"/>
                  </a:lnTo>
                  <a:lnTo>
                    <a:pt x="766572" y="1277101"/>
                  </a:lnTo>
                  <a:lnTo>
                    <a:pt x="766572" y="1242060"/>
                  </a:lnTo>
                  <a:lnTo>
                    <a:pt x="774192" y="1234440"/>
                  </a:lnTo>
                  <a:close/>
                </a:path>
                <a:path w="1402079" h="1282065">
                  <a:moveTo>
                    <a:pt x="787908" y="60960"/>
                  </a:moveTo>
                  <a:lnTo>
                    <a:pt x="787908" y="30480"/>
                  </a:lnTo>
                  <a:lnTo>
                    <a:pt x="766572" y="39624"/>
                  </a:lnTo>
                  <a:lnTo>
                    <a:pt x="787908" y="60960"/>
                  </a:lnTo>
                  <a:close/>
                </a:path>
                <a:path w="1402079" h="1282065">
                  <a:moveTo>
                    <a:pt x="787908" y="348996"/>
                  </a:moveTo>
                  <a:lnTo>
                    <a:pt x="787908" y="60960"/>
                  </a:lnTo>
                  <a:lnTo>
                    <a:pt x="766572" y="39624"/>
                  </a:lnTo>
                  <a:lnTo>
                    <a:pt x="766572" y="323088"/>
                  </a:lnTo>
                  <a:lnTo>
                    <a:pt x="774192" y="323088"/>
                  </a:lnTo>
                  <a:lnTo>
                    <a:pt x="774192" y="348996"/>
                  </a:lnTo>
                  <a:lnTo>
                    <a:pt x="787908" y="348996"/>
                  </a:lnTo>
                  <a:close/>
                </a:path>
                <a:path w="1402079" h="1282065">
                  <a:moveTo>
                    <a:pt x="1376172" y="666049"/>
                  </a:moveTo>
                  <a:lnTo>
                    <a:pt x="1376172" y="649224"/>
                  </a:lnTo>
                  <a:lnTo>
                    <a:pt x="1367790" y="640842"/>
                  </a:lnTo>
                  <a:lnTo>
                    <a:pt x="766572" y="1242060"/>
                  </a:lnTo>
                  <a:lnTo>
                    <a:pt x="787908" y="1249680"/>
                  </a:lnTo>
                  <a:lnTo>
                    <a:pt x="787908" y="1255714"/>
                  </a:lnTo>
                  <a:lnTo>
                    <a:pt x="1376172" y="666049"/>
                  </a:lnTo>
                  <a:close/>
                </a:path>
                <a:path w="1402079" h="1282065">
                  <a:moveTo>
                    <a:pt x="787908" y="1255714"/>
                  </a:moveTo>
                  <a:lnTo>
                    <a:pt x="787908" y="1249680"/>
                  </a:lnTo>
                  <a:lnTo>
                    <a:pt x="766572" y="1242060"/>
                  </a:lnTo>
                  <a:lnTo>
                    <a:pt x="766572" y="1277101"/>
                  </a:lnTo>
                  <a:lnTo>
                    <a:pt x="787908" y="1255714"/>
                  </a:lnTo>
                  <a:close/>
                </a:path>
                <a:path w="1402079" h="1282065">
                  <a:moveTo>
                    <a:pt x="1376172" y="649224"/>
                  </a:moveTo>
                  <a:lnTo>
                    <a:pt x="1376172" y="632460"/>
                  </a:lnTo>
                  <a:lnTo>
                    <a:pt x="1367790" y="640842"/>
                  </a:lnTo>
                  <a:lnTo>
                    <a:pt x="1376172" y="649224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48799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0" dirty="0"/>
              <a:t>Steady </a:t>
            </a:r>
            <a:r>
              <a:rPr sz="4400" spc="-220" dirty="0"/>
              <a:t>state</a:t>
            </a:r>
            <a:r>
              <a:rPr sz="4400" spc="135" dirty="0"/>
              <a:t> </a:t>
            </a:r>
            <a:r>
              <a:rPr sz="4400" spc="-290" dirty="0"/>
              <a:t>selection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569" y="2107183"/>
            <a:ext cx="181165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In </a:t>
            </a:r>
            <a:r>
              <a:rPr sz="1800" spc="-5" dirty="0">
                <a:latin typeface="Tahoma"/>
                <a:cs typeface="Tahoma"/>
              </a:rPr>
              <a:t>this method, </a:t>
            </a:r>
            <a:r>
              <a:rPr sz="1800" dirty="0">
                <a:latin typeface="Tahoma"/>
                <a:cs typeface="Tahoma"/>
              </a:rPr>
              <a:t>a  </a:t>
            </a:r>
            <a:r>
              <a:rPr sz="1800" spc="-5" dirty="0">
                <a:latin typeface="Tahoma"/>
                <a:cs typeface="Tahoma"/>
              </a:rPr>
              <a:t>few </a:t>
            </a:r>
            <a:r>
              <a:rPr sz="1800" spc="-10" dirty="0">
                <a:latin typeface="Tahoma"/>
                <a:cs typeface="Tahoma"/>
              </a:rPr>
              <a:t>good  </a:t>
            </a:r>
            <a:r>
              <a:rPr sz="1800" spc="-5" dirty="0">
                <a:latin typeface="Tahoma"/>
                <a:cs typeface="Tahoma"/>
              </a:rPr>
              <a:t>chromosomes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are  </a:t>
            </a:r>
            <a:r>
              <a:rPr sz="1800" dirty="0">
                <a:latin typeface="Tahoma"/>
                <a:cs typeface="Tahoma"/>
              </a:rPr>
              <a:t>used </a:t>
            </a:r>
            <a:r>
              <a:rPr sz="1800" spc="-10" dirty="0">
                <a:latin typeface="Tahoma"/>
                <a:cs typeface="Tahoma"/>
              </a:rPr>
              <a:t>for </a:t>
            </a:r>
            <a:r>
              <a:rPr sz="1800" spc="-5" dirty="0">
                <a:latin typeface="Tahoma"/>
                <a:cs typeface="Tahoma"/>
              </a:rPr>
              <a:t>creating  </a:t>
            </a:r>
            <a:r>
              <a:rPr sz="1800" dirty="0">
                <a:latin typeface="Tahoma"/>
                <a:cs typeface="Tahoma"/>
              </a:rPr>
              <a:t>new </a:t>
            </a:r>
            <a:r>
              <a:rPr sz="1800" spc="-10" dirty="0">
                <a:latin typeface="Tahoma"/>
                <a:cs typeface="Tahoma"/>
              </a:rPr>
              <a:t>offspring </a:t>
            </a:r>
            <a:r>
              <a:rPr sz="1800" spc="-5" dirty="0">
                <a:latin typeface="Tahoma"/>
                <a:cs typeface="Tahoma"/>
              </a:rPr>
              <a:t>in  every</a:t>
            </a:r>
            <a:r>
              <a:rPr sz="1800" spc="-10" dirty="0">
                <a:latin typeface="Tahoma"/>
                <a:cs typeface="Tahoma"/>
              </a:rPr>
              <a:t> iteration.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5837" y="2005075"/>
            <a:ext cx="20224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The </a:t>
            </a:r>
            <a:r>
              <a:rPr sz="1800" spc="-5" dirty="0">
                <a:latin typeface="Tahoma"/>
                <a:cs typeface="Tahoma"/>
              </a:rPr>
              <a:t>rest of  population </a:t>
            </a:r>
            <a:r>
              <a:rPr sz="1800" spc="-10" dirty="0">
                <a:latin typeface="Tahoma"/>
                <a:cs typeface="Tahoma"/>
              </a:rPr>
              <a:t>migrates 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dirty="0">
                <a:latin typeface="Tahoma"/>
                <a:cs typeface="Tahoma"/>
              </a:rPr>
              <a:t>the </a:t>
            </a:r>
            <a:r>
              <a:rPr sz="1800" spc="-5" dirty="0">
                <a:latin typeface="Tahoma"/>
                <a:cs typeface="Tahoma"/>
              </a:rPr>
              <a:t>next  </a:t>
            </a:r>
            <a:r>
              <a:rPr sz="1800" spc="-10" dirty="0">
                <a:latin typeface="Tahoma"/>
                <a:cs typeface="Tahoma"/>
              </a:rPr>
              <a:t>generation </a:t>
            </a:r>
            <a:r>
              <a:rPr sz="1800" spc="-5" dirty="0">
                <a:latin typeface="Tahoma"/>
                <a:cs typeface="Tahoma"/>
              </a:rPr>
              <a:t>without  going through </a:t>
            </a:r>
            <a:r>
              <a:rPr sz="1800" dirty="0">
                <a:latin typeface="Tahoma"/>
                <a:cs typeface="Tahoma"/>
              </a:rPr>
              <a:t>the  </a:t>
            </a:r>
            <a:r>
              <a:rPr sz="1800" spc="-5" dirty="0">
                <a:latin typeface="Tahoma"/>
                <a:cs typeface="Tahoma"/>
              </a:rPr>
              <a:t>selection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process.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01112" y="3695438"/>
            <a:ext cx="4407408" cy="2819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80889" y="2107183"/>
            <a:ext cx="1811655" cy="16624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300"/>
              </a:lnSpc>
              <a:spcBef>
                <a:spcPts val="114"/>
              </a:spcBef>
            </a:pPr>
            <a:r>
              <a:rPr sz="1800" spc="-5" dirty="0">
                <a:latin typeface="Tahoma"/>
                <a:cs typeface="Tahoma"/>
              </a:rPr>
              <a:t>Then some bad  chromosomes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are  </a:t>
            </a:r>
            <a:r>
              <a:rPr sz="1800" spc="-10" dirty="0">
                <a:latin typeface="Tahoma"/>
                <a:cs typeface="Tahoma"/>
              </a:rPr>
              <a:t>removed </a:t>
            </a:r>
            <a:r>
              <a:rPr sz="1800" dirty="0">
                <a:latin typeface="Tahoma"/>
                <a:cs typeface="Tahoma"/>
              </a:rPr>
              <a:t>and the  new </a:t>
            </a:r>
            <a:r>
              <a:rPr sz="1800" spc="-10" dirty="0">
                <a:latin typeface="Tahoma"/>
                <a:cs typeface="Tahoma"/>
              </a:rPr>
              <a:t>offspring </a:t>
            </a:r>
            <a:r>
              <a:rPr sz="1800" spc="-5" dirty="0">
                <a:latin typeface="Tahoma"/>
                <a:cs typeface="Tahoma"/>
              </a:rPr>
              <a:t>is  placed in their  places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3601" y="4407408"/>
            <a:ext cx="1321435" cy="711835"/>
            <a:chOff x="673601" y="4407408"/>
            <a:chExt cx="1321435" cy="711835"/>
          </a:xfrm>
        </p:grpSpPr>
        <p:sp>
          <p:nvSpPr>
            <p:cNvPr id="12" name="object 12"/>
            <p:cNvSpPr/>
            <p:nvPr/>
          </p:nvSpPr>
          <p:spPr>
            <a:xfrm>
              <a:off x="685793" y="4419599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1295399" y="685799"/>
                  </a:moveTo>
                  <a:lnTo>
                    <a:pt x="1295399" y="0"/>
                  </a:lnTo>
                  <a:lnTo>
                    <a:pt x="0" y="0"/>
                  </a:lnTo>
                  <a:lnTo>
                    <a:pt x="0" y="685799"/>
                  </a:lnTo>
                  <a:lnTo>
                    <a:pt x="1295399" y="685799"/>
                  </a:lnTo>
                  <a:close/>
                </a:path>
              </a:pathLst>
            </a:custGeom>
            <a:solidFill>
              <a:srgbClr val="00A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3601" y="4407408"/>
              <a:ext cx="1321435" cy="711835"/>
            </a:xfrm>
            <a:custGeom>
              <a:avLst/>
              <a:gdLst/>
              <a:ahLst/>
              <a:cxnLst/>
              <a:rect l="l" t="t" r="r" b="b"/>
              <a:pathLst>
                <a:path w="1321435" h="711835">
                  <a:moveTo>
                    <a:pt x="1321314" y="705612"/>
                  </a:moveTo>
                  <a:lnTo>
                    <a:pt x="1321314" y="6096"/>
                  </a:lnTo>
                  <a:lnTo>
                    <a:pt x="1315218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705612"/>
                  </a:lnTo>
                  <a:lnTo>
                    <a:pt x="6096" y="711708"/>
                  </a:lnTo>
                  <a:lnTo>
                    <a:pt x="12192" y="7117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295406" y="25908"/>
                  </a:lnTo>
                  <a:lnTo>
                    <a:pt x="1295406" y="12192"/>
                  </a:lnTo>
                  <a:lnTo>
                    <a:pt x="1307598" y="25908"/>
                  </a:lnTo>
                  <a:lnTo>
                    <a:pt x="1307598" y="711708"/>
                  </a:lnTo>
                  <a:lnTo>
                    <a:pt x="1315218" y="711708"/>
                  </a:lnTo>
                  <a:lnTo>
                    <a:pt x="1321314" y="705612"/>
                  </a:lnTo>
                  <a:close/>
                </a:path>
                <a:path w="1321435" h="7118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321435" h="711835">
                  <a:moveTo>
                    <a:pt x="25908" y="6858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685800"/>
                  </a:lnTo>
                  <a:lnTo>
                    <a:pt x="25908" y="685800"/>
                  </a:lnTo>
                  <a:close/>
                </a:path>
                <a:path w="1321435" h="711835">
                  <a:moveTo>
                    <a:pt x="1307598" y="685800"/>
                  </a:moveTo>
                  <a:lnTo>
                    <a:pt x="12192" y="685800"/>
                  </a:lnTo>
                  <a:lnTo>
                    <a:pt x="25908" y="697992"/>
                  </a:lnTo>
                  <a:lnTo>
                    <a:pt x="25908" y="711708"/>
                  </a:lnTo>
                  <a:lnTo>
                    <a:pt x="1295406" y="711708"/>
                  </a:lnTo>
                  <a:lnTo>
                    <a:pt x="1295406" y="697992"/>
                  </a:lnTo>
                  <a:lnTo>
                    <a:pt x="1307598" y="685800"/>
                  </a:lnTo>
                  <a:close/>
                </a:path>
                <a:path w="1321435" h="711835">
                  <a:moveTo>
                    <a:pt x="25908" y="711708"/>
                  </a:moveTo>
                  <a:lnTo>
                    <a:pt x="25908" y="697992"/>
                  </a:lnTo>
                  <a:lnTo>
                    <a:pt x="12192" y="685800"/>
                  </a:lnTo>
                  <a:lnTo>
                    <a:pt x="12192" y="711708"/>
                  </a:lnTo>
                  <a:lnTo>
                    <a:pt x="25908" y="711708"/>
                  </a:lnTo>
                  <a:close/>
                </a:path>
                <a:path w="1321435" h="711835">
                  <a:moveTo>
                    <a:pt x="1307598" y="25908"/>
                  </a:moveTo>
                  <a:lnTo>
                    <a:pt x="1295406" y="12192"/>
                  </a:lnTo>
                  <a:lnTo>
                    <a:pt x="1295406" y="25908"/>
                  </a:lnTo>
                  <a:lnTo>
                    <a:pt x="1307598" y="25908"/>
                  </a:lnTo>
                  <a:close/>
                </a:path>
                <a:path w="1321435" h="711835">
                  <a:moveTo>
                    <a:pt x="1307598" y="685800"/>
                  </a:moveTo>
                  <a:lnTo>
                    <a:pt x="1307598" y="25908"/>
                  </a:lnTo>
                  <a:lnTo>
                    <a:pt x="1295406" y="25908"/>
                  </a:lnTo>
                  <a:lnTo>
                    <a:pt x="1295406" y="685800"/>
                  </a:lnTo>
                  <a:lnTo>
                    <a:pt x="1307598" y="685800"/>
                  </a:lnTo>
                  <a:close/>
                </a:path>
                <a:path w="1321435" h="711835">
                  <a:moveTo>
                    <a:pt x="1307598" y="711708"/>
                  </a:moveTo>
                  <a:lnTo>
                    <a:pt x="1307598" y="685800"/>
                  </a:lnTo>
                  <a:lnTo>
                    <a:pt x="1295406" y="697992"/>
                  </a:lnTo>
                  <a:lnTo>
                    <a:pt x="1295406" y="711708"/>
                  </a:lnTo>
                  <a:lnTo>
                    <a:pt x="1307598" y="7117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54093" y="4600446"/>
            <a:ext cx="557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ood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5793" y="5119115"/>
            <a:ext cx="1295400" cy="1384300"/>
            <a:chOff x="685793" y="5119115"/>
            <a:chExt cx="1295400" cy="1384300"/>
          </a:xfrm>
        </p:grpSpPr>
        <p:sp>
          <p:nvSpPr>
            <p:cNvPr id="16" name="object 16"/>
            <p:cNvSpPr/>
            <p:nvPr/>
          </p:nvSpPr>
          <p:spPr>
            <a:xfrm>
              <a:off x="685793" y="5119115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1295399" y="685799"/>
                  </a:moveTo>
                  <a:lnTo>
                    <a:pt x="1295399" y="0"/>
                  </a:lnTo>
                  <a:lnTo>
                    <a:pt x="0" y="0"/>
                  </a:lnTo>
                  <a:lnTo>
                    <a:pt x="0" y="685799"/>
                  </a:lnTo>
                  <a:lnTo>
                    <a:pt x="1295399" y="6857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5793" y="5817107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1295399" y="685799"/>
                  </a:moveTo>
                  <a:lnTo>
                    <a:pt x="1295399" y="0"/>
                  </a:lnTo>
                  <a:lnTo>
                    <a:pt x="0" y="0"/>
                  </a:lnTo>
                  <a:lnTo>
                    <a:pt x="0" y="685799"/>
                  </a:lnTo>
                  <a:lnTo>
                    <a:pt x="1295399" y="6857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673595" y="5105412"/>
            <a:ext cx="1321435" cy="1409700"/>
          </a:xfrm>
          <a:custGeom>
            <a:avLst/>
            <a:gdLst/>
            <a:ahLst/>
            <a:cxnLst/>
            <a:rect l="l" t="t" r="r" b="b"/>
            <a:pathLst>
              <a:path w="1321435" h="1409700">
                <a:moveTo>
                  <a:pt x="1321320" y="6096"/>
                </a:moveTo>
                <a:lnTo>
                  <a:pt x="1315224" y="0"/>
                </a:lnTo>
                <a:lnTo>
                  <a:pt x="1295412" y="0"/>
                </a:lnTo>
                <a:lnTo>
                  <a:pt x="1295412" y="25908"/>
                </a:lnTo>
                <a:lnTo>
                  <a:pt x="1295412" y="685800"/>
                </a:lnTo>
                <a:lnTo>
                  <a:pt x="1295412" y="723900"/>
                </a:lnTo>
                <a:lnTo>
                  <a:pt x="1295412" y="1385316"/>
                </a:lnTo>
                <a:lnTo>
                  <a:pt x="25908" y="1385316"/>
                </a:lnTo>
                <a:lnTo>
                  <a:pt x="25908" y="723900"/>
                </a:lnTo>
                <a:lnTo>
                  <a:pt x="1295412" y="723900"/>
                </a:lnTo>
                <a:lnTo>
                  <a:pt x="1295412" y="685800"/>
                </a:lnTo>
                <a:lnTo>
                  <a:pt x="25908" y="685800"/>
                </a:lnTo>
                <a:lnTo>
                  <a:pt x="25908" y="25908"/>
                </a:lnTo>
                <a:lnTo>
                  <a:pt x="1295412" y="25908"/>
                </a:lnTo>
                <a:lnTo>
                  <a:pt x="12954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704088"/>
                </a:lnTo>
                <a:lnTo>
                  <a:pt x="0" y="705612"/>
                </a:lnTo>
                <a:lnTo>
                  <a:pt x="0" y="1403604"/>
                </a:lnTo>
                <a:lnTo>
                  <a:pt x="6096" y="1409700"/>
                </a:lnTo>
                <a:lnTo>
                  <a:pt x="12192" y="1409700"/>
                </a:lnTo>
                <a:lnTo>
                  <a:pt x="25908" y="1409700"/>
                </a:lnTo>
                <a:lnTo>
                  <a:pt x="1295412" y="1409700"/>
                </a:lnTo>
                <a:lnTo>
                  <a:pt x="1307604" y="1409700"/>
                </a:lnTo>
                <a:lnTo>
                  <a:pt x="1315224" y="1409700"/>
                </a:lnTo>
                <a:lnTo>
                  <a:pt x="1321320" y="1403604"/>
                </a:lnTo>
                <a:lnTo>
                  <a:pt x="1321320" y="705612"/>
                </a:lnTo>
                <a:lnTo>
                  <a:pt x="1321320" y="704088"/>
                </a:lnTo>
                <a:lnTo>
                  <a:pt x="1321320" y="6096"/>
                </a:lnTo>
                <a:close/>
              </a:path>
            </a:pathLst>
          </a:custGeom>
          <a:solidFill>
            <a:srgbClr val="6B8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36389" y="5996429"/>
            <a:ext cx="39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00655" y="4494276"/>
            <a:ext cx="410209" cy="527685"/>
            <a:chOff x="2200655" y="4494276"/>
            <a:chExt cx="410209" cy="527685"/>
          </a:xfrm>
        </p:grpSpPr>
        <p:sp>
          <p:nvSpPr>
            <p:cNvPr id="21" name="object 21"/>
            <p:cNvSpPr/>
            <p:nvPr/>
          </p:nvSpPr>
          <p:spPr>
            <a:xfrm>
              <a:off x="2212847" y="4529327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380999" y="228599"/>
                  </a:moveTo>
                  <a:lnTo>
                    <a:pt x="190499" y="0"/>
                  </a:lnTo>
                  <a:lnTo>
                    <a:pt x="190499" y="114299"/>
                  </a:lnTo>
                  <a:lnTo>
                    <a:pt x="0" y="114299"/>
                  </a:lnTo>
                  <a:lnTo>
                    <a:pt x="0" y="342899"/>
                  </a:lnTo>
                  <a:lnTo>
                    <a:pt x="190499" y="342899"/>
                  </a:lnTo>
                  <a:lnTo>
                    <a:pt x="190499" y="457199"/>
                  </a:lnTo>
                  <a:lnTo>
                    <a:pt x="380999" y="2285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00655" y="4494276"/>
              <a:ext cx="410209" cy="527685"/>
            </a:xfrm>
            <a:custGeom>
              <a:avLst/>
              <a:gdLst/>
              <a:ahLst/>
              <a:cxnLst/>
              <a:rect l="l" t="t" r="r" b="b"/>
              <a:pathLst>
                <a:path w="410210" h="527685">
                  <a:moveTo>
                    <a:pt x="202692" y="137160"/>
                  </a:moveTo>
                  <a:lnTo>
                    <a:pt x="0" y="137160"/>
                  </a:lnTo>
                  <a:lnTo>
                    <a:pt x="0" y="390144"/>
                  </a:lnTo>
                  <a:lnTo>
                    <a:pt x="12192" y="390144"/>
                  </a:lnTo>
                  <a:lnTo>
                    <a:pt x="12192" y="161544"/>
                  </a:lnTo>
                  <a:lnTo>
                    <a:pt x="25908" y="149352"/>
                  </a:lnTo>
                  <a:lnTo>
                    <a:pt x="25908" y="161544"/>
                  </a:lnTo>
                  <a:lnTo>
                    <a:pt x="190500" y="161544"/>
                  </a:lnTo>
                  <a:lnTo>
                    <a:pt x="190500" y="149352"/>
                  </a:lnTo>
                  <a:lnTo>
                    <a:pt x="202692" y="137160"/>
                  </a:lnTo>
                  <a:close/>
                </a:path>
                <a:path w="410210" h="527685">
                  <a:moveTo>
                    <a:pt x="25908" y="161544"/>
                  </a:moveTo>
                  <a:lnTo>
                    <a:pt x="25908" y="149352"/>
                  </a:lnTo>
                  <a:lnTo>
                    <a:pt x="12192" y="161544"/>
                  </a:lnTo>
                  <a:lnTo>
                    <a:pt x="25908" y="161544"/>
                  </a:lnTo>
                  <a:close/>
                </a:path>
                <a:path w="410210" h="527685">
                  <a:moveTo>
                    <a:pt x="25908" y="365760"/>
                  </a:moveTo>
                  <a:lnTo>
                    <a:pt x="25908" y="161544"/>
                  </a:lnTo>
                  <a:lnTo>
                    <a:pt x="12192" y="161544"/>
                  </a:lnTo>
                  <a:lnTo>
                    <a:pt x="12192" y="365760"/>
                  </a:lnTo>
                  <a:lnTo>
                    <a:pt x="25908" y="365760"/>
                  </a:lnTo>
                  <a:close/>
                </a:path>
                <a:path w="410210" h="527685">
                  <a:moveTo>
                    <a:pt x="216408" y="457200"/>
                  </a:moveTo>
                  <a:lnTo>
                    <a:pt x="216408" y="365760"/>
                  </a:lnTo>
                  <a:lnTo>
                    <a:pt x="12192" y="365760"/>
                  </a:lnTo>
                  <a:lnTo>
                    <a:pt x="25908" y="377952"/>
                  </a:lnTo>
                  <a:lnTo>
                    <a:pt x="25908" y="390144"/>
                  </a:lnTo>
                  <a:lnTo>
                    <a:pt x="190500" y="390144"/>
                  </a:lnTo>
                  <a:lnTo>
                    <a:pt x="190500" y="377952"/>
                  </a:lnTo>
                  <a:lnTo>
                    <a:pt x="202692" y="390144"/>
                  </a:lnTo>
                  <a:lnTo>
                    <a:pt x="202692" y="473659"/>
                  </a:lnTo>
                  <a:lnTo>
                    <a:pt x="216408" y="457200"/>
                  </a:lnTo>
                  <a:close/>
                </a:path>
                <a:path w="410210" h="527685">
                  <a:moveTo>
                    <a:pt x="25908" y="390144"/>
                  </a:moveTo>
                  <a:lnTo>
                    <a:pt x="25908" y="377952"/>
                  </a:lnTo>
                  <a:lnTo>
                    <a:pt x="12192" y="365760"/>
                  </a:lnTo>
                  <a:lnTo>
                    <a:pt x="12192" y="390144"/>
                  </a:lnTo>
                  <a:lnTo>
                    <a:pt x="25908" y="390144"/>
                  </a:lnTo>
                  <a:close/>
                </a:path>
                <a:path w="410210" h="527685">
                  <a:moveTo>
                    <a:pt x="409956" y="263652"/>
                  </a:moveTo>
                  <a:lnTo>
                    <a:pt x="190500" y="0"/>
                  </a:lnTo>
                  <a:lnTo>
                    <a:pt x="190500" y="137160"/>
                  </a:lnTo>
                  <a:lnTo>
                    <a:pt x="193548" y="137160"/>
                  </a:lnTo>
                  <a:lnTo>
                    <a:pt x="193548" y="42672"/>
                  </a:lnTo>
                  <a:lnTo>
                    <a:pt x="216408" y="35052"/>
                  </a:lnTo>
                  <a:lnTo>
                    <a:pt x="216408" y="70104"/>
                  </a:lnTo>
                  <a:lnTo>
                    <a:pt x="377698" y="263652"/>
                  </a:lnTo>
                  <a:lnTo>
                    <a:pt x="384048" y="256032"/>
                  </a:lnTo>
                  <a:lnTo>
                    <a:pt x="384048" y="294777"/>
                  </a:lnTo>
                  <a:lnTo>
                    <a:pt x="409956" y="263652"/>
                  </a:lnTo>
                  <a:close/>
                </a:path>
                <a:path w="410210" h="527685">
                  <a:moveTo>
                    <a:pt x="202692" y="161544"/>
                  </a:moveTo>
                  <a:lnTo>
                    <a:pt x="202692" y="137160"/>
                  </a:lnTo>
                  <a:lnTo>
                    <a:pt x="190500" y="149352"/>
                  </a:lnTo>
                  <a:lnTo>
                    <a:pt x="190500" y="161544"/>
                  </a:lnTo>
                  <a:lnTo>
                    <a:pt x="202692" y="161544"/>
                  </a:lnTo>
                  <a:close/>
                </a:path>
                <a:path w="410210" h="527685">
                  <a:moveTo>
                    <a:pt x="202692" y="390144"/>
                  </a:moveTo>
                  <a:lnTo>
                    <a:pt x="190500" y="377952"/>
                  </a:lnTo>
                  <a:lnTo>
                    <a:pt x="190500" y="390144"/>
                  </a:lnTo>
                  <a:lnTo>
                    <a:pt x="202692" y="390144"/>
                  </a:lnTo>
                  <a:close/>
                </a:path>
                <a:path w="410210" h="527685">
                  <a:moveTo>
                    <a:pt x="202692" y="473659"/>
                  </a:moveTo>
                  <a:lnTo>
                    <a:pt x="202692" y="390144"/>
                  </a:lnTo>
                  <a:lnTo>
                    <a:pt x="190500" y="390144"/>
                  </a:lnTo>
                  <a:lnTo>
                    <a:pt x="190500" y="527304"/>
                  </a:lnTo>
                  <a:lnTo>
                    <a:pt x="193548" y="523642"/>
                  </a:lnTo>
                  <a:lnTo>
                    <a:pt x="193548" y="484632"/>
                  </a:lnTo>
                  <a:lnTo>
                    <a:pt x="202692" y="473659"/>
                  </a:lnTo>
                  <a:close/>
                </a:path>
                <a:path w="410210" h="527685">
                  <a:moveTo>
                    <a:pt x="216408" y="70104"/>
                  </a:moveTo>
                  <a:lnTo>
                    <a:pt x="216408" y="35052"/>
                  </a:lnTo>
                  <a:lnTo>
                    <a:pt x="193548" y="42672"/>
                  </a:lnTo>
                  <a:lnTo>
                    <a:pt x="216408" y="70104"/>
                  </a:lnTo>
                  <a:close/>
                </a:path>
                <a:path w="410210" h="527685">
                  <a:moveTo>
                    <a:pt x="216408" y="161544"/>
                  </a:moveTo>
                  <a:lnTo>
                    <a:pt x="216408" y="70104"/>
                  </a:lnTo>
                  <a:lnTo>
                    <a:pt x="193548" y="42672"/>
                  </a:lnTo>
                  <a:lnTo>
                    <a:pt x="193548" y="137160"/>
                  </a:lnTo>
                  <a:lnTo>
                    <a:pt x="202692" y="137160"/>
                  </a:lnTo>
                  <a:lnTo>
                    <a:pt x="202692" y="161544"/>
                  </a:lnTo>
                  <a:lnTo>
                    <a:pt x="216408" y="161544"/>
                  </a:lnTo>
                  <a:close/>
                </a:path>
                <a:path w="410210" h="527685">
                  <a:moveTo>
                    <a:pt x="384048" y="294777"/>
                  </a:moveTo>
                  <a:lnTo>
                    <a:pt x="384048" y="271272"/>
                  </a:lnTo>
                  <a:lnTo>
                    <a:pt x="377698" y="263652"/>
                  </a:lnTo>
                  <a:lnTo>
                    <a:pt x="193548" y="484632"/>
                  </a:lnTo>
                  <a:lnTo>
                    <a:pt x="216408" y="492252"/>
                  </a:lnTo>
                  <a:lnTo>
                    <a:pt x="216408" y="496178"/>
                  </a:lnTo>
                  <a:lnTo>
                    <a:pt x="384048" y="294777"/>
                  </a:lnTo>
                  <a:close/>
                </a:path>
                <a:path w="410210" h="527685">
                  <a:moveTo>
                    <a:pt x="216408" y="496178"/>
                  </a:moveTo>
                  <a:lnTo>
                    <a:pt x="216408" y="492252"/>
                  </a:lnTo>
                  <a:lnTo>
                    <a:pt x="193548" y="484632"/>
                  </a:lnTo>
                  <a:lnTo>
                    <a:pt x="193548" y="523642"/>
                  </a:lnTo>
                  <a:lnTo>
                    <a:pt x="216408" y="496178"/>
                  </a:lnTo>
                  <a:close/>
                </a:path>
                <a:path w="410210" h="527685">
                  <a:moveTo>
                    <a:pt x="384048" y="271272"/>
                  </a:moveTo>
                  <a:lnTo>
                    <a:pt x="384048" y="256032"/>
                  </a:lnTo>
                  <a:lnTo>
                    <a:pt x="377698" y="263652"/>
                  </a:lnTo>
                  <a:lnTo>
                    <a:pt x="384048" y="271272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036822" y="4463286"/>
            <a:ext cx="848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835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New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spc="-3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69225" y="4600446"/>
            <a:ext cx="557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ood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22921" y="5859269"/>
            <a:ext cx="848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835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New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spc="-3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61677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80" dirty="0"/>
              <a:t>How </a:t>
            </a:r>
            <a:r>
              <a:rPr sz="4400" spc="-145" dirty="0"/>
              <a:t>to </a:t>
            </a:r>
            <a:r>
              <a:rPr sz="4400" spc="-285" dirty="0"/>
              <a:t>implement</a:t>
            </a:r>
            <a:r>
              <a:rPr sz="4400" spc="-425" dirty="0"/>
              <a:t> </a:t>
            </a:r>
            <a:r>
              <a:rPr sz="4400" spc="-355" dirty="0"/>
              <a:t>crossover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593" y="3855720"/>
            <a:ext cx="3745991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77841" y="3852417"/>
          <a:ext cx="4343394" cy="371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3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3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3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1D0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BD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5A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FCA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19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16930" y="2183383"/>
            <a:ext cx="8277225" cy="122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The </a:t>
            </a:r>
            <a:r>
              <a:rPr sz="1800" spc="-10" dirty="0">
                <a:latin typeface="Tahoma"/>
                <a:cs typeface="Tahoma"/>
              </a:rPr>
              <a:t>crossover operator </a:t>
            </a:r>
            <a:r>
              <a:rPr sz="1800" spc="-5" dirty="0">
                <a:latin typeface="Tahoma"/>
                <a:cs typeface="Tahoma"/>
              </a:rPr>
              <a:t>is </a:t>
            </a:r>
            <a:r>
              <a:rPr sz="1800" dirty="0">
                <a:latin typeface="Tahoma"/>
                <a:cs typeface="Tahoma"/>
              </a:rPr>
              <a:t>used </a:t>
            </a:r>
            <a:r>
              <a:rPr sz="1800" spc="-5" dirty="0">
                <a:latin typeface="Tahoma"/>
                <a:cs typeface="Tahoma"/>
              </a:rPr>
              <a:t>to create </a:t>
            </a:r>
            <a:r>
              <a:rPr sz="1800" dirty="0">
                <a:latin typeface="Tahoma"/>
                <a:cs typeface="Tahoma"/>
              </a:rPr>
              <a:t>new </a:t>
            </a:r>
            <a:r>
              <a:rPr sz="1800" spc="-5" dirty="0">
                <a:latin typeface="Tahoma"/>
                <a:cs typeface="Tahoma"/>
              </a:rPr>
              <a:t>solutions </a:t>
            </a:r>
            <a:r>
              <a:rPr sz="1800" spc="-10" dirty="0">
                <a:latin typeface="Tahoma"/>
                <a:cs typeface="Tahoma"/>
              </a:rPr>
              <a:t>from </a:t>
            </a:r>
            <a:r>
              <a:rPr sz="1800" dirty="0">
                <a:latin typeface="Tahoma"/>
                <a:cs typeface="Tahoma"/>
              </a:rPr>
              <a:t>the </a:t>
            </a:r>
            <a:r>
              <a:rPr sz="1800" spc="-5" dirty="0">
                <a:latin typeface="Tahoma"/>
                <a:cs typeface="Tahoma"/>
              </a:rPr>
              <a:t>existing solutions  </a:t>
            </a:r>
            <a:r>
              <a:rPr sz="1800" spc="-10" dirty="0">
                <a:latin typeface="Tahoma"/>
                <a:cs typeface="Tahoma"/>
              </a:rPr>
              <a:t>available </a:t>
            </a:r>
            <a:r>
              <a:rPr sz="1800" spc="-5" dirty="0">
                <a:latin typeface="Tahoma"/>
                <a:cs typeface="Tahoma"/>
              </a:rPr>
              <a:t>in </a:t>
            </a:r>
            <a:r>
              <a:rPr sz="1800" dirty="0">
                <a:latin typeface="Tahoma"/>
                <a:cs typeface="Tahoma"/>
              </a:rPr>
              <a:t>the </a:t>
            </a:r>
            <a:r>
              <a:rPr sz="1800" spc="-5" dirty="0">
                <a:latin typeface="Tahoma"/>
                <a:cs typeface="Tahoma"/>
              </a:rPr>
              <a:t>mating </a:t>
            </a:r>
            <a:r>
              <a:rPr sz="1800" spc="-10" dirty="0">
                <a:latin typeface="Tahoma"/>
                <a:cs typeface="Tahoma"/>
              </a:rPr>
              <a:t>pool </a:t>
            </a:r>
            <a:r>
              <a:rPr sz="1800" spc="-5" dirty="0">
                <a:latin typeface="Tahoma"/>
                <a:cs typeface="Tahoma"/>
              </a:rPr>
              <a:t>after applying </a:t>
            </a:r>
            <a:r>
              <a:rPr sz="1800" spc="-10" dirty="0">
                <a:latin typeface="Tahoma"/>
                <a:cs typeface="Tahoma"/>
              </a:rPr>
              <a:t>selection</a:t>
            </a:r>
            <a:r>
              <a:rPr sz="1800" spc="11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operator.</a:t>
            </a:r>
            <a:endParaRPr sz="1800">
              <a:latin typeface="Tahoma"/>
              <a:cs typeface="Tahoma"/>
            </a:endParaRPr>
          </a:p>
          <a:p>
            <a:pPr marL="12700" marR="670560">
              <a:lnSpc>
                <a:spcPct val="100000"/>
              </a:lnSpc>
              <a:spcBef>
                <a:spcPts val="765"/>
              </a:spcBef>
            </a:pPr>
            <a:r>
              <a:rPr sz="1800" spc="-5" dirty="0">
                <a:latin typeface="Tahoma"/>
                <a:cs typeface="Tahoma"/>
              </a:rPr>
              <a:t>This </a:t>
            </a:r>
            <a:r>
              <a:rPr sz="1800" spc="-10" dirty="0">
                <a:latin typeface="Tahoma"/>
                <a:cs typeface="Tahoma"/>
              </a:rPr>
              <a:t>operator </a:t>
            </a:r>
            <a:r>
              <a:rPr sz="1800" spc="-5" dirty="0">
                <a:latin typeface="Tahoma"/>
                <a:cs typeface="Tahoma"/>
              </a:rPr>
              <a:t>exchanges </a:t>
            </a:r>
            <a:r>
              <a:rPr sz="1800" dirty="0">
                <a:latin typeface="Tahoma"/>
                <a:cs typeface="Tahoma"/>
              </a:rPr>
              <a:t>the gene </a:t>
            </a:r>
            <a:r>
              <a:rPr sz="1800" spc="-5" dirty="0">
                <a:latin typeface="Tahoma"/>
                <a:cs typeface="Tahoma"/>
              </a:rPr>
              <a:t>information between </a:t>
            </a:r>
            <a:r>
              <a:rPr sz="1800" dirty="0">
                <a:latin typeface="Tahoma"/>
                <a:cs typeface="Tahoma"/>
              </a:rPr>
              <a:t>the </a:t>
            </a:r>
            <a:r>
              <a:rPr sz="1800" spc="-5" dirty="0">
                <a:latin typeface="Tahoma"/>
                <a:cs typeface="Tahoma"/>
              </a:rPr>
              <a:t>solutions in </a:t>
            </a:r>
            <a:r>
              <a:rPr sz="1800" dirty="0">
                <a:latin typeface="Tahoma"/>
                <a:cs typeface="Tahoma"/>
              </a:rPr>
              <a:t>the  </a:t>
            </a:r>
            <a:r>
              <a:rPr sz="1800" spc="-5" dirty="0">
                <a:latin typeface="Tahoma"/>
                <a:cs typeface="Tahoma"/>
              </a:rPr>
              <a:t>mating </a:t>
            </a:r>
            <a:r>
              <a:rPr sz="1800" spc="-10" dirty="0">
                <a:latin typeface="Tahoma"/>
                <a:cs typeface="Tahoma"/>
              </a:rPr>
              <a:t>pool.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603750" y="5022850"/>
          <a:ext cx="4343394" cy="371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3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3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3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352800" y="3906011"/>
            <a:ext cx="990600" cy="266700"/>
          </a:xfrm>
          <a:custGeom>
            <a:avLst/>
            <a:gdLst/>
            <a:ahLst/>
            <a:cxnLst/>
            <a:rect l="l" t="t" r="r" b="b"/>
            <a:pathLst>
              <a:path w="990600" h="266700">
                <a:moveTo>
                  <a:pt x="769620" y="178308"/>
                </a:moveTo>
                <a:lnTo>
                  <a:pt x="769620" y="88392"/>
                </a:lnTo>
                <a:lnTo>
                  <a:pt x="0" y="88392"/>
                </a:lnTo>
                <a:lnTo>
                  <a:pt x="0" y="178308"/>
                </a:lnTo>
                <a:lnTo>
                  <a:pt x="769620" y="178308"/>
                </a:lnTo>
                <a:close/>
              </a:path>
              <a:path w="990600" h="266700">
                <a:moveTo>
                  <a:pt x="990600" y="132588"/>
                </a:moveTo>
                <a:lnTo>
                  <a:pt x="723900" y="0"/>
                </a:lnTo>
                <a:lnTo>
                  <a:pt x="723900" y="88392"/>
                </a:lnTo>
                <a:lnTo>
                  <a:pt x="769620" y="88392"/>
                </a:lnTo>
                <a:lnTo>
                  <a:pt x="769620" y="243709"/>
                </a:lnTo>
                <a:lnTo>
                  <a:pt x="990600" y="132588"/>
                </a:lnTo>
                <a:close/>
              </a:path>
              <a:path w="990600" h="266700">
                <a:moveTo>
                  <a:pt x="769620" y="243709"/>
                </a:moveTo>
                <a:lnTo>
                  <a:pt x="769620" y="178308"/>
                </a:lnTo>
                <a:lnTo>
                  <a:pt x="723900" y="178308"/>
                </a:lnTo>
                <a:lnTo>
                  <a:pt x="723900" y="266700"/>
                </a:lnTo>
                <a:lnTo>
                  <a:pt x="769620" y="243709"/>
                </a:lnTo>
                <a:close/>
              </a:path>
            </a:pathLst>
          </a:custGeom>
          <a:solidFill>
            <a:srgbClr val="66829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800344" y="4294632"/>
            <a:ext cx="1507490" cy="561340"/>
            <a:chOff x="5800344" y="4294632"/>
            <a:chExt cx="1507490" cy="561340"/>
          </a:xfrm>
        </p:grpSpPr>
        <p:sp>
          <p:nvSpPr>
            <p:cNvPr id="11" name="object 11"/>
            <p:cNvSpPr/>
            <p:nvPr/>
          </p:nvSpPr>
          <p:spPr>
            <a:xfrm>
              <a:off x="5867399" y="4308347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599" y="266699"/>
                  </a:moveTo>
                  <a:lnTo>
                    <a:pt x="1028699" y="266699"/>
                  </a:lnTo>
                  <a:lnTo>
                    <a:pt x="1028699" y="0"/>
                  </a:lnTo>
                  <a:lnTo>
                    <a:pt x="342899" y="0"/>
                  </a:lnTo>
                  <a:lnTo>
                    <a:pt x="342899" y="266699"/>
                  </a:lnTo>
                  <a:lnTo>
                    <a:pt x="0" y="266699"/>
                  </a:lnTo>
                  <a:lnTo>
                    <a:pt x="685799" y="533399"/>
                  </a:lnTo>
                  <a:lnTo>
                    <a:pt x="1371599" y="2666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00344" y="4294632"/>
              <a:ext cx="1507490" cy="561340"/>
            </a:xfrm>
            <a:custGeom>
              <a:avLst/>
              <a:gdLst/>
              <a:ahLst/>
              <a:cxnLst/>
              <a:rect l="l" t="t" r="r" b="b"/>
              <a:pathLst>
                <a:path w="1507490" h="561339">
                  <a:moveTo>
                    <a:pt x="409956" y="266700"/>
                  </a:moveTo>
                  <a:lnTo>
                    <a:pt x="0" y="266700"/>
                  </a:lnTo>
                  <a:lnTo>
                    <a:pt x="67056" y="292898"/>
                  </a:lnTo>
                  <a:lnTo>
                    <a:pt x="67056" y="292608"/>
                  </a:lnTo>
                  <a:lnTo>
                    <a:pt x="71628" y="268224"/>
                  </a:lnTo>
                  <a:lnTo>
                    <a:pt x="134329" y="292608"/>
                  </a:lnTo>
                  <a:lnTo>
                    <a:pt x="397764" y="292608"/>
                  </a:lnTo>
                  <a:lnTo>
                    <a:pt x="397764" y="280416"/>
                  </a:lnTo>
                  <a:lnTo>
                    <a:pt x="409956" y="266700"/>
                  </a:lnTo>
                  <a:close/>
                </a:path>
                <a:path w="1507490" h="561339">
                  <a:moveTo>
                    <a:pt x="134329" y="292608"/>
                  </a:moveTo>
                  <a:lnTo>
                    <a:pt x="71628" y="268224"/>
                  </a:lnTo>
                  <a:lnTo>
                    <a:pt x="67056" y="292608"/>
                  </a:lnTo>
                  <a:lnTo>
                    <a:pt x="134329" y="292608"/>
                  </a:lnTo>
                  <a:close/>
                </a:path>
                <a:path w="1507490" h="561339">
                  <a:moveTo>
                    <a:pt x="752856" y="533146"/>
                  </a:moveTo>
                  <a:lnTo>
                    <a:pt x="134329" y="292608"/>
                  </a:lnTo>
                  <a:lnTo>
                    <a:pt x="67056" y="292608"/>
                  </a:lnTo>
                  <a:lnTo>
                    <a:pt x="67056" y="292898"/>
                  </a:lnTo>
                  <a:lnTo>
                    <a:pt x="748284" y="559045"/>
                  </a:lnTo>
                  <a:lnTo>
                    <a:pt x="748284" y="534924"/>
                  </a:lnTo>
                  <a:lnTo>
                    <a:pt x="752856" y="533146"/>
                  </a:lnTo>
                  <a:close/>
                </a:path>
                <a:path w="1507490" h="561339">
                  <a:moveTo>
                    <a:pt x="1109472" y="266700"/>
                  </a:moveTo>
                  <a:lnTo>
                    <a:pt x="1109472" y="0"/>
                  </a:lnTo>
                  <a:lnTo>
                    <a:pt x="397764" y="0"/>
                  </a:lnTo>
                  <a:lnTo>
                    <a:pt x="397764" y="266700"/>
                  </a:lnTo>
                  <a:lnTo>
                    <a:pt x="409956" y="266700"/>
                  </a:lnTo>
                  <a:lnTo>
                    <a:pt x="409956" y="25908"/>
                  </a:lnTo>
                  <a:lnTo>
                    <a:pt x="423672" y="13716"/>
                  </a:lnTo>
                  <a:lnTo>
                    <a:pt x="423672" y="25908"/>
                  </a:lnTo>
                  <a:lnTo>
                    <a:pt x="1083564" y="25908"/>
                  </a:lnTo>
                  <a:lnTo>
                    <a:pt x="1083564" y="13716"/>
                  </a:lnTo>
                  <a:lnTo>
                    <a:pt x="1095756" y="25908"/>
                  </a:lnTo>
                  <a:lnTo>
                    <a:pt x="1095756" y="266700"/>
                  </a:lnTo>
                  <a:lnTo>
                    <a:pt x="1109472" y="266700"/>
                  </a:lnTo>
                  <a:close/>
                </a:path>
                <a:path w="1507490" h="561339">
                  <a:moveTo>
                    <a:pt x="423672" y="292608"/>
                  </a:moveTo>
                  <a:lnTo>
                    <a:pt x="423672" y="25908"/>
                  </a:lnTo>
                  <a:lnTo>
                    <a:pt x="409956" y="25908"/>
                  </a:lnTo>
                  <a:lnTo>
                    <a:pt x="409956" y="266700"/>
                  </a:lnTo>
                  <a:lnTo>
                    <a:pt x="397764" y="280416"/>
                  </a:lnTo>
                  <a:lnTo>
                    <a:pt x="397764" y="292608"/>
                  </a:lnTo>
                  <a:lnTo>
                    <a:pt x="423672" y="292608"/>
                  </a:lnTo>
                  <a:close/>
                </a:path>
                <a:path w="1507490" h="561339">
                  <a:moveTo>
                    <a:pt x="423672" y="25908"/>
                  </a:moveTo>
                  <a:lnTo>
                    <a:pt x="423672" y="13716"/>
                  </a:lnTo>
                  <a:lnTo>
                    <a:pt x="409956" y="25908"/>
                  </a:lnTo>
                  <a:lnTo>
                    <a:pt x="423672" y="25908"/>
                  </a:lnTo>
                  <a:close/>
                </a:path>
                <a:path w="1507490" h="561339">
                  <a:moveTo>
                    <a:pt x="757428" y="534924"/>
                  </a:moveTo>
                  <a:lnTo>
                    <a:pt x="752856" y="533146"/>
                  </a:lnTo>
                  <a:lnTo>
                    <a:pt x="748284" y="534924"/>
                  </a:lnTo>
                  <a:lnTo>
                    <a:pt x="757428" y="534924"/>
                  </a:lnTo>
                  <a:close/>
                </a:path>
                <a:path w="1507490" h="561339">
                  <a:moveTo>
                    <a:pt x="757428" y="559049"/>
                  </a:moveTo>
                  <a:lnTo>
                    <a:pt x="757428" y="534924"/>
                  </a:lnTo>
                  <a:lnTo>
                    <a:pt x="748284" y="534924"/>
                  </a:lnTo>
                  <a:lnTo>
                    <a:pt x="748284" y="559045"/>
                  </a:lnTo>
                  <a:lnTo>
                    <a:pt x="752856" y="560832"/>
                  </a:lnTo>
                  <a:lnTo>
                    <a:pt x="757428" y="559049"/>
                  </a:lnTo>
                  <a:close/>
                </a:path>
                <a:path w="1507490" h="561339">
                  <a:moveTo>
                    <a:pt x="1438656" y="293439"/>
                  </a:moveTo>
                  <a:lnTo>
                    <a:pt x="1438656" y="292608"/>
                  </a:lnTo>
                  <a:lnTo>
                    <a:pt x="1371382" y="292608"/>
                  </a:lnTo>
                  <a:lnTo>
                    <a:pt x="752856" y="533146"/>
                  </a:lnTo>
                  <a:lnTo>
                    <a:pt x="757428" y="534924"/>
                  </a:lnTo>
                  <a:lnTo>
                    <a:pt x="757428" y="559049"/>
                  </a:lnTo>
                  <a:lnTo>
                    <a:pt x="1438656" y="293439"/>
                  </a:lnTo>
                  <a:close/>
                </a:path>
                <a:path w="1507490" h="561339">
                  <a:moveTo>
                    <a:pt x="1095756" y="25908"/>
                  </a:moveTo>
                  <a:lnTo>
                    <a:pt x="1083564" y="13716"/>
                  </a:lnTo>
                  <a:lnTo>
                    <a:pt x="1083564" y="25908"/>
                  </a:lnTo>
                  <a:lnTo>
                    <a:pt x="1095756" y="25908"/>
                  </a:lnTo>
                  <a:close/>
                </a:path>
                <a:path w="1507490" h="561339">
                  <a:moveTo>
                    <a:pt x="1109472" y="292608"/>
                  </a:moveTo>
                  <a:lnTo>
                    <a:pt x="1109472" y="280416"/>
                  </a:lnTo>
                  <a:lnTo>
                    <a:pt x="1095756" y="266700"/>
                  </a:lnTo>
                  <a:lnTo>
                    <a:pt x="1095756" y="25908"/>
                  </a:lnTo>
                  <a:lnTo>
                    <a:pt x="1083564" y="25908"/>
                  </a:lnTo>
                  <a:lnTo>
                    <a:pt x="1083564" y="292608"/>
                  </a:lnTo>
                  <a:lnTo>
                    <a:pt x="1109472" y="292608"/>
                  </a:lnTo>
                  <a:close/>
                </a:path>
                <a:path w="1507490" h="561339">
                  <a:moveTo>
                    <a:pt x="1507236" y="266700"/>
                  </a:moveTo>
                  <a:lnTo>
                    <a:pt x="1095756" y="266700"/>
                  </a:lnTo>
                  <a:lnTo>
                    <a:pt x="1109472" y="280416"/>
                  </a:lnTo>
                  <a:lnTo>
                    <a:pt x="1109472" y="292608"/>
                  </a:lnTo>
                  <a:lnTo>
                    <a:pt x="1371382" y="292608"/>
                  </a:lnTo>
                  <a:lnTo>
                    <a:pt x="1434084" y="268224"/>
                  </a:lnTo>
                  <a:lnTo>
                    <a:pt x="1438656" y="292608"/>
                  </a:lnTo>
                  <a:lnTo>
                    <a:pt x="1438656" y="293439"/>
                  </a:lnTo>
                  <a:lnTo>
                    <a:pt x="1507236" y="266700"/>
                  </a:lnTo>
                  <a:close/>
                </a:path>
                <a:path w="1507490" h="561339">
                  <a:moveTo>
                    <a:pt x="1438656" y="292608"/>
                  </a:moveTo>
                  <a:lnTo>
                    <a:pt x="1434084" y="268224"/>
                  </a:lnTo>
                  <a:lnTo>
                    <a:pt x="1371382" y="292608"/>
                  </a:lnTo>
                  <a:lnTo>
                    <a:pt x="1438656" y="2926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02989" y="5927849"/>
            <a:ext cx="7785734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6790" marR="508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006FC0"/>
                </a:solidFill>
                <a:latin typeface="Arial"/>
                <a:cs typeface="Arial"/>
              </a:rPr>
              <a:t>Encoding </a:t>
            </a:r>
            <a:r>
              <a:rPr sz="1800" spc="10" dirty="0">
                <a:solidFill>
                  <a:srgbClr val="006FC0"/>
                </a:solidFill>
                <a:latin typeface="Arial"/>
                <a:cs typeface="Arial"/>
              </a:rPr>
              <a:t>of </a:t>
            </a:r>
            <a:r>
              <a:rPr sz="1800" spc="-30" dirty="0">
                <a:solidFill>
                  <a:srgbClr val="006FC0"/>
                </a:solidFill>
                <a:latin typeface="Arial"/>
                <a:cs typeface="Arial"/>
              </a:rPr>
              <a:t>solution </a:t>
            </a:r>
            <a:r>
              <a:rPr sz="1800" spc="-35" dirty="0">
                <a:solidFill>
                  <a:srgbClr val="006FC0"/>
                </a:solidFill>
                <a:latin typeface="Arial"/>
                <a:cs typeface="Arial"/>
              </a:rPr>
              <a:t>is </a:t>
            </a:r>
            <a:r>
              <a:rPr sz="1800" spc="-85" dirty="0">
                <a:solidFill>
                  <a:srgbClr val="006FC0"/>
                </a:solidFill>
                <a:latin typeface="Arial"/>
                <a:cs typeface="Arial"/>
              </a:rPr>
              <a:t>necessary </a:t>
            </a:r>
            <a:r>
              <a:rPr sz="1800" spc="-90" dirty="0">
                <a:solidFill>
                  <a:srgbClr val="006FC0"/>
                </a:solidFill>
                <a:latin typeface="Arial"/>
                <a:cs typeface="Arial"/>
              </a:rPr>
              <a:t>so </a:t>
            </a:r>
            <a:r>
              <a:rPr sz="1800" spc="-35" dirty="0">
                <a:solidFill>
                  <a:srgbClr val="006FC0"/>
                </a:solidFill>
                <a:latin typeface="Arial"/>
                <a:cs typeface="Arial"/>
              </a:rPr>
              <a:t>that </a:t>
            </a:r>
            <a:r>
              <a:rPr sz="1800" spc="-40" dirty="0">
                <a:solidFill>
                  <a:srgbClr val="006FC0"/>
                </a:solidFill>
                <a:latin typeface="Arial"/>
                <a:cs typeface="Arial"/>
              </a:rPr>
              <a:t>our  solutions </a:t>
            </a:r>
            <a:r>
              <a:rPr sz="1800" spc="-15" dirty="0">
                <a:solidFill>
                  <a:srgbClr val="006FC0"/>
                </a:solidFill>
                <a:latin typeface="Arial"/>
                <a:cs typeface="Arial"/>
              </a:rPr>
              <a:t>look like </a:t>
            </a:r>
            <a:r>
              <a:rPr sz="1800" spc="-5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1800" spc="-1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006FC0"/>
                </a:solidFill>
                <a:latin typeface="Arial"/>
                <a:cs typeface="Arial"/>
              </a:rPr>
              <a:t>chromosome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800" spc="-150" dirty="0">
                <a:latin typeface="Arial"/>
                <a:cs typeface="Arial"/>
              </a:rPr>
              <a:t>Source: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u="heavy" spc="-80" dirty="0">
                <a:solidFill>
                  <a:srgbClr val="F7B614"/>
                </a:solidFill>
                <a:uFill>
                  <a:solidFill>
                    <a:srgbClr val="F7B514"/>
                  </a:solidFill>
                </a:uFill>
                <a:latin typeface="Arial"/>
                <a:cs typeface="Arial"/>
                <a:hlinkClick r:id="rId3"/>
              </a:rPr>
              <a:t>http://www.biologycorner.com/bio1/celldivision-chromosomes.html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3" y="744721"/>
            <a:ext cx="1954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50" dirty="0">
                <a:solidFill>
                  <a:srgbClr val="FFC000"/>
                </a:solidFill>
              </a:rPr>
              <a:t>E</a:t>
            </a:r>
            <a:r>
              <a:rPr sz="4000" spc="-105" dirty="0">
                <a:solidFill>
                  <a:srgbClr val="FFC000"/>
                </a:solidFill>
              </a:rPr>
              <a:t>n</a:t>
            </a:r>
            <a:r>
              <a:rPr sz="4000" spc="-395" dirty="0">
                <a:solidFill>
                  <a:srgbClr val="FFC000"/>
                </a:solidFill>
              </a:rPr>
              <a:t>c</a:t>
            </a:r>
            <a:r>
              <a:rPr sz="4000" spc="-105" dirty="0">
                <a:solidFill>
                  <a:srgbClr val="FFC000"/>
                </a:solidFill>
              </a:rPr>
              <a:t>od</a:t>
            </a:r>
            <a:r>
              <a:rPr sz="4000" spc="150" dirty="0">
                <a:solidFill>
                  <a:srgbClr val="FFC000"/>
                </a:solidFill>
              </a:rPr>
              <a:t>i</a:t>
            </a:r>
            <a:r>
              <a:rPr sz="4000" spc="-105" dirty="0">
                <a:solidFill>
                  <a:srgbClr val="FFC000"/>
                </a:solidFill>
              </a:rPr>
              <a:t>n</a:t>
            </a:r>
            <a:r>
              <a:rPr sz="4000" spc="-114" dirty="0">
                <a:solidFill>
                  <a:srgbClr val="FFC000"/>
                </a:solidFill>
              </a:rPr>
              <a:t>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04" y="2312923"/>
            <a:ext cx="7416800" cy="3637279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7305" marR="371475" indent="-15240">
              <a:lnSpc>
                <a:spcPct val="102299"/>
              </a:lnSpc>
              <a:spcBef>
                <a:spcPts val="15"/>
              </a:spcBef>
            </a:pPr>
            <a:r>
              <a:rPr sz="2800" spc="-5" dirty="0">
                <a:latin typeface="Tahoma"/>
                <a:cs typeface="Tahoma"/>
              </a:rPr>
              <a:t>The process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10" dirty="0">
                <a:latin typeface="Tahoma"/>
                <a:cs typeface="Tahoma"/>
              </a:rPr>
              <a:t>representing </a:t>
            </a:r>
            <a:r>
              <a:rPr sz="2800" spc="-5" dirty="0">
                <a:latin typeface="Tahoma"/>
                <a:cs typeface="Tahoma"/>
              </a:rPr>
              <a:t>a solution </a:t>
            </a:r>
            <a:r>
              <a:rPr sz="2800" spc="-10" dirty="0">
                <a:latin typeface="Tahoma"/>
                <a:cs typeface="Tahoma"/>
              </a:rPr>
              <a:t>in </a:t>
            </a:r>
            <a:r>
              <a:rPr sz="2800" spc="-5" dirty="0">
                <a:latin typeface="Tahoma"/>
                <a:cs typeface="Tahoma"/>
              </a:rPr>
              <a:t>the  </a:t>
            </a:r>
            <a:r>
              <a:rPr sz="2800" spc="-10" dirty="0">
                <a:latin typeface="Tahoma"/>
                <a:cs typeface="Tahoma"/>
              </a:rPr>
              <a:t>form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5" dirty="0">
                <a:latin typeface="Tahoma"/>
                <a:cs typeface="Tahoma"/>
              </a:rPr>
              <a:t>a string that </a:t>
            </a:r>
            <a:r>
              <a:rPr sz="2800" spc="-10" dirty="0">
                <a:latin typeface="Tahoma"/>
                <a:cs typeface="Tahoma"/>
              </a:rPr>
              <a:t>conveys </a:t>
            </a:r>
            <a:r>
              <a:rPr sz="2800" spc="-5" dirty="0">
                <a:latin typeface="Tahoma"/>
                <a:cs typeface="Tahoma"/>
              </a:rPr>
              <a:t>the necessary  </a:t>
            </a:r>
            <a:r>
              <a:rPr sz="2800" spc="-10" dirty="0">
                <a:latin typeface="Tahoma"/>
                <a:cs typeface="Tahoma"/>
              </a:rPr>
              <a:t>information.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900">
              <a:latin typeface="Tahoma"/>
              <a:cs typeface="Tahoma"/>
            </a:endParaRPr>
          </a:p>
          <a:p>
            <a:pPr marL="27305" marR="5080">
              <a:lnSpc>
                <a:spcPct val="100000"/>
              </a:lnSpc>
            </a:pPr>
            <a:r>
              <a:rPr sz="2800" spc="-5" dirty="0">
                <a:latin typeface="Tahoma"/>
                <a:cs typeface="Tahoma"/>
              </a:rPr>
              <a:t>Just as </a:t>
            </a:r>
            <a:r>
              <a:rPr sz="2800" spc="-10" dirty="0">
                <a:latin typeface="Tahoma"/>
                <a:cs typeface="Tahoma"/>
              </a:rPr>
              <a:t>in </a:t>
            </a:r>
            <a:r>
              <a:rPr sz="2800" spc="-5" dirty="0">
                <a:latin typeface="Tahoma"/>
                <a:cs typeface="Tahoma"/>
              </a:rPr>
              <a:t>a chromosome, each gene controls a  particular </a:t>
            </a:r>
            <a:r>
              <a:rPr sz="2800" spc="-10" dirty="0">
                <a:latin typeface="Tahoma"/>
                <a:cs typeface="Tahoma"/>
              </a:rPr>
              <a:t>characteristic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spc="-10" dirty="0">
                <a:latin typeface="Tahoma"/>
                <a:cs typeface="Tahoma"/>
              </a:rPr>
              <a:t>individual,  </a:t>
            </a:r>
            <a:r>
              <a:rPr sz="2800" spc="-30" dirty="0">
                <a:latin typeface="Tahoma"/>
                <a:cs typeface="Tahoma"/>
              </a:rPr>
              <a:t>similarly, </a:t>
            </a:r>
            <a:r>
              <a:rPr sz="2800" spc="-5" dirty="0">
                <a:latin typeface="Tahoma"/>
                <a:cs typeface="Tahoma"/>
              </a:rPr>
              <a:t>each bit </a:t>
            </a:r>
            <a:r>
              <a:rPr sz="2800" spc="-10" dirty="0">
                <a:latin typeface="Tahoma"/>
                <a:cs typeface="Tahoma"/>
              </a:rPr>
              <a:t>in </a:t>
            </a:r>
            <a:r>
              <a:rPr sz="2800" spc="-5" dirty="0">
                <a:latin typeface="Tahoma"/>
                <a:cs typeface="Tahoma"/>
              </a:rPr>
              <a:t>the string represents a  </a:t>
            </a:r>
            <a:r>
              <a:rPr sz="2800" spc="-10" dirty="0">
                <a:latin typeface="Tahoma"/>
                <a:cs typeface="Tahoma"/>
              </a:rPr>
              <a:t>characteristic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5" dirty="0">
                <a:latin typeface="Tahoma"/>
                <a:cs typeface="Tahoma"/>
              </a:rPr>
              <a:t>the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solution.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3" y="702049"/>
            <a:ext cx="3507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5" dirty="0">
                <a:solidFill>
                  <a:srgbClr val="FFC000"/>
                </a:solidFill>
              </a:rPr>
              <a:t>Encoding</a:t>
            </a:r>
            <a:r>
              <a:rPr sz="3600" spc="-90" dirty="0">
                <a:solidFill>
                  <a:srgbClr val="FFC000"/>
                </a:solidFill>
              </a:rPr>
              <a:t> </a:t>
            </a:r>
            <a:r>
              <a:rPr sz="3600" spc="-150" dirty="0">
                <a:solidFill>
                  <a:srgbClr val="FFC000"/>
                </a:solidFill>
              </a:rPr>
              <a:t>Methods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3" y="1936495"/>
            <a:ext cx="79959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100"/>
              </a:spcBef>
            </a:pPr>
            <a:r>
              <a:rPr sz="1400" spc="434" dirty="0">
                <a:solidFill>
                  <a:srgbClr val="DD7F46"/>
                </a:solidFill>
                <a:latin typeface="Arial"/>
                <a:cs typeface="Arial"/>
              </a:rPr>
              <a:t>□ </a:t>
            </a:r>
            <a:r>
              <a:rPr sz="2400" spc="-5" dirty="0">
                <a:latin typeface="Tahoma"/>
                <a:cs typeface="Tahoma"/>
              </a:rPr>
              <a:t>Most common method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encoding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binary </a:t>
            </a:r>
            <a:r>
              <a:rPr sz="2400" spc="-10" dirty="0">
                <a:latin typeface="Tahoma"/>
                <a:cs typeface="Tahoma"/>
              </a:rPr>
              <a:t>coded.  Chromosomes </a:t>
            </a:r>
            <a:r>
              <a:rPr sz="2400" spc="-5" dirty="0">
                <a:latin typeface="Tahoma"/>
                <a:cs typeface="Tahoma"/>
              </a:rPr>
              <a:t>are </a:t>
            </a:r>
            <a:r>
              <a:rPr sz="2400" dirty="0">
                <a:latin typeface="Tahoma"/>
                <a:cs typeface="Tahoma"/>
              </a:rPr>
              <a:t>strings </a:t>
            </a:r>
            <a:r>
              <a:rPr sz="2400" spc="-5" dirty="0">
                <a:latin typeface="Tahoma"/>
                <a:cs typeface="Tahoma"/>
              </a:rPr>
              <a:t>of </a:t>
            </a:r>
            <a:r>
              <a:rPr sz="2400" dirty="0">
                <a:latin typeface="Tahoma"/>
                <a:cs typeface="Tahoma"/>
              </a:rPr>
              <a:t>1 and 0 </a:t>
            </a:r>
            <a:r>
              <a:rPr sz="2400" spc="-5" dirty="0">
                <a:latin typeface="Tahoma"/>
                <a:cs typeface="Tahoma"/>
              </a:rPr>
              <a:t>and each position  in the chromosome represents </a:t>
            </a:r>
            <a:r>
              <a:rPr sz="2400" dirty="0">
                <a:latin typeface="Tahoma"/>
                <a:cs typeface="Tahoma"/>
              </a:rPr>
              <a:t>a particular </a:t>
            </a:r>
            <a:r>
              <a:rPr sz="2400" spc="-5" dirty="0">
                <a:latin typeface="Tahoma"/>
                <a:cs typeface="Tahoma"/>
              </a:rPr>
              <a:t>characteristic  </a:t>
            </a:r>
            <a:r>
              <a:rPr sz="2400" dirty="0">
                <a:latin typeface="Tahoma"/>
                <a:cs typeface="Tahoma"/>
              </a:rPr>
              <a:t>of the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problem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86000" y="3810000"/>
            <a:ext cx="4038600" cy="1082040"/>
            <a:chOff x="2286000" y="3810000"/>
            <a:chExt cx="4038600" cy="1082040"/>
          </a:xfrm>
        </p:grpSpPr>
        <p:sp>
          <p:nvSpPr>
            <p:cNvPr id="7" name="object 7"/>
            <p:cNvSpPr/>
            <p:nvPr/>
          </p:nvSpPr>
          <p:spPr>
            <a:xfrm>
              <a:off x="2286000" y="3810000"/>
              <a:ext cx="4038600" cy="10195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05399" y="4724399"/>
              <a:ext cx="228599" cy="152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64252" y="4712208"/>
              <a:ext cx="312420" cy="180340"/>
            </a:xfrm>
            <a:custGeom>
              <a:avLst/>
              <a:gdLst/>
              <a:ahLst/>
              <a:cxnLst/>
              <a:rect l="l" t="t" r="r" b="b"/>
              <a:pathLst>
                <a:path w="312420" h="180339">
                  <a:moveTo>
                    <a:pt x="99060" y="76200"/>
                  </a:moveTo>
                  <a:lnTo>
                    <a:pt x="0" y="76200"/>
                  </a:lnTo>
                  <a:lnTo>
                    <a:pt x="41148" y="103632"/>
                  </a:lnTo>
                  <a:lnTo>
                    <a:pt x="41148" y="102108"/>
                  </a:lnTo>
                  <a:lnTo>
                    <a:pt x="48768" y="79248"/>
                  </a:lnTo>
                  <a:lnTo>
                    <a:pt x="83058" y="102108"/>
                  </a:lnTo>
                  <a:lnTo>
                    <a:pt x="86868" y="102108"/>
                  </a:lnTo>
                  <a:lnTo>
                    <a:pt x="86868" y="88392"/>
                  </a:lnTo>
                  <a:lnTo>
                    <a:pt x="99060" y="76200"/>
                  </a:lnTo>
                  <a:close/>
                </a:path>
                <a:path w="312420" h="180339">
                  <a:moveTo>
                    <a:pt x="83058" y="102108"/>
                  </a:moveTo>
                  <a:lnTo>
                    <a:pt x="48768" y="79248"/>
                  </a:lnTo>
                  <a:lnTo>
                    <a:pt x="41148" y="102108"/>
                  </a:lnTo>
                  <a:lnTo>
                    <a:pt x="83058" y="102108"/>
                  </a:lnTo>
                  <a:close/>
                </a:path>
                <a:path w="312420" h="180339">
                  <a:moveTo>
                    <a:pt x="156210" y="150876"/>
                  </a:moveTo>
                  <a:lnTo>
                    <a:pt x="83058" y="102108"/>
                  </a:lnTo>
                  <a:lnTo>
                    <a:pt x="41148" y="102108"/>
                  </a:lnTo>
                  <a:lnTo>
                    <a:pt x="41148" y="103632"/>
                  </a:lnTo>
                  <a:lnTo>
                    <a:pt x="149352" y="175768"/>
                  </a:lnTo>
                  <a:lnTo>
                    <a:pt x="149352" y="155448"/>
                  </a:lnTo>
                  <a:lnTo>
                    <a:pt x="156210" y="150876"/>
                  </a:lnTo>
                  <a:close/>
                </a:path>
                <a:path w="312420" h="180339">
                  <a:moveTo>
                    <a:pt x="225552" y="76200"/>
                  </a:moveTo>
                  <a:lnTo>
                    <a:pt x="225552" y="0"/>
                  </a:lnTo>
                  <a:lnTo>
                    <a:pt x="86868" y="0"/>
                  </a:lnTo>
                  <a:lnTo>
                    <a:pt x="86868" y="76200"/>
                  </a:lnTo>
                  <a:lnTo>
                    <a:pt x="99060" y="76200"/>
                  </a:lnTo>
                  <a:lnTo>
                    <a:pt x="99060" y="25908"/>
                  </a:lnTo>
                  <a:lnTo>
                    <a:pt x="111252" y="12192"/>
                  </a:lnTo>
                  <a:lnTo>
                    <a:pt x="111252" y="25908"/>
                  </a:lnTo>
                  <a:lnTo>
                    <a:pt x="201168" y="25908"/>
                  </a:lnTo>
                  <a:lnTo>
                    <a:pt x="201168" y="12192"/>
                  </a:lnTo>
                  <a:lnTo>
                    <a:pt x="213360" y="25908"/>
                  </a:lnTo>
                  <a:lnTo>
                    <a:pt x="213360" y="76200"/>
                  </a:lnTo>
                  <a:lnTo>
                    <a:pt x="225552" y="76200"/>
                  </a:lnTo>
                  <a:close/>
                </a:path>
                <a:path w="312420" h="180339">
                  <a:moveTo>
                    <a:pt x="111252" y="102108"/>
                  </a:moveTo>
                  <a:lnTo>
                    <a:pt x="111252" y="25908"/>
                  </a:lnTo>
                  <a:lnTo>
                    <a:pt x="99060" y="25908"/>
                  </a:lnTo>
                  <a:lnTo>
                    <a:pt x="99060" y="76200"/>
                  </a:lnTo>
                  <a:lnTo>
                    <a:pt x="86868" y="88392"/>
                  </a:lnTo>
                  <a:lnTo>
                    <a:pt x="86868" y="102108"/>
                  </a:lnTo>
                  <a:lnTo>
                    <a:pt x="111252" y="102108"/>
                  </a:lnTo>
                  <a:close/>
                </a:path>
                <a:path w="312420" h="180339">
                  <a:moveTo>
                    <a:pt x="111252" y="25908"/>
                  </a:moveTo>
                  <a:lnTo>
                    <a:pt x="111252" y="12192"/>
                  </a:lnTo>
                  <a:lnTo>
                    <a:pt x="99060" y="25908"/>
                  </a:lnTo>
                  <a:lnTo>
                    <a:pt x="111252" y="25908"/>
                  </a:lnTo>
                  <a:close/>
                </a:path>
                <a:path w="312420" h="180339">
                  <a:moveTo>
                    <a:pt x="163068" y="155448"/>
                  </a:moveTo>
                  <a:lnTo>
                    <a:pt x="156210" y="150876"/>
                  </a:lnTo>
                  <a:lnTo>
                    <a:pt x="149352" y="155448"/>
                  </a:lnTo>
                  <a:lnTo>
                    <a:pt x="163068" y="155448"/>
                  </a:lnTo>
                  <a:close/>
                </a:path>
                <a:path w="312420" h="180339">
                  <a:moveTo>
                    <a:pt x="163068" y="174801"/>
                  </a:moveTo>
                  <a:lnTo>
                    <a:pt x="163068" y="155448"/>
                  </a:lnTo>
                  <a:lnTo>
                    <a:pt x="149352" y="155448"/>
                  </a:lnTo>
                  <a:lnTo>
                    <a:pt x="149352" y="175768"/>
                  </a:lnTo>
                  <a:lnTo>
                    <a:pt x="155448" y="179832"/>
                  </a:lnTo>
                  <a:lnTo>
                    <a:pt x="163068" y="174801"/>
                  </a:lnTo>
                  <a:close/>
                </a:path>
                <a:path w="312420" h="180339">
                  <a:moveTo>
                    <a:pt x="269748" y="104371"/>
                  </a:moveTo>
                  <a:lnTo>
                    <a:pt x="269748" y="102108"/>
                  </a:lnTo>
                  <a:lnTo>
                    <a:pt x="229362" y="102108"/>
                  </a:lnTo>
                  <a:lnTo>
                    <a:pt x="156210" y="150876"/>
                  </a:lnTo>
                  <a:lnTo>
                    <a:pt x="163068" y="155448"/>
                  </a:lnTo>
                  <a:lnTo>
                    <a:pt x="163068" y="174801"/>
                  </a:lnTo>
                  <a:lnTo>
                    <a:pt x="269748" y="104371"/>
                  </a:lnTo>
                  <a:close/>
                </a:path>
                <a:path w="312420" h="180339">
                  <a:moveTo>
                    <a:pt x="213360" y="25908"/>
                  </a:moveTo>
                  <a:lnTo>
                    <a:pt x="201168" y="12192"/>
                  </a:lnTo>
                  <a:lnTo>
                    <a:pt x="201168" y="25908"/>
                  </a:lnTo>
                  <a:lnTo>
                    <a:pt x="213360" y="25908"/>
                  </a:lnTo>
                  <a:close/>
                </a:path>
                <a:path w="312420" h="180339">
                  <a:moveTo>
                    <a:pt x="225552" y="102108"/>
                  </a:moveTo>
                  <a:lnTo>
                    <a:pt x="225552" y="88392"/>
                  </a:lnTo>
                  <a:lnTo>
                    <a:pt x="213360" y="76200"/>
                  </a:lnTo>
                  <a:lnTo>
                    <a:pt x="213360" y="25908"/>
                  </a:lnTo>
                  <a:lnTo>
                    <a:pt x="201168" y="25908"/>
                  </a:lnTo>
                  <a:lnTo>
                    <a:pt x="201168" y="102108"/>
                  </a:lnTo>
                  <a:lnTo>
                    <a:pt x="225552" y="102108"/>
                  </a:lnTo>
                  <a:close/>
                </a:path>
                <a:path w="312420" h="180339">
                  <a:moveTo>
                    <a:pt x="312420" y="76200"/>
                  </a:moveTo>
                  <a:lnTo>
                    <a:pt x="213360" y="76200"/>
                  </a:lnTo>
                  <a:lnTo>
                    <a:pt x="225552" y="88392"/>
                  </a:lnTo>
                  <a:lnTo>
                    <a:pt x="225552" y="102108"/>
                  </a:lnTo>
                  <a:lnTo>
                    <a:pt x="229362" y="102108"/>
                  </a:lnTo>
                  <a:lnTo>
                    <a:pt x="263652" y="79248"/>
                  </a:lnTo>
                  <a:lnTo>
                    <a:pt x="269748" y="102108"/>
                  </a:lnTo>
                  <a:lnTo>
                    <a:pt x="269748" y="104371"/>
                  </a:lnTo>
                  <a:lnTo>
                    <a:pt x="312420" y="76200"/>
                  </a:lnTo>
                  <a:close/>
                </a:path>
                <a:path w="312420" h="180339">
                  <a:moveTo>
                    <a:pt x="269748" y="102108"/>
                  </a:moveTo>
                  <a:lnTo>
                    <a:pt x="263652" y="79248"/>
                  </a:lnTo>
                  <a:lnTo>
                    <a:pt x="229362" y="102108"/>
                  </a:lnTo>
                  <a:lnTo>
                    <a:pt x="269748" y="1021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599" y="4724399"/>
              <a:ext cx="228599" cy="152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5452" y="4712208"/>
              <a:ext cx="312420" cy="180340"/>
            </a:xfrm>
            <a:custGeom>
              <a:avLst/>
              <a:gdLst/>
              <a:ahLst/>
              <a:cxnLst/>
              <a:rect l="l" t="t" r="r" b="b"/>
              <a:pathLst>
                <a:path w="312420" h="180339">
                  <a:moveTo>
                    <a:pt x="99060" y="76200"/>
                  </a:moveTo>
                  <a:lnTo>
                    <a:pt x="0" y="76200"/>
                  </a:lnTo>
                  <a:lnTo>
                    <a:pt x="41148" y="103632"/>
                  </a:lnTo>
                  <a:lnTo>
                    <a:pt x="41148" y="102108"/>
                  </a:lnTo>
                  <a:lnTo>
                    <a:pt x="48768" y="79248"/>
                  </a:lnTo>
                  <a:lnTo>
                    <a:pt x="83058" y="102108"/>
                  </a:lnTo>
                  <a:lnTo>
                    <a:pt x="86868" y="102108"/>
                  </a:lnTo>
                  <a:lnTo>
                    <a:pt x="86868" y="88392"/>
                  </a:lnTo>
                  <a:lnTo>
                    <a:pt x="99060" y="76200"/>
                  </a:lnTo>
                  <a:close/>
                </a:path>
                <a:path w="312420" h="180339">
                  <a:moveTo>
                    <a:pt x="83058" y="102108"/>
                  </a:moveTo>
                  <a:lnTo>
                    <a:pt x="48768" y="79248"/>
                  </a:lnTo>
                  <a:lnTo>
                    <a:pt x="41148" y="102108"/>
                  </a:lnTo>
                  <a:lnTo>
                    <a:pt x="83058" y="102108"/>
                  </a:lnTo>
                  <a:close/>
                </a:path>
                <a:path w="312420" h="180339">
                  <a:moveTo>
                    <a:pt x="156210" y="150876"/>
                  </a:moveTo>
                  <a:lnTo>
                    <a:pt x="83058" y="102108"/>
                  </a:lnTo>
                  <a:lnTo>
                    <a:pt x="41148" y="102108"/>
                  </a:lnTo>
                  <a:lnTo>
                    <a:pt x="41148" y="103632"/>
                  </a:lnTo>
                  <a:lnTo>
                    <a:pt x="149352" y="175768"/>
                  </a:lnTo>
                  <a:lnTo>
                    <a:pt x="149352" y="155448"/>
                  </a:lnTo>
                  <a:lnTo>
                    <a:pt x="156210" y="150876"/>
                  </a:lnTo>
                  <a:close/>
                </a:path>
                <a:path w="312420" h="180339">
                  <a:moveTo>
                    <a:pt x="225552" y="76200"/>
                  </a:moveTo>
                  <a:lnTo>
                    <a:pt x="225552" y="0"/>
                  </a:lnTo>
                  <a:lnTo>
                    <a:pt x="86868" y="0"/>
                  </a:lnTo>
                  <a:lnTo>
                    <a:pt x="86868" y="76200"/>
                  </a:lnTo>
                  <a:lnTo>
                    <a:pt x="99060" y="76200"/>
                  </a:lnTo>
                  <a:lnTo>
                    <a:pt x="99060" y="25908"/>
                  </a:lnTo>
                  <a:lnTo>
                    <a:pt x="111252" y="12192"/>
                  </a:lnTo>
                  <a:lnTo>
                    <a:pt x="111252" y="25908"/>
                  </a:lnTo>
                  <a:lnTo>
                    <a:pt x="201168" y="25908"/>
                  </a:lnTo>
                  <a:lnTo>
                    <a:pt x="201168" y="12192"/>
                  </a:lnTo>
                  <a:lnTo>
                    <a:pt x="213360" y="25908"/>
                  </a:lnTo>
                  <a:lnTo>
                    <a:pt x="213360" y="76200"/>
                  </a:lnTo>
                  <a:lnTo>
                    <a:pt x="225552" y="76200"/>
                  </a:lnTo>
                  <a:close/>
                </a:path>
                <a:path w="312420" h="180339">
                  <a:moveTo>
                    <a:pt x="111252" y="102108"/>
                  </a:moveTo>
                  <a:lnTo>
                    <a:pt x="111252" y="25908"/>
                  </a:lnTo>
                  <a:lnTo>
                    <a:pt x="99060" y="25908"/>
                  </a:lnTo>
                  <a:lnTo>
                    <a:pt x="99060" y="76200"/>
                  </a:lnTo>
                  <a:lnTo>
                    <a:pt x="86868" y="88392"/>
                  </a:lnTo>
                  <a:lnTo>
                    <a:pt x="86868" y="102108"/>
                  </a:lnTo>
                  <a:lnTo>
                    <a:pt x="111252" y="102108"/>
                  </a:lnTo>
                  <a:close/>
                </a:path>
                <a:path w="312420" h="180339">
                  <a:moveTo>
                    <a:pt x="111252" y="25908"/>
                  </a:moveTo>
                  <a:lnTo>
                    <a:pt x="111252" y="12192"/>
                  </a:lnTo>
                  <a:lnTo>
                    <a:pt x="99060" y="25908"/>
                  </a:lnTo>
                  <a:lnTo>
                    <a:pt x="111252" y="25908"/>
                  </a:lnTo>
                  <a:close/>
                </a:path>
                <a:path w="312420" h="180339">
                  <a:moveTo>
                    <a:pt x="163068" y="155448"/>
                  </a:moveTo>
                  <a:lnTo>
                    <a:pt x="156210" y="150876"/>
                  </a:lnTo>
                  <a:lnTo>
                    <a:pt x="149352" y="155448"/>
                  </a:lnTo>
                  <a:lnTo>
                    <a:pt x="163068" y="155448"/>
                  </a:lnTo>
                  <a:close/>
                </a:path>
                <a:path w="312420" h="180339">
                  <a:moveTo>
                    <a:pt x="163068" y="174801"/>
                  </a:moveTo>
                  <a:lnTo>
                    <a:pt x="163068" y="155448"/>
                  </a:lnTo>
                  <a:lnTo>
                    <a:pt x="149352" y="155448"/>
                  </a:lnTo>
                  <a:lnTo>
                    <a:pt x="149352" y="175768"/>
                  </a:lnTo>
                  <a:lnTo>
                    <a:pt x="155448" y="179832"/>
                  </a:lnTo>
                  <a:lnTo>
                    <a:pt x="163068" y="174801"/>
                  </a:lnTo>
                  <a:close/>
                </a:path>
                <a:path w="312420" h="180339">
                  <a:moveTo>
                    <a:pt x="269748" y="104371"/>
                  </a:moveTo>
                  <a:lnTo>
                    <a:pt x="269748" y="102108"/>
                  </a:lnTo>
                  <a:lnTo>
                    <a:pt x="229362" y="102108"/>
                  </a:lnTo>
                  <a:lnTo>
                    <a:pt x="156210" y="150876"/>
                  </a:lnTo>
                  <a:lnTo>
                    <a:pt x="163068" y="155448"/>
                  </a:lnTo>
                  <a:lnTo>
                    <a:pt x="163068" y="174801"/>
                  </a:lnTo>
                  <a:lnTo>
                    <a:pt x="269748" y="104371"/>
                  </a:lnTo>
                  <a:close/>
                </a:path>
                <a:path w="312420" h="180339">
                  <a:moveTo>
                    <a:pt x="213360" y="25908"/>
                  </a:moveTo>
                  <a:lnTo>
                    <a:pt x="201168" y="12192"/>
                  </a:lnTo>
                  <a:lnTo>
                    <a:pt x="201168" y="25908"/>
                  </a:lnTo>
                  <a:lnTo>
                    <a:pt x="213360" y="25908"/>
                  </a:lnTo>
                  <a:close/>
                </a:path>
                <a:path w="312420" h="180339">
                  <a:moveTo>
                    <a:pt x="225552" y="102108"/>
                  </a:moveTo>
                  <a:lnTo>
                    <a:pt x="225552" y="88392"/>
                  </a:lnTo>
                  <a:lnTo>
                    <a:pt x="213360" y="76200"/>
                  </a:lnTo>
                  <a:lnTo>
                    <a:pt x="213360" y="25908"/>
                  </a:lnTo>
                  <a:lnTo>
                    <a:pt x="201168" y="25908"/>
                  </a:lnTo>
                  <a:lnTo>
                    <a:pt x="201168" y="102108"/>
                  </a:lnTo>
                  <a:lnTo>
                    <a:pt x="225552" y="102108"/>
                  </a:lnTo>
                  <a:close/>
                </a:path>
                <a:path w="312420" h="180339">
                  <a:moveTo>
                    <a:pt x="312420" y="76200"/>
                  </a:moveTo>
                  <a:lnTo>
                    <a:pt x="213360" y="76200"/>
                  </a:lnTo>
                  <a:lnTo>
                    <a:pt x="225552" y="88392"/>
                  </a:lnTo>
                  <a:lnTo>
                    <a:pt x="225552" y="102108"/>
                  </a:lnTo>
                  <a:lnTo>
                    <a:pt x="229362" y="102108"/>
                  </a:lnTo>
                  <a:lnTo>
                    <a:pt x="263652" y="79248"/>
                  </a:lnTo>
                  <a:lnTo>
                    <a:pt x="269748" y="102108"/>
                  </a:lnTo>
                  <a:lnTo>
                    <a:pt x="269748" y="104371"/>
                  </a:lnTo>
                  <a:lnTo>
                    <a:pt x="312420" y="76200"/>
                  </a:lnTo>
                  <a:close/>
                </a:path>
                <a:path w="312420" h="180339">
                  <a:moveTo>
                    <a:pt x="269748" y="102108"/>
                  </a:moveTo>
                  <a:lnTo>
                    <a:pt x="263652" y="79248"/>
                  </a:lnTo>
                  <a:lnTo>
                    <a:pt x="229362" y="102108"/>
                  </a:lnTo>
                  <a:lnTo>
                    <a:pt x="269748" y="1021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21733" y="4973825"/>
            <a:ext cx="143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Decoded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9132" y="4986018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52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7931" y="5062218"/>
            <a:ext cx="27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59339" y="5734050"/>
            <a:ext cx="3440631" cy="542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21733" y="5775449"/>
            <a:ext cx="2545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Mapping </a:t>
            </a:r>
            <a:r>
              <a:rPr sz="1800" spc="-60" dirty="0">
                <a:latin typeface="Arial"/>
                <a:cs typeface="Arial"/>
              </a:rPr>
              <a:t>between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decimal  and </a:t>
            </a:r>
            <a:r>
              <a:rPr sz="1800" spc="-5" dirty="0">
                <a:latin typeface="Arial"/>
                <a:cs typeface="Arial"/>
              </a:rPr>
              <a:t>binary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3" y="702049"/>
            <a:ext cx="3507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5" dirty="0">
                <a:solidFill>
                  <a:srgbClr val="FFC000"/>
                </a:solidFill>
              </a:rPr>
              <a:t>Encoding</a:t>
            </a:r>
            <a:r>
              <a:rPr sz="3600" spc="-90" dirty="0">
                <a:solidFill>
                  <a:srgbClr val="FFC000"/>
                </a:solidFill>
              </a:rPr>
              <a:t> </a:t>
            </a:r>
            <a:r>
              <a:rPr sz="3600" spc="-150" dirty="0">
                <a:solidFill>
                  <a:srgbClr val="FFC000"/>
                </a:solidFill>
              </a:rPr>
              <a:t>Methods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9800" y="2362200"/>
            <a:ext cx="4820411" cy="156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280153" y="5245608"/>
            <a:ext cx="1019810" cy="1612900"/>
            <a:chOff x="1280153" y="5245608"/>
            <a:chExt cx="1019810" cy="1612900"/>
          </a:xfrm>
        </p:grpSpPr>
        <p:sp>
          <p:nvSpPr>
            <p:cNvPr id="8" name="object 8"/>
            <p:cNvSpPr/>
            <p:nvPr/>
          </p:nvSpPr>
          <p:spPr>
            <a:xfrm>
              <a:off x="1295393" y="5257799"/>
              <a:ext cx="990600" cy="1219200"/>
            </a:xfrm>
            <a:custGeom>
              <a:avLst/>
              <a:gdLst/>
              <a:ahLst/>
              <a:cxnLst/>
              <a:rect l="l" t="t" r="r" b="b"/>
              <a:pathLst>
                <a:path w="990600" h="1219200">
                  <a:moveTo>
                    <a:pt x="990606" y="1016507"/>
                  </a:moveTo>
                  <a:lnTo>
                    <a:pt x="990606" y="204215"/>
                  </a:lnTo>
                  <a:lnTo>
                    <a:pt x="986099" y="176507"/>
                  </a:lnTo>
                  <a:lnTo>
                    <a:pt x="951791" y="124729"/>
                  </a:lnTo>
                  <a:lnTo>
                    <a:pt x="887639" y="79429"/>
                  </a:lnTo>
                  <a:lnTo>
                    <a:pt x="845826" y="59816"/>
                  </a:lnTo>
                  <a:lnTo>
                    <a:pt x="798298" y="42553"/>
                  </a:lnTo>
                  <a:lnTo>
                    <a:pt x="745637" y="27883"/>
                  </a:lnTo>
                  <a:lnTo>
                    <a:pt x="688425" y="16049"/>
                  </a:lnTo>
                  <a:lnTo>
                    <a:pt x="627244" y="7295"/>
                  </a:lnTo>
                  <a:lnTo>
                    <a:pt x="562677" y="1864"/>
                  </a:lnTo>
                  <a:lnTo>
                    <a:pt x="495306" y="0"/>
                  </a:lnTo>
                  <a:lnTo>
                    <a:pt x="428253" y="1864"/>
                  </a:lnTo>
                  <a:lnTo>
                    <a:pt x="363893" y="7295"/>
                  </a:lnTo>
                  <a:lnTo>
                    <a:pt x="302826" y="16049"/>
                  </a:lnTo>
                  <a:lnTo>
                    <a:pt x="245648" y="27883"/>
                  </a:lnTo>
                  <a:lnTo>
                    <a:pt x="192957" y="42553"/>
                  </a:lnTo>
                  <a:lnTo>
                    <a:pt x="145352" y="59816"/>
                  </a:lnTo>
                  <a:lnTo>
                    <a:pt x="103430" y="79429"/>
                  </a:lnTo>
                  <a:lnTo>
                    <a:pt x="67790" y="101148"/>
                  </a:lnTo>
                  <a:lnTo>
                    <a:pt x="17744" y="149930"/>
                  </a:lnTo>
                  <a:lnTo>
                    <a:pt x="0" y="204215"/>
                  </a:lnTo>
                  <a:lnTo>
                    <a:pt x="0" y="1016507"/>
                  </a:lnTo>
                  <a:lnTo>
                    <a:pt x="17744" y="1070680"/>
                  </a:lnTo>
                  <a:lnTo>
                    <a:pt x="67790" y="1119180"/>
                  </a:lnTo>
                  <a:lnTo>
                    <a:pt x="103430" y="1140721"/>
                  </a:lnTo>
                  <a:lnTo>
                    <a:pt x="145352" y="1160144"/>
                  </a:lnTo>
                  <a:lnTo>
                    <a:pt x="192957" y="1177219"/>
                  </a:lnTo>
                  <a:lnTo>
                    <a:pt x="245648" y="1191711"/>
                  </a:lnTo>
                  <a:lnTo>
                    <a:pt x="302826" y="1203388"/>
                  </a:lnTo>
                  <a:lnTo>
                    <a:pt x="363893" y="1212017"/>
                  </a:lnTo>
                  <a:lnTo>
                    <a:pt x="428253" y="1217365"/>
                  </a:lnTo>
                  <a:lnTo>
                    <a:pt x="495306" y="1219199"/>
                  </a:lnTo>
                  <a:lnTo>
                    <a:pt x="562677" y="1217365"/>
                  </a:lnTo>
                  <a:lnTo>
                    <a:pt x="627244" y="1212017"/>
                  </a:lnTo>
                  <a:lnTo>
                    <a:pt x="688425" y="1203388"/>
                  </a:lnTo>
                  <a:lnTo>
                    <a:pt x="745637" y="1191711"/>
                  </a:lnTo>
                  <a:lnTo>
                    <a:pt x="798298" y="1177219"/>
                  </a:lnTo>
                  <a:lnTo>
                    <a:pt x="845826" y="1160144"/>
                  </a:lnTo>
                  <a:lnTo>
                    <a:pt x="887639" y="1140721"/>
                  </a:lnTo>
                  <a:lnTo>
                    <a:pt x="923154" y="1119180"/>
                  </a:lnTo>
                  <a:lnTo>
                    <a:pt x="972967" y="1070680"/>
                  </a:lnTo>
                  <a:lnTo>
                    <a:pt x="990606" y="1016507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83195" y="5245620"/>
              <a:ext cx="1016635" cy="1245235"/>
            </a:xfrm>
            <a:custGeom>
              <a:avLst/>
              <a:gdLst/>
              <a:ahLst/>
              <a:cxnLst/>
              <a:rect l="l" t="t" r="r" b="b"/>
              <a:pathLst>
                <a:path w="1016635" h="1245235">
                  <a:moveTo>
                    <a:pt x="1016520" y="214884"/>
                  </a:moveTo>
                  <a:lnTo>
                    <a:pt x="1004328" y="169164"/>
                  </a:lnTo>
                  <a:lnTo>
                    <a:pt x="990612" y="147828"/>
                  </a:lnTo>
                  <a:lnTo>
                    <a:pt x="990612" y="207264"/>
                  </a:lnTo>
                  <a:lnTo>
                    <a:pt x="990612" y="214871"/>
                  </a:lnTo>
                  <a:lnTo>
                    <a:pt x="990612" y="225539"/>
                  </a:lnTo>
                  <a:lnTo>
                    <a:pt x="990612" y="285229"/>
                  </a:lnTo>
                  <a:lnTo>
                    <a:pt x="990612" y="1039368"/>
                  </a:lnTo>
                  <a:lnTo>
                    <a:pt x="989088" y="1046988"/>
                  </a:lnTo>
                  <a:lnTo>
                    <a:pt x="970800" y="1082040"/>
                  </a:lnTo>
                  <a:lnTo>
                    <a:pt x="925080" y="1123188"/>
                  </a:lnTo>
                  <a:lnTo>
                    <a:pt x="883932" y="1147572"/>
                  </a:lnTo>
                  <a:lnTo>
                    <a:pt x="868692" y="1153668"/>
                  </a:lnTo>
                  <a:lnTo>
                    <a:pt x="853452" y="1161288"/>
                  </a:lnTo>
                  <a:lnTo>
                    <a:pt x="836688" y="1167384"/>
                  </a:lnTo>
                  <a:lnTo>
                    <a:pt x="781824" y="1185672"/>
                  </a:lnTo>
                  <a:lnTo>
                    <a:pt x="762012" y="1190244"/>
                  </a:lnTo>
                  <a:lnTo>
                    <a:pt x="740676" y="1194816"/>
                  </a:lnTo>
                  <a:lnTo>
                    <a:pt x="720864" y="1199388"/>
                  </a:lnTo>
                  <a:lnTo>
                    <a:pt x="653808" y="1210056"/>
                  </a:lnTo>
                  <a:lnTo>
                    <a:pt x="606564" y="1214628"/>
                  </a:lnTo>
                  <a:lnTo>
                    <a:pt x="557796" y="1217676"/>
                  </a:lnTo>
                  <a:lnTo>
                    <a:pt x="507504" y="1219200"/>
                  </a:lnTo>
                  <a:lnTo>
                    <a:pt x="457212" y="1217676"/>
                  </a:lnTo>
                  <a:lnTo>
                    <a:pt x="408444" y="1214628"/>
                  </a:lnTo>
                  <a:lnTo>
                    <a:pt x="362724" y="1210056"/>
                  </a:lnTo>
                  <a:lnTo>
                    <a:pt x="317004" y="1203960"/>
                  </a:lnTo>
                  <a:lnTo>
                    <a:pt x="274332" y="1194816"/>
                  </a:lnTo>
                  <a:lnTo>
                    <a:pt x="234696" y="1185672"/>
                  </a:lnTo>
                  <a:lnTo>
                    <a:pt x="196596" y="1173480"/>
                  </a:lnTo>
                  <a:lnTo>
                    <a:pt x="146304" y="1153668"/>
                  </a:lnTo>
                  <a:lnTo>
                    <a:pt x="131064" y="1146048"/>
                  </a:lnTo>
                  <a:lnTo>
                    <a:pt x="117348" y="1139952"/>
                  </a:lnTo>
                  <a:lnTo>
                    <a:pt x="103632" y="1130808"/>
                  </a:lnTo>
                  <a:lnTo>
                    <a:pt x="91440" y="1123188"/>
                  </a:lnTo>
                  <a:lnTo>
                    <a:pt x="80772" y="1115568"/>
                  </a:lnTo>
                  <a:lnTo>
                    <a:pt x="70104" y="1106424"/>
                  </a:lnTo>
                  <a:lnTo>
                    <a:pt x="60960" y="1098804"/>
                  </a:lnTo>
                  <a:lnTo>
                    <a:pt x="51816" y="1089660"/>
                  </a:lnTo>
                  <a:lnTo>
                    <a:pt x="45720" y="1080516"/>
                  </a:lnTo>
                  <a:lnTo>
                    <a:pt x="39624" y="1072896"/>
                  </a:lnTo>
                  <a:lnTo>
                    <a:pt x="33528" y="1063752"/>
                  </a:lnTo>
                  <a:lnTo>
                    <a:pt x="27432" y="1045464"/>
                  </a:lnTo>
                  <a:lnTo>
                    <a:pt x="25908" y="1037844"/>
                  </a:lnTo>
                  <a:lnTo>
                    <a:pt x="25908" y="284975"/>
                  </a:lnTo>
                  <a:lnTo>
                    <a:pt x="33528" y="294119"/>
                  </a:lnTo>
                  <a:lnTo>
                    <a:pt x="42672" y="304787"/>
                  </a:lnTo>
                  <a:lnTo>
                    <a:pt x="77724" y="332219"/>
                  </a:lnTo>
                  <a:lnTo>
                    <a:pt x="120396" y="356603"/>
                  </a:lnTo>
                  <a:lnTo>
                    <a:pt x="170688" y="377939"/>
                  </a:lnTo>
                  <a:lnTo>
                    <a:pt x="188976" y="385559"/>
                  </a:lnTo>
                  <a:lnTo>
                    <a:pt x="208788" y="391655"/>
                  </a:lnTo>
                  <a:lnTo>
                    <a:pt x="228600" y="396227"/>
                  </a:lnTo>
                  <a:lnTo>
                    <a:pt x="248424" y="402323"/>
                  </a:lnTo>
                  <a:lnTo>
                    <a:pt x="291096" y="411467"/>
                  </a:lnTo>
                  <a:lnTo>
                    <a:pt x="359676" y="422135"/>
                  </a:lnTo>
                  <a:lnTo>
                    <a:pt x="406920" y="428231"/>
                  </a:lnTo>
                  <a:lnTo>
                    <a:pt x="457212" y="431279"/>
                  </a:lnTo>
                  <a:lnTo>
                    <a:pt x="559320" y="431279"/>
                  </a:lnTo>
                  <a:lnTo>
                    <a:pt x="609612" y="428231"/>
                  </a:lnTo>
                  <a:lnTo>
                    <a:pt x="656856" y="422135"/>
                  </a:lnTo>
                  <a:lnTo>
                    <a:pt x="702576" y="416039"/>
                  </a:lnTo>
                  <a:lnTo>
                    <a:pt x="768108" y="402323"/>
                  </a:lnTo>
                  <a:lnTo>
                    <a:pt x="789444" y="396227"/>
                  </a:lnTo>
                  <a:lnTo>
                    <a:pt x="807732" y="391655"/>
                  </a:lnTo>
                  <a:lnTo>
                    <a:pt x="827544" y="385559"/>
                  </a:lnTo>
                  <a:lnTo>
                    <a:pt x="845832" y="377939"/>
                  </a:lnTo>
                  <a:lnTo>
                    <a:pt x="864120" y="371843"/>
                  </a:lnTo>
                  <a:lnTo>
                    <a:pt x="880884" y="364223"/>
                  </a:lnTo>
                  <a:lnTo>
                    <a:pt x="911364" y="348983"/>
                  </a:lnTo>
                  <a:lnTo>
                    <a:pt x="925080" y="339839"/>
                  </a:lnTo>
                  <a:lnTo>
                    <a:pt x="938796" y="332219"/>
                  </a:lnTo>
                  <a:lnTo>
                    <a:pt x="963180" y="313931"/>
                  </a:lnTo>
                  <a:lnTo>
                    <a:pt x="982992" y="294119"/>
                  </a:lnTo>
                  <a:lnTo>
                    <a:pt x="990612" y="285229"/>
                  </a:lnTo>
                  <a:lnTo>
                    <a:pt x="990612" y="225539"/>
                  </a:lnTo>
                  <a:lnTo>
                    <a:pt x="989088" y="234683"/>
                  </a:lnTo>
                  <a:lnTo>
                    <a:pt x="986040" y="243827"/>
                  </a:lnTo>
                  <a:lnTo>
                    <a:pt x="981468" y="251447"/>
                  </a:lnTo>
                  <a:lnTo>
                    <a:pt x="976896" y="260591"/>
                  </a:lnTo>
                  <a:lnTo>
                    <a:pt x="970800" y="269735"/>
                  </a:lnTo>
                  <a:lnTo>
                    <a:pt x="963180" y="277355"/>
                  </a:lnTo>
                  <a:lnTo>
                    <a:pt x="955560" y="286499"/>
                  </a:lnTo>
                  <a:lnTo>
                    <a:pt x="946416" y="295643"/>
                  </a:lnTo>
                  <a:lnTo>
                    <a:pt x="925080" y="310883"/>
                  </a:lnTo>
                  <a:lnTo>
                    <a:pt x="911364" y="318503"/>
                  </a:lnTo>
                  <a:lnTo>
                    <a:pt x="899172" y="326123"/>
                  </a:lnTo>
                  <a:lnTo>
                    <a:pt x="868692" y="341363"/>
                  </a:lnTo>
                  <a:lnTo>
                    <a:pt x="853452" y="347459"/>
                  </a:lnTo>
                  <a:lnTo>
                    <a:pt x="836688" y="355079"/>
                  </a:lnTo>
                  <a:lnTo>
                    <a:pt x="800112" y="367271"/>
                  </a:lnTo>
                  <a:lnTo>
                    <a:pt x="781824" y="371843"/>
                  </a:lnTo>
                  <a:lnTo>
                    <a:pt x="762012" y="377939"/>
                  </a:lnTo>
                  <a:lnTo>
                    <a:pt x="740676" y="382511"/>
                  </a:lnTo>
                  <a:lnTo>
                    <a:pt x="720864" y="387083"/>
                  </a:lnTo>
                  <a:lnTo>
                    <a:pt x="698004" y="390131"/>
                  </a:lnTo>
                  <a:lnTo>
                    <a:pt x="653808" y="397751"/>
                  </a:lnTo>
                  <a:lnTo>
                    <a:pt x="606564" y="402323"/>
                  </a:lnTo>
                  <a:lnTo>
                    <a:pt x="557796" y="405371"/>
                  </a:lnTo>
                  <a:lnTo>
                    <a:pt x="507504" y="406895"/>
                  </a:lnTo>
                  <a:lnTo>
                    <a:pt x="457212" y="405371"/>
                  </a:lnTo>
                  <a:lnTo>
                    <a:pt x="408444" y="402323"/>
                  </a:lnTo>
                  <a:lnTo>
                    <a:pt x="362724" y="397751"/>
                  </a:lnTo>
                  <a:lnTo>
                    <a:pt x="317004" y="390131"/>
                  </a:lnTo>
                  <a:lnTo>
                    <a:pt x="295668" y="387083"/>
                  </a:lnTo>
                  <a:lnTo>
                    <a:pt x="274332" y="382511"/>
                  </a:lnTo>
                  <a:lnTo>
                    <a:pt x="254520" y="377939"/>
                  </a:lnTo>
                  <a:lnTo>
                    <a:pt x="234696" y="371843"/>
                  </a:lnTo>
                  <a:lnTo>
                    <a:pt x="214884" y="367271"/>
                  </a:lnTo>
                  <a:lnTo>
                    <a:pt x="196596" y="361175"/>
                  </a:lnTo>
                  <a:lnTo>
                    <a:pt x="179832" y="355079"/>
                  </a:lnTo>
                  <a:lnTo>
                    <a:pt x="163068" y="347459"/>
                  </a:lnTo>
                  <a:lnTo>
                    <a:pt x="146304" y="341363"/>
                  </a:lnTo>
                  <a:lnTo>
                    <a:pt x="103632" y="318503"/>
                  </a:lnTo>
                  <a:lnTo>
                    <a:pt x="70104" y="294119"/>
                  </a:lnTo>
                  <a:lnTo>
                    <a:pt x="60960" y="286499"/>
                  </a:lnTo>
                  <a:lnTo>
                    <a:pt x="51816" y="277355"/>
                  </a:lnTo>
                  <a:lnTo>
                    <a:pt x="39624" y="259067"/>
                  </a:lnTo>
                  <a:lnTo>
                    <a:pt x="33528" y="251447"/>
                  </a:lnTo>
                  <a:lnTo>
                    <a:pt x="27432" y="233159"/>
                  </a:lnTo>
                  <a:lnTo>
                    <a:pt x="25908" y="224015"/>
                  </a:lnTo>
                  <a:lnTo>
                    <a:pt x="25908" y="214871"/>
                  </a:lnTo>
                  <a:lnTo>
                    <a:pt x="25908" y="205740"/>
                  </a:lnTo>
                  <a:lnTo>
                    <a:pt x="45720" y="163068"/>
                  </a:lnTo>
                  <a:lnTo>
                    <a:pt x="91440" y="121920"/>
                  </a:lnTo>
                  <a:lnTo>
                    <a:pt x="103632" y="112776"/>
                  </a:lnTo>
                  <a:lnTo>
                    <a:pt x="117348" y="105156"/>
                  </a:lnTo>
                  <a:lnTo>
                    <a:pt x="132588" y="97536"/>
                  </a:lnTo>
                  <a:lnTo>
                    <a:pt x="147828" y="91440"/>
                  </a:lnTo>
                  <a:lnTo>
                    <a:pt x="163068" y="83820"/>
                  </a:lnTo>
                  <a:lnTo>
                    <a:pt x="234696" y="59436"/>
                  </a:lnTo>
                  <a:lnTo>
                    <a:pt x="274332" y="50292"/>
                  </a:lnTo>
                  <a:lnTo>
                    <a:pt x="318528" y="41148"/>
                  </a:lnTo>
                  <a:lnTo>
                    <a:pt x="362724" y="35052"/>
                  </a:lnTo>
                  <a:lnTo>
                    <a:pt x="409968" y="28956"/>
                  </a:lnTo>
                  <a:lnTo>
                    <a:pt x="457212" y="25996"/>
                  </a:lnTo>
                  <a:lnTo>
                    <a:pt x="559320" y="25908"/>
                  </a:lnTo>
                  <a:lnTo>
                    <a:pt x="606564" y="28956"/>
                  </a:lnTo>
                  <a:lnTo>
                    <a:pt x="653808" y="35052"/>
                  </a:lnTo>
                  <a:lnTo>
                    <a:pt x="699528" y="41148"/>
                  </a:lnTo>
                  <a:lnTo>
                    <a:pt x="742200" y="50292"/>
                  </a:lnTo>
                  <a:lnTo>
                    <a:pt x="781824" y="59436"/>
                  </a:lnTo>
                  <a:lnTo>
                    <a:pt x="819924" y="71628"/>
                  </a:lnTo>
                  <a:lnTo>
                    <a:pt x="870216" y="91440"/>
                  </a:lnTo>
                  <a:lnTo>
                    <a:pt x="885456" y="99060"/>
                  </a:lnTo>
                  <a:lnTo>
                    <a:pt x="899172" y="105156"/>
                  </a:lnTo>
                  <a:lnTo>
                    <a:pt x="912888" y="112776"/>
                  </a:lnTo>
                  <a:lnTo>
                    <a:pt x="925080" y="121920"/>
                  </a:lnTo>
                  <a:lnTo>
                    <a:pt x="935748" y="129540"/>
                  </a:lnTo>
                  <a:lnTo>
                    <a:pt x="946416" y="138684"/>
                  </a:lnTo>
                  <a:lnTo>
                    <a:pt x="955560" y="146304"/>
                  </a:lnTo>
                  <a:lnTo>
                    <a:pt x="964704" y="155448"/>
                  </a:lnTo>
                  <a:lnTo>
                    <a:pt x="970800" y="164592"/>
                  </a:lnTo>
                  <a:lnTo>
                    <a:pt x="976896" y="172212"/>
                  </a:lnTo>
                  <a:lnTo>
                    <a:pt x="982992" y="181356"/>
                  </a:lnTo>
                  <a:lnTo>
                    <a:pt x="989088" y="199644"/>
                  </a:lnTo>
                  <a:lnTo>
                    <a:pt x="990612" y="207264"/>
                  </a:lnTo>
                  <a:lnTo>
                    <a:pt x="990612" y="147828"/>
                  </a:lnTo>
                  <a:lnTo>
                    <a:pt x="982992" y="137160"/>
                  </a:lnTo>
                  <a:lnTo>
                    <a:pt x="973848" y="128016"/>
                  </a:lnTo>
                  <a:lnTo>
                    <a:pt x="963180" y="118872"/>
                  </a:lnTo>
                  <a:lnTo>
                    <a:pt x="950988" y="108204"/>
                  </a:lnTo>
                  <a:lnTo>
                    <a:pt x="938796" y="100584"/>
                  </a:lnTo>
                  <a:lnTo>
                    <a:pt x="925080" y="91440"/>
                  </a:lnTo>
                  <a:lnTo>
                    <a:pt x="911364" y="83820"/>
                  </a:lnTo>
                  <a:lnTo>
                    <a:pt x="845832" y="53340"/>
                  </a:lnTo>
                  <a:lnTo>
                    <a:pt x="787920" y="35052"/>
                  </a:lnTo>
                  <a:lnTo>
                    <a:pt x="768108" y="30480"/>
                  </a:lnTo>
                  <a:lnTo>
                    <a:pt x="746772" y="24384"/>
                  </a:lnTo>
                  <a:lnTo>
                    <a:pt x="725436" y="19812"/>
                  </a:lnTo>
                  <a:lnTo>
                    <a:pt x="702576" y="16764"/>
                  </a:lnTo>
                  <a:lnTo>
                    <a:pt x="656856" y="9144"/>
                  </a:lnTo>
                  <a:lnTo>
                    <a:pt x="608088" y="4572"/>
                  </a:lnTo>
                  <a:lnTo>
                    <a:pt x="559320" y="1524"/>
                  </a:lnTo>
                  <a:lnTo>
                    <a:pt x="507504" y="0"/>
                  </a:lnTo>
                  <a:lnTo>
                    <a:pt x="457212" y="1524"/>
                  </a:lnTo>
                  <a:lnTo>
                    <a:pt x="406920" y="4572"/>
                  </a:lnTo>
                  <a:lnTo>
                    <a:pt x="359676" y="9144"/>
                  </a:lnTo>
                  <a:lnTo>
                    <a:pt x="312432" y="16764"/>
                  </a:lnTo>
                  <a:lnTo>
                    <a:pt x="291096" y="21336"/>
                  </a:lnTo>
                  <a:lnTo>
                    <a:pt x="269760" y="24384"/>
                  </a:lnTo>
                  <a:lnTo>
                    <a:pt x="248424" y="30480"/>
                  </a:lnTo>
                  <a:lnTo>
                    <a:pt x="227076" y="35052"/>
                  </a:lnTo>
                  <a:lnTo>
                    <a:pt x="207264" y="41148"/>
                  </a:lnTo>
                  <a:lnTo>
                    <a:pt x="170688" y="53340"/>
                  </a:lnTo>
                  <a:lnTo>
                    <a:pt x="135636" y="68580"/>
                  </a:lnTo>
                  <a:lnTo>
                    <a:pt x="89916" y="91440"/>
                  </a:lnTo>
                  <a:lnTo>
                    <a:pt x="53340" y="118872"/>
                  </a:lnTo>
                  <a:lnTo>
                    <a:pt x="33528" y="138684"/>
                  </a:lnTo>
                  <a:lnTo>
                    <a:pt x="24384" y="147828"/>
                  </a:lnTo>
                  <a:lnTo>
                    <a:pt x="6096" y="181356"/>
                  </a:lnTo>
                  <a:lnTo>
                    <a:pt x="0" y="216395"/>
                  </a:lnTo>
                  <a:lnTo>
                    <a:pt x="0" y="1030224"/>
                  </a:lnTo>
                  <a:lnTo>
                    <a:pt x="12192" y="1075944"/>
                  </a:lnTo>
                  <a:lnTo>
                    <a:pt x="25908" y="1097280"/>
                  </a:lnTo>
                  <a:lnTo>
                    <a:pt x="33528" y="1107948"/>
                  </a:lnTo>
                  <a:lnTo>
                    <a:pt x="42672" y="1117092"/>
                  </a:lnTo>
                  <a:lnTo>
                    <a:pt x="53340" y="1126236"/>
                  </a:lnTo>
                  <a:lnTo>
                    <a:pt x="65532" y="1136904"/>
                  </a:lnTo>
                  <a:lnTo>
                    <a:pt x="77724" y="1144524"/>
                  </a:lnTo>
                  <a:lnTo>
                    <a:pt x="91440" y="1153668"/>
                  </a:lnTo>
                  <a:lnTo>
                    <a:pt x="105156" y="1161288"/>
                  </a:lnTo>
                  <a:lnTo>
                    <a:pt x="120396" y="1170432"/>
                  </a:lnTo>
                  <a:lnTo>
                    <a:pt x="137160" y="1176528"/>
                  </a:lnTo>
                  <a:lnTo>
                    <a:pt x="170688" y="1191768"/>
                  </a:lnTo>
                  <a:lnTo>
                    <a:pt x="188976" y="1197864"/>
                  </a:lnTo>
                  <a:lnTo>
                    <a:pt x="228600" y="1210056"/>
                  </a:lnTo>
                  <a:lnTo>
                    <a:pt x="248424" y="1214628"/>
                  </a:lnTo>
                  <a:lnTo>
                    <a:pt x="269760" y="1220724"/>
                  </a:lnTo>
                  <a:lnTo>
                    <a:pt x="291096" y="1225296"/>
                  </a:lnTo>
                  <a:lnTo>
                    <a:pt x="313956" y="1228344"/>
                  </a:lnTo>
                  <a:lnTo>
                    <a:pt x="359676" y="1235964"/>
                  </a:lnTo>
                  <a:lnTo>
                    <a:pt x="406920" y="1240536"/>
                  </a:lnTo>
                  <a:lnTo>
                    <a:pt x="457212" y="1243584"/>
                  </a:lnTo>
                  <a:lnTo>
                    <a:pt x="509028" y="1245108"/>
                  </a:lnTo>
                  <a:lnTo>
                    <a:pt x="559320" y="1243584"/>
                  </a:lnTo>
                  <a:lnTo>
                    <a:pt x="609612" y="1240536"/>
                  </a:lnTo>
                  <a:lnTo>
                    <a:pt x="656856" y="1235964"/>
                  </a:lnTo>
                  <a:lnTo>
                    <a:pt x="702576" y="1228344"/>
                  </a:lnTo>
                  <a:lnTo>
                    <a:pt x="725436" y="1225296"/>
                  </a:lnTo>
                  <a:lnTo>
                    <a:pt x="746772" y="1220724"/>
                  </a:lnTo>
                  <a:lnTo>
                    <a:pt x="768108" y="1214628"/>
                  </a:lnTo>
                  <a:lnTo>
                    <a:pt x="789444" y="1210056"/>
                  </a:lnTo>
                  <a:lnTo>
                    <a:pt x="807732" y="1203960"/>
                  </a:lnTo>
                  <a:lnTo>
                    <a:pt x="827544" y="1197864"/>
                  </a:lnTo>
                  <a:lnTo>
                    <a:pt x="845832" y="1191768"/>
                  </a:lnTo>
                  <a:lnTo>
                    <a:pt x="880884" y="1176528"/>
                  </a:lnTo>
                  <a:lnTo>
                    <a:pt x="925080" y="1153668"/>
                  </a:lnTo>
                  <a:lnTo>
                    <a:pt x="963180" y="1126236"/>
                  </a:lnTo>
                  <a:lnTo>
                    <a:pt x="982992" y="1106424"/>
                  </a:lnTo>
                  <a:lnTo>
                    <a:pt x="990612" y="1098804"/>
                  </a:lnTo>
                  <a:lnTo>
                    <a:pt x="992136" y="1097280"/>
                  </a:lnTo>
                  <a:lnTo>
                    <a:pt x="998232" y="1086612"/>
                  </a:lnTo>
                  <a:lnTo>
                    <a:pt x="1004328" y="1074420"/>
                  </a:lnTo>
                  <a:lnTo>
                    <a:pt x="1010424" y="1063752"/>
                  </a:lnTo>
                  <a:lnTo>
                    <a:pt x="1013472" y="1051560"/>
                  </a:lnTo>
                  <a:lnTo>
                    <a:pt x="1014996" y="1040892"/>
                  </a:lnTo>
                  <a:lnTo>
                    <a:pt x="1016520" y="1028700"/>
                  </a:lnTo>
                  <a:lnTo>
                    <a:pt x="1016520" y="216395"/>
                  </a:lnTo>
                  <a:lnTo>
                    <a:pt x="1016520" y="214884"/>
                  </a:lnTo>
                  <a:close/>
                </a:path>
              </a:pathLst>
            </a:custGeom>
            <a:solidFill>
              <a:srgbClr val="A15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0147" y="6476999"/>
              <a:ext cx="1012190" cy="381000"/>
            </a:xfrm>
            <a:custGeom>
              <a:avLst/>
              <a:gdLst/>
              <a:ahLst/>
              <a:cxnLst/>
              <a:rect l="l" t="t" r="r" b="b"/>
              <a:pathLst>
                <a:path w="1012189" h="381000">
                  <a:moveTo>
                    <a:pt x="10668" y="0"/>
                  </a:moveTo>
                  <a:lnTo>
                    <a:pt x="1524" y="0"/>
                  </a:lnTo>
                  <a:lnTo>
                    <a:pt x="0" y="381000"/>
                  </a:lnTo>
                  <a:lnTo>
                    <a:pt x="9144" y="381000"/>
                  </a:lnTo>
                  <a:lnTo>
                    <a:pt x="10668" y="0"/>
                  </a:lnTo>
                  <a:close/>
                </a:path>
                <a:path w="1012189" h="381000">
                  <a:moveTo>
                    <a:pt x="1011948" y="0"/>
                  </a:moveTo>
                  <a:lnTo>
                    <a:pt x="1001280" y="0"/>
                  </a:lnTo>
                  <a:lnTo>
                    <a:pt x="1000658" y="152781"/>
                  </a:lnTo>
                  <a:lnTo>
                    <a:pt x="920508" y="111264"/>
                  </a:lnTo>
                  <a:lnTo>
                    <a:pt x="940142" y="140195"/>
                  </a:lnTo>
                  <a:lnTo>
                    <a:pt x="83121" y="138709"/>
                  </a:lnTo>
                  <a:lnTo>
                    <a:pt x="102108" y="109740"/>
                  </a:lnTo>
                  <a:lnTo>
                    <a:pt x="15240" y="152412"/>
                  </a:lnTo>
                  <a:lnTo>
                    <a:pt x="73152" y="181876"/>
                  </a:lnTo>
                  <a:lnTo>
                    <a:pt x="102108" y="196608"/>
                  </a:lnTo>
                  <a:lnTo>
                    <a:pt x="82473" y="167665"/>
                  </a:lnTo>
                  <a:lnTo>
                    <a:pt x="939482" y="169151"/>
                  </a:lnTo>
                  <a:lnTo>
                    <a:pt x="920508" y="198132"/>
                  </a:lnTo>
                  <a:lnTo>
                    <a:pt x="949464" y="183654"/>
                  </a:lnTo>
                  <a:lnTo>
                    <a:pt x="1000645" y="158064"/>
                  </a:lnTo>
                  <a:lnTo>
                    <a:pt x="999756" y="381000"/>
                  </a:lnTo>
                  <a:lnTo>
                    <a:pt x="1010424" y="381000"/>
                  </a:lnTo>
                  <a:lnTo>
                    <a:pt x="10119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362200" y="5481827"/>
            <a:ext cx="304800" cy="850900"/>
          </a:xfrm>
          <a:custGeom>
            <a:avLst/>
            <a:gdLst/>
            <a:ahLst/>
            <a:cxnLst/>
            <a:rect l="l" t="t" r="r" b="b"/>
            <a:pathLst>
              <a:path w="304800" h="850900">
                <a:moveTo>
                  <a:pt x="304800" y="839724"/>
                </a:moveTo>
                <a:lnTo>
                  <a:pt x="154355" y="838974"/>
                </a:lnTo>
                <a:lnTo>
                  <a:pt x="169164" y="810298"/>
                </a:lnTo>
                <a:lnTo>
                  <a:pt x="201168" y="748296"/>
                </a:lnTo>
                <a:lnTo>
                  <a:pt x="152400" y="780300"/>
                </a:lnTo>
                <a:lnTo>
                  <a:pt x="105156" y="748296"/>
                </a:lnTo>
                <a:lnTo>
                  <a:pt x="137160" y="812304"/>
                </a:lnTo>
                <a:lnTo>
                  <a:pt x="150482" y="838962"/>
                </a:lnTo>
                <a:lnTo>
                  <a:pt x="0" y="838200"/>
                </a:lnTo>
                <a:lnTo>
                  <a:pt x="0" y="848868"/>
                </a:lnTo>
                <a:lnTo>
                  <a:pt x="304800" y="850392"/>
                </a:lnTo>
                <a:lnTo>
                  <a:pt x="304800" y="839724"/>
                </a:lnTo>
                <a:close/>
              </a:path>
              <a:path w="304800" h="850900">
                <a:moveTo>
                  <a:pt x="304800" y="1524"/>
                </a:moveTo>
                <a:lnTo>
                  <a:pt x="0" y="0"/>
                </a:lnTo>
                <a:lnTo>
                  <a:pt x="0" y="10668"/>
                </a:lnTo>
                <a:lnTo>
                  <a:pt x="149745" y="11417"/>
                </a:lnTo>
                <a:lnTo>
                  <a:pt x="105156" y="100596"/>
                </a:lnTo>
                <a:lnTo>
                  <a:pt x="137160" y="79946"/>
                </a:lnTo>
                <a:lnTo>
                  <a:pt x="137160" y="769975"/>
                </a:lnTo>
                <a:lnTo>
                  <a:pt x="152400" y="780300"/>
                </a:lnTo>
                <a:lnTo>
                  <a:pt x="169164" y="769289"/>
                </a:lnTo>
                <a:lnTo>
                  <a:pt x="169164" y="80594"/>
                </a:lnTo>
                <a:lnTo>
                  <a:pt x="201168" y="100596"/>
                </a:lnTo>
                <a:lnTo>
                  <a:pt x="155143" y="11455"/>
                </a:lnTo>
                <a:lnTo>
                  <a:pt x="304800" y="12192"/>
                </a:lnTo>
                <a:lnTo>
                  <a:pt x="30480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78939" y="6650225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9538" y="5735825"/>
            <a:ext cx="12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5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31538" y="5659625"/>
            <a:ext cx="156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(d,h) </a:t>
            </a:r>
            <a:r>
              <a:rPr sz="1800" spc="145" dirty="0">
                <a:latin typeface="Arial"/>
                <a:cs typeface="Arial"/>
              </a:rPr>
              <a:t>= </a:t>
            </a:r>
            <a:r>
              <a:rPr sz="1800" spc="-60" dirty="0">
                <a:latin typeface="Arial"/>
                <a:cs typeface="Arial"/>
              </a:rPr>
              <a:t>(8,10)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254" dirty="0">
                <a:latin typeface="Arial"/>
                <a:cs typeface="Arial"/>
              </a:rPr>
              <a:t>cm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1538" y="6193025"/>
            <a:ext cx="2835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Arial"/>
                <a:cs typeface="Arial"/>
              </a:rPr>
              <a:t>Chromosome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[0100001010]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4139" y="4364226"/>
            <a:ext cx="160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Arial"/>
                <a:cs typeface="Arial"/>
              </a:rPr>
              <a:t>Defining 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43146" y="4323078"/>
            <a:ext cx="1407795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800" spc="-15" dirty="0">
                <a:latin typeface="Arial"/>
                <a:cs typeface="Arial"/>
              </a:rPr>
              <a:t>[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01000</a:t>
            </a:r>
            <a:r>
              <a:rPr sz="1800" spc="-15" dirty="0">
                <a:latin typeface="Arial"/>
                <a:cs typeface="Arial"/>
              </a:rPr>
              <a:t>01010]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  <a:tabLst>
                <a:tab pos="951230" algn="l"/>
              </a:tabLst>
            </a:pPr>
            <a:r>
              <a:rPr sz="1800" spc="-10" dirty="0">
                <a:latin typeface="Arial"/>
                <a:cs typeface="Arial"/>
              </a:rPr>
              <a:t>d	</a:t>
            </a:r>
            <a:r>
              <a:rPr sz="1800" spc="-215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4295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5" dirty="0"/>
              <a:t>Crossover</a:t>
            </a:r>
            <a:r>
              <a:rPr sz="4400" spc="-100" dirty="0"/>
              <a:t> </a:t>
            </a:r>
            <a:r>
              <a:rPr sz="4400" spc="-110" dirty="0"/>
              <a:t>operator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581" y="2123947"/>
            <a:ext cx="275209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The </a:t>
            </a:r>
            <a:r>
              <a:rPr sz="1800" spc="-5" dirty="0">
                <a:latin typeface="Tahoma"/>
                <a:cs typeface="Tahoma"/>
              </a:rPr>
              <a:t>most popular  </a:t>
            </a:r>
            <a:r>
              <a:rPr sz="1800" spc="-10" dirty="0">
                <a:latin typeface="Tahoma"/>
                <a:cs typeface="Tahoma"/>
              </a:rPr>
              <a:t>crossover </a:t>
            </a:r>
            <a:r>
              <a:rPr sz="1800" spc="-5" dirty="0">
                <a:latin typeface="Tahoma"/>
                <a:cs typeface="Tahoma"/>
              </a:rPr>
              <a:t>selects any two  solutions strings </a:t>
            </a:r>
            <a:r>
              <a:rPr sz="1800" spc="-10" dirty="0">
                <a:latin typeface="Tahoma"/>
                <a:cs typeface="Tahoma"/>
              </a:rPr>
              <a:t>randomly  from </a:t>
            </a:r>
            <a:r>
              <a:rPr sz="1800" dirty="0">
                <a:latin typeface="Tahoma"/>
                <a:cs typeface="Tahoma"/>
              </a:rPr>
              <a:t>the </a:t>
            </a:r>
            <a:r>
              <a:rPr sz="1800" spc="-5" dirty="0">
                <a:latin typeface="Tahoma"/>
                <a:cs typeface="Tahoma"/>
              </a:rPr>
              <a:t>mating </a:t>
            </a:r>
            <a:r>
              <a:rPr sz="1800" spc="-10" dirty="0">
                <a:latin typeface="Tahoma"/>
                <a:cs typeface="Tahoma"/>
              </a:rPr>
              <a:t>pool </a:t>
            </a:r>
            <a:r>
              <a:rPr sz="1800" dirty="0">
                <a:latin typeface="Tahoma"/>
                <a:cs typeface="Tahoma"/>
              </a:rPr>
              <a:t>and  </a:t>
            </a:r>
            <a:r>
              <a:rPr sz="1800" spc="-5" dirty="0">
                <a:latin typeface="Tahoma"/>
                <a:cs typeface="Tahoma"/>
              </a:rPr>
              <a:t>some </a:t>
            </a:r>
            <a:r>
              <a:rPr sz="1800" spc="-10" dirty="0">
                <a:latin typeface="Tahoma"/>
                <a:cs typeface="Tahoma"/>
              </a:rPr>
              <a:t>portion </a:t>
            </a:r>
            <a:r>
              <a:rPr sz="1800" spc="-5" dirty="0">
                <a:latin typeface="Tahoma"/>
                <a:cs typeface="Tahoma"/>
              </a:rPr>
              <a:t>of </a:t>
            </a:r>
            <a:r>
              <a:rPr sz="1800" dirty="0">
                <a:latin typeface="Tahoma"/>
                <a:cs typeface="Tahoma"/>
              </a:rPr>
              <a:t>the </a:t>
            </a:r>
            <a:r>
              <a:rPr sz="1800" spc="-5" dirty="0">
                <a:latin typeface="Tahoma"/>
                <a:cs typeface="Tahoma"/>
              </a:rPr>
              <a:t>strings  is exchanged between </a:t>
            </a:r>
            <a:r>
              <a:rPr sz="1800" dirty="0">
                <a:latin typeface="Tahoma"/>
                <a:cs typeface="Tahoma"/>
              </a:rPr>
              <a:t>the  </a:t>
            </a:r>
            <a:r>
              <a:rPr sz="1800" spc="-5" dirty="0">
                <a:latin typeface="Tahoma"/>
                <a:cs typeface="Tahoma"/>
              </a:rPr>
              <a:t>strings.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5934" y="2162047"/>
            <a:ext cx="1356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The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selection  point is  selected  </a:t>
            </a:r>
            <a:r>
              <a:rPr sz="1800" spc="-25" dirty="0">
                <a:latin typeface="Tahoma"/>
                <a:cs typeface="Tahoma"/>
              </a:rPr>
              <a:t>randomly.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8536" y="2123947"/>
            <a:ext cx="309499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A </a:t>
            </a:r>
            <a:r>
              <a:rPr sz="1800" spc="-10" dirty="0">
                <a:latin typeface="Tahoma"/>
                <a:cs typeface="Tahoma"/>
              </a:rPr>
              <a:t>probability </a:t>
            </a:r>
            <a:r>
              <a:rPr sz="1800" spc="-5" dirty="0">
                <a:latin typeface="Tahoma"/>
                <a:cs typeface="Tahoma"/>
              </a:rPr>
              <a:t>of </a:t>
            </a:r>
            <a:r>
              <a:rPr sz="1800" spc="-10" dirty="0">
                <a:latin typeface="Tahoma"/>
                <a:cs typeface="Tahoma"/>
              </a:rPr>
              <a:t>crossover </a:t>
            </a:r>
            <a:r>
              <a:rPr sz="1800" spc="-5" dirty="0">
                <a:latin typeface="Tahoma"/>
                <a:cs typeface="Tahoma"/>
              </a:rPr>
              <a:t>is  also introduced in </a:t>
            </a:r>
            <a:r>
              <a:rPr sz="1800" spc="-10" dirty="0">
                <a:latin typeface="Tahoma"/>
                <a:cs typeface="Tahoma"/>
              </a:rPr>
              <a:t>order </a:t>
            </a:r>
            <a:r>
              <a:rPr sz="1800" spc="-5" dirty="0">
                <a:latin typeface="Tahoma"/>
                <a:cs typeface="Tahoma"/>
              </a:rPr>
              <a:t>to  give </a:t>
            </a:r>
            <a:r>
              <a:rPr sz="1800" spc="-10" dirty="0">
                <a:latin typeface="Tahoma"/>
                <a:cs typeface="Tahoma"/>
              </a:rPr>
              <a:t>freedom </a:t>
            </a:r>
            <a:r>
              <a:rPr sz="1800" spc="-5" dirty="0">
                <a:latin typeface="Tahoma"/>
                <a:cs typeface="Tahoma"/>
              </a:rPr>
              <a:t>to an individual  solution string to determine  whether </a:t>
            </a:r>
            <a:r>
              <a:rPr sz="1800" dirty="0">
                <a:latin typeface="Tahoma"/>
                <a:cs typeface="Tahoma"/>
              </a:rPr>
              <a:t>the </a:t>
            </a:r>
            <a:r>
              <a:rPr sz="1800" spc="-5" dirty="0">
                <a:latin typeface="Tahoma"/>
                <a:cs typeface="Tahoma"/>
              </a:rPr>
              <a:t>solution would go  </a:t>
            </a:r>
            <a:r>
              <a:rPr sz="1800" spc="-10" dirty="0">
                <a:latin typeface="Tahoma"/>
                <a:cs typeface="Tahoma"/>
              </a:rPr>
              <a:t>for crossover </a:t>
            </a:r>
            <a:r>
              <a:rPr sz="1800" spc="-5" dirty="0">
                <a:latin typeface="Tahoma"/>
                <a:cs typeface="Tahoma"/>
              </a:rPr>
              <a:t>or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not.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1201" y="4267200"/>
            <a:ext cx="4369435" cy="1524000"/>
            <a:chOff x="521201" y="4267200"/>
            <a:chExt cx="4369435" cy="1524000"/>
          </a:xfrm>
        </p:grpSpPr>
        <p:sp>
          <p:nvSpPr>
            <p:cNvPr id="9" name="object 9"/>
            <p:cNvSpPr/>
            <p:nvPr/>
          </p:nvSpPr>
          <p:spPr>
            <a:xfrm>
              <a:off x="533393" y="4648200"/>
              <a:ext cx="1676400" cy="228600"/>
            </a:xfrm>
            <a:custGeom>
              <a:avLst/>
              <a:gdLst/>
              <a:ahLst/>
              <a:cxnLst/>
              <a:rect l="l" t="t" r="r" b="b"/>
              <a:pathLst>
                <a:path w="1676400" h="228600">
                  <a:moveTo>
                    <a:pt x="1676399" y="228599"/>
                  </a:moveTo>
                  <a:lnTo>
                    <a:pt x="1676399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1676399" y="2285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1201" y="4636008"/>
              <a:ext cx="1702435" cy="254635"/>
            </a:xfrm>
            <a:custGeom>
              <a:avLst/>
              <a:gdLst/>
              <a:ahLst/>
              <a:cxnLst/>
              <a:rect l="l" t="t" r="r" b="b"/>
              <a:pathLst>
                <a:path w="1702435" h="254635">
                  <a:moveTo>
                    <a:pt x="1702314" y="248412"/>
                  </a:moveTo>
                  <a:lnTo>
                    <a:pt x="1702314" y="6096"/>
                  </a:lnTo>
                  <a:lnTo>
                    <a:pt x="1696218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248412"/>
                  </a:lnTo>
                  <a:lnTo>
                    <a:pt x="6096" y="254508"/>
                  </a:lnTo>
                  <a:lnTo>
                    <a:pt x="12192" y="2545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676406" y="25908"/>
                  </a:lnTo>
                  <a:lnTo>
                    <a:pt x="1676406" y="12192"/>
                  </a:lnTo>
                  <a:lnTo>
                    <a:pt x="1688598" y="25908"/>
                  </a:lnTo>
                  <a:lnTo>
                    <a:pt x="1688598" y="254508"/>
                  </a:lnTo>
                  <a:lnTo>
                    <a:pt x="1696218" y="254508"/>
                  </a:lnTo>
                  <a:lnTo>
                    <a:pt x="1702314" y="248412"/>
                  </a:lnTo>
                  <a:close/>
                </a:path>
                <a:path w="1702435" h="2546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702435" h="254635">
                  <a:moveTo>
                    <a:pt x="25908" y="2286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228600"/>
                  </a:lnTo>
                  <a:lnTo>
                    <a:pt x="25908" y="228600"/>
                  </a:lnTo>
                  <a:close/>
                </a:path>
                <a:path w="1702435" h="254635">
                  <a:moveTo>
                    <a:pt x="1688598" y="228600"/>
                  </a:moveTo>
                  <a:lnTo>
                    <a:pt x="12192" y="228600"/>
                  </a:lnTo>
                  <a:lnTo>
                    <a:pt x="25908" y="240792"/>
                  </a:lnTo>
                  <a:lnTo>
                    <a:pt x="25908" y="254508"/>
                  </a:lnTo>
                  <a:lnTo>
                    <a:pt x="1676406" y="254508"/>
                  </a:lnTo>
                  <a:lnTo>
                    <a:pt x="1676406" y="240792"/>
                  </a:lnTo>
                  <a:lnTo>
                    <a:pt x="1688598" y="228600"/>
                  </a:lnTo>
                  <a:close/>
                </a:path>
                <a:path w="1702435" h="254635">
                  <a:moveTo>
                    <a:pt x="25908" y="254508"/>
                  </a:moveTo>
                  <a:lnTo>
                    <a:pt x="25908" y="240792"/>
                  </a:lnTo>
                  <a:lnTo>
                    <a:pt x="12192" y="228600"/>
                  </a:lnTo>
                  <a:lnTo>
                    <a:pt x="12192" y="254508"/>
                  </a:lnTo>
                  <a:lnTo>
                    <a:pt x="25908" y="254508"/>
                  </a:lnTo>
                  <a:close/>
                </a:path>
                <a:path w="1702435" h="254635">
                  <a:moveTo>
                    <a:pt x="1688598" y="25908"/>
                  </a:moveTo>
                  <a:lnTo>
                    <a:pt x="1676406" y="12192"/>
                  </a:lnTo>
                  <a:lnTo>
                    <a:pt x="1676406" y="25908"/>
                  </a:lnTo>
                  <a:lnTo>
                    <a:pt x="1688598" y="25908"/>
                  </a:lnTo>
                  <a:close/>
                </a:path>
                <a:path w="1702435" h="254635">
                  <a:moveTo>
                    <a:pt x="1688598" y="228600"/>
                  </a:moveTo>
                  <a:lnTo>
                    <a:pt x="1688598" y="25908"/>
                  </a:lnTo>
                  <a:lnTo>
                    <a:pt x="1676406" y="25908"/>
                  </a:lnTo>
                  <a:lnTo>
                    <a:pt x="1676406" y="228600"/>
                  </a:lnTo>
                  <a:lnTo>
                    <a:pt x="1688598" y="228600"/>
                  </a:lnTo>
                  <a:close/>
                </a:path>
                <a:path w="1702435" h="254635">
                  <a:moveTo>
                    <a:pt x="1688598" y="254508"/>
                  </a:moveTo>
                  <a:lnTo>
                    <a:pt x="1688598" y="228600"/>
                  </a:lnTo>
                  <a:lnTo>
                    <a:pt x="1676406" y="240792"/>
                  </a:lnTo>
                  <a:lnTo>
                    <a:pt x="1676406" y="254508"/>
                  </a:lnTo>
                  <a:lnTo>
                    <a:pt x="1688598" y="2545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9800" y="4648200"/>
              <a:ext cx="2667000" cy="228600"/>
            </a:xfrm>
            <a:custGeom>
              <a:avLst/>
              <a:gdLst/>
              <a:ahLst/>
              <a:cxnLst/>
              <a:rect l="l" t="t" r="r" b="b"/>
              <a:pathLst>
                <a:path w="2667000" h="228600">
                  <a:moveTo>
                    <a:pt x="2666999" y="228599"/>
                  </a:moveTo>
                  <a:lnTo>
                    <a:pt x="2666999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66999" y="2285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97608" y="4636008"/>
              <a:ext cx="2693035" cy="254635"/>
            </a:xfrm>
            <a:custGeom>
              <a:avLst/>
              <a:gdLst/>
              <a:ahLst/>
              <a:cxnLst/>
              <a:rect l="l" t="t" r="r" b="b"/>
              <a:pathLst>
                <a:path w="2693035" h="254635">
                  <a:moveTo>
                    <a:pt x="2692908" y="248412"/>
                  </a:moveTo>
                  <a:lnTo>
                    <a:pt x="2692908" y="6096"/>
                  </a:lnTo>
                  <a:lnTo>
                    <a:pt x="26868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248412"/>
                  </a:lnTo>
                  <a:lnTo>
                    <a:pt x="6096" y="254508"/>
                  </a:lnTo>
                  <a:lnTo>
                    <a:pt x="12192" y="2545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2667000" y="25908"/>
                  </a:lnTo>
                  <a:lnTo>
                    <a:pt x="2667000" y="12192"/>
                  </a:lnTo>
                  <a:lnTo>
                    <a:pt x="2679192" y="25908"/>
                  </a:lnTo>
                  <a:lnTo>
                    <a:pt x="2679192" y="254508"/>
                  </a:lnTo>
                  <a:lnTo>
                    <a:pt x="2686812" y="254508"/>
                  </a:lnTo>
                  <a:lnTo>
                    <a:pt x="2692908" y="248412"/>
                  </a:lnTo>
                  <a:close/>
                </a:path>
                <a:path w="2693035" h="2546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2693035" h="254635">
                  <a:moveTo>
                    <a:pt x="25908" y="2286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228600"/>
                  </a:lnTo>
                  <a:lnTo>
                    <a:pt x="25908" y="228600"/>
                  </a:lnTo>
                  <a:close/>
                </a:path>
                <a:path w="2693035" h="254635">
                  <a:moveTo>
                    <a:pt x="2679192" y="228600"/>
                  </a:moveTo>
                  <a:lnTo>
                    <a:pt x="12192" y="228600"/>
                  </a:lnTo>
                  <a:lnTo>
                    <a:pt x="25908" y="240792"/>
                  </a:lnTo>
                  <a:lnTo>
                    <a:pt x="25908" y="254508"/>
                  </a:lnTo>
                  <a:lnTo>
                    <a:pt x="2667000" y="254508"/>
                  </a:lnTo>
                  <a:lnTo>
                    <a:pt x="2667000" y="240792"/>
                  </a:lnTo>
                  <a:lnTo>
                    <a:pt x="2679192" y="228600"/>
                  </a:lnTo>
                  <a:close/>
                </a:path>
                <a:path w="2693035" h="254635">
                  <a:moveTo>
                    <a:pt x="25908" y="254508"/>
                  </a:moveTo>
                  <a:lnTo>
                    <a:pt x="25908" y="240792"/>
                  </a:lnTo>
                  <a:lnTo>
                    <a:pt x="12192" y="228600"/>
                  </a:lnTo>
                  <a:lnTo>
                    <a:pt x="12192" y="254508"/>
                  </a:lnTo>
                  <a:lnTo>
                    <a:pt x="25908" y="254508"/>
                  </a:lnTo>
                  <a:close/>
                </a:path>
                <a:path w="2693035" h="254635">
                  <a:moveTo>
                    <a:pt x="2679192" y="25908"/>
                  </a:moveTo>
                  <a:lnTo>
                    <a:pt x="2667000" y="12192"/>
                  </a:lnTo>
                  <a:lnTo>
                    <a:pt x="2667000" y="25908"/>
                  </a:lnTo>
                  <a:lnTo>
                    <a:pt x="2679192" y="25908"/>
                  </a:lnTo>
                  <a:close/>
                </a:path>
                <a:path w="2693035" h="254635">
                  <a:moveTo>
                    <a:pt x="2679192" y="228600"/>
                  </a:moveTo>
                  <a:lnTo>
                    <a:pt x="2679192" y="25908"/>
                  </a:lnTo>
                  <a:lnTo>
                    <a:pt x="2667000" y="25908"/>
                  </a:lnTo>
                  <a:lnTo>
                    <a:pt x="2667000" y="228600"/>
                  </a:lnTo>
                  <a:lnTo>
                    <a:pt x="2679192" y="228600"/>
                  </a:lnTo>
                  <a:close/>
                </a:path>
                <a:path w="2693035" h="254635">
                  <a:moveTo>
                    <a:pt x="2679192" y="254508"/>
                  </a:moveTo>
                  <a:lnTo>
                    <a:pt x="2679192" y="228600"/>
                  </a:lnTo>
                  <a:lnTo>
                    <a:pt x="2667000" y="240792"/>
                  </a:lnTo>
                  <a:lnTo>
                    <a:pt x="2667000" y="254508"/>
                  </a:lnTo>
                  <a:lnTo>
                    <a:pt x="2679192" y="2545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393" y="5134355"/>
              <a:ext cx="1676400" cy="228600"/>
            </a:xfrm>
            <a:custGeom>
              <a:avLst/>
              <a:gdLst/>
              <a:ahLst/>
              <a:cxnLst/>
              <a:rect l="l" t="t" r="r" b="b"/>
              <a:pathLst>
                <a:path w="1676400" h="228600">
                  <a:moveTo>
                    <a:pt x="1676399" y="228599"/>
                  </a:moveTo>
                  <a:lnTo>
                    <a:pt x="1676399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1676399" y="228599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1201" y="5122164"/>
              <a:ext cx="1702435" cy="254635"/>
            </a:xfrm>
            <a:custGeom>
              <a:avLst/>
              <a:gdLst/>
              <a:ahLst/>
              <a:cxnLst/>
              <a:rect l="l" t="t" r="r" b="b"/>
              <a:pathLst>
                <a:path w="1702435" h="254635">
                  <a:moveTo>
                    <a:pt x="1702314" y="248412"/>
                  </a:moveTo>
                  <a:lnTo>
                    <a:pt x="1702314" y="6096"/>
                  </a:lnTo>
                  <a:lnTo>
                    <a:pt x="1696218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248412"/>
                  </a:lnTo>
                  <a:lnTo>
                    <a:pt x="6096" y="254508"/>
                  </a:lnTo>
                  <a:lnTo>
                    <a:pt x="12192" y="2545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676406" y="25908"/>
                  </a:lnTo>
                  <a:lnTo>
                    <a:pt x="1676406" y="12192"/>
                  </a:lnTo>
                  <a:lnTo>
                    <a:pt x="1688598" y="25908"/>
                  </a:lnTo>
                  <a:lnTo>
                    <a:pt x="1688598" y="254508"/>
                  </a:lnTo>
                  <a:lnTo>
                    <a:pt x="1696218" y="254508"/>
                  </a:lnTo>
                  <a:lnTo>
                    <a:pt x="1702314" y="248412"/>
                  </a:lnTo>
                  <a:close/>
                </a:path>
                <a:path w="1702435" h="2546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702435" h="254635">
                  <a:moveTo>
                    <a:pt x="25908" y="2286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228600"/>
                  </a:lnTo>
                  <a:lnTo>
                    <a:pt x="25908" y="228600"/>
                  </a:lnTo>
                  <a:close/>
                </a:path>
                <a:path w="1702435" h="254635">
                  <a:moveTo>
                    <a:pt x="1688598" y="228600"/>
                  </a:moveTo>
                  <a:lnTo>
                    <a:pt x="12192" y="228600"/>
                  </a:lnTo>
                  <a:lnTo>
                    <a:pt x="25908" y="240792"/>
                  </a:lnTo>
                  <a:lnTo>
                    <a:pt x="25908" y="254508"/>
                  </a:lnTo>
                  <a:lnTo>
                    <a:pt x="1676406" y="254508"/>
                  </a:lnTo>
                  <a:lnTo>
                    <a:pt x="1676406" y="240792"/>
                  </a:lnTo>
                  <a:lnTo>
                    <a:pt x="1688598" y="228600"/>
                  </a:lnTo>
                  <a:close/>
                </a:path>
                <a:path w="1702435" h="254635">
                  <a:moveTo>
                    <a:pt x="25908" y="254508"/>
                  </a:moveTo>
                  <a:lnTo>
                    <a:pt x="25908" y="240792"/>
                  </a:lnTo>
                  <a:lnTo>
                    <a:pt x="12192" y="228600"/>
                  </a:lnTo>
                  <a:lnTo>
                    <a:pt x="12192" y="254508"/>
                  </a:lnTo>
                  <a:lnTo>
                    <a:pt x="25908" y="254508"/>
                  </a:lnTo>
                  <a:close/>
                </a:path>
                <a:path w="1702435" h="254635">
                  <a:moveTo>
                    <a:pt x="1688598" y="25908"/>
                  </a:moveTo>
                  <a:lnTo>
                    <a:pt x="1676406" y="12192"/>
                  </a:lnTo>
                  <a:lnTo>
                    <a:pt x="1676406" y="25908"/>
                  </a:lnTo>
                  <a:lnTo>
                    <a:pt x="1688598" y="25908"/>
                  </a:lnTo>
                  <a:close/>
                </a:path>
                <a:path w="1702435" h="254635">
                  <a:moveTo>
                    <a:pt x="1688598" y="228600"/>
                  </a:moveTo>
                  <a:lnTo>
                    <a:pt x="1688598" y="25908"/>
                  </a:lnTo>
                  <a:lnTo>
                    <a:pt x="1676406" y="25908"/>
                  </a:lnTo>
                  <a:lnTo>
                    <a:pt x="1676406" y="228600"/>
                  </a:lnTo>
                  <a:lnTo>
                    <a:pt x="1688598" y="228600"/>
                  </a:lnTo>
                  <a:close/>
                </a:path>
                <a:path w="1702435" h="254635">
                  <a:moveTo>
                    <a:pt x="1688598" y="254508"/>
                  </a:moveTo>
                  <a:lnTo>
                    <a:pt x="1688598" y="228600"/>
                  </a:lnTo>
                  <a:lnTo>
                    <a:pt x="1676406" y="240792"/>
                  </a:lnTo>
                  <a:lnTo>
                    <a:pt x="1676406" y="254508"/>
                  </a:lnTo>
                  <a:lnTo>
                    <a:pt x="1688598" y="2545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9800" y="5134355"/>
              <a:ext cx="2667000" cy="228600"/>
            </a:xfrm>
            <a:custGeom>
              <a:avLst/>
              <a:gdLst/>
              <a:ahLst/>
              <a:cxnLst/>
              <a:rect l="l" t="t" r="r" b="b"/>
              <a:pathLst>
                <a:path w="2667000" h="228600">
                  <a:moveTo>
                    <a:pt x="2666999" y="228599"/>
                  </a:moveTo>
                  <a:lnTo>
                    <a:pt x="2666999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66999" y="228599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97608" y="5122164"/>
              <a:ext cx="2693035" cy="254635"/>
            </a:xfrm>
            <a:custGeom>
              <a:avLst/>
              <a:gdLst/>
              <a:ahLst/>
              <a:cxnLst/>
              <a:rect l="l" t="t" r="r" b="b"/>
              <a:pathLst>
                <a:path w="2693035" h="254635">
                  <a:moveTo>
                    <a:pt x="2692908" y="248412"/>
                  </a:moveTo>
                  <a:lnTo>
                    <a:pt x="2692908" y="6096"/>
                  </a:lnTo>
                  <a:lnTo>
                    <a:pt x="26868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248412"/>
                  </a:lnTo>
                  <a:lnTo>
                    <a:pt x="6096" y="254508"/>
                  </a:lnTo>
                  <a:lnTo>
                    <a:pt x="12192" y="2545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2667000" y="25908"/>
                  </a:lnTo>
                  <a:lnTo>
                    <a:pt x="2667000" y="12192"/>
                  </a:lnTo>
                  <a:lnTo>
                    <a:pt x="2679192" y="25908"/>
                  </a:lnTo>
                  <a:lnTo>
                    <a:pt x="2679192" y="254508"/>
                  </a:lnTo>
                  <a:lnTo>
                    <a:pt x="2686812" y="254508"/>
                  </a:lnTo>
                  <a:lnTo>
                    <a:pt x="2692908" y="248412"/>
                  </a:lnTo>
                  <a:close/>
                </a:path>
                <a:path w="2693035" h="2546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2693035" h="254635">
                  <a:moveTo>
                    <a:pt x="25908" y="2286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228600"/>
                  </a:lnTo>
                  <a:lnTo>
                    <a:pt x="25908" y="228600"/>
                  </a:lnTo>
                  <a:close/>
                </a:path>
                <a:path w="2693035" h="254635">
                  <a:moveTo>
                    <a:pt x="2679192" y="228600"/>
                  </a:moveTo>
                  <a:lnTo>
                    <a:pt x="12192" y="228600"/>
                  </a:lnTo>
                  <a:lnTo>
                    <a:pt x="25908" y="240792"/>
                  </a:lnTo>
                  <a:lnTo>
                    <a:pt x="25908" y="254508"/>
                  </a:lnTo>
                  <a:lnTo>
                    <a:pt x="2667000" y="254508"/>
                  </a:lnTo>
                  <a:lnTo>
                    <a:pt x="2667000" y="240792"/>
                  </a:lnTo>
                  <a:lnTo>
                    <a:pt x="2679192" y="228600"/>
                  </a:lnTo>
                  <a:close/>
                </a:path>
                <a:path w="2693035" h="254635">
                  <a:moveTo>
                    <a:pt x="25908" y="254508"/>
                  </a:moveTo>
                  <a:lnTo>
                    <a:pt x="25908" y="240792"/>
                  </a:lnTo>
                  <a:lnTo>
                    <a:pt x="12192" y="228600"/>
                  </a:lnTo>
                  <a:lnTo>
                    <a:pt x="12192" y="254508"/>
                  </a:lnTo>
                  <a:lnTo>
                    <a:pt x="25908" y="254508"/>
                  </a:lnTo>
                  <a:close/>
                </a:path>
                <a:path w="2693035" h="254635">
                  <a:moveTo>
                    <a:pt x="2679192" y="25908"/>
                  </a:moveTo>
                  <a:lnTo>
                    <a:pt x="2667000" y="12192"/>
                  </a:lnTo>
                  <a:lnTo>
                    <a:pt x="2667000" y="25908"/>
                  </a:lnTo>
                  <a:lnTo>
                    <a:pt x="2679192" y="25908"/>
                  </a:lnTo>
                  <a:close/>
                </a:path>
                <a:path w="2693035" h="254635">
                  <a:moveTo>
                    <a:pt x="2679192" y="228600"/>
                  </a:moveTo>
                  <a:lnTo>
                    <a:pt x="2679192" y="25908"/>
                  </a:lnTo>
                  <a:lnTo>
                    <a:pt x="2667000" y="25908"/>
                  </a:lnTo>
                  <a:lnTo>
                    <a:pt x="2667000" y="228600"/>
                  </a:lnTo>
                  <a:lnTo>
                    <a:pt x="2679192" y="228600"/>
                  </a:lnTo>
                  <a:close/>
                </a:path>
                <a:path w="2693035" h="254635">
                  <a:moveTo>
                    <a:pt x="2679192" y="254508"/>
                  </a:moveTo>
                  <a:lnTo>
                    <a:pt x="2679192" y="228600"/>
                  </a:lnTo>
                  <a:lnTo>
                    <a:pt x="2667000" y="240792"/>
                  </a:lnTo>
                  <a:lnTo>
                    <a:pt x="2667000" y="254508"/>
                  </a:lnTo>
                  <a:lnTo>
                    <a:pt x="2679192" y="2545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85416" y="4267200"/>
              <a:ext cx="50800" cy="1524000"/>
            </a:xfrm>
            <a:custGeom>
              <a:avLst/>
              <a:gdLst/>
              <a:ahLst/>
              <a:cxnLst/>
              <a:rect l="l" t="t" r="r" b="b"/>
              <a:pathLst>
                <a:path w="50800" h="1524000">
                  <a:moveTo>
                    <a:pt x="50291" y="1523999"/>
                  </a:moveTo>
                  <a:lnTo>
                    <a:pt x="50291" y="0"/>
                  </a:lnTo>
                  <a:lnTo>
                    <a:pt x="0" y="0"/>
                  </a:lnTo>
                  <a:lnTo>
                    <a:pt x="0" y="1523999"/>
                  </a:lnTo>
                  <a:lnTo>
                    <a:pt x="50291" y="1523999"/>
                  </a:lnTo>
                  <a:close/>
                </a:path>
              </a:pathLst>
            </a:custGeom>
            <a:solidFill>
              <a:srgbClr val="668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02633" y="4352034"/>
            <a:ext cx="1031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Solution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2633" y="5373113"/>
            <a:ext cx="1031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Solution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965192" y="6062472"/>
            <a:ext cx="4368165" cy="254635"/>
            <a:chOff x="4965192" y="6062472"/>
            <a:chExt cx="4368165" cy="254635"/>
          </a:xfrm>
        </p:grpSpPr>
        <p:sp>
          <p:nvSpPr>
            <p:cNvPr id="21" name="object 21"/>
            <p:cNvSpPr/>
            <p:nvPr/>
          </p:nvSpPr>
          <p:spPr>
            <a:xfrm>
              <a:off x="4977384" y="6074663"/>
              <a:ext cx="1676400" cy="228600"/>
            </a:xfrm>
            <a:custGeom>
              <a:avLst/>
              <a:gdLst/>
              <a:ahLst/>
              <a:cxnLst/>
              <a:rect l="l" t="t" r="r" b="b"/>
              <a:pathLst>
                <a:path w="1676400" h="228600">
                  <a:moveTo>
                    <a:pt x="1676399" y="228599"/>
                  </a:moveTo>
                  <a:lnTo>
                    <a:pt x="1676399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1676399" y="2285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65192" y="6062472"/>
              <a:ext cx="1701164" cy="254635"/>
            </a:xfrm>
            <a:custGeom>
              <a:avLst/>
              <a:gdLst/>
              <a:ahLst/>
              <a:cxnLst/>
              <a:rect l="l" t="t" r="r" b="b"/>
              <a:pathLst>
                <a:path w="1701165" h="254635">
                  <a:moveTo>
                    <a:pt x="1700784" y="248412"/>
                  </a:moveTo>
                  <a:lnTo>
                    <a:pt x="1700784" y="6096"/>
                  </a:lnTo>
                  <a:lnTo>
                    <a:pt x="16962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248412"/>
                  </a:lnTo>
                  <a:lnTo>
                    <a:pt x="6096" y="254508"/>
                  </a:lnTo>
                  <a:lnTo>
                    <a:pt x="12192" y="254508"/>
                  </a:lnTo>
                  <a:lnTo>
                    <a:pt x="12192" y="25908"/>
                  </a:lnTo>
                  <a:lnTo>
                    <a:pt x="24384" y="12192"/>
                  </a:lnTo>
                  <a:lnTo>
                    <a:pt x="24384" y="25908"/>
                  </a:lnTo>
                  <a:lnTo>
                    <a:pt x="1676400" y="25908"/>
                  </a:lnTo>
                  <a:lnTo>
                    <a:pt x="1676400" y="12192"/>
                  </a:lnTo>
                  <a:lnTo>
                    <a:pt x="1688592" y="25908"/>
                  </a:lnTo>
                  <a:lnTo>
                    <a:pt x="1688592" y="254508"/>
                  </a:lnTo>
                  <a:lnTo>
                    <a:pt x="1696212" y="254508"/>
                  </a:lnTo>
                  <a:lnTo>
                    <a:pt x="1700784" y="248412"/>
                  </a:lnTo>
                  <a:close/>
                </a:path>
                <a:path w="1701165" h="254635">
                  <a:moveTo>
                    <a:pt x="24384" y="25908"/>
                  </a:moveTo>
                  <a:lnTo>
                    <a:pt x="24384" y="12192"/>
                  </a:lnTo>
                  <a:lnTo>
                    <a:pt x="12192" y="25908"/>
                  </a:lnTo>
                  <a:lnTo>
                    <a:pt x="24384" y="25908"/>
                  </a:lnTo>
                  <a:close/>
                </a:path>
                <a:path w="1701165" h="254635">
                  <a:moveTo>
                    <a:pt x="24384" y="228600"/>
                  </a:moveTo>
                  <a:lnTo>
                    <a:pt x="24384" y="25908"/>
                  </a:lnTo>
                  <a:lnTo>
                    <a:pt x="12192" y="25908"/>
                  </a:lnTo>
                  <a:lnTo>
                    <a:pt x="12192" y="228600"/>
                  </a:lnTo>
                  <a:lnTo>
                    <a:pt x="24384" y="228600"/>
                  </a:lnTo>
                  <a:close/>
                </a:path>
                <a:path w="1701165" h="254635">
                  <a:moveTo>
                    <a:pt x="1688592" y="228600"/>
                  </a:moveTo>
                  <a:lnTo>
                    <a:pt x="12192" y="228600"/>
                  </a:lnTo>
                  <a:lnTo>
                    <a:pt x="24384" y="240792"/>
                  </a:lnTo>
                  <a:lnTo>
                    <a:pt x="24384" y="254508"/>
                  </a:lnTo>
                  <a:lnTo>
                    <a:pt x="1676400" y="254508"/>
                  </a:lnTo>
                  <a:lnTo>
                    <a:pt x="1676400" y="240792"/>
                  </a:lnTo>
                  <a:lnTo>
                    <a:pt x="1688592" y="228600"/>
                  </a:lnTo>
                  <a:close/>
                </a:path>
                <a:path w="1701165" h="254635">
                  <a:moveTo>
                    <a:pt x="24384" y="254508"/>
                  </a:moveTo>
                  <a:lnTo>
                    <a:pt x="24384" y="240792"/>
                  </a:lnTo>
                  <a:lnTo>
                    <a:pt x="12192" y="228600"/>
                  </a:lnTo>
                  <a:lnTo>
                    <a:pt x="12192" y="254508"/>
                  </a:lnTo>
                  <a:lnTo>
                    <a:pt x="24384" y="254508"/>
                  </a:lnTo>
                  <a:close/>
                </a:path>
                <a:path w="1701165" h="254635">
                  <a:moveTo>
                    <a:pt x="1688592" y="25908"/>
                  </a:moveTo>
                  <a:lnTo>
                    <a:pt x="1676400" y="12192"/>
                  </a:lnTo>
                  <a:lnTo>
                    <a:pt x="1676400" y="25908"/>
                  </a:lnTo>
                  <a:lnTo>
                    <a:pt x="1688592" y="25908"/>
                  </a:lnTo>
                  <a:close/>
                </a:path>
                <a:path w="1701165" h="254635">
                  <a:moveTo>
                    <a:pt x="1688592" y="228600"/>
                  </a:moveTo>
                  <a:lnTo>
                    <a:pt x="1688592" y="25908"/>
                  </a:lnTo>
                  <a:lnTo>
                    <a:pt x="1676400" y="25908"/>
                  </a:lnTo>
                  <a:lnTo>
                    <a:pt x="1676400" y="228600"/>
                  </a:lnTo>
                  <a:lnTo>
                    <a:pt x="1688592" y="228600"/>
                  </a:lnTo>
                  <a:close/>
                </a:path>
                <a:path w="1701165" h="254635">
                  <a:moveTo>
                    <a:pt x="1688592" y="254508"/>
                  </a:moveTo>
                  <a:lnTo>
                    <a:pt x="1688592" y="228600"/>
                  </a:lnTo>
                  <a:lnTo>
                    <a:pt x="1676400" y="240792"/>
                  </a:lnTo>
                  <a:lnTo>
                    <a:pt x="1676400" y="254508"/>
                  </a:lnTo>
                  <a:lnTo>
                    <a:pt x="1688592" y="2545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53783" y="6074663"/>
              <a:ext cx="2667000" cy="228600"/>
            </a:xfrm>
            <a:custGeom>
              <a:avLst/>
              <a:gdLst/>
              <a:ahLst/>
              <a:cxnLst/>
              <a:rect l="l" t="t" r="r" b="b"/>
              <a:pathLst>
                <a:path w="2667000" h="228600">
                  <a:moveTo>
                    <a:pt x="2666999" y="228599"/>
                  </a:moveTo>
                  <a:lnTo>
                    <a:pt x="2666999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66999" y="228599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41592" y="6062472"/>
              <a:ext cx="2691765" cy="254635"/>
            </a:xfrm>
            <a:custGeom>
              <a:avLst/>
              <a:gdLst/>
              <a:ahLst/>
              <a:cxnLst/>
              <a:rect l="l" t="t" r="r" b="b"/>
              <a:pathLst>
                <a:path w="2691765" h="254635">
                  <a:moveTo>
                    <a:pt x="2691384" y="248412"/>
                  </a:moveTo>
                  <a:lnTo>
                    <a:pt x="2691384" y="6096"/>
                  </a:lnTo>
                  <a:lnTo>
                    <a:pt x="26868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248412"/>
                  </a:lnTo>
                  <a:lnTo>
                    <a:pt x="6096" y="254508"/>
                  </a:lnTo>
                  <a:lnTo>
                    <a:pt x="12192" y="254508"/>
                  </a:lnTo>
                  <a:lnTo>
                    <a:pt x="12192" y="25908"/>
                  </a:lnTo>
                  <a:lnTo>
                    <a:pt x="24384" y="12192"/>
                  </a:lnTo>
                  <a:lnTo>
                    <a:pt x="24384" y="25908"/>
                  </a:lnTo>
                  <a:lnTo>
                    <a:pt x="2667000" y="25908"/>
                  </a:lnTo>
                  <a:lnTo>
                    <a:pt x="2667000" y="12192"/>
                  </a:lnTo>
                  <a:lnTo>
                    <a:pt x="2679192" y="25908"/>
                  </a:lnTo>
                  <a:lnTo>
                    <a:pt x="2679192" y="254508"/>
                  </a:lnTo>
                  <a:lnTo>
                    <a:pt x="2686812" y="254508"/>
                  </a:lnTo>
                  <a:lnTo>
                    <a:pt x="2691384" y="248412"/>
                  </a:lnTo>
                  <a:close/>
                </a:path>
                <a:path w="2691765" h="254635">
                  <a:moveTo>
                    <a:pt x="24384" y="25908"/>
                  </a:moveTo>
                  <a:lnTo>
                    <a:pt x="24384" y="12192"/>
                  </a:lnTo>
                  <a:lnTo>
                    <a:pt x="12192" y="25908"/>
                  </a:lnTo>
                  <a:lnTo>
                    <a:pt x="24384" y="25908"/>
                  </a:lnTo>
                  <a:close/>
                </a:path>
                <a:path w="2691765" h="254635">
                  <a:moveTo>
                    <a:pt x="24384" y="228600"/>
                  </a:moveTo>
                  <a:lnTo>
                    <a:pt x="24384" y="25908"/>
                  </a:lnTo>
                  <a:lnTo>
                    <a:pt x="12192" y="25908"/>
                  </a:lnTo>
                  <a:lnTo>
                    <a:pt x="12192" y="228600"/>
                  </a:lnTo>
                  <a:lnTo>
                    <a:pt x="24384" y="228600"/>
                  </a:lnTo>
                  <a:close/>
                </a:path>
                <a:path w="2691765" h="254635">
                  <a:moveTo>
                    <a:pt x="2679192" y="228600"/>
                  </a:moveTo>
                  <a:lnTo>
                    <a:pt x="12192" y="228600"/>
                  </a:lnTo>
                  <a:lnTo>
                    <a:pt x="24384" y="240792"/>
                  </a:lnTo>
                  <a:lnTo>
                    <a:pt x="24384" y="254508"/>
                  </a:lnTo>
                  <a:lnTo>
                    <a:pt x="2667000" y="254508"/>
                  </a:lnTo>
                  <a:lnTo>
                    <a:pt x="2667000" y="240792"/>
                  </a:lnTo>
                  <a:lnTo>
                    <a:pt x="2679192" y="228600"/>
                  </a:lnTo>
                  <a:close/>
                </a:path>
                <a:path w="2691765" h="254635">
                  <a:moveTo>
                    <a:pt x="24384" y="254508"/>
                  </a:moveTo>
                  <a:lnTo>
                    <a:pt x="24384" y="240792"/>
                  </a:lnTo>
                  <a:lnTo>
                    <a:pt x="12192" y="228600"/>
                  </a:lnTo>
                  <a:lnTo>
                    <a:pt x="12192" y="254508"/>
                  </a:lnTo>
                  <a:lnTo>
                    <a:pt x="24384" y="254508"/>
                  </a:lnTo>
                  <a:close/>
                </a:path>
                <a:path w="2691765" h="254635">
                  <a:moveTo>
                    <a:pt x="2679192" y="25908"/>
                  </a:moveTo>
                  <a:lnTo>
                    <a:pt x="2667000" y="12192"/>
                  </a:lnTo>
                  <a:lnTo>
                    <a:pt x="2667000" y="25908"/>
                  </a:lnTo>
                  <a:lnTo>
                    <a:pt x="2679192" y="25908"/>
                  </a:lnTo>
                  <a:close/>
                </a:path>
                <a:path w="2691765" h="254635">
                  <a:moveTo>
                    <a:pt x="2679192" y="228600"/>
                  </a:moveTo>
                  <a:lnTo>
                    <a:pt x="2679192" y="25908"/>
                  </a:lnTo>
                  <a:lnTo>
                    <a:pt x="2667000" y="25908"/>
                  </a:lnTo>
                  <a:lnTo>
                    <a:pt x="2667000" y="228600"/>
                  </a:lnTo>
                  <a:lnTo>
                    <a:pt x="2679192" y="228600"/>
                  </a:lnTo>
                  <a:close/>
                </a:path>
                <a:path w="2691765" h="254635">
                  <a:moveTo>
                    <a:pt x="2679192" y="254508"/>
                  </a:moveTo>
                  <a:lnTo>
                    <a:pt x="2679192" y="228600"/>
                  </a:lnTo>
                  <a:lnTo>
                    <a:pt x="2667000" y="240792"/>
                  </a:lnTo>
                  <a:lnTo>
                    <a:pt x="2667000" y="254508"/>
                  </a:lnTo>
                  <a:lnTo>
                    <a:pt x="2679192" y="2545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965192" y="6548628"/>
            <a:ext cx="4368165" cy="254635"/>
            <a:chOff x="4965192" y="6548628"/>
            <a:chExt cx="4368165" cy="254635"/>
          </a:xfrm>
        </p:grpSpPr>
        <p:sp>
          <p:nvSpPr>
            <p:cNvPr id="26" name="object 26"/>
            <p:cNvSpPr/>
            <p:nvPr/>
          </p:nvSpPr>
          <p:spPr>
            <a:xfrm>
              <a:off x="4977384" y="6560819"/>
              <a:ext cx="1676400" cy="228600"/>
            </a:xfrm>
            <a:custGeom>
              <a:avLst/>
              <a:gdLst/>
              <a:ahLst/>
              <a:cxnLst/>
              <a:rect l="l" t="t" r="r" b="b"/>
              <a:pathLst>
                <a:path w="1676400" h="228600">
                  <a:moveTo>
                    <a:pt x="1676399" y="228599"/>
                  </a:moveTo>
                  <a:lnTo>
                    <a:pt x="1676399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1676399" y="228599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65192" y="6548628"/>
              <a:ext cx="1701164" cy="254635"/>
            </a:xfrm>
            <a:custGeom>
              <a:avLst/>
              <a:gdLst/>
              <a:ahLst/>
              <a:cxnLst/>
              <a:rect l="l" t="t" r="r" b="b"/>
              <a:pathLst>
                <a:path w="1701165" h="254634">
                  <a:moveTo>
                    <a:pt x="1700784" y="248412"/>
                  </a:moveTo>
                  <a:lnTo>
                    <a:pt x="1700784" y="6096"/>
                  </a:lnTo>
                  <a:lnTo>
                    <a:pt x="16962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248412"/>
                  </a:lnTo>
                  <a:lnTo>
                    <a:pt x="6096" y="254508"/>
                  </a:lnTo>
                  <a:lnTo>
                    <a:pt x="12192" y="254508"/>
                  </a:lnTo>
                  <a:lnTo>
                    <a:pt x="12192" y="25908"/>
                  </a:lnTo>
                  <a:lnTo>
                    <a:pt x="24384" y="12192"/>
                  </a:lnTo>
                  <a:lnTo>
                    <a:pt x="24384" y="25908"/>
                  </a:lnTo>
                  <a:lnTo>
                    <a:pt x="1676400" y="25908"/>
                  </a:lnTo>
                  <a:lnTo>
                    <a:pt x="1676400" y="12192"/>
                  </a:lnTo>
                  <a:lnTo>
                    <a:pt x="1688592" y="25908"/>
                  </a:lnTo>
                  <a:lnTo>
                    <a:pt x="1688592" y="254508"/>
                  </a:lnTo>
                  <a:lnTo>
                    <a:pt x="1696212" y="254508"/>
                  </a:lnTo>
                  <a:lnTo>
                    <a:pt x="1700784" y="248412"/>
                  </a:lnTo>
                  <a:close/>
                </a:path>
                <a:path w="1701165" h="254634">
                  <a:moveTo>
                    <a:pt x="24384" y="25908"/>
                  </a:moveTo>
                  <a:lnTo>
                    <a:pt x="24384" y="12192"/>
                  </a:lnTo>
                  <a:lnTo>
                    <a:pt x="12192" y="25908"/>
                  </a:lnTo>
                  <a:lnTo>
                    <a:pt x="24384" y="25908"/>
                  </a:lnTo>
                  <a:close/>
                </a:path>
                <a:path w="1701165" h="254634">
                  <a:moveTo>
                    <a:pt x="24384" y="228600"/>
                  </a:moveTo>
                  <a:lnTo>
                    <a:pt x="24384" y="25908"/>
                  </a:lnTo>
                  <a:lnTo>
                    <a:pt x="12192" y="25908"/>
                  </a:lnTo>
                  <a:lnTo>
                    <a:pt x="12192" y="228600"/>
                  </a:lnTo>
                  <a:lnTo>
                    <a:pt x="24384" y="228600"/>
                  </a:lnTo>
                  <a:close/>
                </a:path>
                <a:path w="1701165" h="254634">
                  <a:moveTo>
                    <a:pt x="1688592" y="228600"/>
                  </a:moveTo>
                  <a:lnTo>
                    <a:pt x="12192" y="228600"/>
                  </a:lnTo>
                  <a:lnTo>
                    <a:pt x="24384" y="240792"/>
                  </a:lnTo>
                  <a:lnTo>
                    <a:pt x="24384" y="254508"/>
                  </a:lnTo>
                  <a:lnTo>
                    <a:pt x="1676400" y="254508"/>
                  </a:lnTo>
                  <a:lnTo>
                    <a:pt x="1676400" y="240792"/>
                  </a:lnTo>
                  <a:lnTo>
                    <a:pt x="1688592" y="228600"/>
                  </a:lnTo>
                  <a:close/>
                </a:path>
                <a:path w="1701165" h="254634">
                  <a:moveTo>
                    <a:pt x="24384" y="254508"/>
                  </a:moveTo>
                  <a:lnTo>
                    <a:pt x="24384" y="240792"/>
                  </a:lnTo>
                  <a:lnTo>
                    <a:pt x="12192" y="228600"/>
                  </a:lnTo>
                  <a:lnTo>
                    <a:pt x="12192" y="254508"/>
                  </a:lnTo>
                  <a:lnTo>
                    <a:pt x="24384" y="254508"/>
                  </a:lnTo>
                  <a:close/>
                </a:path>
                <a:path w="1701165" h="254634">
                  <a:moveTo>
                    <a:pt x="1688592" y="25908"/>
                  </a:moveTo>
                  <a:lnTo>
                    <a:pt x="1676400" y="12192"/>
                  </a:lnTo>
                  <a:lnTo>
                    <a:pt x="1676400" y="25908"/>
                  </a:lnTo>
                  <a:lnTo>
                    <a:pt x="1688592" y="25908"/>
                  </a:lnTo>
                  <a:close/>
                </a:path>
                <a:path w="1701165" h="254634">
                  <a:moveTo>
                    <a:pt x="1688592" y="228600"/>
                  </a:moveTo>
                  <a:lnTo>
                    <a:pt x="1688592" y="25908"/>
                  </a:lnTo>
                  <a:lnTo>
                    <a:pt x="1676400" y="25908"/>
                  </a:lnTo>
                  <a:lnTo>
                    <a:pt x="1676400" y="228600"/>
                  </a:lnTo>
                  <a:lnTo>
                    <a:pt x="1688592" y="228600"/>
                  </a:lnTo>
                  <a:close/>
                </a:path>
                <a:path w="1701165" h="254634">
                  <a:moveTo>
                    <a:pt x="1688592" y="254508"/>
                  </a:moveTo>
                  <a:lnTo>
                    <a:pt x="1688592" y="228600"/>
                  </a:lnTo>
                  <a:lnTo>
                    <a:pt x="1676400" y="240792"/>
                  </a:lnTo>
                  <a:lnTo>
                    <a:pt x="1676400" y="254508"/>
                  </a:lnTo>
                  <a:lnTo>
                    <a:pt x="1688592" y="2545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53783" y="6560819"/>
              <a:ext cx="2667000" cy="228600"/>
            </a:xfrm>
            <a:custGeom>
              <a:avLst/>
              <a:gdLst/>
              <a:ahLst/>
              <a:cxnLst/>
              <a:rect l="l" t="t" r="r" b="b"/>
              <a:pathLst>
                <a:path w="2667000" h="228600">
                  <a:moveTo>
                    <a:pt x="2666999" y="228599"/>
                  </a:moveTo>
                  <a:lnTo>
                    <a:pt x="2666999" y="0"/>
                  </a:lnTo>
                  <a:lnTo>
                    <a:pt x="0" y="0"/>
                  </a:lnTo>
                  <a:lnTo>
                    <a:pt x="0" y="228599"/>
                  </a:lnTo>
                  <a:lnTo>
                    <a:pt x="2666999" y="2285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41592" y="6548628"/>
              <a:ext cx="2691765" cy="254635"/>
            </a:xfrm>
            <a:custGeom>
              <a:avLst/>
              <a:gdLst/>
              <a:ahLst/>
              <a:cxnLst/>
              <a:rect l="l" t="t" r="r" b="b"/>
              <a:pathLst>
                <a:path w="2691765" h="254634">
                  <a:moveTo>
                    <a:pt x="2691384" y="248412"/>
                  </a:moveTo>
                  <a:lnTo>
                    <a:pt x="2691384" y="6096"/>
                  </a:lnTo>
                  <a:lnTo>
                    <a:pt x="26868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248412"/>
                  </a:lnTo>
                  <a:lnTo>
                    <a:pt x="6096" y="254508"/>
                  </a:lnTo>
                  <a:lnTo>
                    <a:pt x="12192" y="254508"/>
                  </a:lnTo>
                  <a:lnTo>
                    <a:pt x="12192" y="25908"/>
                  </a:lnTo>
                  <a:lnTo>
                    <a:pt x="24384" y="12192"/>
                  </a:lnTo>
                  <a:lnTo>
                    <a:pt x="24384" y="25908"/>
                  </a:lnTo>
                  <a:lnTo>
                    <a:pt x="2667000" y="25908"/>
                  </a:lnTo>
                  <a:lnTo>
                    <a:pt x="2667000" y="12192"/>
                  </a:lnTo>
                  <a:lnTo>
                    <a:pt x="2679192" y="25908"/>
                  </a:lnTo>
                  <a:lnTo>
                    <a:pt x="2679192" y="254508"/>
                  </a:lnTo>
                  <a:lnTo>
                    <a:pt x="2686812" y="254508"/>
                  </a:lnTo>
                  <a:lnTo>
                    <a:pt x="2691384" y="248412"/>
                  </a:lnTo>
                  <a:close/>
                </a:path>
                <a:path w="2691765" h="254634">
                  <a:moveTo>
                    <a:pt x="24384" y="25908"/>
                  </a:moveTo>
                  <a:lnTo>
                    <a:pt x="24384" y="12192"/>
                  </a:lnTo>
                  <a:lnTo>
                    <a:pt x="12192" y="25908"/>
                  </a:lnTo>
                  <a:lnTo>
                    <a:pt x="24384" y="25908"/>
                  </a:lnTo>
                  <a:close/>
                </a:path>
                <a:path w="2691765" h="254634">
                  <a:moveTo>
                    <a:pt x="24384" y="228600"/>
                  </a:moveTo>
                  <a:lnTo>
                    <a:pt x="24384" y="25908"/>
                  </a:lnTo>
                  <a:lnTo>
                    <a:pt x="12192" y="25908"/>
                  </a:lnTo>
                  <a:lnTo>
                    <a:pt x="12192" y="228600"/>
                  </a:lnTo>
                  <a:lnTo>
                    <a:pt x="24384" y="228600"/>
                  </a:lnTo>
                  <a:close/>
                </a:path>
                <a:path w="2691765" h="254634">
                  <a:moveTo>
                    <a:pt x="2679192" y="228600"/>
                  </a:moveTo>
                  <a:lnTo>
                    <a:pt x="12192" y="228600"/>
                  </a:lnTo>
                  <a:lnTo>
                    <a:pt x="24384" y="240792"/>
                  </a:lnTo>
                  <a:lnTo>
                    <a:pt x="24384" y="254508"/>
                  </a:lnTo>
                  <a:lnTo>
                    <a:pt x="2667000" y="254508"/>
                  </a:lnTo>
                  <a:lnTo>
                    <a:pt x="2667000" y="240792"/>
                  </a:lnTo>
                  <a:lnTo>
                    <a:pt x="2679192" y="228600"/>
                  </a:lnTo>
                  <a:close/>
                </a:path>
                <a:path w="2691765" h="254634">
                  <a:moveTo>
                    <a:pt x="24384" y="254508"/>
                  </a:moveTo>
                  <a:lnTo>
                    <a:pt x="24384" y="240792"/>
                  </a:lnTo>
                  <a:lnTo>
                    <a:pt x="12192" y="228600"/>
                  </a:lnTo>
                  <a:lnTo>
                    <a:pt x="12192" y="254508"/>
                  </a:lnTo>
                  <a:lnTo>
                    <a:pt x="24384" y="254508"/>
                  </a:lnTo>
                  <a:close/>
                </a:path>
                <a:path w="2691765" h="254634">
                  <a:moveTo>
                    <a:pt x="2679192" y="25908"/>
                  </a:moveTo>
                  <a:lnTo>
                    <a:pt x="2667000" y="12192"/>
                  </a:lnTo>
                  <a:lnTo>
                    <a:pt x="2667000" y="25908"/>
                  </a:lnTo>
                  <a:lnTo>
                    <a:pt x="2679192" y="25908"/>
                  </a:lnTo>
                  <a:close/>
                </a:path>
                <a:path w="2691765" h="254634">
                  <a:moveTo>
                    <a:pt x="2679192" y="228600"/>
                  </a:moveTo>
                  <a:lnTo>
                    <a:pt x="2679192" y="25908"/>
                  </a:lnTo>
                  <a:lnTo>
                    <a:pt x="2667000" y="25908"/>
                  </a:lnTo>
                  <a:lnTo>
                    <a:pt x="2667000" y="228600"/>
                  </a:lnTo>
                  <a:lnTo>
                    <a:pt x="2679192" y="228600"/>
                  </a:lnTo>
                  <a:close/>
                </a:path>
                <a:path w="2691765" h="254634">
                  <a:moveTo>
                    <a:pt x="2679192" y="254508"/>
                  </a:moveTo>
                  <a:lnTo>
                    <a:pt x="2679192" y="228600"/>
                  </a:lnTo>
                  <a:lnTo>
                    <a:pt x="2667000" y="240792"/>
                  </a:lnTo>
                  <a:lnTo>
                    <a:pt x="2667000" y="254508"/>
                  </a:lnTo>
                  <a:lnTo>
                    <a:pt x="2679192" y="2545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70094" y="5874509"/>
            <a:ext cx="736600" cy="89725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370"/>
              </a:spcBef>
            </a:pPr>
            <a:r>
              <a:rPr sz="1800" spc="-5" dirty="0">
                <a:latin typeface="Tahoma"/>
                <a:cs typeface="Tahoma"/>
              </a:rPr>
              <a:t>Child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800" spc="-5" dirty="0">
                <a:latin typeface="Tahoma"/>
                <a:cs typeface="Tahoma"/>
              </a:rPr>
              <a:t>Child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46904" y="4480560"/>
            <a:ext cx="487680" cy="1079500"/>
            <a:chOff x="4946904" y="4480560"/>
            <a:chExt cx="487680" cy="1079500"/>
          </a:xfrm>
        </p:grpSpPr>
        <p:sp>
          <p:nvSpPr>
            <p:cNvPr id="32" name="object 32"/>
            <p:cNvSpPr/>
            <p:nvPr/>
          </p:nvSpPr>
          <p:spPr>
            <a:xfrm>
              <a:off x="4959095" y="4943855"/>
              <a:ext cx="443865" cy="601980"/>
            </a:xfrm>
            <a:custGeom>
              <a:avLst/>
              <a:gdLst/>
              <a:ahLst/>
              <a:cxnLst/>
              <a:rect l="l" t="t" r="r" b="b"/>
              <a:pathLst>
                <a:path w="443864" h="601979">
                  <a:moveTo>
                    <a:pt x="443483" y="111251"/>
                  </a:moveTo>
                  <a:lnTo>
                    <a:pt x="443483" y="0"/>
                  </a:lnTo>
                  <a:lnTo>
                    <a:pt x="440701" y="50486"/>
                  </a:lnTo>
                  <a:lnTo>
                    <a:pt x="432526" y="99596"/>
                  </a:lnTo>
                  <a:lnTo>
                    <a:pt x="419219" y="146970"/>
                  </a:lnTo>
                  <a:lnTo>
                    <a:pt x="401037" y="192249"/>
                  </a:lnTo>
                  <a:lnTo>
                    <a:pt x="378242" y="235073"/>
                  </a:lnTo>
                  <a:lnTo>
                    <a:pt x="351091" y="275081"/>
                  </a:lnTo>
                  <a:lnTo>
                    <a:pt x="319845" y="311915"/>
                  </a:lnTo>
                  <a:lnTo>
                    <a:pt x="284762" y="345214"/>
                  </a:lnTo>
                  <a:lnTo>
                    <a:pt x="246102" y="374618"/>
                  </a:lnTo>
                  <a:lnTo>
                    <a:pt x="204124" y="399767"/>
                  </a:lnTo>
                  <a:lnTo>
                    <a:pt x="159087" y="420302"/>
                  </a:lnTo>
                  <a:lnTo>
                    <a:pt x="111251" y="435863"/>
                  </a:lnTo>
                  <a:lnTo>
                    <a:pt x="111251" y="379475"/>
                  </a:lnTo>
                  <a:lnTo>
                    <a:pt x="0" y="505967"/>
                  </a:lnTo>
                  <a:lnTo>
                    <a:pt x="111251" y="601979"/>
                  </a:lnTo>
                  <a:lnTo>
                    <a:pt x="111251" y="547115"/>
                  </a:lnTo>
                  <a:lnTo>
                    <a:pt x="159087" y="531554"/>
                  </a:lnTo>
                  <a:lnTo>
                    <a:pt x="204124" y="511019"/>
                  </a:lnTo>
                  <a:lnTo>
                    <a:pt x="246102" y="485870"/>
                  </a:lnTo>
                  <a:lnTo>
                    <a:pt x="284762" y="456466"/>
                  </a:lnTo>
                  <a:lnTo>
                    <a:pt x="319845" y="423167"/>
                  </a:lnTo>
                  <a:lnTo>
                    <a:pt x="351091" y="386333"/>
                  </a:lnTo>
                  <a:lnTo>
                    <a:pt x="378242" y="346325"/>
                  </a:lnTo>
                  <a:lnTo>
                    <a:pt x="401037" y="303501"/>
                  </a:lnTo>
                  <a:lnTo>
                    <a:pt x="419219" y="258222"/>
                  </a:lnTo>
                  <a:lnTo>
                    <a:pt x="432526" y="210848"/>
                  </a:lnTo>
                  <a:lnTo>
                    <a:pt x="440701" y="161738"/>
                  </a:lnTo>
                  <a:lnTo>
                    <a:pt x="443483" y="111251"/>
                  </a:lnTo>
                  <a:close/>
                </a:path>
              </a:pathLst>
            </a:custGeom>
            <a:solidFill>
              <a:srgbClr val="00A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59095" y="4492751"/>
              <a:ext cx="443865" cy="506095"/>
            </a:xfrm>
            <a:custGeom>
              <a:avLst/>
              <a:gdLst/>
              <a:ahLst/>
              <a:cxnLst/>
              <a:rect l="l" t="t" r="r" b="b"/>
              <a:pathLst>
                <a:path w="443864" h="506095">
                  <a:moveTo>
                    <a:pt x="443483" y="451103"/>
                  </a:moveTo>
                  <a:lnTo>
                    <a:pt x="440887" y="402077"/>
                  </a:lnTo>
                  <a:lnTo>
                    <a:pt x="433275" y="354549"/>
                  </a:lnTo>
                  <a:lnTo>
                    <a:pt x="420916" y="308798"/>
                  </a:lnTo>
                  <a:lnTo>
                    <a:pt x="404079" y="265104"/>
                  </a:lnTo>
                  <a:lnTo>
                    <a:pt x="383031" y="223745"/>
                  </a:lnTo>
                  <a:lnTo>
                    <a:pt x="358042" y="185001"/>
                  </a:lnTo>
                  <a:lnTo>
                    <a:pt x="329379" y="149150"/>
                  </a:lnTo>
                  <a:lnTo>
                    <a:pt x="297310" y="116472"/>
                  </a:lnTo>
                  <a:lnTo>
                    <a:pt x="262103" y="87245"/>
                  </a:lnTo>
                  <a:lnTo>
                    <a:pt x="224027" y="61750"/>
                  </a:lnTo>
                  <a:lnTo>
                    <a:pt x="183351" y="40264"/>
                  </a:lnTo>
                  <a:lnTo>
                    <a:pt x="140342" y="23067"/>
                  </a:lnTo>
                  <a:lnTo>
                    <a:pt x="95268" y="10438"/>
                  </a:lnTo>
                  <a:lnTo>
                    <a:pt x="48398" y="2656"/>
                  </a:lnTo>
                  <a:lnTo>
                    <a:pt x="0" y="0"/>
                  </a:lnTo>
                  <a:lnTo>
                    <a:pt x="0" y="111251"/>
                  </a:lnTo>
                  <a:lnTo>
                    <a:pt x="47423" y="113800"/>
                  </a:lnTo>
                  <a:lnTo>
                    <a:pt x="93497" y="121280"/>
                  </a:lnTo>
                  <a:lnTo>
                    <a:pt x="137944" y="133445"/>
                  </a:lnTo>
                  <a:lnTo>
                    <a:pt x="180489" y="150049"/>
                  </a:lnTo>
                  <a:lnTo>
                    <a:pt x="220855" y="170845"/>
                  </a:lnTo>
                  <a:lnTo>
                    <a:pt x="258764" y="195587"/>
                  </a:lnTo>
                  <a:lnTo>
                    <a:pt x="293941" y="224027"/>
                  </a:lnTo>
                  <a:lnTo>
                    <a:pt x="326109" y="255920"/>
                  </a:lnTo>
                  <a:lnTo>
                    <a:pt x="354991" y="291019"/>
                  </a:lnTo>
                  <a:lnTo>
                    <a:pt x="380311" y="329077"/>
                  </a:lnTo>
                  <a:lnTo>
                    <a:pt x="401792" y="369847"/>
                  </a:lnTo>
                  <a:lnTo>
                    <a:pt x="419157" y="413083"/>
                  </a:lnTo>
                  <a:lnTo>
                    <a:pt x="432131" y="458539"/>
                  </a:lnTo>
                  <a:lnTo>
                    <a:pt x="440435" y="505967"/>
                  </a:lnTo>
                  <a:lnTo>
                    <a:pt x="442198" y="492251"/>
                  </a:lnTo>
                  <a:lnTo>
                    <a:pt x="443102" y="478535"/>
                  </a:lnTo>
                  <a:lnTo>
                    <a:pt x="443436" y="464819"/>
                  </a:lnTo>
                  <a:lnTo>
                    <a:pt x="443483" y="451103"/>
                  </a:lnTo>
                  <a:close/>
                </a:path>
              </a:pathLst>
            </a:custGeom>
            <a:solidFill>
              <a:srgbClr val="008C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46904" y="4480560"/>
              <a:ext cx="487680" cy="1079500"/>
            </a:xfrm>
            <a:custGeom>
              <a:avLst/>
              <a:gdLst/>
              <a:ahLst/>
              <a:cxnLst/>
              <a:rect l="l" t="t" r="r" b="b"/>
              <a:pathLst>
                <a:path w="487679" h="1079500">
                  <a:moveTo>
                    <a:pt x="468269" y="445335"/>
                  </a:moveTo>
                  <a:lnTo>
                    <a:pt x="466344" y="416052"/>
                  </a:lnTo>
                  <a:lnTo>
                    <a:pt x="460248" y="368808"/>
                  </a:lnTo>
                  <a:lnTo>
                    <a:pt x="454152" y="347472"/>
                  </a:lnTo>
                  <a:lnTo>
                    <a:pt x="448056" y="324612"/>
                  </a:lnTo>
                  <a:lnTo>
                    <a:pt x="441960" y="303276"/>
                  </a:lnTo>
                  <a:lnTo>
                    <a:pt x="432816" y="281940"/>
                  </a:lnTo>
                  <a:lnTo>
                    <a:pt x="414528" y="242316"/>
                  </a:lnTo>
                  <a:lnTo>
                    <a:pt x="402336" y="222504"/>
                  </a:lnTo>
                  <a:lnTo>
                    <a:pt x="391668" y="204216"/>
                  </a:lnTo>
                  <a:lnTo>
                    <a:pt x="364236" y="167640"/>
                  </a:lnTo>
                  <a:lnTo>
                    <a:pt x="350520" y="150876"/>
                  </a:lnTo>
                  <a:lnTo>
                    <a:pt x="335280" y="135636"/>
                  </a:lnTo>
                  <a:lnTo>
                    <a:pt x="318516" y="120396"/>
                  </a:lnTo>
                  <a:lnTo>
                    <a:pt x="303276" y="105156"/>
                  </a:lnTo>
                  <a:lnTo>
                    <a:pt x="268224" y="79248"/>
                  </a:lnTo>
                  <a:lnTo>
                    <a:pt x="230124" y="56388"/>
                  </a:lnTo>
                  <a:lnTo>
                    <a:pt x="190500" y="36576"/>
                  </a:lnTo>
                  <a:lnTo>
                    <a:pt x="126492" y="15240"/>
                  </a:lnTo>
                  <a:lnTo>
                    <a:pt x="82296" y="4572"/>
                  </a:lnTo>
                  <a:lnTo>
                    <a:pt x="59436" y="3048"/>
                  </a:lnTo>
                  <a:lnTo>
                    <a:pt x="35052" y="0"/>
                  </a:lnTo>
                  <a:lnTo>
                    <a:pt x="9144" y="0"/>
                  </a:lnTo>
                  <a:lnTo>
                    <a:pt x="3048" y="3048"/>
                  </a:lnTo>
                  <a:lnTo>
                    <a:pt x="0" y="9144"/>
                  </a:lnTo>
                  <a:lnTo>
                    <a:pt x="0" y="131064"/>
                  </a:lnTo>
                  <a:lnTo>
                    <a:pt x="4572" y="135636"/>
                  </a:lnTo>
                  <a:lnTo>
                    <a:pt x="12192" y="137160"/>
                  </a:lnTo>
                  <a:lnTo>
                    <a:pt x="12192" y="25908"/>
                  </a:lnTo>
                  <a:lnTo>
                    <a:pt x="24384" y="12192"/>
                  </a:lnTo>
                  <a:lnTo>
                    <a:pt x="24384" y="25908"/>
                  </a:lnTo>
                  <a:lnTo>
                    <a:pt x="35052" y="25908"/>
                  </a:lnTo>
                  <a:lnTo>
                    <a:pt x="56388" y="27432"/>
                  </a:lnTo>
                  <a:lnTo>
                    <a:pt x="77724" y="30480"/>
                  </a:lnTo>
                  <a:lnTo>
                    <a:pt x="120396" y="39624"/>
                  </a:lnTo>
                  <a:lnTo>
                    <a:pt x="140208" y="45720"/>
                  </a:lnTo>
                  <a:lnTo>
                    <a:pt x="161544" y="51816"/>
                  </a:lnTo>
                  <a:lnTo>
                    <a:pt x="199644" y="68580"/>
                  </a:lnTo>
                  <a:lnTo>
                    <a:pt x="236220" y="88392"/>
                  </a:lnTo>
                  <a:lnTo>
                    <a:pt x="252984" y="100584"/>
                  </a:lnTo>
                  <a:lnTo>
                    <a:pt x="271272" y="112776"/>
                  </a:lnTo>
                  <a:lnTo>
                    <a:pt x="301752" y="138684"/>
                  </a:lnTo>
                  <a:lnTo>
                    <a:pt x="332232" y="169164"/>
                  </a:lnTo>
                  <a:lnTo>
                    <a:pt x="370332" y="217932"/>
                  </a:lnTo>
                  <a:lnTo>
                    <a:pt x="391668" y="254508"/>
                  </a:lnTo>
                  <a:lnTo>
                    <a:pt x="409956" y="292608"/>
                  </a:lnTo>
                  <a:lnTo>
                    <a:pt x="423672" y="333756"/>
                  </a:lnTo>
                  <a:lnTo>
                    <a:pt x="429768" y="353568"/>
                  </a:lnTo>
                  <a:lnTo>
                    <a:pt x="438912" y="396240"/>
                  </a:lnTo>
                  <a:lnTo>
                    <a:pt x="441524" y="415834"/>
                  </a:lnTo>
                  <a:lnTo>
                    <a:pt x="448056" y="432816"/>
                  </a:lnTo>
                  <a:lnTo>
                    <a:pt x="452628" y="454152"/>
                  </a:lnTo>
                  <a:lnTo>
                    <a:pt x="453853" y="458441"/>
                  </a:lnTo>
                  <a:lnTo>
                    <a:pt x="468269" y="445335"/>
                  </a:lnTo>
                  <a:close/>
                </a:path>
                <a:path w="487679" h="1079500">
                  <a:moveTo>
                    <a:pt x="135636" y="881888"/>
                  </a:moveTo>
                  <a:lnTo>
                    <a:pt x="135636" y="838200"/>
                  </a:lnTo>
                  <a:lnTo>
                    <a:pt x="132588" y="833628"/>
                  </a:lnTo>
                  <a:lnTo>
                    <a:pt x="128016" y="832104"/>
                  </a:lnTo>
                  <a:lnTo>
                    <a:pt x="123444" y="829056"/>
                  </a:lnTo>
                  <a:lnTo>
                    <a:pt x="117348" y="830580"/>
                  </a:lnTo>
                  <a:lnTo>
                    <a:pt x="114300" y="835152"/>
                  </a:lnTo>
                  <a:lnTo>
                    <a:pt x="3048" y="960120"/>
                  </a:lnTo>
                  <a:lnTo>
                    <a:pt x="0" y="963168"/>
                  </a:lnTo>
                  <a:lnTo>
                    <a:pt x="0" y="972312"/>
                  </a:lnTo>
                  <a:lnTo>
                    <a:pt x="1524" y="975360"/>
                  </a:lnTo>
                  <a:lnTo>
                    <a:pt x="4572" y="978408"/>
                  </a:lnTo>
                  <a:lnTo>
                    <a:pt x="21336" y="993076"/>
                  </a:lnTo>
                  <a:lnTo>
                    <a:pt x="21336" y="958596"/>
                  </a:lnTo>
                  <a:lnTo>
                    <a:pt x="30424" y="966674"/>
                  </a:lnTo>
                  <a:lnTo>
                    <a:pt x="111252" y="875882"/>
                  </a:lnTo>
                  <a:lnTo>
                    <a:pt x="111252" y="842772"/>
                  </a:lnTo>
                  <a:lnTo>
                    <a:pt x="132588" y="851916"/>
                  </a:lnTo>
                  <a:lnTo>
                    <a:pt x="132588" y="882904"/>
                  </a:lnTo>
                  <a:lnTo>
                    <a:pt x="135636" y="881888"/>
                  </a:lnTo>
                  <a:close/>
                </a:path>
                <a:path w="487679" h="1079500">
                  <a:moveTo>
                    <a:pt x="24384" y="25908"/>
                  </a:moveTo>
                  <a:lnTo>
                    <a:pt x="24384" y="12192"/>
                  </a:lnTo>
                  <a:lnTo>
                    <a:pt x="12192" y="25908"/>
                  </a:lnTo>
                  <a:lnTo>
                    <a:pt x="24384" y="25908"/>
                  </a:lnTo>
                  <a:close/>
                </a:path>
                <a:path w="487679" h="1079500">
                  <a:moveTo>
                    <a:pt x="24384" y="111252"/>
                  </a:moveTo>
                  <a:lnTo>
                    <a:pt x="24384" y="25908"/>
                  </a:lnTo>
                  <a:lnTo>
                    <a:pt x="12192" y="25908"/>
                  </a:lnTo>
                  <a:lnTo>
                    <a:pt x="12192" y="111252"/>
                  </a:lnTo>
                  <a:lnTo>
                    <a:pt x="24384" y="111252"/>
                  </a:lnTo>
                  <a:close/>
                </a:path>
                <a:path w="487679" h="1079500">
                  <a:moveTo>
                    <a:pt x="443484" y="467868"/>
                  </a:moveTo>
                  <a:lnTo>
                    <a:pt x="443484" y="440436"/>
                  </a:lnTo>
                  <a:lnTo>
                    <a:pt x="441960" y="419100"/>
                  </a:lnTo>
                  <a:lnTo>
                    <a:pt x="425196" y="374904"/>
                  </a:lnTo>
                  <a:lnTo>
                    <a:pt x="394716" y="320040"/>
                  </a:lnTo>
                  <a:lnTo>
                    <a:pt x="370332" y="286512"/>
                  </a:lnTo>
                  <a:lnTo>
                    <a:pt x="344424" y="256032"/>
                  </a:lnTo>
                  <a:lnTo>
                    <a:pt x="315468" y="227076"/>
                  </a:lnTo>
                  <a:lnTo>
                    <a:pt x="283464" y="201168"/>
                  </a:lnTo>
                  <a:lnTo>
                    <a:pt x="249936" y="178308"/>
                  </a:lnTo>
                  <a:lnTo>
                    <a:pt x="214884" y="158496"/>
                  </a:lnTo>
                  <a:lnTo>
                    <a:pt x="176784" y="141732"/>
                  </a:lnTo>
                  <a:lnTo>
                    <a:pt x="117348" y="123444"/>
                  </a:lnTo>
                  <a:lnTo>
                    <a:pt x="54864" y="112776"/>
                  </a:lnTo>
                  <a:lnTo>
                    <a:pt x="12192" y="111252"/>
                  </a:lnTo>
                  <a:lnTo>
                    <a:pt x="24384" y="123444"/>
                  </a:lnTo>
                  <a:lnTo>
                    <a:pt x="24384" y="137160"/>
                  </a:lnTo>
                  <a:lnTo>
                    <a:pt x="71628" y="140208"/>
                  </a:lnTo>
                  <a:lnTo>
                    <a:pt x="111252" y="147828"/>
                  </a:lnTo>
                  <a:lnTo>
                    <a:pt x="149352" y="158496"/>
                  </a:lnTo>
                  <a:lnTo>
                    <a:pt x="167640" y="166116"/>
                  </a:lnTo>
                  <a:lnTo>
                    <a:pt x="184404" y="172212"/>
                  </a:lnTo>
                  <a:lnTo>
                    <a:pt x="202692" y="181356"/>
                  </a:lnTo>
                  <a:lnTo>
                    <a:pt x="236220" y="199644"/>
                  </a:lnTo>
                  <a:lnTo>
                    <a:pt x="251460" y="210312"/>
                  </a:lnTo>
                  <a:lnTo>
                    <a:pt x="268224" y="220980"/>
                  </a:lnTo>
                  <a:lnTo>
                    <a:pt x="283464" y="233172"/>
                  </a:lnTo>
                  <a:lnTo>
                    <a:pt x="297180" y="245364"/>
                  </a:lnTo>
                  <a:lnTo>
                    <a:pt x="312420" y="259080"/>
                  </a:lnTo>
                  <a:lnTo>
                    <a:pt x="324612" y="272796"/>
                  </a:lnTo>
                  <a:lnTo>
                    <a:pt x="338328" y="286512"/>
                  </a:lnTo>
                  <a:lnTo>
                    <a:pt x="350520" y="301752"/>
                  </a:lnTo>
                  <a:lnTo>
                    <a:pt x="361188" y="316992"/>
                  </a:lnTo>
                  <a:lnTo>
                    <a:pt x="373380" y="333756"/>
                  </a:lnTo>
                  <a:lnTo>
                    <a:pt x="382524" y="350520"/>
                  </a:lnTo>
                  <a:lnTo>
                    <a:pt x="393192" y="367284"/>
                  </a:lnTo>
                  <a:lnTo>
                    <a:pt x="400812" y="385572"/>
                  </a:lnTo>
                  <a:lnTo>
                    <a:pt x="409956" y="402336"/>
                  </a:lnTo>
                  <a:lnTo>
                    <a:pt x="416052" y="422148"/>
                  </a:lnTo>
                  <a:lnTo>
                    <a:pt x="423672" y="440436"/>
                  </a:lnTo>
                  <a:lnTo>
                    <a:pt x="428244" y="460248"/>
                  </a:lnTo>
                  <a:lnTo>
                    <a:pt x="428521" y="461217"/>
                  </a:lnTo>
                  <a:lnTo>
                    <a:pt x="443484" y="467868"/>
                  </a:lnTo>
                  <a:close/>
                </a:path>
                <a:path w="487679" h="1079500">
                  <a:moveTo>
                    <a:pt x="24384" y="137160"/>
                  </a:moveTo>
                  <a:lnTo>
                    <a:pt x="24384" y="123444"/>
                  </a:lnTo>
                  <a:lnTo>
                    <a:pt x="12192" y="111252"/>
                  </a:lnTo>
                  <a:lnTo>
                    <a:pt x="12192" y="137160"/>
                  </a:lnTo>
                  <a:lnTo>
                    <a:pt x="24384" y="137160"/>
                  </a:lnTo>
                  <a:close/>
                </a:path>
                <a:path w="487679" h="1079500">
                  <a:moveTo>
                    <a:pt x="30424" y="966674"/>
                  </a:moveTo>
                  <a:lnTo>
                    <a:pt x="21336" y="958596"/>
                  </a:lnTo>
                  <a:lnTo>
                    <a:pt x="21336" y="976884"/>
                  </a:lnTo>
                  <a:lnTo>
                    <a:pt x="30424" y="966674"/>
                  </a:lnTo>
                  <a:close/>
                </a:path>
                <a:path w="487679" h="1079500">
                  <a:moveTo>
                    <a:pt x="131064" y="1056132"/>
                  </a:moveTo>
                  <a:lnTo>
                    <a:pt x="30424" y="966674"/>
                  </a:lnTo>
                  <a:lnTo>
                    <a:pt x="21336" y="976884"/>
                  </a:lnTo>
                  <a:lnTo>
                    <a:pt x="21336" y="993076"/>
                  </a:lnTo>
                  <a:lnTo>
                    <a:pt x="111252" y="1071753"/>
                  </a:lnTo>
                  <a:lnTo>
                    <a:pt x="111252" y="1065276"/>
                  </a:lnTo>
                  <a:lnTo>
                    <a:pt x="131064" y="1056132"/>
                  </a:lnTo>
                  <a:close/>
                </a:path>
                <a:path w="487679" h="1079500">
                  <a:moveTo>
                    <a:pt x="132588" y="851916"/>
                  </a:moveTo>
                  <a:lnTo>
                    <a:pt x="111252" y="842772"/>
                  </a:lnTo>
                  <a:lnTo>
                    <a:pt x="111252" y="875882"/>
                  </a:lnTo>
                  <a:lnTo>
                    <a:pt x="132588" y="851916"/>
                  </a:lnTo>
                  <a:close/>
                </a:path>
                <a:path w="487679" h="1079500">
                  <a:moveTo>
                    <a:pt x="132588" y="882904"/>
                  </a:moveTo>
                  <a:lnTo>
                    <a:pt x="132588" y="851916"/>
                  </a:lnTo>
                  <a:lnTo>
                    <a:pt x="111252" y="875882"/>
                  </a:lnTo>
                  <a:lnTo>
                    <a:pt x="111252" y="902208"/>
                  </a:lnTo>
                  <a:lnTo>
                    <a:pt x="112776" y="906780"/>
                  </a:lnTo>
                  <a:lnTo>
                    <a:pt x="115824" y="908304"/>
                  </a:lnTo>
                  <a:lnTo>
                    <a:pt x="118872" y="911352"/>
                  </a:lnTo>
                  <a:lnTo>
                    <a:pt x="120396" y="911352"/>
                  </a:lnTo>
                  <a:lnTo>
                    <a:pt x="120396" y="886968"/>
                  </a:lnTo>
                  <a:lnTo>
                    <a:pt x="132588" y="882904"/>
                  </a:lnTo>
                  <a:close/>
                </a:path>
                <a:path w="487679" h="1079500">
                  <a:moveTo>
                    <a:pt x="469392" y="592836"/>
                  </a:moveTo>
                  <a:lnTo>
                    <a:pt x="469392" y="540715"/>
                  </a:lnTo>
                  <a:lnTo>
                    <a:pt x="461492" y="539925"/>
                  </a:lnTo>
                  <a:lnTo>
                    <a:pt x="458724" y="559308"/>
                  </a:lnTo>
                  <a:lnTo>
                    <a:pt x="454152" y="577596"/>
                  </a:lnTo>
                  <a:lnTo>
                    <a:pt x="449580" y="597408"/>
                  </a:lnTo>
                  <a:lnTo>
                    <a:pt x="443484" y="614172"/>
                  </a:lnTo>
                  <a:lnTo>
                    <a:pt x="441113" y="621284"/>
                  </a:lnTo>
                  <a:lnTo>
                    <a:pt x="440436" y="629412"/>
                  </a:lnTo>
                  <a:lnTo>
                    <a:pt x="434340" y="665988"/>
                  </a:lnTo>
                  <a:lnTo>
                    <a:pt x="429768" y="682752"/>
                  </a:lnTo>
                  <a:lnTo>
                    <a:pt x="425196" y="701040"/>
                  </a:lnTo>
                  <a:lnTo>
                    <a:pt x="406908" y="751332"/>
                  </a:lnTo>
                  <a:lnTo>
                    <a:pt x="399288" y="766572"/>
                  </a:lnTo>
                  <a:lnTo>
                    <a:pt x="391668" y="783336"/>
                  </a:lnTo>
                  <a:lnTo>
                    <a:pt x="364236" y="827532"/>
                  </a:lnTo>
                  <a:lnTo>
                    <a:pt x="330708" y="868680"/>
                  </a:lnTo>
                  <a:lnTo>
                    <a:pt x="306324" y="894588"/>
                  </a:lnTo>
                  <a:lnTo>
                    <a:pt x="251460" y="938784"/>
                  </a:lnTo>
                  <a:lnTo>
                    <a:pt x="204216" y="966216"/>
                  </a:lnTo>
                  <a:lnTo>
                    <a:pt x="172212" y="979932"/>
                  </a:lnTo>
                  <a:lnTo>
                    <a:pt x="155448" y="987552"/>
                  </a:lnTo>
                  <a:lnTo>
                    <a:pt x="137160" y="992124"/>
                  </a:lnTo>
                  <a:lnTo>
                    <a:pt x="120396" y="998220"/>
                  </a:lnTo>
                  <a:lnTo>
                    <a:pt x="114300" y="999744"/>
                  </a:lnTo>
                  <a:lnTo>
                    <a:pt x="111252" y="1004316"/>
                  </a:lnTo>
                  <a:lnTo>
                    <a:pt x="111252" y="1038521"/>
                  </a:lnTo>
                  <a:lnTo>
                    <a:pt x="126492" y="1052068"/>
                  </a:lnTo>
                  <a:lnTo>
                    <a:pt x="126492" y="1022604"/>
                  </a:lnTo>
                  <a:lnTo>
                    <a:pt x="135636" y="1010412"/>
                  </a:lnTo>
                  <a:lnTo>
                    <a:pt x="135636" y="1019556"/>
                  </a:lnTo>
                  <a:lnTo>
                    <a:pt x="144780" y="1016508"/>
                  </a:lnTo>
                  <a:lnTo>
                    <a:pt x="164592" y="1010412"/>
                  </a:lnTo>
                  <a:lnTo>
                    <a:pt x="249936" y="969264"/>
                  </a:lnTo>
                  <a:lnTo>
                    <a:pt x="295656" y="937260"/>
                  </a:lnTo>
                  <a:lnTo>
                    <a:pt x="348996" y="885444"/>
                  </a:lnTo>
                  <a:lnTo>
                    <a:pt x="362712" y="871728"/>
                  </a:lnTo>
                  <a:lnTo>
                    <a:pt x="373380" y="856488"/>
                  </a:lnTo>
                  <a:lnTo>
                    <a:pt x="384048" y="842772"/>
                  </a:lnTo>
                  <a:lnTo>
                    <a:pt x="394716" y="826008"/>
                  </a:lnTo>
                  <a:lnTo>
                    <a:pt x="437388" y="743712"/>
                  </a:lnTo>
                  <a:lnTo>
                    <a:pt x="449580" y="707136"/>
                  </a:lnTo>
                  <a:lnTo>
                    <a:pt x="463296" y="650748"/>
                  </a:lnTo>
                  <a:lnTo>
                    <a:pt x="464820" y="632460"/>
                  </a:lnTo>
                  <a:lnTo>
                    <a:pt x="467868" y="612648"/>
                  </a:lnTo>
                  <a:lnTo>
                    <a:pt x="469392" y="592836"/>
                  </a:lnTo>
                  <a:close/>
                </a:path>
                <a:path w="487679" h="1079500">
                  <a:moveTo>
                    <a:pt x="131064" y="1075436"/>
                  </a:moveTo>
                  <a:lnTo>
                    <a:pt x="131064" y="1056132"/>
                  </a:lnTo>
                  <a:lnTo>
                    <a:pt x="111252" y="1065276"/>
                  </a:lnTo>
                  <a:lnTo>
                    <a:pt x="111252" y="1071753"/>
                  </a:lnTo>
                  <a:lnTo>
                    <a:pt x="114300" y="1074420"/>
                  </a:lnTo>
                  <a:lnTo>
                    <a:pt x="118872" y="1077468"/>
                  </a:lnTo>
                  <a:lnTo>
                    <a:pt x="123444" y="1078992"/>
                  </a:lnTo>
                  <a:lnTo>
                    <a:pt x="128016" y="1077468"/>
                  </a:lnTo>
                  <a:lnTo>
                    <a:pt x="131064" y="1075436"/>
                  </a:lnTo>
                  <a:close/>
                </a:path>
                <a:path w="487679" h="1079500">
                  <a:moveTo>
                    <a:pt x="461492" y="539925"/>
                  </a:moveTo>
                  <a:lnTo>
                    <a:pt x="436827" y="537458"/>
                  </a:lnTo>
                  <a:lnTo>
                    <a:pt x="434340" y="553212"/>
                  </a:lnTo>
                  <a:lnTo>
                    <a:pt x="429768" y="571500"/>
                  </a:lnTo>
                  <a:lnTo>
                    <a:pt x="425196" y="588264"/>
                  </a:lnTo>
                  <a:lnTo>
                    <a:pt x="420624" y="606552"/>
                  </a:lnTo>
                  <a:lnTo>
                    <a:pt x="414528" y="623316"/>
                  </a:lnTo>
                  <a:lnTo>
                    <a:pt x="406908" y="640080"/>
                  </a:lnTo>
                  <a:lnTo>
                    <a:pt x="391668" y="670560"/>
                  </a:lnTo>
                  <a:lnTo>
                    <a:pt x="382524" y="687324"/>
                  </a:lnTo>
                  <a:lnTo>
                    <a:pt x="373380" y="701040"/>
                  </a:lnTo>
                  <a:lnTo>
                    <a:pt x="364236" y="716280"/>
                  </a:lnTo>
                  <a:lnTo>
                    <a:pt x="330708" y="757428"/>
                  </a:lnTo>
                  <a:lnTo>
                    <a:pt x="278892" y="806196"/>
                  </a:lnTo>
                  <a:lnTo>
                    <a:pt x="205740" y="854964"/>
                  </a:lnTo>
                  <a:lnTo>
                    <a:pt x="172212" y="868680"/>
                  </a:lnTo>
                  <a:lnTo>
                    <a:pt x="155448" y="876300"/>
                  </a:lnTo>
                  <a:lnTo>
                    <a:pt x="138684" y="880872"/>
                  </a:lnTo>
                  <a:lnTo>
                    <a:pt x="120396" y="886968"/>
                  </a:lnTo>
                  <a:lnTo>
                    <a:pt x="135636" y="899160"/>
                  </a:lnTo>
                  <a:lnTo>
                    <a:pt x="135636" y="908304"/>
                  </a:lnTo>
                  <a:lnTo>
                    <a:pt x="181356" y="893064"/>
                  </a:lnTo>
                  <a:lnTo>
                    <a:pt x="198120" y="885444"/>
                  </a:lnTo>
                  <a:lnTo>
                    <a:pt x="216408" y="877824"/>
                  </a:lnTo>
                  <a:lnTo>
                    <a:pt x="265176" y="848868"/>
                  </a:lnTo>
                  <a:lnTo>
                    <a:pt x="295656" y="826008"/>
                  </a:lnTo>
                  <a:lnTo>
                    <a:pt x="348996" y="775716"/>
                  </a:lnTo>
                  <a:lnTo>
                    <a:pt x="361188" y="760476"/>
                  </a:lnTo>
                  <a:lnTo>
                    <a:pt x="373380" y="746760"/>
                  </a:lnTo>
                  <a:lnTo>
                    <a:pt x="394716" y="716280"/>
                  </a:lnTo>
                  <a:lnTo>
                    <a:pt x="403860" y="699516"/>
                  </a:lnTo>
                  <a:lnTo>
                    <a:pt x="414528" y="684276"/>
                  </a:lnTo>
                  <a:lnTo>
                    <a:pt x="422148" y="667512"/>
                  </a:lnTo>
                  <a:lnTo>
                    <a:pt x="429768" y="649224"/>
                  </a:lnTo>
                  <a:lnTo>
                    <a:pt x="437388" y="632460"/>
                  </a:lnTo>
                  <a:lnTo>
                    <a:pt x="441113" y="621284"/>
                  </a:lnTo>
                  <a:lnTo>
                    <a:pt x="443484" y="592836"/>
                  </a:lnTo>
                  <a:lnTo>
                    <a:pt x="443484" y="614172"/>
                  </a:lnTo>
                  <a:lnTo>
                    <a:pt x="449580" y="597408"/>
                  </a:lnTo>
                  <a:lnTo>
                    <a:pt x="454152" y="577596"/>
                  </a:lnTo>
                  <a:lnTo>
                    <a:pt x="458724" y="559308"/>
                  </a:lnTo>
                  <a:lnTo>
                    <a:pt x="461492" y="539925"/>
                  </a:lnTo>
                  <a:close/>
                </a:path>
                <a:path w="487679" h="1079500">
                  <a:moveTo>
                    <a:pt x="135636" y="908304"/>
                  </a:moveTo>
                  <a:lnTo>
                    <a:pt x="135636" y="899160"/>
                  </a:lnTo>
                  <a:lnTo>
                    <a:pt x="120396" y="886968"/>
                  </a:lnTo>
                  <a:lnTo>
                    <a:pt x="120396" y="911352"/>
                  </a:lnTo>
                  <a:lnTo>
                    <a:pt x="126492" y="911352"/>
                  </a:lnTo>
                  <a:lnTo>
                    <a:pt x="135636" y="908304"/>
                  </a:lnTo>
                  <a:close/>
                </a:path>
                <a:path w="487679" h="1079500">
                  <a:moveTo>
                    <a:pt x="135636" y="1019556"/>
                  </a:moveTo>
                  <a:lnTo>
                    <a:pt x="135636" y="1010412"/>
                  </a:lnTo>
                  <a:lnTo>
                    <a:pt x="126492" y="1022604"/>
                  </a:lnTo>
                  <a:lnTo>
                    <a:pt x="135636" y="1019556"/>
                  </a:lnTo>
                  <a:close/>
                </a:path>
                <a:path w="487679" h="1079500">
                  <a:moveTo>
                    <a:pt x="135636" y="1069848"/>
                  </a:moveTo>
                  <a:lnTo>
                    <a:pt x="135636" y="1019556"/>
                  </a:lnTo>
                  <a:lnTo>
                    <a:pt x="126492" y="1022604"/>
                  </a:lnTo>
                  <a:lnTo>
                    <a:pt x="126492" y="1052068"/>
                  </a:lnTo>
                  <a:lnTo>
                    <a:pt x="131064" y="1056132"/>
                  </a:lnTo>
                  <a:lnTo>
                    <a:pt x="131064" y="1075436"/>
                  </a:lnTo>
                  <a:lnTo>
                    <a:pt x="132588" y="1074420"/>
                  </a:lnTo>
                  <a:lnTo>
                    <a:pt x="135636" y="1069848"/>
                  </a:lnTo>
                  <a:close/>
                </a:path>
                <a:path w="487679" h="1079500">
                  <a:moveTo>
                    <a:pt x="454564" y="465097"/>
                  </a:moveTo>
                  <a:lnTo>
                    <a:pt x="431292" y="470916"/>
                  </a:lnTo>
                  <a:lnTo>
                    <a:pt x="428521" y="461217"/>
                  </a:lnTo>
                  <a:lnTo>
                    <a:pt x="402336" y="449580"/>
                  </a:lnTo>
                  <a:lnTo>
                    <a:pt x="435899" y="495348"/>
                  </a:lnTo>
                  <a:lnTo>
                    <a:pt x="454564" y="465097"/>
                  </a:lnTo>
                  <a:close/>
                </a:path>
                <a:path w="487679" h="1079500">
                  <a:moveTo>
                    <a:pt x="487680" y="542544"/>
                  </a:moveTo>
                  <a:lnTo>
                    <a:pt x="463409" y="482445"/>
                  </a:lnTo>
                  <a:lnTo>
                    <a:pt x="452628" y="518160"/>
                  </a:lnTo>
                  <a:lnTo>
                    <a:pt x="435899" y="495348"/>
                  </a:lnTo>
                  <a:lnTo>
                    <a:pt x="411480" y="534924"/>
                  </a:lnTo>
                  <a:lnTo>
                    <a:pt x="436827" y="537458"/>
                  </a:lnTo>
                  <a:lnTo>
                    <a:pt x="438912" y="524256"/>
                  </a:lnTo>
                  <a:lnTo>
                    <a:pt x="463296" y="527304"/>
                  </a:lnTo>
                  <a:lnTo>
                    <a:pt x="463296" y="540105"/>
                  </a:lnTo>
                  <a:lnTo>
                    <a:pt x="487680" y="542544"/>
                  </a:lnTo>
                  <a:close/>
                </a:path>
                <a:path w="487679" h="1079500">
                  <a:moveTo>
                    <a:pt x="443484" y="467868"/>
                  </a:moveTo>
                  <a:lnTo>
                    <a:pt x="428521" y="461217"/>
                  </a:lnTo>
                  <a:lnTo>
                    <a:pt x="431292" y="470916"/>
                  </a:lnTo>
                  <a:lnTo>
                    <a:pt x="443484" y="467868"/>
                  </a:lnTo>
                  <a:close/>
                </a:path>
                <a:path w="487679" h="1079500">
                  <a:moveTo>
                    <a:pt x="455676" y="508063"/>
                  </a:moveTo>
                  <a:lnTo>
                    <a:pt x="455676" y="464820"/>
                  </a:lnTo>
                  <a:lnTo>
                    <a:pt x="454564" y="465097"/>
                  </a:lnTo>
                  <a:lnTo>
                    <a:pt x="435899" y="495348"/>
                  </a:lnTo>
                  <a:lnTo>
                    <a:pt x="452628" y="518160"/>
                  </a:lnTo>
                  <a:lnTo>
                    <a:pt x="455676" y="508063"/>
                  </a:lnTo>
                  <a:close/>
                </a:path>
                <a:path w="487679" h="1079500">
                  <a:moveTo>
                    <a:pt x="463296" y="527304"/>
                  </a:moveTo>
                  <a:lnTo>
                    <a:pt x="438912" y="524256"/>
                  </a:lnTo>
                  <a:lnTo>
                    <a:pt x="436827" y="537458"/>
                  </a:lnTo>
                  <a:lnTo>
                    <a:pt x="461492" y="539925"/>
                  </a:lnTo>
                  <a:lnTo>
                    <a:pt x="463296" y="527304"/>
                  </a:lnTo>
                  <a:close/>
                </a:path>
                <a:path w="487679" h="1079500">
                  <a:moveTo>
                    <a:pt x="443484" y="614172"/>
                  </a:moveTo>
                  <a:lnTo>
                    <a:pt x="443484" y="592836"/>
                  </a:lnTo>
                  <a:lnTo>
                    <a:pt x="441113" y="621284"/>
                  </a:lnTo>
                  <a:lnTo>
                    <a:pt x="443484" y="614172"/>
                  </a:lnTo>
                  <a:close/>
                </a:path>
                <a:path w="487679" h="1079500">
                  <a:moveTo>
                    <a:pt x="453853" y="458441"/>
                  </a:moveTo>
                  <a:lnTo>
                    <a:pt x="452628" y="454152"/>
                  </a:lnTo>
                  <a:lnTo>
                    <a:pt x="448056" y="432816"/>
                  </a:lnTo>
                  <a:lnTo>
                    <a:pt x="441524" y="415834"/>
                  </a:lnTo>
                  <a:lnTo>
                    <a:pt x="441960" y="419100"/>
                  </a:lnTo>
                  <a:lnTo>
                    <a:pt x="443484" y="440436"/>
                  </a:lnTo>
                  <a:lnTo>
                    <a:pt x="443484" y="467868"/>
                  </a:lnTo>
                  <a:lnTo>
                    <a:pt x="453853" y="458441"/>
                  </a:lnTo>
                  <a:close/>
                </a:path>
                <a:path w="487679" h="1079500">
                  <a:moveTo>
                    <a:pt x="455378" y="463778"/>
                  </a:moveTo>
                  <a:lnTo>
                    <a:pt x="453853" y="458441"/>
                  </a:lnTo>
                  <a:lnTo>
                    <a:pt x="443484" y="467868"/>
                  </a:lnTo>
                  <a:lnTo>
                    <a:pt x="454564" y="465097"/>
                  </a:lnTo>
                  <a:lnTo>
                    <a:pt x="455378" y="463778"/>
                  </a:lnTo>
                  <a:close/>
                </a:path>
                <a:path w="487679" h="1079500">
                  <a:moveTo>
                    <a:pt x="469357" y="462743"/>
                  </a:moveTo>
                  <a:lnTo>
                    <a:pt x="468269" y="445335"/>
                  </a:lnTo>
                  <a:lnTo>
                    <a:pt x="453853" y="458441"/>
                  </a:lnTo>
                  <a:lnTo>
                    <a:pt x="455378" y="463778"/>
                  </a:lnTo>
                  <a:lnTo>
                    <a:pt x="455676" y="463296"/>
                  </a:lnTo>
                  <a:lnTo>
                    <a:pt x="463409" y="482445"/>
                  </a:lnTo>
                  <a:lnTo>
                    <a:pt x="469357" y="462743"/>
                  </a:lnTo>
                  <a:close/>
                </a:path>
                <a:path w="487679" h="1079500">
                  <a:moveTo>
                    <a:pt x="455676" y="464820"/>
                  </a:moveTo>
                  <a:lnTo>
                    <a:pt x="455378" y="463778"/>
                  </a:lnTo>
                  <a:lnTo>
                    <a:pt x="454564" y="465097"/>
                  </a:lnTo>
                  <a:lnTo>
                    <a:pt x="455676" y="464820"/>
                  </a:lnTo>
                  <a:close/>
                </a:path>
                <a:path w="487679" h="1079500">
                  <a:moveTo>
                    <a:pt x="463409" y="482445"/>
                  </a:moveTo>
                  <a:lnTo>
                    <a:pt x="455676" y="463296"/>
                  </a:lnTo>
                  <a:lnTo>
                    <a:pt x="455378" y="463778"/>
                  </a:lnTo>
                  <a:lnTo>
                    <a:pt x="455676" y="464820"/>
                  </a:lnTo>
                  <a:lnTo>
                    <a:pt x="455676" y="508063"/>
                  </a:lnTo>
                  <a:lnTo>
                    <a:pt x="463409" y="482445"/>
                  </a:lnTo>
                  <a:close/>
                </a:path>
                <a:path w="487679" h="1079500">
                  <a:moveTo>
                    <a:pt x="463296" y="540105"/>
                  </a:moveTo>
                  <a:lnTo>
                    <a:pt x="463296" y="527304"/>
                  </a:lnTo>
                  <a:lnTo>
                    <a:pt x="461492" y="539925"/>
                  </a:lnTo>
                  <a:lnTo>
                    <a:pt x="463296" y="540105"/>
                  </a:lnTo>
                  <a:close/>
                </a:path>
                <a:path w="487679" h="1079500">
                  <a:moveTo>
                    <a:pt x="469392" y="497259"/>
                  </a:moveTo>
                  <a:lnTo>
                    <a:pt x="469392" y="463296"/>
                  </a:lnTo>
                  <a:lnTo>
                    <a:pt x="469357" y="462743"/>
                  </a:lnTo>
                  <a:lnTo>
                    <a:pt x="463409" y="482445"/>
                  </a:lnTo>
                  <a:lnTo>
                    <a:pt x="469392" y="497259"/>
                  </a:lnTo>
                  <a:close/>
                </a:path>
                <a:path w="487679" h="1079500">
                  <a:moveTo>
                    <a:pt x="477012" y="437388"/>
                  </a:moveTo>
                  <a:lnTo>
                    <a:pt x="468269" y="445335"/>
                  </a:lnTo>
                  <a:lnTo>
                    <a:pt x="469357" y="462743"/>
                  </a:lnTo>
                  <a:lnTo>
                    <a:pt x="477012" y="43738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545836" y="5123688"/>
            <a:ext cx="833755" cy="868680"/>
            <a:chOff x="5545836" y="5123688"/>
            <a:chExt cx="833755" cy="868680"/>
          </a:xfrm>
        </p:grpSpPr>
        <p:sp>
          <p:nvSpPr>
            <p:cNvPr id="36" name="object 36"/>
            <p:cNvSpPr/>
            <p:nvPr/>
          </p:nvSpPr>
          <p:spPr>
            <a:xfrm>
              <a:off x="5564123" y="5141975"/>
              <a:ext cx="800100" cy="836930"/>
            </a:xfrm>
            <a:custGeom>
              <a:avLst/>
              <a:gdLst/>
              <a:ahLst/>
              <a:cxnLst/>
              <a:rect l="l" t="t" r="r" b="b"/>
              <a:pathLst>
                <a:path w="800100" h="836929">
                  <a:moveTo>
                    <a:pt x="800099" y="246887"/>
                  </a:moveTo>
                  <a:lnTo>
                    <a:pt x="638555" y="380999"/>
                  </a:lnTo>
                  <a:lnTo>
                    <a:pt x="321563" y="0"/>
                  </a:lnTo>
                  <a:lnTo>
                    <a:pt x="0" y="268223"/>
                  </a:lnTo>
                  <a:lnTo>
                    <a:pt x="316991" y="649223"/>
                  </a:lnTo>
                  <a:lnTo>
                    <a:pt x="156971" y="783335"/>
                  </a:lnTo>
                  <a:lnTo>
                    <a:pt x="746759" y="836675"/>
                  </a:lnTo>
                  <a:lnTo>
                    <a:pt x="800099" y="246887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45836" y="5123688"/>
              <a:ext cx="833755" cy="868680"/>
            </a:xfrm>
            <a:custGeom>
              <a:avLst/>
              <a:gdLst/>
              <a:ahLst/>
              <a:cxnLst/>
              <a:rect l="l" t="t" r="r" b="b"/>
              <a:pathLst>
                <a:path w="833754" h="868679">
                  <a:moveTo>
                    <a:pt x="659264" y="381763"/>
                  </a:moveTo>
                  <a:lnTo>
                    <a:pt x="341376" y="0"/>
                  </a:lnTo>
                  <a:lnTo>
                    <a:pt x="0" y="284988"/>
                  </a:lnTo>
                  <a:lnTo>
                    <a:pt x="25908" y="315980"/>
                  </a:lnTo>
                  <a:lnTo>
                    <a:pt x="25908" y="297180"/>
                  </a:lnTo>
                  <a:lnTo>
                    <a:pt x="27432" y="278892"/>
                  </a:lnTo>
                  <a:lnTo>
                    <a:pt x="35813" y="288917"/>
                  </a:lnTo>
                  <a:lnTo>
                    <a:pt x="329184" y="44210"/>
                  </a:lnTo>
                  <a:lnTo>
                    <a:pt x="329184" y="25908"/>
                  </a:lnTo>
                  <a:lnTo>
                    <a:pt x="347472" y="28956"/>
                  </a:lnTo>
                  <a:lnTo>
                    <a:pt x="347472" y="47870"/>
                  </a:lnTo>
                  <a:lnTo>
                    <a:pt x="649224" y="410255"/>
                  </a:lnTo>
                  <a:lnTo>
                    <a:pt x="649224" y="390144"/>
                  </a:lnTo>
                  <a:lnTo>
                    <a:pt x="659264" y="381763"/>
                  </a:lnTo>
                  <a:close/>
                </a:path>
                <a:path w="833754" h="868679">
                  <a:moveTo>
                    <a:pt x="35813" y="288917"/>
                  </a:moveTo>
                  <a:lnTo>
                    <a:pt x="27432" y="278892"/>
                  </a:lnTo>
                  <a:lnTo>
                    <a:pt x="25908" y="297180"/>
                  </a:lnTo>
                  <a:lnTo>
                    <a:pt x="35813" y="288917"/>
                  </a:lnTo>
                  <a:close/>
                </a:path>
                <a:path w="833754" h="868679">
                  <a:moveTo>
                    <a:pt x="353568" y="669036"/>
                  </a:moveTo>
                  <a:lnTo>
                    <a:pt x="35813" y="288917"/>
                  </a:lnTo>
                  <a:lnTo>
                    <a:pt x="25908" y="297180"/>
                  </a:lnTo>
                  <a:lnTo>
                    <a:pt x="25908" y="315980"/>
                  </a:lnTo>
                  <a:lnTo>
                    <a:pt x="318470" y="665962"/>
                  </a:lnTo>
                  <a:lnTo>
                    <a:pt x="327660" y="658368"/>
                  </a:lnTo>
                  <a:lnTo>
                    <a:pt x="327660" y="690548"/>
                  </a:lnTo>
                  <a:lnTo>
                    <a:pt x="353568" y="669036"/>
                  </a:lnTo>
                  <a:close/>
                </a:path>
                <a:path w="833754" h="868679">
                  <a:moveTo>
                    <a:pt x="327660" y="690548"/>
                  </a:moveTo>
                  <a:lnTo>
                    <a:pt x="327660" y="658368"/>
                  </a:lnTo>
                  <a:lnTo>
                    <a:pt x="326136" y="675132"/>
                  </a:lnTo>
                  <a:lnTo>
                    <a:pt x="318470" y="665962"/>
                  </a:lnTo>
                  <a:lnTo>
                    <a:pt x="143256" y="810768"/>
                  </a:lnTo>
                  <a:lnTo>
                    <a:pt x="176784" y="813838"/>
                  </a:lnTo>
                  <a:lnTo>
                    <a:pt x="176784" y="789432"/>
                  </a:lnTo>
                  <a:lnTo>
                    <a:pt x="205533" y="791957"/>
                  </a:lnTo>
                  <a:lnTo>
                    <a:pt x="327660" y="690548"/>
                  </a:lnTo>
                  <a:close/>
                </a:path>
                <a:path w="833754" h="868679">
                  <a:moveTo>
                    <a:pt x="205533" y="791957"/>
                  </a:moveTo>
                  <a:lnTo>
                    <a:pt x="176784" y="789432"/>
                  </a:lnTo>
                  <a:lnTo>
                    <a:pt x="182880" y="810768"/>
                  </a:lnTo>
                  <a:lnTo>
                    <a:pt x="205533" y="791957"/>
                  </a:lnTo>
                  <a:close/>
                </a:path>
                <a:path w="833754" h="868679">
                  <a:moveTo>
                    <a:pt x="766572" y="867842"/>
                  </a:moveTo>
                  <a:lnTo>
                    <a:pt x="766572" y="841248"/>
                  </a:lnTo>
                  <a:lnTo>
                    <a:pt x="751332" y="853440"/>
                  </a:lnTo>
                  <a:lnTo>
                    <a:pt x="751332" y="839909"/>
                  </a:lnTo>
                  <a:lnTo>
                    <a:pt x="205533" y="791957"/>
                  </a:lnTo>
                  <a:lnTo>
                    <a:pt x="182880" y="810768"/>
                  </a:lnTo>
                  <a:lnTo>
                    <a:pt x="176784" y="789432"/>
                  </a:lnTo>
                  <a:lnTo>
                    <a:pt x="176784" y="813838"/>
                  </a:lnTo>
                  <a:lnTo>
                    <a:pt x="751332" y="866447"/>
                  </a:lnTo>
                  <a:lnTo>
                    <a:pt x="751332" y="853440"/>
                  </a:lnTo>
                  <a:lnTo>
                    <a:pt x="752546" y="840015"/>
                  </a:lnTo>
                  <a:lnTo>
                    <a:pt x="752546" y="866558"/>
                  </a:lnTo>
                  <a:lnTo>
                    <a:pt x="766572" y="867842"/>
                  </a:lnTo>
                  <a:close/>
                </a:path>
                <a:path w="833754" h="868679">
                  <a:moveTo>
                    <a:pt x="327660" y="658368"/>
                  </a:moveTo>
                  <a:lnTo>
                    <a:pt x="318470" y="665962"/>
                  </a:lnTo>
                  <a:lnTo>
                    <a:pt x="326136" y="675132"/>
                  </a:lnTo>
                  <a:lnTo>
                    <a:pt x="327660" y="658368"/>
                  </a:lnTo>
                  <a:close/>
                </a:path>
                <a:path w="833754" h="868679">
                  <a:moveTo>
                    <a:pt x="347472" y="28956"/>
                  </a:moveTo>
                  <a:lnTo>
                    <a:pt x="329184" y="25908"/>
                  </a:lnTo>
                  <a:lnTo>
                    <a:pt x="338177" y="36708"/>
                  </a:lnTo>
                  <a:lnTo>
                    <a:pt x="347472" y="28956"/>
                  </a:lnTo>
                  <a:close/>
                </a:path>
                <a:path w="833754" h="868679">
                  <a:moveTo>
                    <a:pt x="338177" y="36708"/>
                  </a:moveTo>
                  <a:lnTo>
                    <a:pt x="329184" y="25908"/>
                  </a:lnTo>
                  <a:lnTo>
                    <a:pt x="329184" y="44210"/>
                  </a:lnTo>
                  <a:lnTo>
                    <a:pt x="338177" y="36708"/>
                  </a:lnTo>
                  <a:close/>
                </a:path>
                <a:path w="833754" h="868679">
                  <a:moveTo>
                    <a:pt x="347472" y="47870"/>
                  </a:moveTo>
                  <a:lnTo>
                    <a:pt x="347472" y="28956"/>
                  </a:lnTo>
                  <a:lnTo>
                    <a:pt x="338177" y="36708"/>
                  </a:lnTo>
                  <a:lnTo>
                    <a:pt x="347472" y="47870"/>
                  </a:lnTo>
                  <a:close/>
                </a:path>
                <a:path w="833754" h="868679">
                  <a:moveTo>
                    <a:pt x="667512" y="391668"/>
                  </a:moveTo>
                  <a:lnTo>
                    <a:pt x="659264" y="381763"/>
                  </a:lnTo>
                  <a:lnTo>
                    <a:pt x="649224" y="390144"/>
                  </a:lnTo>
                  <a:lnTo>
                    <a:pt x="667512" y="391668"/>
                  </a:lnTo>
                  <a:close/>
                </a:path>
                <a:path w="833754" h="868679">
                  <a:moveTo>
                    <a:pt x="667512" y="407343"/>
                  </a:moveTo>
                  <a:lnTo>
                    <a:pt x="667512" y="391668"/>
                  </a:lnTo>
                  <a:lnTo>
                    <a:pt x="649224" y="390144"/>
                  </a:lnTo>
                  <a:lnTo>
                    <a:pt x="649224" y="410255"/>
                  </a:lnTo>
                  <a:lnTo>
                    <a:pt x="655320" y="417576"/>
                  </a:lnTo>
                  <a:lnTo>
                    <a:pt x="667512" y="407343"/>
                  </a:lnTo>
                  <a:close/>
                </a:path>
                <a:path w="833754" h="868679">
                  <a:moveTo>
                    <a:pt x="833628" y="236220"/>
                  </a:moveTo>
                  <a:lnTo>
                    <a:pt x="659264" y="381763"/>
                  </a:lnTo>
                  <a:lnTo>
                    <a:pt x="667512" y="391668"/>
                  </a:lnTo>
                  <a:lnTo>
                    <a:pt x="667512" y="407343"/>
                  </a:lnTo>
                  <a:lnTo>
                    <a:pt x="801875" y="294574"/>
                  </a:lnTo>
                  <a:lnTo>
                    <a:pt x="804672" y="263652"/>
                  </a:lnTo>
                  <a:lnTo>
                    <a:pt x="826008" y="274320"/>
                  </a:lnTo>
                  <a:lnTo>
                    <a:pt x="826008" y="319438"/>
                  </a:lnTo>
                  <a:lnTo>
                    <a:pt x="833628" y="236220"/>
                  </a:lnTo>
                  <a:close/>
                </a:path>
                <a:path w="833754" h="868679">
                  <a:moveTo>
                    <a:pt x="766572" y="841248"/>
                  </a:moveTo>
                  <a:lnTo>
                    <a:pt x="752546" y="840015"/>
                  </a:lnTo>
                  <a:lnTo>
                    <a:pt x="751332" y="853440"/>
                  </a:lnTo>
                  <a:lnTo>
                    <a:pt x="766572" y="841248"/>
                  </a:lnTo>
                  <a:close/>
                </a:path>
                <a:path w="833754" h="868679">
                  <a:moveTo>
                    <a:pt x="826008" y="319438"/>
                  </a:moveTo>
                  <a:lnTo>
                    <a:pt x="826008" y="274320"/>
                  </a:lnTo>
                  <a:lnTo>
                    <a:pt x="801875" y="294574"/>
                  </a:lnTo>
                  <a:lnTo>
                    <a:pt x="752546" y="840015"/>
                  </a:lnTo>
                  <a:lnTo>
                    <a:pt x="766572" y="841248"/>
                  </a:lnTo>
                  <a:lnTo>
                    <a:pt x="766572" y="867842"/>
                  </a:lnTo>
                  <a:lnTo>
                    <a:pt x="775716" y="868680"/>
                  </a:lnTo>
                  <a:lnTo>
                    <a:pt x="826008" y="319438"/>
                  </a:lnTo>
                  <a:close/>
                </a:path>
                <a:path w="833754" h="868679">
                  <a:moveTo>
                    <a:pt x="826008" y="274320"/>
                  </a:moveTo>
                  <a:lnTo>
                    <a:pt x="804672" y="263652"/>
                  </a:lnTo>
                  <a:lnTo>
                    <a:pt x="801875" y="294574"/>
                  </a:lnTo>
                  <a:lnTo>
                    <a:pt x="826008" y="274320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37465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0" dirty="0"/>
              <a:t>Binary</a:t>
            </a:r>
            <a:r>
              <a:rPr sz="4400" spc="-65" dirty="0"/>
              <a:t> </a:t>
            </a:r>
            <a:r>
              <a:rPr sz="4400" spc="-355" dirty="0"/>
              <a:t>Crossover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193" y="2286000"/>
            <a:ext cx="3953255" cy="2391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2343911"/>
            <a:ext cx="3848100" cy="2228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593" y="4724400"/>
            <a:ext cx="7859268" cy="16200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65337" y="6269225"/>
            <a:ext cx="16884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Arial"/>
                <a:cs typeface="Arial"/>
              </a:rPr>
              <a:t>Source: </a:t>
            </a:r>
            <a:r>
              <a:rPr sz="1800" spc="-125" dirty="0">
                <a:latin typeface="Arial"/>
                <a:cs typeface="Arial"/>
              </a:rPr>
              <a:t>Deb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1999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3" y="17373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399" y="228599"/>
                </a:moveTo>
                <a:lnTo>
                  <a:pt x="533399" y="0"/>
                </a:lnTo>
                <a:lnTo>
                  <a:pt x="0" y="0"/>
                </a:lnTo>
                <a:lnTo>
                  <a:pt x="0" y="228599"/>
                </a:lnTo>
                <a:lnTo>
                  <a:pt x="533399" y="228599"/>
                </a:lnTo>
                <a:close/>
              </a:path>
            </a:pathLst>
          </a:custGeom>
          <a:solidFill>
            <a:srgbClr val="DD7F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8505" y="17373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35601" y="3695438"/>
            <a:ext cx="6754495" cy="1707514"/>
            <a:chOff x="1435601" y="3695438"/>
            <a:chExt cx="6754495" cy="1707514"/>
          </a:xfrm>
        </p:grpSpPr>
        <p:sp>
          <p:nvSpPr>
            <p:cNvPr id="5" name="object 5"/>
            <p:cNvSpPr/>
            <p:nvPr/>
          </p:nvSpPr>
          <p:spPr>
            <a:xfrm>
              <a:off x="5596128" y="3695438"/>
              <a:ext cx="1112520" cy="751840"/>
            </a:xfrm>
            <a:custGeom>
              <a:avLst/>
              <a:gdLst/>
              <a:ahLst/>
              <a:cxnLst/>
              <a:rect l="l" t="t" r="r" b="b"/>
              <a:pathLst>
                <a:path w="1112520" h="751839">
                  <a:moveTo>
                    <a:pt x="19812" y="742449"/>
                  </a:moveTo>
                  <a:lnTo>
                    <a:pt x="18288" y="378213"/>
                  </a:lnTo>
                  <a:lnTo>
                    <a:pt x="0" y="385833"/>
                  </a:lnTo>
                  <a:lnTo>
                    <a:pt x="0" y="751593"/>
                  </a:lnTo>
                  <a:lnTo>
                    <a:pt x="19812" y="742449"/>
                  </a:lnTo>
                  <a:close/>
                </a:path>
                <a:path w="1112520" h="751839">
                  <a:moveTo>
                    <a:pt x="239268" y="367545"/>
                  </a:moveTo>
                  <a:lnTo>
                    <a:pt x="225552" y="337065"/>
                  </a:lnTo>
                  <a:lnTo>
                    <a:pt x="207573" y="337899"/>
                  </a:lnTo>
                  <a:lnTo>
                    <a:pt x="190309" y="340304"/>
                  </a:lnTo>
                  <a:lnTo>
                    <a:pt x="137112" y="360997"/>
                  </a:lnTo>
                  <a:lnTo>
                    <a:pt x="104060" y="393620"/>
                  </a:lnTo>
                  <a:lnTo>
                    <a:pt x="85248" y="437626"/>
                  </a:lnTo>
                  <a:lnTo>
                    <a:pt x="82677" y="460319"/>
                  </a:lnTo>
                  <a:lnTo>
                    <a:pt x="85248" y="482727"/>
                  </a:lnTo>
                  <a:lnTo>
                    <a:pt x="92964" y="504705"/>
                  </a:lnTo>
                  <a:lnTo>
                    <a:pt x="104060" y="525827"/>
                  </a:lnTo>
                  <a:lnTo>
                    <a:pt x="115062" y="538863"/>
                  </a:lnTo>
                  <a:lnTo>
                    <a:pt x="115062" y="459747"/>
                  </a:lnTo>
                  <a:lnTo>
                    <a:pt x="116776" y="443222"/>
                  </a:lnTo>
                  <a:lnTo>
                    <a:pt x="141922" y="397454"/>
                  </a:lnTo>
                  <a:lnTo>
                    <a:pt x="186761" y="372475"/>
                  </a:lnTo>
                  <a:lnTo>
                    <a:pt x="220432" y="367284"/>
                  </a:lnTo>
                  <a:lnTo>
                    <a:pt x="239268" y="367545"/>
                  </a:lnTo>
                  <a:close/>
                </a:path>
                <a:path w="1112520" h="751839">
                  <a:moveTo>
                    <a:pt x="306324" y="524517"/>
                  </a:moveTo>
                  <a:lnTo>
                    <a:pt x="292608" y="492513"/>
                  </a:lnTo>
                  <a:lnTo>
                    <a:pt x="280916" y="506253"/>
                  </a:lnTo>
                  <a:lnTo>
                    <a:pt x="268795" y="517850"/>
                  </a:lnTo>
                  <a:lnTo>
                    <a:pt x="224909" y="541234"/>
                  </a:lnTo>
                  <a:lnTo>
                    <a:pt x="206311" y="543544"/>
                  </a:lnTo>
                  <a:lnTo>
                    <a:pt x="188761" y="542472"/>
                  </a:lnTo>
                  <a:lnTo>
                    <a:pt x="141732" y="521088"/>
                  </a:lnTo>
                  <a:lnTo>
                    <a:pt x="116776" y="476273"/>
                  </a:lnTo>
                  <a:lnTo>
                    <a:pt x="115062" y="459747"/>
                  </a:lnTo>
                  <a:lnTo>
                    <a:pt x="115062" y="538863"/>
                  </a:lnTo>
                  <a:lnTo>
                    <a:pt x="158496" y="567189"/>
                  </a:lnTo>
                  <a:lnTo>
                    <a:pt x="206311" y="575381"/>
                  </a:lnTo>
                  <a:lnTo>
                    <a:pt x="229862" y="572119"/>
                  </a:lnTo>
                  <a:lnTo>
                    <a:pt x="252984" y="564141"/>
                  </a:lnTo>
                  <a:lnTo>
                    <a:pt x="268390" y="556664"/>
                  </a:lnTo>
                  <a:lnTo>
                    <a:pt x="282511" y="547758"/>
                  </a:lnTo>
                  <a:lnTo>
                    <a:pt x="295203" y="537138"/>
                  </a:lnTo>
                  <a:lnTo>
                    <a:pt x="306324" y="524517"/>
                  </a:lnTo>
                  <a:close/>
                </a:path>
                <a:path w="1112520" h="751839">
                  <a:moveTo>
                    <a:pt x="377952" y="295917"/>
                  </a:moveTo>
                  <a:lnTo>
                    <a:pt x="365760" y="266961"/>
                  </a:lnTo>
                  <a:lnTo>
                    <a:pt x="254508" y="315729"/>
                  </a:lnTo>
                  <a:lnTo>
                    <a:pt x="292608" y="404629"/>
                  </a:lnTo>
                  <a:lnTo>
                    <a:pt x="292608" y="332493"/>
                  </a:lnTo>
                  <a:lnTo>
                    <a:pt x="377952" y="295917"/>
                  </a:lnTo>
                  <a:close/>
                </a:path>
                <a:path w="1112520" h="751839">
                  <a:moveTo>
                    <a:pt x="411480" y="373641"/>
                  </a:moveTo>
                  <a:lnTo>
                    <a:pt x="399288" y="346209"/>
                  </a:lnTo>
                  <a:lnTo>
                    <a:pt x="315468" y="382785"/>
                  </a:lnTo>
                  <a:lnTo>
                    <a:pt x="292608" y="332493"/>
                  </a:lnTo>
                  <a:lnTo>
                    <a:pt x="292608" y="404629"/>
                  </a:lnTo>
                  <a:lnTo>
                    <a:pt x="326136" y="482861"/>
                  </a:lnTo>
                  <a:lnTo>
                    <a:pt x="326136" y="410217"/>
                  </a:lnTo>
                  <a:lnTo>
                    <a:pt x="411480" y="373641"/>
                  </a:lnTo>
                  <a:close/>
                </a:path>
                <a:path w="1112520" h="751839">
                  <a:moveTo>
                    <a:pt x="454152" y="469653"/>
                  </a:moveTo>
                  <a:lnTo>
                    <a:pt x="441960" y="442221"/>
                  </a:lnTo>
                  <a:lnTo>
                    <a:pt x="356616" y="480321"/>
                  </a:lnTo>
                  <a:lnTo>
                    <a:pt x="326136" y="410217"/>
                  </a:lnTo>
                  <a:lnTo>
                    <a:pt x="326136" y="482861"/>
                  </a:lnTo>
                  <a:lnTo>
                    <a:pt x="341376" y="518421"/>
                  </a:lnTo>
                  <a:lnTo>
                    <a:pt x="454152" y="469653"/>
                  </a:lnTo>
                  <a:close/>
                </a:path>
                <a:path w="1112520" h="751839">
                  <a:moveTo>
                    <a:pt x="522732" y="526041"/>
                  </a:moveTo>
                  <a:lnTo>
                    <a:pt x="522732" y="160281"/>
                  </a:lnTo>
                  <a:lnTo>
                    <a:pt x="504444" y="167901"/>
                  </a:lnTo>
                  <a:lnTo>
                    <a:pt x="504444" y="533661"/>
                  </a:lnTo>
                  <a:lnTo>
                    <a:pt x="522732" y="526041"/>
                  </a:lnTo>
                  <a:close/>
                </a:path>
                <a:path w="1112520" h="751839">
                  <a:moveTo>
                    <a:pt x="676656" y="373641"/>
                  </a:moveTo>
                  <a:lnTo>
                    <a:pt x="589788" y="170949"/>
                  </a:lnTo>
                  <a:lnTo>
                    <a:pt x="562356" y="183141"/>
                  </a:lnTo>
                  <a:lnTo>
                    <a:pt x="649224" y="385833"/>
                  </a:lnTo>
                  <a:lnTo>
                    <a:pt x="676656" y="373641"/>
                  </a:lnTo>
                  <a:close/>
                </a:path>
                <a:path w="1112520" h="751839">
                  <a:moveTo>
                    <a:pt x="748284" y="343161"/>
                  </a:moveTo>
                  <a:lnTo>
                    <a:pt x="661416" y="140469"/>
                  </a:lnTo>
                  <a:lnTo>
                    <a:pt x="633984" y="152661"/>
                  </a:lnTo>
                  <a:lnTo>
                    <a:pt x="720852" y="355353"/>
                  </a:lnTo>
                  <a:lnTo>
                    <a:pt x="748284" y="343161"/>
                  </a:lnTo>
                  <a:close/>
                </a:path>
                <a:path w="1112520" h="751839">
                  <a:moveTo>
                    <a:pt x="829056" y="100845"/>
                  </a:moveTo>
                  <a:lnTo>
                    <a:pt x="816864" y="73413"/>
                  </a:lnTo>
                  <a:lnTo>
                    <a:pt x="693420" y="126753"/>
                  </a:lnTo>
                  <a:lnTo>
                    <a:pt x="704088" y="154185"/>
                  </a:lnTo>
                  <a:lnTo>
                    <a:pt x="752856" y="132849"/>
                  </a:lnTo>
                  <a:lnTo>
                    <a:pt x="780288" y="195943"/>
                  </a:lnTo>
                  <a:lnTo>
                    <a:pt x="780288" y="122181"/>
                  </a:lnTo>
                  <a:lnTo>
                    <a:pt x="829056" y="100845"/>
                  </a:lnTo>
                  <a:close/>
                </a:path>
                <a:path w="1112520" h="751839">
                  <a:moveTo>
                    <a:pt x="856488" y="297441"/>
                  </a:moveTo>
                  <a:lnTo>
                    <a:pt x="780288" y="122181"/>
                  </a:lnTo>
                  <a:lnTo>
                    <a:pt x="780288" y="195943"/>
                  </a:lnTo>
                  <a:lnTo>
                    <a:pt x="829056" y="308109"/>
                  </a:lnTo>
                  <a:lnTo>
                    <a:pt x="856488" y="297441"/>
                  </a:lnTo>
                  <a:close/>
                </a:path>
                <a:path w="1112520" h="751839">
                  <a:moveTo>
                    <a:pt x="1051560" y="10929"/>
                  </a:moveTo>
                  <a:lnTo>
                    <a:pt x="1034986" y="5191"/>
                  </a:lnTo>
                  <a:lnTo>
                    <a:pt x="1019556" y="1595"/>
                  </a:lnTo>
                  <a:lnTo>
                    <a:pt x="1005268" y="0"/>
                  </a:lnTo>
                  <a:lnTo>
                    <a:pt x="992124" y="261"/>
                  </a:lnTo>
                  <a:lnTo>
                    <a:pt x="952476" y="7334"/>
                  </a:lnTo>
                  <a:lnTo>
                    <a:pt x="917638" y="24193"/>
                  </a:lnTo>
                  <a:lnTo>
                    <a:pt x="885634" y="56816"/>
                  </a:lnTo>
                  <a:lnTo>
                    <a:pt x="867941" y="100607"/>
                  </a:lnTo>
                  <a:lnTo>
                    <a:pt x="865822" y="122943"/>
                  </a:lnTo>
                  <a:lnTo>
                    <a:pt x="868560" y="145280"/>
                  </a:lnTo>
                  <a:lnTo>
                    <a:pt x="876300" y="167901"/>
                  </a:lnTo>
                  <a:lnTo>
                    <a:pt x="887158" y="187309"/>
                  </a:lnTo>
                  <a:lnTo>
                    <a:pt x="898398" y="200665"/>
                  </a:lnTo>
                  <a:lnTo>
                    <a:pt x="898398" y="122181"/>
                  </a:lnTo>
                  <a:lnTo>
                    <a:pt x="900112" y="105560"/>
                  </a:lnTo>
                  <a:lnTo>
                    <a:pt x="924496" y="60269"/>
                  </a:lnTo>
                  <a:lnTo>
                    <a:pt x="974859" y="33670"/>
                  </a:lnTo>
                  <a:lnTo>
                    <a:pt x="996124" y="31313"/>
                  </a:lnTo>
                  <a:lnTo>
                    <a:pt x="1017674" y="33242"/>
                  </a:lnTo>
                  <a:lnTo>
                    <a:pt x="1039368" y="39885"/>
                  </a:lnTo>
                  <a:lnTo>
                    <a:pt x="1051560" y="10929"/>
                  </a:lnTo>
                  <a:close/>
                </a:path>
                <a:path w="1112520" h="751839">
                  <a:moveTo>
                    <a:pt x="1078992" y="201573"/>
                  </a:moveTo>
                  <a:lnTo>
                    <a:pt x="1078992" y="111513"/>
                  </a:lnTo>
                  <a:lnTo>
                    <a:pt x="1078372" y="139207"/>
                  </a:lnTo>
                  <a:lnTo>
                    <a:pt x="1069467" y="162758"/>
                  </a:lnTo>
                  <a:lnTo>
                    <a:pt x="1051988" y="182022"/>
                  </a:lnTo>
                  <a:lnTo>
                    <a:pt x="1025652" y="196857"/>
                  </a:lnTo>
                  <a:lnTo>
                    <a:pt x="1005649" y="203977"/>
                  </a:lnTo>
                  <a:lnTo>
                    <a:pt x="986790" y="206954"/>
                  </a:lnTo>
                  <a:lnTo>
                    <a:pt x="969073" y="205644"/>
                  </a:lnTo>
                  <a:lnTo>
                    <a:pt x="923734" y="182379"/>
                  </a:lnTo>
                  <a:lnTo>
                    <a:pt x="900112" y="138803"/>
                  </a:lnTo>
                  <a:lnTo>
                    <a:pt x="898398" y="122181"/>
                  </a:lnTo>
                  <a:lnTo>
                    <a:pt x="898398" y="200665"/>
                  </a:lnTo>
                  <a:lnTo>
                    <a:pt x="940308" y="230385"/>
                  </a:lnTo>
                  <a:lnTo>
                    <a:pt x="987361" y="238577"/>
                  </a:lnTo>
                  <a:lnTo>
                    <a:pt x="1012102" y="235315"/>
                  </a:lnTo>
                  <a:lnTo>
                    <a:pt x="1048726" y="221622"/>
                  </a:lnTo>
                  <a:lnTo>
                    <a:pt x="1075944" y="204477"/>
                  </a:lnTo>
                  <a:lnTo>
                    <a:pt x="1078992" y="201573"/>
                  </a:lnTo>
                  <a:close/>
                </a:path>
                <a:path w="1112520" h="751839">
                  <a:moveTo>
                    <a:pt x="1112139" y="120276"/>
                  </a:moveTo>
                  <a:lnTo>
                    <a:pt x="1103066" y="80343"/>
                  </a:lnTo>
                  <a:lnTo>
                    <a:pt x="1098804" y="70365"/>
                  </a:lnTo>
                  <a:lnTo>
                    <a:pt x="1013460" y="106941"/>
                  </a:lnTo>
                  <a:lnTo>
                    <a:pt x="1024128" y="135897"/>
                  </a:lnTo>
                  <a:lnTo>
                    <a:pt x="1078992" y="111513"/>
                  </a:lnTo>
                  <a:lnTo>
                    <a:pt x="1078992" y="201573"/>
                  </a:lnTo>
                  <a:lnTo>
                    <a:pt x="1103066" y="164853"/>
                  </a:lnTo>
                  <a:lnTo>
                    <a:pt x="1111853" y="128563"/>
                  </a:lnTo>
                  <a:lnTo>
                    <a:pt x="1112139" y="12027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5601" y="4256531"/>
              <a:ext cx="6754374" cy="11460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408495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0" dirty="0"/>
              <a:t>Mutation</a:t>
            </a:r>
            <a:r>
              <a:rPr sz="4400" spc="-95" dirty="0"/>
              <a:t> </a:t>
            </a:r>
            <a:r>
              <a:rPr sz="4400" spc="-110" dirty="0"/>
              <a:t>operator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3" y="2215387"/>
            <a:ext cx="7843520" cy="2063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Arial"/>
                <a:cs typeface="Arial"/>
              </a:rPr>
              <a:t>Mutation </a:t>
            </a:r>
            <a:r>
              <a:rPr sz="2400" spc="-204" dirty="0">
                <a:latin typeface="Arial"/>
                <a:cs typeface="Arial"/>
              </a:rPr>
              <a:t>is </a:t>
            </a:r>
            <a:r>
              <a:rPr sz="2400" spc="-150" dirty="0">
                <a:latin typeface="Arial"/>
                <a:cs typeface="Arial"/>
              </a:rPr>
              <a:t>the </a:t>
            </a:r>
            <a:r>
              <a:rPr sz="2400" spc="-160" dirty="0">
                <a:latin typeface="Arial"/>
                <a:cs typeface="Arial"/>
              </a:rPr>
              <a:t>occasional </a:t>
            </a:r>
            <a:r>
              <a:rPr sz="2400" spc="-130" dirty="0">
                <a:latin typeface="Arial"/>
                <a:cs typeface="Arial"/>
              </a:rPr>
              <a:t>introduction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204" dirty="0">
                <a:latin typeface="Arial"/>
                <a:cs typeface="Arial"/>
              </a:rPr>
              <a:t>new </a:t>
            </a:r>
            <a:r>
              <a:rPr sz="2400" spc="-110" dirty="0">
                <a:latin typeface="Arial"/>
                <a:cs typeface="Arial"/>
              </a:rPr>
              <a:t>features </a:t>
            </a:r>
            <a:r>
              <a:rPr sz="2400" spc="-150" dirty="0">
                <a:latin typeface="Arial"/>
                <a:cs typeface="Arial"/>
              </a:rPr>
              <a:t>in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150" dirty="0">
                <a:latin typeface="Arial"/>
                <a:cs typeface="Arial"/>
              </a:rPr>
              <a:t>the  </a:t>
            </a:r>
            <a:r>
              <a:rPr sz="2400" spc="-165" dirty="0">
                <a:latin typeface="Arial"/>
                <a:cs typeface="Arial"/>
              </a:rPr>
              <a:t>solution strings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5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population </a:t>
            </a:r>
            <a:r>
              <a:rPr sz="2400" spc="-75" dirty="0">
                <a:latin typeface="Arial"/>
                <a:cs typeface="Arial"/>
              </a:rPr>
              <a:t>pool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130" dirty="0">
                <a:latin typeface="Arial"/>
                <a:cs typeface="Arial"/>
              </a:rPr>
              <a:t>maintain </a:t>
            </a:r>
            <a:r>
              <a:rPr sz="2400" spc="-90" dirty="0">
                <a:latin typeface="Arial"/>
                <a:cs typeface="Arial"/>
              </a:rPr>
              <a:t>diversity </a:t>
            </a:r>
            <a:r>
              <a:rPr sz="2400" spc="-150" dirty="0">
                <a:latin typeface="Arial"/>
                <a:cs typeface="Arial"/>
              </a:rPr>
              <a:t>in the  </a:t>
            </a:r>
            <a:r>
              <a:rPr sz="2400" spc="-100" dirty="0">
                <a:latin typeface="Arial"/>
                <a:cs typeface="Arial"/>
              </a:rPr>
              <a:t>population.</a:t>
            </a:r>
            <a:endParaRPr sz="24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1639"/>
              </a:spcBef>
            </a:pPr>
            <a:r>
              <a:rPr sz="2400" spc="-240" dirty="0">
                <a:latin typeface="Arial"/>
                <a:cs typeface="Arial"/>
              </a:rPr>
              <a:t>Though </a:t>
            </a:r>
            <a:r>
              <a:rPr sz="2400" spc="-195" dirty="0">
                <a:latin typeface="Arial"/>
                <a:cs typeface="Arial"/>
              </a:rPr>
              <a:t>crossover </a:t>
            </a:r>
            <a:r>
              <a:rPr sz="2400" spc="-235" dirty="0">
                <a:latin typeface="Arial"/>
                <a:cs typeface="Arial"/>
              </a:rPr>
              <a:t>has </a:t>
            </a:r>
            <a:r>
              <a:rPr sz="2400" spc="-150" dirty="0">
                <a:latin typeface="Arial"/>
                <a:cs typeface="Arial"/>
              </a:rPr>
              <a:t>the </a:t>
            </a:r>
            <a:r>
              <a:rPr sz="2400" spc="-180" dirty="0">
                <a:latin typeface="Arial"/>
                <a:cs typeface="Arial"/>
              </a:rPr>
              <a:t>main </a:t>
            </a:r>
            <a:r>
              <a:rPr sz="2400" spc="-105" dirty="0">
                <a:latin typeface="Arial"/>
                <a:cs typeface="Arial"/>
              </a:rPr>
              <a:t>responsibility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170" dirty="0">
                <a:latin typeface="Arial"/>
                <a:cs typeface="Arial"/>
              </a:rPr>
              <a:t>search </a:t>
            </a:r>
            <a:r>
              <a:rPr sz="2400" spc="-20" dirty="0">
                <a:latin typeface="Arial"/>
                <a:cs typeface="Arial"/>
              </a:rPr>
              <a:t>for </a:t>
            </a:r>
            <a:r>
              <a:rPr sz="2400" spc="-150" dirty="0">
                <a:latin typeface="Arial"/>
                <a:cs typeface="Arial"/>
              </a:rPr>
              <a:t>the  </a:t>
            </a:r>
            <a:r>
              <a:rPr sz="2400" spc="-90" dirty="0">
                <a:latin typeface="Arial"/>
                <a:cs typeface="Arial"/>
              </a:rPr>
              <a:t>optimal </a:t>
            </a:r>
            <a:r>
              <a:rPr sz="2400" spc="-160" dirty="0">
                <a:latin typeface="Arial"/>
                <a:cs typeface="Arial"/>
              </a:rPr>
              <a:t>solution, </a:t>
            </a:r>
            <a:r>
              <a:rPr sz="2400" spc="-145" dirty="0">
                <a:latin typeface="Arial"/>
                <a:cs typeface="Arial"/>
              </a:rPr>
              <a:t>mutation </a:t>
            </a:r>
            <a:r>
              <a:rPr sz="2400" spc="-204" dirty="0">
                <a:latin typeface="Arial"/>
                <a:cs typeface="Arial"/>
              </a:rPr>
              <a:t>is </a:t>
            </a:r>
            <a:r>
              <a:rPr sz="2400" spc="-140" dirty="0">
                <a:latin typeface="Arial"/>
                <a:cs typeface="Arial"/>
              </a:rPr>
              <a:t>also </a:t>
            </a:r>
            <a:r>
              <a:rPr sz="2400" spc="-210" dirty="0">
                <a:latin typeface="Arial"/>
                <a:cs typeface="Arial"/>
              </a:rPr>
              <a:t>used </a:t>
            </a:r>
            <a:r>
              <a:rPr sz="2400" spc="-20" dirty="0">
                <a:latin typeface="Arial"/>
                <a:cs typeface="Arial"/>
              </a:rPr>
              <a:t>for </a:t>
            </a:r>
            <a:r>
              <a:rPr sz="2400" spc="-180" dirty="0">
                <a:latin typeface="Arial"/>
                <a:cs typeface="Arial"/>
              </a:rPr>
              <a:t>this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purpose.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2655" y="5418833"/>
            <a:ext cx="1945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Arial"/>
                <a:cs typeface="Arial"/>
              </a:rPr>
              <a:t>Before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mutation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9523" y="5418833"/>
            <a:ext cx="176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Arial"/>
                <a:cs typeface="Arial"/>
              </a:rPr>
              <a:t>After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mutation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6007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4" dirty="0"/>
              <a:t>Introduction </a:t>
            </a:r>
            <a:r>
              <a:rPr sz="4400" spc="-145" dirty="0"/>
              <a:t>to</a:t>
            </a:r>
            <a:r>
              <a:rPr sz="4400" spc="165" dirty="0"/>
              <a:t> </a:t>
            </a:r>
            <a:r>
              <a:rPr sz="4400" spc="-185" dirty="0"/>
              <a:t>optimization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644630" y="6796813"/>
            <a:ext cx="132905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400" spc="-5" dirty="0">
                <a:solidFill>
                  <a:srgbClr val="765E54"/>
                </a:solidFill>
                <a:latin typeface="Arial"/>
                <a:cs typeface="Arial"/>
              </a:rPr>
              <a:t>7 </a:t>
            </a:r>
            <a:r>
              <a:rPr sz="1400" spc="-85" dirty="0">
                <a:solidFill>
                  <a:srgbClr val="765E54"/>
                </a:solidFill>
                <a:latin typeface="Arial"/>
                <a:cs typeface="Arial"/>
              </a:rPr>
              <a:t>November </a:t>
            </a:r>
            <a:r>
              <a:rPr sz="1400" spc="-5" dirty="0">
                <a:solidFill>
                  <a:srgbClr val="765E54"/>
                </a:solidFill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045" y="1723135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71593" y="2362199"/>
            <a:ext cx="7315200" cy="4648200"/>
            <a:chOff x="1371593" y="2362199"/>
            <a:chExt cx="7315200" cy="4648200"/>
          </a:xfrm>
        </p:grpSpPr>
        <p:sp>
          <p:nvSpPr>
            <p:cNvPr id="7" name="object 7"/>
            <p:cNvSpPr/>
            <p:nvPr/>
          </p:nvSpPr>
          <p:spPr>
            <a:xfrm>
              <a:off x="1371593" y="2362199"/>
              <a:ext cx="7315200" cy="4648200"/>
            </a:xfrm>
            <a:custGeom>
              <a:avLst/>
              <a:gdLst/>
              <a:ahLst/>
              <a:cxnLst/>
              <a:rect l="l" t="t" r="r" b="b"/>
              <a:pathLst>
                <a:path w="7315200" h="4648200">
                  <a:moveTo>
                    <a:pt x="7315205" y="4648199"/>
                  </a:moveTo>
                  <a:lnTo>
                    <a:pt x="7315205" y="0"/>
                  </a:lnTo>
                  <a:lnTo>
                    <a:pt x="0" y="0"/>
                  </a:lnTo>
                  <a:lnTo>
                    <a:pt x="0" y="4648199"/>
                  </a:lnTo>
                  <a:lnTo>
                    <a:pt x="7315205" y="4648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1075" y="2427731"/>
              <a:ext cx="6802120" cy="4162425"/>
            </a:xfrm>
            <a:custGeom>
              <a:avLst/>
              <a:gdLst/>
              <a:ahLst/>
              <a:cxnLst/>
              <a:rect l="l" t="t" r="r" b="b"/>
              <a:pathLst>
                <a:path w="6802120" h="4162425">
                  <a:moveTo>
                    <a:pt x="0" y="0"/>
                  </a:moveTo>
                  <a:lnTo>
                    <a:pt x="0" y="4162043"/>
                  </a:lnTo>
                  <a:lnTo>
                    <a:pt x="6801611" y="4162043"/>
                  </a:lnTo>
                  <a:lnTo>
                    <a:pt x="6801611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1075" y="2808731"/>
              <a:ext cx="925194" cy="3771900"/>
            </a:xfrm>
            <a:custGeom>
              <a:avLst/>
              <a:gdLst/>
              <a:ahLst/>
              <a:cxnLst/>
              <a:rect l="l" t="t" r="r" b="b"/>
              <a:pathLst>
                <a:path w="925194" h="3771900">
                  <a:moveTo>
                    <a:pt x="10667" y="3771899"/>
                  </a:moveTo>
                  <a:lnTo>
                    <a:pt x="0" y="3771899"/>
                  </a:lnTo>
                  <a:lnTo>
                    <a:pt x="152399" y="3771899"/>
                  </a:lnTo>
                  <a:lnTo>
                    <a:pt x="163067" y="3761231"/>
                  </a:lnTo>
                  <a:lnTo>
                    <a:pt x="172211" y="3761231"/>
                  </a:lnTo>
                  <a:lnTo>
                    <a:pt x="181355" y="3752087"/>
                  </a:lnTo>
                  <a:lnTo>
                    <a:pt x="190499" y="3752087"/>
                  </a:lnTo>
                  <a:lnTo>
                    <a:pt x="201167" y="3742943"/>
                  </a:lnTo>
                  <a:lnTo>
                    <a:pt x="210311" y="3733799"/>
                  </a:lnTo>
                  <a:lnTo>
                    <a:pt x="219455" y="3723131"/>
                  </a:lnTo>
                  <a:lnTo>
                    <a:pt x="228599" y="3713987"/>
                  </a:lnTo>
                  <a:lnTo>
                    <a:pt x="228599" y="3695699"/>
                  </a:lnTo>
                  <a:lnTo>
                    <a:pt x="239267" y="3685031"/>
                  </a:lnTo>
                  <a:lnTo>
                    <a:pt x="248411" y="3675887"/>
                  </a:lnTo>
                  <a:lnTo>
                    <a:pt x="257555" y="3657599"/>
                  </a:lnTo>
                  <a:lnTo>
                    <a:pt x="257555" y="3637787"/>
                  </a:lnTo>
                  <a:lnTo>
                    <a:pt x="266699" y="3619499"/>
                  </a:lnTo>
                  <a:lnTo>
                    <a:pt x="277367" y="3599687"/>
                  </a:lnTo>
                  <a:lnTo>
                    <a:pt x="277367" y="3581399"/>
                  </a:lnTo>
                  <a:lnTo>
                    <a:pt x="286511" y="3552443"/>
                  </a:lnTo>
                  <a:lnTo>
                    <a:pt x="295655" y="3523487"/>
                  </a:lnTo>
                  <a:lnTo>
                    <a:pt x="304799" y="3494531"/>
                  </a:lnTo>
                  <a:lnTo>
                    <a:pt x="304799" y="3467099"/>
                  </a:lnTo>
                  <a:lnTo>
                    <a:pt x="315467" y="3428999"/>
                  </a:lnTo>
                  <a:lnTo>
                    <a:pt x="324611" y="3390899"/>
                  </a:lnTo>
                  <a:lnTo>
                    <a:pt x="324611" y="3352799"/>
                  </a:lnTo>
                  <a:lnTo>
                    <a:pt x="333755" y="3304031"/>
                  </a:lnTo>
                  <a:lnTo>
                    <a:pt x="342899" y="3256787"/>
                  </a:lnTo>
                  <a:lnTo>
                    <a:pt x="353567" y="3209543"/>
                  </a:lnTo>
                  <a:lnTo>
                    <a:pt x="353567" y="3162299"/>
                  </a:lnTo>
                  <a:lnTo>
                    <a:pt x="362711" y="3104387"/>
                  </a:lnTo>
                  <a:lnTo>
                    <a:pt x="371855" y="3047999"/>
                  </a:lnTo>
                  <a:lnTo>
                    <a:pt x="371855" y="2990087"/>
                  </a:lnTo>
                  <a:lnTo>
                    <a:pt x="380999" y="2923031"/>
                  </a:lnTo>
                  <a:lnTo>
                    <a:pt x="391667" y="2857499"/>
                  </a:lnTo>
                  <a:lnTo>
                    <a:pt x="400811" y="2790443"/>
                  </a:lnTo>
                  <a:lnTo>
                    <a:pt x="400811" y="2723387"/>
                  </a:lnTo>
                  <a:lnTo>
                    <a:pt x="409955" y="2647187"/>
                  </a:lnTo>
                  <a:lnTo>
                    <a:pt x="419099" y="2570987"/>
                  </a:lnTo>
                  <a:lnTo>
                    <a:pt x="419099" y="2494787"/>
                  </a:lnTo>
                  <a:lnTo>
                    <a:pt x="429767" y="2409443"/>
                  </a:lnTo>
                  <a:lnTo>
                    <a:pt x="438911" y="2333243"/>
                  </a:lnTo>
                  <a:lnTo>
                    <a:pt x="448055" y="2247899"/>
                  </a:lnTo>
                  <a:lnTo>
                    <a:pt x="448055" y="2162555"/>
                  </a:lnTo>
                  <a:lnTo>
                    <a:pt x="457199" y="2066543"/>
                  </a:lnTo>
                  <a:lnTo>
                    <a:pt x="467867" y="1981199"/>
                  </a:lnTo>
                  <a:lnTo>
                    <a:pt x="467867" y="1885187"/>
                  </a:lnTo>
                  <a:lnTo>
                    <a:pt x="477011" y="1799843"/>
                  </a:lnTo>
                  <a:lnTo>
                    <a:pt x="486155" y="1705355"/>
                  </a:lnTo>
                  <a:lnTo>
                    <a:pt x="495299" y="1618487"/>
                  </a:lnTo>
                  <a:lnTo>
                    <a:pt x="495299" y="1523999"/>
                  </a:lnTo>
                  <a:lnTo>
                    <a:pt x="505967" y="1427987"/>
                  </a:lnTo>
                  <a:lnTo>
                    <a:pt x="515111" y="1342643"/>
                  </a:lnTo>
                  <a:lnTo>
                    <a:pt x="515111" y="1248155"/>
                  </a:lnTo>
                  <a:lnTo>
                    <a:pt x="524255" y="1161287"/>
                  </a:lnTo>
                  <a:lnTo>
                    <a:pt x="533399" y="1066799"/>
                  </a:lnTo>
                  <a:lnTo>
                    <a:pt x="544067" y="981455"/>
                  </a:lnTo>
                  <a:lnTo>
                    <a:pt x="544067" y="905255"/>
                  </a:lnTo>
                  <a:lnTo>
                    <a:pt x="553211" y="819911"/>
                  </a:lnTo>
                  <a:lnTo>
                    <a:pt x="562355" y="733043"/>
                  </a:lnTo>
                  <a:lnTo>
                    <a:pt x="562355" y="656843"/>
                  </a:lnTo>
                  <a:lnTo>
                    <a:pt x="571499" y="591311"/>
                  </a:lnTo>
                  <a:lnTo>
                    <a:pt x="582167" y="515111"/>
                  </a:lnTo>
                  <a:lnTo>
                    <a:pt x="591311" y="448055"/>
                  </a:lnTo>
                  <a:lnTo>
                    <a:pt x="591311" y="390143"/>
                  </a:lnTo>
                  <a:lnTo>
                    <a:pt x="600455" y="324611"/>
                  </a:lnTo>
                  <a:lnTo>
                    <a:pt x="609599" y="275843"/>
                  </a:lnTo>
                  <a:lnTo>
                    <a:pt x="609599" y="219455"/>
                  </a:lnTo>
                  <a:lnTo>
                    <a:pt x="620267" y="181355"/>
                  </a:lnTo>
                  <a:lnTo>
                    <a:pt x="629411" y="134111"/>
                  </a:lnTo>
                  <a:lnTo>
                    <a:pt x="638555" y="105155"/>
                  </a:lnTo>
                  <a:lnTo>
                    <a:pt x="638555" y="67055"/>
                  </a:lnTo>
                  <a:lnTo>
                    <a:pt x="647699" y="47243"/>
                  </a:lnTo>
                  <a:lnTo>
                    <a:pt x="658367" y="28955"/>
                  </a:lnTo>
                  <a:lnTo>
                    <a:pt x="658367" y="9143"/>
                  </a:lnTo>
                  <a:lnTo>
                    <a:pt x="667511" y="0"/>
                  </a:lnTo>
                  <a:lnTo>
                    <a:pt x="676655" y="0"/>
                  </a:lnTo>
                  <a:lnTo>
                    <a:pt x="685799" y="9143"/>
                  </a:lnTo>
                  <a:lnTo>
                    <a:pt x="696467" y="28955"/>
                  </a:lnTo>
                  <a:lnTo>
                    <a:pt x="705611" y="47243"/>
                  </a:lnTo>
                  <a:lnTo>
                    <a:pt x="705611" y="67055"/>
                  </a:lnTo>
                  <a:lnTo>
                    <a:pt x="714755" y="105155"/>
                  </a:lnTo>
                  <a:lnTo>
                    <a:pt x="723899" y="134111"/>
                  </a:lnTo>
                  <a:lnTo>
                    <a:pt x="734567" y="181355"/>
                  </a:lnTo>
                  <a:lnTo>
                    <a:pt x="734567" y="219455"/>
                  </a:lnTo>
                  <a:lnTo>
                    <a:pt x="743711" y="275843"/>
                  </a:lnTo>
                  <a:lnTo>
                    <a:pt x="752855" y="324611"/>
                  </a:lnTo>
                  <a:lnTo>
                    <a:pt x="752855" y="390143"/>
                  </a:lnTo>
                  <a:lnTo>
                    <a:pt x="761999" y="448055"/>
                  </a:lnTo>
                  <a:lnTo>
                    <a:pt x="772667" y="515111"/>
                  </a:lnTo>
                  <a:lnTo>
                    <a:pt x="781811" y="591311"/>
                  </a:lnTo>
                  <a:lnTo>
                    <a:pt x="781811" y="656843"/>
                  </a:lnTo>
                  <a:lnTo>
                    <a:pt x="790955" y="733043"/>
                  </a:lnTo>
                  <a:lnTo>
                    <a:pt x="800099" y="819911"/>
                  </a:lnTo>
                  <a:lnTo>
                    <a:pt x="800099" y="905255"/>
                  </a:lnTo>
                  <a:lnTo>
                    <a:pt x="810767" y="981455"/>
                  </a:lnTo>
                  <a:lnTo>
                    <a:pt x="819911" y="1066799"/>
                  </a:lnTo>
                  <a:lnTo>
                    <a:pt x="829055" y="1161287"/>
                  </a:lnTo>
                  <a:lnTo>
                    <a:pt x="829055" y="1248155"/>
                  </a:lnTo>
                  <a:lnTo>
                    <a:pt x="838199" y="1342643"/>
                  </a:lnTo>
                  <a:lnTo>
                    <a:pt x="848867" y="1427987"/>
                  </a:lnTo>
                  <a:lnTo>
                    <a:pt x="848867" y="1523999"/>
                  </a:lnTo>
                  <a:lnTo>
                    <a:pt x="858011" y="1618487"/>
                  </a:lnTo>
                  <a:lnTo>
                    <a:pt x="867155" y="1705355"/>
                  </a:lnTo>
                  <a:lnTo>
                    <a:pt x="876299" y="1799843"/>
                  </a:lnTo>
                  <a:lnTo>
                    <a:pt x="876299" y="1885187"/>
                  </a:lnTo>
                  <a:lnTo>
                    <a:pt x="886967" y="1981199"/>
                  </a:lnTo>
                  <a:lnTo>
                    <a:pt x="896111" y="2066543"/>
                  </a:lnTo>
                  <a:lnTo>
                    <a:pt x="896111" y="2162555"/>
                  </a:lnTo>
                  <a:lnTo>
                    <a:pt x="905255" y="2247899"/>
                  </a:lnTo>
                  <a:lnTo>
                    <a:pt x="914399" y="2333243"/>
                  </a:lnTo>
                  <a:lnTo>
                    <a:pt x="925067" y="2409443"/>
                  </a:lnTo>
                  <a:lnTo>
                    <a:pt x="925067" y="2494787"/>
                  </a:lnTo>
                </a:path>
              </a:pathLst>
            </a:custGeom>
            <a:ln w="1903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76143" y="3866387"/>
              <a:ext cx="980440" cy="2723515"/>
            </a:xfrm>
            <a:custGeom>
              <a:avLst/>
              <a:gdLst/>
              <a:ahLst/>
              <a:cxnLst/>
              <a:rect l="l" t="t" r="r" b="b"/>
              <a:pathLst>
                <a:path w="980439" h="2723515">
                  <a:moveTo>
                    <a:pt x="0" y="1437131"/>
                  </a:moveTo>
                  <a:lnTo>
                    <a:pt x="9143" y="1513331"/>
                  </a:lnTo>
                  <a:lnTo>
                    <a:pt x="18287" y="1589531"/>
                  </a:lnTo>
                  <a:lnTo>
                    <a:pt x="18287" y="1665731"/>
                  </a:lnTo>
                  <a:lnTo>
                    <a:pt x="27431" y="1732787"/>
                  </a:lnTo>
                  <a:lnTo>
                    <a:pt x="38099" y="1799843"/>
                  </a:lnTo>
                  <a:lnTo>
                    <a:pt x="47243" y="1865375"/>
                  </a:lnTo>
                  <a:lnTo>
                    <a:pt x="47243" y="1932431"/>
                  </a:lnTo>
                  <a:lnTo>
                    <a:pt x="56387" y="1990343"/>
                  </a:lnTo>
                  <a:lnTo>
                    <a:pt x="65531" y="2046731"/>
                  </a:lnTo>
                  <a:lnTo>
                    <a:pt x="65531" y="2104643"/>
                  </a:lnTo>
                  <a:lnTo>
                    <a:pt x="76199" y="2151887"/>
                  </a:lnTo>
                  <a:lnTo>
                    <a:pt x="85343" y="2199131"/>
                  </a:lnTo>
                  <a:lnTo>
                    <a:pt x="94487" y="2246375"/>
                  </a:lnTo>
                  <a:lnTo>
                    <a:pt x="94487" y="2295143"/>
                  </a:lnTo>
                  <a:lnTo>
                    <a:pt x="103631" y="2333243"/>
                  </a:lnTo>
                  <a:lnTo>
                    <a:pt x="114299" y="2371343"/>
                  </a:lnTo>
                  <a:lnTo>
                    <a:pt x="114299" y="2409443"/>
                  </a:lnTo>
                  <a:lnTo>
                    <a:pt x="123443" y="2436875"/>
                  </a:lnTo>
                  <a:lnTo>
                    <a:pt x="132587" y="2465831"/>
                  </a:lnTo>
                  <a:lnTo>
                    <a:pt x="141731" y="2494787"/>
                  </a:lnTo>
                  <a:lnTo>
                    <a:pt x="141731" y="2523743"/>
                  </a:lnTo>
                  <a:lnTo>
                    <a:pt x="152399" y="2542031"/>
                  </a:lnTo>
                  <a:lnTo>
                    <a:pt x="161543" y="2561843"/>
                  </a:lnTo>
                  <a:lnTo>
                    <a:pt x="161543" y="2580131"/>
                  </a:lnTo>
                  <a:lnTo>
                    <a:pt x="170687" y="2599943"/>
                  </a:lnTo>
                  <a:lnTo>
                    <a:pt x="179831" y="2618231"/>
                  </a:lnTo>
                  <a:lnTo>
                    <a:pt x="190499" y="2627375"/>
                  </a:lnTo>
                  <a:lnTo>
                    <a:pt x="190499" y="2638043"/>
                  </a:lnTo>
                  <a:lnTo>
                    <a:pt x="199643" y="2656331"/>
                  </a:lnTo>
                  <a:lnTo>
                    <a:pt x="217931" y="2676143"/>
                  </a:lnTo>
                  <a:lnTo>
                    <a:pt x="208787" y="2676143"/>
                  </a:lnTo>
                  <a:lnTo>
                    <a:pt x="217931" y="2676143"/>
                  </a:lnTo>
                  <a:lnTo>
                    <a:pt x="228599" y="2685287"/>
                  </a:lnTo>
                  <a:lnTo>
                    <a:pt x="237743" y="2694431"/>
                  </a:lnTo>
                  <a:lnTo>
                    <a:pt x="246887" y="2703575"/>
                  </a:lnTo>
                  <a:lnTo>
                    <a:pt x="256031" y="2703575"/>
                  </a:lnTo>
                  <a:lnTo>
                    <a:pt x="266699" y="2714243"/>
                  </a:lnTo>
                  <a:lnTo>
                    <a:pt x="419099" y="2714243"/>
                  </a:lnTo>
                  <a:lnTo>
                    <a:pt x="428243" y="2723387"/>
                  </a:lnTo>
                  <a:lnTo>
                    <a:pt x="437387" y="2714243"/>
                  </a:lnTo>
                  <a:lnTo>
                    <a:pt x="589787" y="2714243"/>
                  </a:lnTo>
                  <a:lnTo>
                    <a:pt x="598931" y="2703575"/>
                  </a:lnTo>
                  <a:lnTo>
                    <a:pt x="609599" y="2703575"/>
                  </a:lnTo>
                  <a:lnTo>
                    <a:pt x="618743" y="2694431"/>
                  </a:lnTo>
                  <a:lnTo>
                    <a:pt x="627887" y="2694431"/>
                  </a:lnTo>
                  <a:lnTo>
                    <a:pt x="647699" y="2676143"/>
                  </a:lnTo>
                  <a:lnTo>
                    <a:pt x="637031" y="2676143"/>
                  </a:lnTo>
                  <a:lnTo>
                    <a:pt x="647699" y="2676143"/>
                  </a:lnTo>
                  <a:lnTo>
                    <a:pt x="656843" y="2665475"/>
                  </a:lnTo>
                  <a:lnTo>
                    <a:pt x="665987" y="2656331"/>
                  </a:lnTo>
                  <a:lnTo>
                    <a:pt x="665987" y="2647187"/>
                  </a:lnTo>
                  <a:lnTo>
                    <a:pt x="675131" y="2627375"/>
                  </a:lnTo>
                  <a:lnTo>
                    <a:pt x="685799" y="2618231"/>
                  </a:lnTo>
                  <a:lnTo>
                    <a:pt x="685799" y="2599943"/>
                  </a:lnTo>
                  <a:lnTo>
                    <a:pt x="694943" y="2589275"/>
                  </a:lnTo>
                  <a:lnTo>
                    <a:pt x="704087" y="2570987"/>
                  </a:lnTo>
                  <a:lnTo>
                    <a:pt x="713231" y="2551175"/>
                  </a:lnTo>
                  <a:lnTo>
                    <a:pt x="713231" y="2523743"/>
                  </a:lnTo>
                  <a:lnTo>
                    <a:pt x="723899" y="2503931"/>
                  </a:lnTo>
                  <a:lnTo>
                    <a:pt x="733043" y="2474975"/>
                  </a:lnTo>
                  <a:lnTo>
                    <a:pt x="733043" y="2447543"/>
                  </a:lnTo>
                  <a:lnTo>
                    <a:pt x="742187" y="2418587"/>
                  </a:lnTo>
                  <a:lnTo>
                    <a:pt x="751331" y="2380487"/>
                  </a:lnTo>
                  <a:lnTo>
                    <a:pt x="761999" y="2342387"/>
                  </a:lnTo>
                  <a:lnTo>
                    <a:pt x="761999" y="2304287"/>
                  </a:lnTo>
                  <a:lnTo>
                    <a:pt x="771143" y="2266187"/>
                  </a:lnTo>
                  <a:lnTo>
                    <a:pt x="780287" y="2218943"/>
                  </a:lnTo>
                  <a:lnTo>
                    <a:pt x="780287" y="2170175"/>
                  </a:lnTo>
                  <a:lnTo>
                    <a:pt x="789431" y="2122931"/>
                  </a:lnTo>
                  <a:lnTo>
                    <a:pt x="800099" y="2075687"/>
                  </a:lnTo>
                  <a:lnTo>
                    <a:pt x="809243" y="2017775"/>
                  </a:lnTo>
                  <a:lnTo>
                    <a:pt x="809243" y="1961387"/>
                  </a:lnTo>
                  <a:lnTo>
                    <a:pt x="818387" y="1903475"/>
                  </a:lnTo>
                  <a:lnTo>
                    <a:pt x="827531" y="1837943"/>
                  </a:lnTo>
                  <a:lnTo>
                    <a:pt x="827531" y="1770887"/>
                  </a:lnTo>
                  <a:lnTo>
                    <a:pt x="838199" y="1703831"/>
                  </a:lnTo>
                  <a:lnTo>
                    <a:pt x="847343" y="1636775"/>
                  </a:lnTo>
                  <a:lnTo>
                    <a:pt x="856487" y="1560575"/>
                  </a:lnTo>
                  <a:lnTo>
                    <a:pt x="856487" y="1484375"/>
                  </a:lnTo>
                  <a:lnTo>
                    <a:pt x="865631" y="1408175"/>
                  </a:lnTo>
                  <a:lnTo>
                    <a:pt x="876299" y="1331975"/>
                  </a:lnTo>
                  <a:lnTo>
                    <a:pt x="876299" y="1257299"/>
                  </a:lnTo>
                  <a:lnTo>
                    <a:pt x="885443" y="1170431"/>
                  </a:lnTo>
                  <a:lnTo>
                    <a:pt x="894587" y="1094231"/>
                  </a:lnTo>
                  <a:lnTo>
                    <a:pt x="903731" y="1008887"/>
                  </a:lnTo>
                  <a:lnTo>
                    <a:pt x="903731" y="923543"/>
                  </a:lnTo>
                  <a:lnTo>
                    <a:pt x="914399" y="838199"/>
                  </a:lnTo>
                  <a:lnTo>
                    <a:pt x="923543" y="751331"/>
                  </a:lnTo>
                  <a:lnTo>
                    <a:pt x="923543" y="665987"/>
                  </a:lnTo>
                  <a:lnTo>
                    <a:pt x="932687" y="580643"/>
                  </a:lnTo>
                  <a:lnTo>
                    <a:pt x="941831" y="495299"/>
                  </a:lnTo>
                  <a:lnTo>
                    <a:pt x="952499" y="408431"/>
                  </a:lnTo>
                  <a:lnTo>
                    <a:pt x="952499" y="323087"/>
                  </a:lnTo>
                  <a:lnTo>
                    <a:pt x="961643" y="237743"/>
                  </a:lnTo>
                  <a:lnTo>
                    <a:pt x="970787" y="161543"/>
                  </a:lnTo>
                  <a:lnTo>
                    <a:pt x="970787" y="76199"/>
                  </a:lnTo>
                  <a:lnTo>
                    <a:pt x="979931" y="0"/>
                  </a:lnTo>
                </a:path>
              </a:pathLst>
            </a:custGeom>
            <a:ln w="1903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6075" y="3066287"/>
              <a:ext cx="981710" cy="3523615"/>
            </a:xfrm>
            <a:custGeom>
              <a:avLst/>
              <a:gdLst/>
              <a:ahLst/>
              <a:cxnLst/>
              <a:rect l="l" t="t" r="r" b="b"/>
              <a:pathLst>
                <a:path w="981710" h="3523615">
                  <a:moveTo>
                    <a:pt x="0" y="800099"/>
                  </a:moveTo>
                  <a:lnTo>
                    <a:pt x="10667" y="723899"/>
                  </a:lnTo>
                  <a:lnTo>
                    <a:pt x="19811" y="647699"/>
                  </a:lnTo>
                  <a:lnTo>
                    <a:pt x="19811" y="580643"/>
                  </a:lnTo>
                  <a:lnTo>
                    <a:pt x="28955" y="513587"/>
                  </a:lnTo>
                  <a:lnTo>
                    <a:pt x="38099" y="448055"/>
                  </a:lnTo>
                  <a:lnTo>
                    <a:pt x="38099" y="390143"/>
                  </a:lnTo>
                  <a:lnTo>
                    <a:pt x="48767" y="333755"/>
                  </a:lnTo>
                  <a:lnTo>
                    <a:pt x="57911" y="275843"/>
                  </a:lnTo>
                  <a:lnTo>
                    <a:pt x="67055" y="228599"/>
                  </a:lnTo>
                  <a:lnTo>
                    <a:pt x="67055" y="181355"/>
                  </a:lnTo>
                  <a:lnTo>
                    <a:pt x="76199" y="143255"/>
                  </a:lnTo>
                  <a:lnTo>
                    <a:pt x="86867" y="105155"/>
                  </a:lnTo>
                  <a:lnTo>
                    <a:pt x="86867" y="76199"/>
                  </a:lnTo>
                  <a:lnTo>
                    <a:pt x="96011" y="47243"/>
                  </a:lnTo>
                  <a:lnTo>
                    <a:pt x="105155" y="28955"/>
                  </a:lnTo>
                  <a:lnTo>
                    <a:pt x="124967" y="0"/>
                  </a:lnTo>
                  <a:lnTo>
                    <a:pt x="114299" y="0"/>
                  </a:lnTo>
                  <a:lnTo>
                    <a:pt x="134111" y="0"/>
                  </a:lnTo>
                  <a:lnTo>
                    <a:pt x="143255" y="9143"/>
                  </a:lnTo>
                  <a:lnTo>
                    <a:pt x="152399" y="28955"/>
                  </a:lnTo>
                  <a:lnTo>
                    <a:pt x="163067" y="47243"/>
                  </a:lnTo>
                  <a:lnTo>
                    <a:pt x="163067" y="76199"/>
                  </a:lnTo>
                  <a:lnTo>
                    <a:pt x="172211" y="105155"/>
                  </a:lnTo>
                  <a:lnTo>
                    <a:pt x="181355" y="143255"/>
                  </a:lnTo>
                  <a:lnTo>
                    <a:pt x="181355" y="181355"/>
                  </a:lnTo>
                  <a:lnTo>
                    <a:pt x="190499" y="219455"/>
                  </a:lnTo>
                  <a:lnTo>
                    <a:pt x="201167" y="275843"/>
                  </a:lnTo>
                  <a:lnTo>
                    <a:pt x="210311" y="323087"/>
                  </a:lnTo>
                  <a:lnTo>
                    <a:pt x="210311" y="380999"/>
                  </a:lnTo>
                  <a:lnTo>
                    <a:pt x="219455" y="437387"/>
                  </a:lnTo>
                  <a:lnTo>
                    <a:pt x="228599" y="504443"/>
                  </a:lnTo>
                  <a:lnTo>
                    <a:pt x="228599" y="571499"/>
                  </a:lnTo>
                  <a:lnTo>
                    <a:pt x="239267" y="647699"/>
                  </a:lnTo>
                  <a:lnTo>
                    <a:pt x="248411" y="713231"/>
                  </a:lnTo>
                  <a:lnTo>
                    <a:pt x="257555" y="789431"/>
                  </a:lnTo>
                  <a:lnTo>
                    <a:pt x="257555" y="865631"/>
                  </a:lnTo>
                  <a:lnTo>
                    <a:pt x="266699" y="952499"/>
                  </a:lnTo>
                  <a:lnTo>
                    <a:pt x="277367" y="1028699"/>
                  </a:lnTo>
                  <a:lnTo>
                    <a:pt x="277367" y="1114043"/>
                  </a:lnTo>
                  <a:lnTo>
                    <a:pt x="286511" y="1199387"/>
                  </a:lnTo>
                  <a:lnTo>
                    <a:pt x="295655" y="1284731"/>
                  </a:lnTo>
                  <a:lnTo>
                    <a:pt x="304799" y="1371599"/>
                  </a:lnTo>
                  <a:lnTo>
                    <a:pt x="304799" y="1456943"/>
                  </a:lnTo>
                  <a:lnTo>
                    <a:pt x="315467" y="1542287"/>
                  </a:lnTo>
                  <a:lnTo>
                    <a:pt x="324611" y="1627631"/>
                  </a:lnTo>
                  <a:lnTo>
                    <a:pt x="324611" y="1714499"/>
                  </a:lnTo>
                  <a:lnTo>
                    <a:pt x="333755" y="1799843"/>
                  </a:lnTo>
                  <a:lnTo>
                    <a:pt x="342899" y="1876043"/>
                  </a:lnTo>
                  <a:lnTo>
                    <a:pt x="353567" y="1961387"/>
                  </a:lnTo>
                  <a:lnTo>
                    <a:pt x="353567" y="2046731"/>
                  </a:lnTo>
                  <a:lnTo>
                    <a:pt x="362711" y="2122931"/>
                  </a:lnTo>
                  <a:lnTo>
                    <a:pt x="371855" y="2199131"/>
                  </a:lnTo>
                  <a:lnTo>
                    <a:pt x="371855" y="2275331"/>
                  </a:lnTo>
                  <a:lnTo>
                    <a:pt x="380999" y="2351531"/>
                  </a:lnTo>
                  <a:lnTo>
                    <a:pt x="391667" y="2418587"/>
                  </a:lnTo>
                  <a:lnTo>
                    <a:pt x="400811" y="2494787"/>
                  </a:lnTo>
                  <a:lnTo>
                    <a:pt x="400811" y="2561843"/>
                  </a:lnTo>
                  <a:lnTo>
                    <a:pt x="409955" y="2627375"/>
                  </a:lnTo>
                  <a:lnTo>
                    <a:pt x="419099" y="2685287"/>
                  </a:lnTo>
                  <a:lnTo>
                    <a:pt x="419099" y="2752343"/>
                  </a:lnTo>
                  <a:lnTo>
                    <a:pt x="429767" y="2808731"/>
                  </a:lnTo>
                  <a:lnTo>
                    <a:pt x="438911" y="2855975"/>
                  </a:lnTo>
                  <a:lnTo>
                    <a:pt x="448055" y="2913887"/>
                  </a:lnTo>
                  <a:lnTo>
                    <a:pt x="448055" y="2961131"/>
                  </a:lnTo>
                  <a:lnTo>
                    <a:pt x="457199" y="3008375"/>
                  </a:lnTo>
                  <a:lnTo>
                    <a:pt x="467867" y="3057143"/>
                  </a:lnTo>
                  <a:lnTo>
                    <a:pt x="467867" y="3095243"/>
                  </a:lnTo>
                  <a:lnTo>
                    <a:pt x="477011" y="3133343"/>
                  </a:lnTo>
                  <a:lnTo>
                    <a:pt x="486155" y="3171443"/>
                  </a:lnTo>
                  <a:lnTo>
                    <a:pt x="495299" y="3209543"/>
                  </a:lnTo>
                  <a:lnTo>
                    <a:pt x="495299" y="3236975"/>
                  </a:lnTo>
                  <a:lnTo>
                    <a:pt x="505967" y="3265931"/>
                  </a:lnTo>
                  <a:lnTo>
                    <a:pt x="515111" y="3294887"/>
                  </a:lnTo>
                  <a:lnTo>
                    <a:pt x="515111" y="3313175"/>
                  </a:lnTo>
                  <a:lnTo>
                    <a:pt x="524255" y="3342131"/>
                  </a:lnTo>
                  <a:lnTo>
                    <a:pt x="533399" y="3361943"/>
                  </a:lnTo>
                  <a:lnTo>
                    <a:pt x="544067" y="3380231"/>
                  </a:lnTo>
                  <a:lnTo>
                    <a:pt x="544067" y="3400043"/>
                  </a:lnTo>
                  <a:lnTo>
                    <a:pt x="553211" y="3409187"/>
                  </a:lnTo>
                  <a:lnTo>
                    <a:pt x="562355" y="3427475"/>
                  </a:lnTo>
                  <a:lnTo>
                    <a:pt x="562355" y="3438143"/>
                  </a:lnTo>
                  <a:lnTo>
                    <a:pt x="571499" y="3447287"/>
                  </a:lnTo>
                  <a:lnTo>
                    <a:pt x="582167" y="3456431"/>
                  </a:lnTo>
                  <a:lnTo>
                    <a:pt x="591311" y="3465575"/>
                  </a:lnTo>
                  <a:lnTo>
                    <a:pt x="591311" y="3476243"/>
                  </a:lnTo>
                  <a:lnTo>
                    <a:pt x="600455" y="3485387"/>
                  </a:lnTo>
                  <a:lnTo>
                    <a:pt x="609599" y="3494531"/>
                  </a:lnTo>
                  <a:lnTo>
                    <a:pt x="620267" y="3494531"/>
                  </a:lnTo>
                  <a:lnTo>
                    <a:pt x="629411" y="3503675"/>
                  </a:lnTo>
                  <a:lnTo>
                    <a:pt x="638555" y="3503675"/>
                  </a:lnTo>
                  <a:lnTo>
                    <a:pt x="647699" y="3514343"/>
                  </a:lnTo>
                  <a:lnTo>
                    <a:pt x="800099" y="3514343"/>
                  </a:lnTo>
                  <a:lnTo>
                    <a:pt x="810767" y="3523487"/>
                  </a:lnTo>
                  <a:lnTo>
                    <a:pt x="819911" y="3514343"/>
                  </a:lnTo>
                  <a:lnTo>
                    <a:pt x="972311" y="3514343"/>
                  </a:lnTo>
                  <a:lnTo>
                    <a:pt x="981455" y="3503675"/>
                  </a:lnTo>
                </a:path>
              </a:pathLst>
            </a:custGeom>
            <a:ln w="1903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37532" y="3723131"/>
              <a:ext cx="885825" cy="2847340"/>
            </a:xfrm>
            <a:custGeom>
              <a:avLst/>
              <a:gdLst/>
              <a:ahLst/>
              <a:cxnLst/>
              <a:rect l="l" t="t" r="r" b="b"/>
              <a:pathLst>
                <a:path w="885825" h="2847340">
                  <a:moveTo>
                    <a:pt x="0" y="2846831"/>
                  </a:moveTo>
                  <a:lnTo>
                    <a:pt x="19811" y="2846831"/>
                  </a:lnTo>
                  <a:lnTo>
                    <a:pt x="28955" y="2837687"/>
                  </a:lnTo>
                  <a:lnTo>
                    <a:pt x="38099" y="2828543"/>
                  </a:lnTo>
                  <a:lnTo>
                    <a:pt x="85343" y="2781299"/>
                  </a:lnTo>
                  <a:lnTo>
                    <a:pt x="85343" y="2761487"/>
                  </a:lnTo>
                  <a:lnTo>
                    <a:pt x="96011" y="2752343"/>
                  </a:lnTo>
                  <a:lnTo>
                    <a:pt x="105155" y="2732531"/>
                  </a:lnTo>
                  <a:lnTo>
                    <a:pt x="105155" y="2714243"/>
                  </a:lnTo>
                  <a:lnTo>
                    <a:pt x="114299" y="2694431"/>
                  </a:lnTo>
                  <a:lnTo>
                    <a:pt x="123443" y="2676143"/>
                  </a:lnTo>
                  <a:lnTo>
                    <a:pt x="134111" y="2656331"/>
                  </a:lnTo>
                  <a:lnTo>
                    <a:pt x="134111" y="2628899"/>
                  </a:lnTo>
                  <a:lnTo>
                    <a:pt x="143255" y="2609087"/>
                  </a:lnTo>
                  <a:lnTo>
                    <a:pt x="152399" y="2580131"/>
                  </a:lnTo>
                  <a:lnTo>
                    <a:pt x="152399" y="2542031"/>
                  </a:lnTo>
                  <a:lnTo>
                    <a:pt x="161543" y="2514599"/>
                  </a:lnTo>
                  <a:lnTo>
                    <a:pt x="172211" y="2476499"/>
                  </a:lnTo>
                  <a:lnTo>
                    <a:pt x="181355" y="2447543"/>
                  </a:lnTo>
                  <a:lnTo>
                    <a:pt x="181355" y="2409443"/>
                  </a:lnTo>
                  <a:lnTo>
                    <a:pt x="190499" y="2362199"/>
                  </a:lnTo>
                  <a:lnTo>
                    <a:pt x="199643" y="2324099"/>
                  </a:lnTo>
                  <a:lnTo>
                    <a:pt x="199643" y="2275331"/>
                  </a:lnTo>
                  <a:lnTo>
                    <a:pt x="210311" y="2228087"/>
                  </a:lnTo>
                  <a:lnTo>
                    <a:pt x="219455" y="2180843"/>
                  </a:lnTo>
                  <a:lnTo>
                    <a:pt x="228599" y="2122931"/>
                  </a:lnTo>
                  <a:lnTo>
                    <a:pt x="228599" y="2075687"/>
                  </a:lnTo>
                  <a:lnTo>
                    <a:pt x="237743" y="2019299"/>
                  </a:lnTo>
                  <a:lnTo>
                    <a:pt x="248411" y="1961387"/>
                  </a:lnTo>
                  <a:lnTo>
                    <a:pt x="248411" y="1894331"/>
                  </a:lnTo>
                  <a:lnTo>
                    <a:pt x="257555" y="1837943"/>
                  </a:lnTo>
                  <a:lnTo>
                    <a:pt x="266699" y="1770887"/>
                  </a:lnTo>
                  <a:lnTo>
                    <a:pt x="275843" y="1714499"/>
                  </a:lnTo>
                  <a:lnTo>
                    <a:pt x="275843" y="1647443"/>
                  </a:lnTo>
                  <a:lnTo>
                    <a:pt x="286511" y="1580387"/>
                  </a:lnTo>
                  <a:lnTo>
                    <a:pt x="295655" y="1513331"/>
                  </a:lnTo>
                  <a:lnTo>
                    <a:pt x="295655" y="1438655"/>
                  </a:lnTo>
                  <a:lnTo>
                    <a:pt x="304799" y="1371599"/>
                  </a:lnTo>
                  <a:lnTo>
                    <a:pt x="313943" y="1304543"/>
                  </a:lnTo>
                  <a:lnTo>
                    <a:pt x="324611" y="1228343"/>
                  </a:lnTo>
                  <a:lnTo>
                    <a:pt x="324611" y="1161287"/>
                  </a:lnTo>
                  <a:lnTo>
                    <a:pt x="333755" y="1095755"/>
                  </a:lnTo>
                  <a:lnTo>
                    <a:pt x="342899" y="1019555"/>
                  </a:lnTo>
                  <a:lnTo>
                    <a:pt x="342899" y="952499"/>
                  </a:lnTo>
                  <a:lnTo>
                    <a:pt x="352043" y="885443"/>
                  </a:lnTo>
                  <a:lnTo>
                    <a:pt x="362711" y="818387"/>
                  </a:lnTo>
                  <a:lnTo>
                    <a:pt x="371855" y="752855"/>
                  </a:lnTo>
                  <a:lnTo>
                    <a:pt x="371855" y="685799"/>
                  </a:lnTo>
                  <a:lnTo>
                    <a:pt x="380999" y="627887"/>
                  </a:lnTo>
                  <a:lnTo>
                    <a:pt x="390143" y="562355"/>
                  </a:lnTo>
                  <a:lnTo>
                    <a:pt x="390143" y="504443"/>
                  </a:lnTo>
                  <a:lnTo>
                    <a:pt x="400811" y="448055"/>
                  </a:lnTo>
                  <a:lnTo>
                    <a:pt x="409955" y="390143"/>
                  </a:lnTo>
                  <a:lnTo>
                    <a:pt x="419099" y="342899"/>
                  </a:lnTo>
                  <a:lnTo>
                    <a:pt x="419099" y="295655"/>
                  </a:lnTo>
                  <a:lnTo>
                    <a:pt x="428243" y="246887"/>
                  </a:lnTo>
                  <a:lnTo>
                    <a:pt x="438911" y="208787"/>
                  </a:lnTo>
                  <a:lnTo>
                    <a:pt x="438911" y="170687"/>
                  </a:lnTo>
                  <a:lnTo>
                    <a:pt x="448055" y="132587"/>
                  </a:lnTo>
                  <a:lnTo>
                    <a:pt x="457199" y="105155"/>
                  </a:lnTo>
                  <a:lnTo>
                    <a:pt x="466343" y="76199"/>
                  </a:lnTo>
                  <a:lnTo>
                    <a:pt x="466343" y="56387"/>
                  </a:lnTo>
                  <a:lnTo>
                    <a:pt x="477011" y="38099"/>
                  </a:lnTo>
                  <a:lnTo>
                    <a:pt x="486155" y="18287"/>
                  </a:lnTo>
                  <a:lnTo>
                    <a:pt x="486155" y="9143"/>
                  </a:lnTo>
                  <a:lnTo>
                    <a:pt x="495299" y="0"/>
                  </a:lnTo>
                  <a:lnTo>
                    <a:pt x="504443" y="0"/>
                  </a:lnTo>
                  <a:lnTo>
                    <a:pt x="515111" y="9143"/>
                  </a:lnTo>
                  <a:lnTo>
                    <a:pt x="524255" y="18287"/>
                  </a:lnTo>
                  <a:lnTo>
                    <a:pt x="533399" y="28955"/>
                  </a:lnTo>
                  <a:lnTo>
                    <a:pt x="533399" y="47243"/>
                  </a:lnTo>
                  <a:lnTo>
                    <a:pt x="542543" y="76199"/>
                  </a:lnTo>
                  <a:lnTo>
                    <a:pt x="553211" y="94487"/>
                  </a:lnTo>
                  <a:lnTo>
                    <a:pt x="553211" y="132587"/>
                  </a:lnTo>
                  <a:lnTo>
                    <a:pt x="562355" y="161543"/>
                  </a:lnTo>
                  <a:lnTo>
                    <a:pt x="571499" y="199643"/>
                  </a:lnTo>
                  <a:lnTo>
                    <a:pt x="580643" y="246887"/>
                  </a:lnTo>
                  <a:lnTo>
                    <a:pt x="580643" y="284987"/>
                  </a:lnTo>
                  <a:lnTo>
                    <a:pt x="591311" y="333755"/>
                  </a:lnTo>
                  <a:lnTo>
                    <a:pt x="600455" y="380999"/>
                  </a:lnTo>
                  <a:lnTo>
                    <a:pt x="600455" y="437387"/>
                  </a:lnTo>
                  <a:lnTo>
                    <a:pt x="609599" y="495299"/>
                  </a:lnTo>
                  <a:lnTo>
                    <a:pt x="618743" y="551687"/>
                  </a:lnTo>
                  <a:lnTo>
                    <a:pt x="629411" y="609599"/>
                  </a:lnTo>
                  <a:lnTo>
                    <a:pt x="629411" y="676655"/>
                  </a:lnTo>
                  <a:lnTo>
                    <a:pt x="638555" y="742187"/>
                  </a:lnTo>
                  <a:lnTo>
                    <a:pt x="647699" y="800099"/>
                  </a:lnTo>
                  <a:lnTo>
                    <a:pt x="647699" y="867155"/>
                  </a:lnTo>
                  <a:lnTo>
                    <a:pt x="656843" y="943355"/>
                  </a:lnTo>
                  <a:lnTo>
                    <a:pt x="667511" y="1008887"/>
                  </a:lnTo>
                  <a:lnTo>
                    <a:pt x="676655" y="1075943"/>
                  </a:lnTo>
                  <a:lnTo>
                    <a:pt x="676655" y="1142999"/>
                  </a:lnTo>
                  <a:lnTo>
                    <a:pt x="685799" y="1219199"/>
                  </a:lnTo>
                  <a:lnTo>
                    <a:pt x="694943" y="1286255"/>
                  </a:lnTo>
                  <a:lnTo>
                    <a:pt x="694943" y="1351787"/>
                  </a:lnTo>
                  <a:lnTo>
                    <a:pt x="705611" y="1418843"/>
                  </a:lnTo>
                  <a:lnTo>
                    <a:pt x="714755" y="1495043"/>
                  </a:lnTo>
                  <a:lnTo>
                    <a:pt x="723899" y="1562099"/>
                  </a:lnTo>
                  <a:lnTo>
                    <a:pt x="723899" y="1627631"/>
                  </a:lnTo>
                  <a:lnTo>
                    <a:pt x="733043" y="1685543"/>
                  </a:lnTo>
                  <a:lnTo>
                    <a:pt x="743711" y="1752599"/>
                  </a:lnTo>
                  <a:lnTo>
                    <a:pt x="743711" y="1818131"/>
                  </a:lnTo>
                  <a:lnTo>
                    <a:pt x="752855" y="1876043"/>
                  </a:lnTo>
                  <a:lnTo>
                    <a:pt x="761999" y="1932431"/>
                  </a:lnTo>
                  <a:lnTo>
                    <a:pt x="771143" y="1999487"/>
                  </a:lnTo>
                  <a:lnTo>
                    <a:pt x="771143" y="2046731"/>
                  </a:lnTo>
                  <a:lnTo>
                    <a:pt x="781811" y="2104643"/>
                  </a:lnTo>
                  <a:lnTo>
                    <a:pt x="790955" y="2151887"/>
                  </a:lnTo>
                  <a:lnTo>
                    <a:pt x="790955" y="2209799"/>
                  </a:lnTo>
                  <a:lnTo>
                    <a:pt x="800099" y="2257043"/>
                  </a:lnTo>
                  <a:lnTo>
                    <a:pt x="809243" y="2304287"/>
                  </a:lnTo>
                  <a:lnTo>
                    <a:pt x="819911" y="2342387"/>
                  </a:lnTo>
                  <a:lnTo>
                    <a:pt x="819911" y="2380487"/>
                  </a:lnTo>
                  <a:lnTo>
                    <a:pt x="829055" y="2427731"/>
                  </a:lnTo>
                  <a:lnTo>
                    <a:pt x="838199" y="2456687"/>
                  </a:lnTo>
                  <a:lnTo>
                    <a:pt x="838199" y="2494787"/>
                  </a:lnTo>
                  <a:lnTo>
                    <a:pt x="847343" y="2532887"/>
                  </a:lnTo>
                  <a:lnTo>
                    <a:pt x="858011" y="2561843"/>
                  </a:lnTo>
                  <a:lnTo>
                    <a:pt x="867155" y="2590799"/>
                  </a:lnTo>
                  <a:lnTo>
                    <a:pt x="867155" y="2618231"/>
                  </a:lnTo>
                  <a:lnTo>
                    <a:pt x="876299" y="2638043"/>
                  </a:lnTo>
                  <a:lnTo>
                    <a:pt x="885443" y="2666999"/>
                  </a:lnTo>
                  <a:lnTo>
                    <a:pt x="885443" y="2685287"/>
                  </a:lnTo>
                </a:path>
              </a:pathLst>
            </a:custGeom>
            <a:ln w="1903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22976" y="4561331"/>
              <a:ext cx="1010919" cy="2028825"/>
            </a:xfrm>
            <a:custGeom>
              <a:avLst/>
              <a:gdLst/>
              <a:ahLst/>
              <a:cxnLst/>
              <a:rect l="l" t="t" r="r" b="b"/>
              <a:pathLst>
                <a:path w="1010920" h="2028825">
                  <a:moveTo>
                    <a:pt x="0" y="1847087"/>
                  </a:moveTo>
                  <a:lnTo>
                    <a:pt x="10667" y="1866899"/>
                  </a:lnTo>
                  <a:lnTo>
                    <a:pt x="19811" y="1885187"/>
                  </a:lnTo>
                  <a:lnTo>
                    <a:pt x="28955" y="1904999"/>
                  </a:lnTo>
                  <a:lnTo>
                    <a:pt x="28955" y="1914143"/>
                  </a:lnTo>
                  <a:lnTo>
                    <a:pt x="38099" y="1932431"/>
                  </a:lnTo>
                  <a:lnTo>
                    <a:pt x="48767" y="1943099"/>
                  </a:lnTo>
                  <a:lnTo>
                    <a:pt x="48767" y="1952243"/>
                  </a:lnTo>
                  <a:lnTo>
                    <a:pt x="57911" y="1961387"/>
                  </a:lnTo>
                  <a:lnTo>
                    <a:pt x="67055" y="1970531"/>
                  </a:lnTo>
                  <a:lnTo>
                    <a:pt x="76199" y="1981199"/>
                  </a:lnTo>
                  <a:lnTo>
                    <a:pt x="86867" y="1990343"/>
                  </a:lnTo>
                  <a:lnTo>
                    <a:pt x="96011" y="1999487"/>
                  </a:lnTo>
                  <a:lnTo>
                    <a:pt x="105155" y="2008631"/>
                  </a:lnTo>
                  <a:lnTo>
                    <a:pt x="124967" y="2008631"/>
                  </a:lnTo>
                  <a:lnTo>
                    <a:pt x="134111" y="2019299"/>
                  </a:lnTo>
                  <a:lnTo>
                    <a:pt x="295655" y="2019299"/>
                  </a:lnTo>
                  <a:lnTo>
                    <a:pt x="304799" y="2028443"/>
                  </a:lnTo>
                  <a:lnTo>
                    <a:pt x="315467" y="2019299"/>
                  </a:lnTo>
                  <a:lnTo>
                    <a:pt x="477011" y="2019299"/>
                  </a:lnTo>
                  <a:lnTo>
                    <a:pt x="486155" y="2008631"/>
                  </a:lnTo>
                  <a:lnTo>
                    <a:pt x="495299" y="2008631"/>
                  </a:lnTo>
                  <a:lnTo>
                    <a:pt x="505967" y="1999487"/>
                  </a:lnTo>
                  <a:lnTo>
                    <a:pt x="515111" y="1999487"/>
                  </a:lnTo>
                  <a:lnTo>
                    <a:pt x="524255" y="1990343"/>
                  </a:lnTo>
                  <a:lnTo>
                    <a:pt x="533399" y="1981199"/>
                  </a:lnTo>
                  <a:lnTo>
                    <a:pt x="544067" y="1981199"/>
                  </a:lnTo>
                  <a:lnTo>
                    <a:pt x="553211" y="1970531"/>
                  </a:lnTo>
                  <a:lnTo>
                    <a:pt x="553211" y="1961387"/>
                  </a:lnTo>
                  <a:lnTo>
                    <a:pt x="562355" y="1952243"/>
                  </a:lnTo>
                  <a:lnTo>
                    <a:pt x="571499" y="1943099"/>
                  </a:lnTo>
                  <a:lnTo>
                    <a:pt x="571499" y="1932431"/>
                  </a:lnTo>
                  <a:lnTo>
                    <a:pt x="582167" y="1914143"/>
                  </a:lnTo>
                  <a:lnTo>
                    <a:pt x="591311" y="1904999"/>
                  </a:lnTo>
                  <a:lnTo>
                    <a:pt x="600455" y="1885187"/>
                  </a:lnTo>
                  <a:lnTo>
                    <a:pt x="600455" y="1876043"/>
                  </a:lnTo>
                  <a:lnTo>
                    <a:pt x="609599" y="1856231"/>
                  </a:lnTo>
                  <a:lnTo>
                    <a:pt x="620267" y="1837943"/>
                  </a:lnTo>
                  <a:lnTo>
                    <a:pt x="620267" y="1818131"/>
                  </a:lnTo>
                  <a:lnTo>
                    <a:pt x="629411" y="1790699"/>
                  </a:lnTo>
                  <a:lnTo>
                    <a:pt x="638555" y="1770887"/>
                  </a:lnTo>
                  <a:lnTo>
                    <a:pt x="647699" y="1741931"/>
                  </a:lnTo>
                  <a:lnTo>
                    <a:pt x="647699" y="1714499"/>
                  </a:lnTo>
                  <a:lnTo>
                    <a:pt x="658367" y="1685543"/>
                  </a:lnTo>
                  <a:lnTo>
                    <a:pt x="667511" y="1656587"/>
                  </a:lnTo>
                  <a:lnTo>
                    <a:pt x="667511" y="1627631"/>
                  </a:lnTo>
                  <a:lnTo>
                    <a:pt x="676655" y="1600199"/>
                  </a:lnTo>
                  <a:lnTo>
                    <a:pt x="685799" y="1562099"/>
                  </a:lnTo>
                  <a:lnTo>
                    <a:pt x="696467" y="1523999"/>
                  </a:lnTo>
                  <a:lnTo>
                    <a:pt x="696467" y="1485899"/>
                  </a:lnTo>
                  <a:lnTo>
                    <a:pt x="705611" y="1447799"/>
                  </a:lnTo>
                  <a:lnTo>
                    <a:pt x="714755" y="1409699"/>
                  </a:lnTo>
                  <a:lnTo>
                    <a:pt x="714755" y="1371599"/>
                  </a:lnTo>
                  <a:lnTo>
                    <a:pt x="723899" y="1322831"/>
                  </a:lnTo>
                  <a:lnTo>
                    <a:pt x="734567" y="1275587"/>
                  </a:lnTo>
                  <a:lnTo>
                    <a:pt x="743711" y="1237487"/>
                  </a:lnTo>
                  <a:lnTo>
                    <a:pt x="743711" y="1190243"/>
                  </a:lnTo>
                  <a:lnTo>
                    <a:pt x="752855" y="1142999"/>
                  </a:lnTo>
                  <a:lnTo>
                    <a:pt x="761999" y="1094231"/>
                  </a:lnTo>
                  <a:lnTo>
                    <a:pt x="761999" y="1046987"/>
                  </a:lnTo>
                  <a:lnTo>
                    <a:pt x="772667" y="999743"/>
                  </a:lnTo>
                  <a:lnTo>
                    <a:pt x="781811" y="952499"/>
                  </a:lnTo>
                  <a:lnTo>
                    <a:pt x="790955" y="894587"/>
                  </a:lnTo>
                  <a:lnTo>
                    <a:pt x="790955" y="847343"/>
                  </a:lnTo>
                  <a:lnTo>
                    <a:pt x="800099" y="800099"/>
                  </a:lnTo>
                  <a:lnTo>
                    <a:pt x="810767" y="751331"/>
                  </a:lnTo>
                  <a:lnTo>
                    <a:pt x="810767" y="704087"/>
                  </a:lnTo>
                  <a:lnTo>
                    <a:pt x="819911" y="647699"/>
                  </a:lnTo>
                  <a:lnTo>
                    <a:pt x="829055" y="600455"/>
                  </a:lnTo>
                  <a:lnTo>
                    <a:pt x="838199" y="551687"/>
                  </a:lnTo>
                  <a:lnTo>
                    <a:pt x="838199" y="513587"/>
                  </a:lnTo>
                  <a:lnTo>
                    <a:pt x="848867" y="466343"/>
                  </a:lnTo>
                  <a:lnTo>
                    <a:pt x="858011" y="419099"/>
                  </a:lnTo>
                  <a:lnTo>
                    <a:pt x="858011" y="380999"/>
                  </a:lnTo>
                  <a:lnTo>
                    <a:pt x="867155" y="333755"/>
                  </a:lnTo>
                  <a:lnTo>
                    <a:pt x="876299" y="295655"/>
                  </a:lnTo>
                  <a:lnTo>
                    <a:pt x="886967" y="257555"/>
                  </a:lnTo>
                  <a:lnTo>
                    <a:pt x="886967" y="228599"/>
                  </a:lnTo>
                  <a:lnTo>
                    <a:pt x="896111" y="190499"/>
                  </a:lnTo>
                  <a:lnTo>
                    <a:pt x="905255" y="161543"/>
                  </a:lnTo>
                  <a:lnTo>
                    <a:pt x="905255" y="132587"/>
                  </a:lnTo>
                  <a:lnTo>
                    <a:pt x="914399" y="105155"/>
                  </a:lnTo>
                  <a:lnTo>
                    <a:pt x="925067" y="85343"/>
                  </a:lnTo>
                  <a:lnTo>
                    <a:pt x="934211" y="67055"/>
                  </a:lnTo>
                  <a:lnTo>
                    <a:pt x="934211" y="47243"/>
                  </a:lnTo>
                  <a:lnTo>
                    <a:pt x="943355" y="28955"/>
                  </a:lnTo>
                  <a:lnTo>
                    <a:pt x="952499" y="18287"/>
                  </a:lnTo>
                  <a:lnTo>
                    <a:pt x="952499" y="9143"/>
                  </a:lnTo>
                  <a:lnTo>
                    <a:pt x="963167" y="0"/>
                  </a:lnTo>
                  <a:lnTo>
                    <a:pt x="981455" y="0"/>
                  </a:lnTo>
                  <a:lnTo>
                    <a:pt x="990599" y="9143"/>
                  </a:lnTo>
                  <a:lnTo>
                    <a:pt x="1001267" y="18287"/>
                  </a:lnTo>
                  <a:lnTo>
                    <a:pt x="1001267" y="28955"/>
                  </a:lnTo>
                  <a:lnTo>
                    <a:pt x="1010411" y="38099"/>
                  </a:lnTo>
                </a:path>
              </a:pathLst>
            </a:custGeom>
            <a:ln w="1903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33388" y="4599431"/>
              <a:ext cx="1952625" cy="1981200"/>
            </a:xfrm>
            <a:custGeom>
              <a:avLst/>
              <a:gdLst/>
              <a:ahLst/>
              <a:cxnLst/>
              <a:rect l="l" t="t" r="r" b="b"/>
              <a:pathLst>
                <a:path w="1952625" h="1981200">
                  <a:moveTo>
                    <a:pt x="0" y="0"/>
                  </a:moveTo>
                  <a:lnTo>
                    <a:pt x="9143" y="18287"/>
                  </a:lnTo>
                  <a:lnTo>
                    <a:pt x="18287" y="38099"/>
                  </a:lnTo>
                  <a:lnTo>
                    <a:pt x="18287" y="67055"/>
                  </a:lnTo>
                  <a:lnTo>
                    <a:pt x="28955" y="85343"/>
                  </a:lnTo>
                  <a:lnTo>
                    <a:pt x="38099" y="114299"/>
                  </a:lnTo>
                  <a:lnTo>
                    <a:pt x="38099" y="143255"/>
                  </a:lnTo>
                  <a:lnTo>
                    <a:pt x="47243" y="181355"/>
                  </a:lnTo>
                  <a:lnTo>
                    <a:pt x="56387" y="208787"/>
                  </a:lnTo>
                  <a:lnTo>
                    <a:pt x="67055" y="246887"/>
                  </a:lnTo>
                  <a:lnTo>
                    <a:pt x="67055" y="284987"/>
                  </a:lnTo>
                  <a:lnTo>
                    <a:pt x="76199" y="333755"/>
                  </a:lnTo>
                  <a:lnTo>
                    <a:pt x="85343" y="371855"/>
                  </a:lnTo>
                  <a:lnTo>
                    <a:pt x="85343" y="409955"/>
                  </a:lnTo>
                  <a:lnTo>
                    <a:pt x="94487" y="457199"/>
                  </a:lnTo>
                  <a:lnTo>
                    <a:pt x="105155" y="504443"/>
                  </a:lnTo>
                  <a:lnTo>
                    <a:pt x="114299" y="551687"/>
                  </a:lnTo>
                  <a:lnTo>
                    <a:pt x="114299" y="598931"/>
                  </a:lnTo>
                  <a:lnTo>
                    <a:pt x="123443" y="647699"/>
                  </a:lnTo>
                  <a:lnTo>
                    <a:pt x="132587" y="694943"/>
                  </a:lnTo>
                  <a:lnTo>
                    <a:pt x="132587" y="742187"/>
                  </a:lnTo>
                  <a:lnTo>
                    <a:pt x="143255" y="789431"/>
                  </a:lnTo>
                  <a:lnTo>
                    <a:pt x="152399" y="838199"/>
                  </a:lnTo>
                  <a:lnTo>
                    <a:pt x="161543" y="894587"/>
                  </a:lnTo>
                  <a:lnTo>
                    <a:pt x="161543" y="941831"/>
                  </a:lnTo>
                  <a:lnTo>
                    <a:pt x="170687" y="990599"/>
                  </a:lnTo>
                  <a:lnTo>
                    <a:pt x="181355" y="1037843"/>
                  </a:lnTo>
                  <a:lnTo>
                    <a:pt x="181355" y="1085087"/>
                  </a:lnTo>
                  <a:lnTo>
                    <a:pt x="190499" y="1132331"/>
                  </a:lnTo>
                  <a:lnTo>
                    <a:pt x="199643" y="1170431"/>
                  </a:lnTo>
                  <a:lnTo>
                    <a:pt x="208787" y="1219199"/>
                  </a:lnTo>
                  <a:lnTo>
                    <a:pt x="208787" y="1266443"/>
                  </a:lnTo>
                  <a:lnTo>
                    <a:pt x="219455" y="1304543"/>
                  </a:lnTo>
                  <a:lnTo>
                    <a:pt x="228599" y="1351787"/>
                  </a:lnTo>
                  <a:lnTo>
                    <a:pt x="228599" y="1389887"/>
                  </a:lnTo>
                  <a:lnTo>
                    <a:pt x="237743" y="1427987"/>
                  </a:lnTo>
                  <a:lnTo>
                    <a:pt x="246887" y="1466087"/>
                  </a:lnTo>
                  <a:lnTo>
                    <a:pt x="257555" y="1504187"/>
                  </a:lnTo>
                  <a:lnTo>
                    <a:pt x="257555" y="1533143"/>
                  </a:lnTo>
                  <a:lnTo>
                    <a:pt x="266699" y="1571243"/>
                  </a:lnTo>
                  <a:lnTo>
                    <a:pt x="275843" y="1600199"/>
                  </a:lnTo>
                  <a:lnTo>
                    <a:pt x="275843" y="1627631"/>
                  </a:lnTo>
                  <a:lnTo>
                    <a:pt x="284987" y="1656587"/>
                  </a:lnTo>
                  <a:lnTo>
                    <a:pt x="295655" y="1685543"/>
                  </a:lnTo>
                  <a:lnTo>
                    <a:pt x="304799" y="1714499"/>
                  </a:lnTo>
                  <a:lnTo>
                    <a:pt x="304799" y="1732787"/>
                  </a:lnTo>
                  <a:lnTo>
                    <a:pt x="313943" y="1761743"/>
                  </a:lnTo>
                  <a:lnTo>
                    <a:pt x="323087" y="1780031"/>
                  </a:lnTo>
                  <a:lnTo>
                    <a:pt x="323087" y="1799843"/>
                  </a:lnTo>
                  <a:lnTo>
                    <a:pt x="333755" y="1818131"/>
                  </a:lnTo>
                  <a:lnTo>
                    <a:pt x="342899" y="1837943"/>
                  </a:lnTo>
                  <a:lnTo>
                    <a:pt x="352043" y="1847087"/>
                  </a:lnTo>
                  <a:lnTo>
                    <a:pt x="352043" y="1866899"/>
                  </a:lnTo>
                  <a:lnTo>
                    <a:pt x="361187" y="1876043"/>
                  </a:lnTo>
                  <a:lnTo>
                    <a:pt x="371855" y="1894331"/>
                  </a:lnTo>
                  <a:lnTo>
                    <a:pt x="371855" y="1904999"/>
                  </a:lnTo>
                  <a:lnTo>
                    <a:pt x="380999" y="1914143"/>
                  </a:lnTo>
                  <a:lnTo>
                    <a:pt x="390143" y="1923287"/>
                  </a:lnTo>
                  <a:lnTo>
                    <a:pt x="399287" y="1932431"/>
                  </a:lnTo>
                  <a:lnTo>
                    <a:pt x="409955" y="1943099"/>
                  </a:lnTo>
                  <a:lnTo>
                    <a:pt x="419099" y="1952243"/>
                  </a:lnTo>
                  <a:lnTo>
                    <a:pt x="428243" y="1961387"/>
                  </a:lnTo>
                  <a:lnTo>
                    <a:pt x="437387" y="1961387"/>
                  </a:lnTo>
                  <a:lnTo>
                    <a:pt x="448055" y="1970531"/>
                  </a:lnTo>
                  <a:lnTo>
                    <a:pt x="457199" y="1970531"/>
                  </a:lnTo>
                  <a:lnTo>
                    <a:pt x="466343" y="1981199"/>
                  </a:lnTo>
                  <a:lnTo>
                    <a:pt x="665987" y="1981199"/>
                  </a:lnTo>
                  <a:lnTo>
                    <a:pt x="656843" y="1981199"/>
                  </a:lnTo>
                  <a:lnTo>
                    <a:pt x="838199" y="1981199"/>
                  </a:lnTo>
                  <a:lnTo>
                    <a:pt x="847343" y="1970531"/>
                  </a:lnTo>
                  <a:lnTo>
                    <a:pt x="867155" y="1970531"/>
                  </a:lnTo>
                  <a:lnTo>
                    <a:pt x="876299" y="1961387"/>
                  </a:lnTo>
                  <a:lnTo>
                    <a:pt x="885443" y="1961387"/>
                  </a:lnTo>
                  <a:lnTo>
                    <a:pt x="894587" y="1952243"/>
                  </a:lnTo>
                  <a:lnTo>
                    <a:pt x="905255" y="1943099"/>
                  </a:lnTo>
                  <a:lnTo>
                    <a:pt x="914399" y="1943099"/>
                  </a:lnTo>
                  <a:lnTo>
                    <a:pt x="923543" y="1932431"/>
                  </a:lnTo>
                  <a:lnTo>
                    <a:pt x="923543" y="1923287"/>
                  </a:lnTo>
                  <a:lnTo>
                    <a:pt x="932687" y="1914143"/>
                  </a:lnTo>
                  <a:lnTo>
                    <a:pt x="943355" y="1904999"/>
                  </a:lnTo>
                  <a:lnTo>
                    <a:pt x="943355" y="1894331"/>
                  </a:lnTo>
                  <a:lnTo>
                    <a:pt x="952499" y="1885187"/>
                  </a:lnTo>
                  <a:lnTo>
                    <a:pt x="961643" y="1876043"/>
                  </a:lnTo>
                  <a:lnTo>
                    <a:pt x="970787" y="1866899"/>
                  </a:lnTo>
                  <a:lnTo>
                    <a:pt x="970787" y="1847087"/>
                  </a:lnTo>
                  <a:lnTo>
                    <a:pt x="981455" y="1837943"/>
                  </a:lnTo>
                  <a:lnTo>
                    <a:pt x="990599" y="1818131"/>
                  </a:lnTo>
                  <a:lnTo>
                    <a:pt x="990599" y="1808987"/>
                  </a:lnTo>
                  <a:lnTo>
                    <a:pt x="999743" y="1790699"/>
                  </a:lnTo>
                  <a:lnTo>
                    <a:pt x="1008887" y="1770887"/>
                  </a:lnTo>
                </a:path>
                <a:path w="1952625" h="1981200">
                  <a:moveTo>
                    <a:pt x="1008887" y="1770887"/>
                  </a:moveTo>
                  <a:lnTo>
                    <a:pt x="1019555" y="1752599"/>
                  </a:lnTo>
                  <a:lnTo>
                    <a:pt x="1019555" y="1732787"/>
                  </a:lnTo>
                  <a:lnTo>
                    <a:pt x="1028699" y="1714499"/>
                  </a:lnTo>
                  <a:lnTo>
                    <a:pt x="1037843" y="1694687"/>
                  </a:lnTo>
                  <a:lnTo>
                    <a:pt x="1037843" y="1665731"/>
                  </a:lnTo>
                  <a:lnTo>
                    <a:pt x="1046987" y="1647443"/>
                  </a:lnTo>
                  <a:lnTo>
                    <a:pt x="1057655" y="1618487"/>
                  </a:lnTo>
                  <a:lnTo>
                    <a:pt x="1066799" y="1600199"/>
                  </a:lnTo>
                  <a:lnTo>
                    <a:pt x="1066799" y="1571243"/>
                  </a:lnTo>
                  <a:lnTo>
                    <a:pt x="1075943" y="1542287"/>
                  </a:lnTo>
                  <a:lnTo>
                    <a:pt x="1085087" y="1513331"/>
                  </a:lnTo>
                  <a:lnTo>
                    <a:pt x="1085087" y="1485899"/>
                  </a:lnTo>
                  <a:lnTo>
                    <a:pt x="1095755" y="1456943"/>
                  </a:lnTo>
                  <a:lnTo>
                    <a:pt x="1104899" y="1427987"/>
                  </a:lnTo>
                  <a:lnTo>
                    <a:pt x="1114043" y="1399031"/>
                  </a:lnTo>
                  <a:lnTo>
                    <a:pt x="1114043" y="1371599"/>
                  </a:lnTo>
                  <a:lnTo>
                    <a:pt x="1123187" y="1342643"/>
                  </a:lnTo>
                  <a:lnTo>
                    <a:pt x="1133855" y="1313687"/>
                  </a:lnTo>
                  <a:lnTo>
                    <a:pt x="1133855" y="1275587"/>
                  </a:lnTo>
                  <a:lnTo>
                    <a:pt x="1142999" y="1246631"/>
                  </a:lnTo>
                  <a:lnTo>
                    <a:pt x="1152143" y="1219199"/>
                  </a:lnTo>
                  <a:lnTo>
                    <a:pt x="1161287" y="1190243"/>
                  </a:lnTo>
                  <a:lnTo>
                    <a:pt x="1161287" y="1152143"/>
                  </a:lnTo>
                  <a:lnTo>
                    <a:pt x="1171955" y="1123187"/>
                  </a:lnTo>
                  <a:lnTo>
                    <a:pt x="1181099" y="1094231"/>
                  </a:lnTo>
                  <a:lnTo>
                    <a:pt x="1181099" y="1066799"/>
                  </a:lnTo>
                  <a:lnTo>
                    <a:pt x="1190243" y="1037843"/>
                  </a:lnTo>
                  <a:lnTo>
                    <a:pt x="1199387" y="1008887"/>
                  </a:lnTo>
                  <a:lnTo>
                    <a:pt x="1210055" y="979931"/>
                  </a:lnTo>
                  <a:lnTo>
                    <a:pt x="1210055" y="961643"/>
                  </a:lnTo>
                  <a:lnTo>
                    <a:pt x="1219199" y="932687"/>
                  </a:lnTo>
                  <a:lnTo>
                    <a:pt x="1228343" y="914399"/>
                  </a:lnTo>
                  <a:lnTo>
                    <a:pt x="1228343" y="885443"/>
                  </a:lnTo>
                  <a:lnTo>
                    <a:pt x="1237487" y="865631"/>
                  </a:lnTo>
                  <a:lnTo>
                    <a:pt x="1248155" y="847343"/>
                  </a:lnTo>
                  <a:lnTo>
                    <a:pt x="1257299" y="827531"/>
                  </a:lnTo>
                  <a:lnTo>
                    <a:pt x="1257299" y="809243"/>
                  </a:lnTo>
                  <a:lnTo>
                    <a:pt x="1266443" y="800099"/>
                  </a:lnTo>
                  <a:lnTo>
                    <a:pt x="1275587" y="780287"/>
                  </a:lnTo>
                  <a:lnTo>
                    <a:pt x="1275587" y="771143"/>
                  </a:lnTo>
                  <a:lnTo>
                    <a:pt x="1286255" y="761999"/>
                  </a:lnTo>
                  <a:lnTo>
                    <a:pt x="1295399" y="751331"/>
                  </a:lnTo>
                  <a:lnTo>
                    <a:pt x="1304543" y="742187"/>
                  </a:lnTo>
                  <a:lnTo>
                    <a:pt x="1313687" y="742187"/>
                  </a:lnTo>
                  <a:lnTo>
                    <a:pt x="1324355" y="733043"/>
                  </a:lnTo>
                  <a:lnTo>
                    <a:pt x="1333499" y="742187"/>
                  </a:lnTo>
                  <a:lnTo>
                    <a:pt x="1342643" y="742187"/>
                  </a:lnTo>
                  <a:lnTo>
                    <a:pt x="1351787" y="751331"/>
                  </a:lnTo>
                  <a:lnTo>
                    <a:pt x="1351787" y="761999"/>
                  </a:lnTo>
                  <a:lnTo>
                    <a:pt x="1362455" y="771143"/>
                  </a:lnTo>
                  <a:lnTo>
                    <a:pt x="1371599" y="780287"/>
                  </a:lnTo>
                  <a:lnTo>
                    <a:pt x="1371599" y="789431"/>
                  </a:lnTo>
                  <a:lnTo>
                    <a:pt x="1380743" y="809243"/>
                  </a:lnTo>
                  <a:lnTo>
                    <a:pt x="1389887" y="827531"/>
                  </a:lnTo>
                  <a:lnTo>
                    <a:pt x="1400555" y="838199"/>
                  </a:lnTo>
                  <a:lnTo>
                    <a:pt x="1400555" y="856487"/>
                  </a:lnTo>
                  <a:lnTo>
                    <a:pt x="1409699" y="885443"/>
                  </a:lnTo>
                  <a:lnTo>
                    <a:pt x="1418843" y="903731"/>
                  </a:lnTo>
                  <a:lnTo>
                    <a:pt x="1418843" y="923543"/>
                  </a:lnTo>
                  <a:lnTo>
                    <a:pt x="1427987" y="952499"/>
                  </a:lnTo>
                  <a:lnTo>
                    <a:pt x="1438655" y="979931"/>
                  </a:lnTo>
                  <a:lnTo>
                    <a:pt x="1447799" y="999743"/>
                  </a:lnTo>
                  <a:lnTo>
                    <a:pt x="1447799" y="1028699"/>
                  </a:lnTo>
                  <a:lnTo>
                    <a:pt x="1456943" y="1056131"/>
                  </a:lnTo>
                  <a:lnTo>
                    <a:pt x="1466087" y="1085087"/>
                  </a:lnTo>
                  <a:lnTo>
                    <a:pt x="1466087" y="1114043"/>
                  </a:lnTo>
                  <a:lnTo>
                    <a:pt x="1476755" y="1142999"/>
                  </a:lnTo>
                  <a:lnTo>
                    <a:pt x="1485899" y="1170431"/>
                  </a:lnTo>
                  <a:lnTo>
                    <a:pt x="1495043" y="1199387"/>
                  </a:lnTo>
                  <a:lnTo>
                    <a:pt x="1495043" y="1237487"/>
                  </a:lnTo>
                  <a:lnTo>
                    <a:pt x="1504187" y="1266443"/>
                  </a:lnTo>
                  <a:lnTo>
                    <a:pt x="1514855" y="1295399"/>
                  </a:lnTo>
                  <a:lnTo>
                    <a:pt x="1514855" y="1322831"/>
                  </a:lnTo>
                  <a:lnTo>
                    <a:pt x="1523999" y="1351787"/>
                  </a:lnTo>
                  <a:lnTo>
                    <a:pt x="1533143" y="1380743"/>
                  </a:lnTo>
                  <a:lnTo>
                    <a:pt x="1542287" y="1409699"/>
                  </a:lnTo>
                  <a:lnTo>
                    <a:pt x="1542287" y="1437131"/>
                  </a:lnTo>
                  <a:lnTo>
                    <a:pt x="1552955" y="1466087"/>
                  </a:lnTo>
                  <a:lnTo>
                    <a:pt x="1562099" y="1495043"/>
                  </a:lnTo>
                  <a:lnTo>
                    <a:pt x="1562099" y="1523999"/>
                  </a:lnTo>
                  <a:lnTo>
                    <a:pt x="1571243" y="1551431"/>
                  </a:lnTo>
                  <a:lnTo>
                    <a:pt x="1580387" y="1580387"/>
                  </a:lnTo>
                  <a:lnTo>
                    <a:pt x="1591055" y="1600199"/>
                  </a:lnTo>
                  <a:lnTo>
                    <a:pt x="1591055" y="1627631"/>
                  </a:lnTo>
                  <a:lnTo>
                    <a:pt x="1600199" y="1647443"/>
                  </a:lnTo>
                  <a:lnTo>
                    <a:pt x="1609343" y="1676399"/>
                  </a:lnTo>
                  <a:lnTo>
                    <a:pt x="1609343" y="1694687"/>
                  </a:lnTo>
                  <a:lnTo>
                    <a:pt x="1618487" y="1714499"/>
                  </a:lnTo>
                  <a:lnTo>
                    <a:pt x="1629155" y="1732787"/>
                  </a:lnTo>
                  <a:lnTo>
                    <a:pt x="1638299" y="1752599"/>
                  </a:lnTo>
                  <a:lnTo>
                    <a:pt x="1638299" y="1770887"/>
                  </a:lnTo>
                  <a:lnTo>
                    <a:pt x="1647443" y="1790699"/>
                  </a:lnTo>
                  <a:lnTo>
                    <a:pt x="1656587" y="1808987"/>
                  </a:lnTo>
                  <a:lnTo>
                    <a:pt x="1656587" y="1818131"/>
                  </a:lnTo>
                  <a:lnTo>
                    <a:pt x="1667255" y="1837943"/>
                  </a:lnTo>
                  <a:lnTo>
                    <a:pt x="1676399" y="1847087"/>
                  </a:lnTo>
                  <a:lnTo>
                    <a:pt x="1685543" y="1866899"/>
                  </a:lnTo>
                  <a:lnTo>
                    <a:pt x="1685543" y="1876043"/>
                  </a:lnTo>
                  <a:lnTo>
                    <a:pt x="1694687" y="1885187"/>
                  </a:lnTo>
                  <a:lnTo>
                    <a:pt x="1705355" y="1894331"/>
                  </a:lnTo>
                  <a:lnTo>
                    <a:pt x="1705355" y="1904999"/>
                  </a:lnTo>
                  <a:lnTo>
                    <a:pt x="1714499" y="1914143"/>
                  </a:lnTo>
                  <a:lnTo>
                    <a:pt x="1761743" y="1961387"/>
                  </a:lnTo>
                  <a:lnTo>
                    <a:pt x="1770887" y="1961387"/>
                  </a:lnTo>
                  <a:lnTo>
                    <a:pt x="1781555" y="1970531"/>
                  </a:lnTo>
                  <a:lnTo>
                    <a:pt x="1799843" y="1970531"/>
                  </a:lnTo>
                  <a:lnTo>
                    <a:pt x="1808987" y="1981199"/>
                  </a:lnTo>
                  <a:lnTo>
                    <a:pt x="1952243" y="1981199"/>
                  </a:lnTo>
                </a:path>
              </a:pathLst>
            </a:custGeom>
            <a:ln w="1903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85631" y="6580631"/>
              <a:ext cx="67310" cy="9525"/>
            </a:xfrm>
            <a:custGeom>
              <a:avLst/>
              <a:gdLst/>
              <a:ahLst/>
              <a:cxnLst/>
              <a:rect l="l" t="t" r="r" b="b"/>
              <a:pathLst>
                <a:path w="67309" h="9525">
                  <a:moveTo>
                    <a:pt x="0" y="0"/>
                  </a:moveTo>
                  <a:lnTo>
                    <a:pt x="57911" y="0"/>
                  </a:lnTo>
                  <a:lnTo>
                    <a:pt x="67055" y="9143"/>
                  </a:lnTo>
                </a:path>
              </a:pathLst>
            </a:custGeom>
            <a:ln w="1903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23743" y="2761487"/>
              <a:ext cx="581025" cy="47625"/>
            </a:xfrm>
            <a:custGeom>
              <a:avLst/>
              <a:gdLst/>
              <a:ahLst/>
              <a:cxnLst/>
              <a:rect l="l" t="t" r="r" b="b"/>
              <a:pathLst>
                <a:path w="581025" h="47625">
                  <a:moveTo>
                    <a:pt x="580643" y="0"/>
                  </a:moveTo>
                  <a:lnTo>
                    <a:pt x="0" y="472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46781" y="2751581"/>
              <a:ext cx="124967" cy="96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4487" y="2923031"/>
              <a:ext cx="715010" cy="114300"/>
            </a:xfrm>
            <a:custGeom>
              <a:avLst/>
              <a:gdLst/>
              <a:ahLst/>
              <a:cxnLst/>
              <a:rect l="l" t="t" r="r" b="b"/>
              <a:pathLst>
                <a:path w="715010" h="114300">
                  <a:moveTo>
                    <a:pt x="714755" y="0"/>
                  </a:moveTo>
                  <a:lnTo>
                    <a:pt x="0" y="11429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27525" y="2980181"/>
              <a:ext cx="124967" cy="96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37988" y="3590543"/>
              <a:ext cx="715010" cy="114300"/>
            </a:xfrm>
            <a:custGeom>
              <a:avLst/>
              <a:gdLst/>
              <a:ahLst/>
              <a:cxnLst/>
              <a:rect l="l" t="t" r="r" b="b"/>
              <a:pathLst>
                <a:path w="715010" h="114300">
                  <a:moveTo>
                    <a:pt x="714755" y="0"/>
                  </a:moveTo>
                  <a:lnTo>
                    <a:pt x="0" y="11429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61026" y="3646169"/>
              <a:ext cx="134111" cy="96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09588" y="4399787"/>
              <a:ext cx="715010" cy="114300"/>
            </a:xfrm>
            <a:custGeom>
              <a:avLst/>
              <a:gdLst/>
              <a:ahLst/>
              <a:cxnLst/>
              <a:rect l="l" t="t" r="r" b="b"/>
              <a:pathLst>
                <a:path w="715009" h="114300">
                  <a:moveTo>
                    <a:pt x="714755" y="0"/>
                  </a:moveTo>
                  <a:lnTo>
                    <a:pt x="0" y="11429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32625" y="4455413"/>
              <a:ext cx="134111" cy="975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99831" y="4846319"/>
              <a:ext cx="58419" cy="401320"/>
            </a:xfrm>
            <a:custGeom>
              <a:avLst/>
              <a:gdLst/>
              <a:ahLst/>
              <a:cxnLst/>
              <a:rect l="l" t="t" r="r" b="b"/>
              <a:pathLst>
                <a:path w="58420" h="401320">
                  <a:moveTo>
                    <a:pt x="0" y="0"/>
                  </a:moveTo>
                  <a:lnTo>
                    <a:pt x="57911" y="4008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99069" y="5188457"/>
              <a:ext cx="97535" cy="1356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752215" y="2427731"/>
            <a:ext cx="6800850" cy="416242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R="3165475" algn="ctr">
              <a:lnSpc>
                <a:spcPts val="1280"/>
              </a:lnSpc>
            </a:pPr>
            <a:r>
              <a:rPr sz="1200" spc="-10" dirty="0">
                <a:latin typeface="Arial"/>
                <a:cs typeface="Arial"/>
              </a:rPr>
              <a:t>Global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optima</a:t>
            </a:r>
            <a:endParaRPr sz="1200">
              <a:latin typeface="Arial"/>
              <a:cs typeface="Arial"/>
            </a:endParaRPr>
          </a:p>
          <a:p>
            <a:pPr marR="5715" algn="ctr">
              <a:lnSpc>
                <a:spcPts val="1520"/>
              </a:lnSpc>
            </a:pPr>
            <a:r>
              <a:rPr sz="1400" spc="20" dirty="0">
                <a:latin typeface="Arial"/>
                <a:cs typeface="Arial"/>
              </a:rPr>
              <a:t>Local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optima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4209415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Local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optima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5534025" marR="176530" indent="46990" algn="r">
              <a:lnSpc>
                <a:spcPct val="160700"/>
              </a:lnSpc>
            </a:pPr>
            <a:r>
              <a:rPr sz="1400" spc="20" dirty="0">
                <a:latin typeface="Arial"/>
                <a:cs typeface="Arial"/>
              </a:rPr>
              <a:t>Local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optima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Local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optima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08931" y="3608070"/>
            <a:ext cx="96520" cy="1954530"/>
            <a:chOff x="1408931" y="3608070"/>
            <a:chExt cx="96520" cy="1954530"/>
          </a:xfrm>
        </p:grpSpPr>
        <p:sp>
          <p:nvSpPr>
            <p:cNvPr id="28" name="object 28"/>
            <p:cNvSpPr/>
            <p:nvPr/>
          </p:nvSpPr>
          <p:spPr>
            <a:xfrm>
              <a:off x="1456937" y="3694176"/>
              <a:ext cx="0" cy="1866900"/>
            </a:xfrm>
            <a:custGeom>
              <a:avLst/>
              <a:gdLst/>
              <a:ahLst/>
              <a:cxnLst/>
              <a:rect l="l" t="t" r="r" b="b"/>
              <a:pathLst>
                <a:path h="1866900">
                  <a:moveTo>
                    <a:pt x="0" y="18668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08931" y="3608070"/>
              <a:ext cx="96011" cy="1341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396999" y="5516453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819144" y="6779514"/>
            <a:ext cx="2200275" cy="96520"/>
            <a:chOff x="3819144" y="6779514"/>
            <a:chExt cx="2200275" cy="96520"/>
          </a:xfrm>
        </p:grpSpPr>
        <p:sp>
          <p:nvSpPr>
            <p:cNvPr id="32" name="object 32"/>
            <p:cNvSpPr/>
            <p:nvPr/>
          </p:nvSpPr>
          <p:spPr>
            <a:xfrm>
              <a:off x="3819144" y="6827520"/>
              <a:ext cx="2113915" cy="0"/>
            </a:xfrm>
            <a:custGeom>
              <a:avLst/>
              <a:gdLst/>
              <a:ahLst/>
              <a:cxnLst/>
              <a:rect l="l" t="t" r="r" b="b"/>
              <a:pathLst>
                <a:path w="2113915">
                  <a:moveTo>
                    <a:pt x="0" y="0"/>
                  </a:moveTo>
                  <a:lnTo>
                    <a:pt x="211378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84926" y="6779514"/>
              <a:ext cx="134111" cy="960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510786" y="6681477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35318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0" dirty="0"/>
              <a:t>Binary</a:t>
            </a:r>
            <a:r>
              <a:rPr sz="4400" spc="-85" dirty="0"/>
              <a:t> </a:t>
            </a:r>
            <a:r>
              <a:rPr sz="4400" spc="-210" dirty="0"/>
              <a:t>Mutation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3" y="2075179"/>
            <a:ext cx="7996555" cy="172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SzPct val="60000"/>
              <a:buChar char="□"/>
              <a:tabLst>
                <a:tab pos="332105" algn="l"/>
                <a:tab pos="332740" algn="l"/>
                <a:tab pos="1363980" algn="l"/>
                <a:tab pos="2415540" algn="l"/>
                <a:tab pos="3385185" algn="l"/>
                <a:tab pos="3681095" algn="l"/>
                <a:tab pos="3977004" algn="l"/>
                <a:tab pos="4325620" algn="l"/>
                <a:tab pos="4621530" algn="l"/>
                <a:tab pos="4987290" algn="l"/>
                <a:tab pos="5520690" algn="l"/>
                <a:tab pos="6271895" algn="l"/>
                <a:tab pos="6832600" algn="l"/>
                <a:tab pos="7128509" algn="l"/>
              </a:tabLst>
            </a:pPr>
            <a:r>
              <a:rPr sz="2000" spc="-125" dirty="0">
                <a:latin typeface="Arial"/>
                <a:cs typeface="Arial"/>
              </a:rPr>
              <a:t>M</a:t>
            </a:r>
            <a:r>
              <a:rPr sz="2000" spc="-240" dirty="0">
                <a:latin typeface="Arial"/>
                <a:cs typeface="Arial"/>
              </a:rPr>
              <a:t>u</a:t>
            </a:r>
            <a:r>
              <a:rPr sz="2000" spc="-35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110" dirty="0">
                <a:latin typeface="Arial"/>
                <a:cs typeface="Arial"/>
              </a:rPr>
              <a:t>o</a:t>
            </a:r>
            <a:r>
              <a:rPr sz="2000" spc="-23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10" dirty="0">
                <a:latin typeface="Arial"/>
                <a:cs typeface="Arial"/>
              </a:rPr>
              <a:t>o</a:t>
            </a:r>
            <a:r>
              <a:rPr sz="2000" spc="-25" dirty="0">
                <a:latin typeface="Arial"/>
                <a:cs typeface="Arial"/>
              </a:rPr>
              <a:t>p</a:t>
            </a:r>
            <a:r>
              <a:rPr sz="2000" spc="-110" dirty="0">
                <a:latin typeface="Arial"/>
                <a:cs typeface="Arial"/>
              </a:rPr>
              <a:t>e</a:t>
            </a:r>
            <a:r>
              <a:rPr sz="2000" spc="-35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12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	</a:t>
            </a:r>
            <a:r>
              <a:rPr sz="2000" spc="-150" dirty="0">
                <a:latin typeface="Arial"/>
                <a:cs typeface="Arial"/>
              </a:rPr>
              <a:t>c</a:t>
            </a:r>
            <a:r>
              <a:rPr sz="2000" spc="-24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250" dirty="0">
                <a:latin typeface="Arial"/>
                <a:cs typeface="Arial"/>
              </a:rPr>
              <a:t>n</a:t>
            </a:r>
            <a:r>
              <a:rPr sz="2000" spc="-60" dirty="0">
                <a:latin typeface="Arial"/>
                <a:cs typeface="Arial"/>
              </a:rPr>
              <a:t>g</a:t>
            </a:r>
            <a:r>
              <a:rPr sz="2000" spc="-125" dirty="0">
                <a:latin typeface="Arial"/>
                <a:cs typeface="Arial"/>
              </a:rPr>
              <a:t>e</a:t>
            </a:r>
            <a:r>
              <a:rPr sz="2000" spc="-33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35" dirty="0">
                <a:latin typeface="Arial"/>
                <a:cs typeface="Arial"/>
              </a:rPr>
              <a:t>t</a:t>
            </a:r>
            <a:r>
              <a:rPr sz="2000" spc="-114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2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	</a:t>
            </a:r>
            <a:r>
              <a:rPr sz="2000" spc="-13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i</a:t>
            </a:r>
            <a:r>
              <a:rPr sz="2000" spc="-335" dirty="0">
                <a:latin typeface="Arial"/>
                <a:cs typeface="Arial"/>
              </a:rPr>
              <a:t>s</a:t>
            </a:r>
            <a:r>
              <a:rPr sz="2000" spc="-11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75" dirty="0">
                <a:latin typeface="Arial"/>
                <a:cs typeface="Arial"/>
              </a:rPr>
              <a:t>v</a:t>
            </a:r>
            <a:r>
              <a:rPr sz="2000" spc="-11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345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2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14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23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300" dirty="0">
                <a:latin typeface="Arial"/>
                <a:cs typeface="Arial"/>
              </a:rPr>
              <a:t>m</a:t>
            </a:r>
            <a:r>
              <a:rPr sz="2000" spc="-240" dirty="0">
                <a:latin typeface="Arial"/>
                <a:cs typeface="Arial"/>
              </a:rPr>
              <a:t>u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i</a:t>
            </a:r>
            <a:r>
              <a:rPr sz="2000" spc="-110" dirty="0">
                <a:latin typeface="Arial"/>
                <a:cs typeface="Arial"/>
              </a:rPr>
              <a:t>o</a:t>
            </a:r>
            <a:r>
              <a:rPr sz="2000" spc="-160" dirty="0">
                <a:latin typeface="Arial"/>
                <a:cs typeface="Arial"/>
              </a:rPr>
              <a:t>n  </a:t>
            </a:r>
            <a:r>
              <a:rPr sz="2000" spc="-25" dirty="0">
                <a:latin typeface="Arial"/>
                <a:cs typeface="Arial"/>
              </a:rPr>
              <a:t>probability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DD7F46"/>
              </a:buClr>
              <a:buSzPct val="60000"/>
              <a:buChar char="□"/>
              <a:tabLst>
                <a:tab pos="332105" algn="l"/>
                <a:tab pos="332740" algn="l"/>
              </a:tabLst>
            </a:pPr>
            <a:r>
              <a:rPr sz="2000" spc="-235" dirty="0">
                <a:latin typeface="Arial"/>
                <a:cs typeface="Arial"/>
              </a:rPr>
              <a:t>The </a:t>
            </a:r>
            <a:r>
              <a:rPr sz="2000" spc="-120" dirty="0">
                <a:latin typeface="Arial"/>
                <a:cs typeface="Arial"/>
              </a:rPr>
              <a:t>mutation </a:t>
            </a:r>
            <a:r>
              <a:rPr sz="2000" spc="-25" dirty="0">
                <a:latin typeface="Arial"/>
                <a:cs typeface="Arial"/>
              </a:rPr>
              <a:t>probability </a:t>
            </a:r>
            <a:r>
              <a:rPr sz="2000" spc="-170" dirty="0">
                <a:latin typeface="Arial"/>
                <a:cs typeface="Arial"/>
              </a:rPr>
              <a:t>is </a:t>
            </a:r>
            <a:r>
              <a:rPr sz="2000" spc="-65" dirty="0">
                <a:latin typeface="Arial"/>
                <a:cs typeface="Arial"/>
              </a:rPr>
              <a:t>generally </a:t>
            </a:r>
            <a:r>
              <a:rPr sz="2000" spc="-75" dirty="0">
                <a:latin typeface="Arial"/>
                <a:cs typeface="Arial"/>
              </a:rPr>
              <a:t>kept </a:t>
            </a:r>
            <a:r>
              <a:rPr sz="2000" spc="-95" dirty="0">
                <a:latin typeface="Arial"/>
                <a:cs typeface="Arial"/>
              </a:rPr>
              <a:t>low </a:t>
            </a:r>
            <a:r>
              <a:rPr sz="2000" spc="-10" dirty="0">
                <a:latin typeface="Arial"/>
                <a:cs typeface="Arial"/>
              </a:rPr>
              <a:t>for </a:t>
            </a:r>
            <a:r>
              <a:rPr sz="2000" spc="-90" dirty="0">
                <a:latin typeface="Arial"/>
                <a:cs typeface="Arial"/>
              </a:rPr>
              <a:t>steady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convergence.</a:t>
            </a:r>
            <a:endParaRPr sz="2000">
              <a:latin typeface="Arial"/>
              <a:cs typeface="Arial"/>
            </a:endParaRPr>
          </a:p>
          <a:p>
            <a:pPr marL="332105" marR="5080" indent="-320040">
              <a:lnSpc>
                <a:spcPct val="100000"/>
              </a:lnSpc>
              <a:spcBef>
                <a:spcPts val="695"/>
              </a:spcBef>
              <a:buClr>
                <a:srgbClr val="DD7F46"/>
              </a:buClr>
              <a:buSzPct val="60000"/>
              <a:buChar char="□"/>
              <a:tabLst>
                <a:tab pos="332105" algn="l"/>
                <a:tab pos="332740" algn="l"/>
              </a:tabLst>
            </a:pPr>
            <a:r>
              <a:rPr sz="2000" spc="-125" dirty="0">
                <a:latin typeface="Arial"/>
                <a:cs typeface="Arial"/>
              </a:rPr>
              <a:t>A high </a:t>
            </a:r>
            <a:r>
              <a:rPr sz="2000" spc="-110" dirty="0">
                <a:latin typeface="Arial"/>
                <a:cs typeface="Arial"/>
              </a:rPr>
              <a:t>value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20" dirty="0">
                <a:latin typeface="Arial"/>
                <a:cs typeface="Arial"/>
              </a:rPr>
              <a:t>mutation </a:t>
            </a:r>
            <a:r>
              <a:rPr sz="2000" spc="-30" dirty="0">
                <a:latin typeface="Arial"/>
                <a:cs typeface="Arial"/>
              </a:rPr>
              <a:t>probability </a:t>
            </a:r>
            <a:r>
              <a:rPr sz="2000" spc="-105" dirty="0">
                <a:latin typeface="Arial"/>
                <a:cs typeface="Arial"/>
              </a:rPr>
              <a:t>would </a:t>
            </a:r>
            <a:r>
              <a:rPr sz="2000" spc="-145" dirty="0">
                <a:latin typeface="Arial"/>
                <a:cs typeface="Arial"/>
              </a:rPr>
              <a:t>search </a:t>
            </a:r>
            <a:r>
              <a:rPr sz="2000" spc="-120" dirty="0">
                <a:latin typeface="Arial"/>
                <a:cs typeface="Arial"/>
              </a:rPr>
              <a:t>here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100" dirty="0">
                <a:latin typeface="Arial"/>
                <a:cs typeface="Arial"/>
              </a:rPr>
              <a:t>there </a:t>
            </a:r>
            <a:r>
              <a:rPr sz="2000" spc="-80" dirty="0">
                <a:latin typeface="Arial"/>
                <a:cs typeface="Arial"/>
              </a:rPr>
              <a:t>like </a:t>
            </a:r>
            <a:r>
              <a:rPr sz="2000" spc="-10" dirty="0">
                <a:latin typeface="Arial"/>
                <a:cs typeface="Arial"/>
              </a:rPr>
              <a:t>a  </a:t>
            </a:r>
            <a:r>
              <a:rPr sz="2000" spc="-120" dirty="0">
                <a:latin typeface="Arial"/>
                <a:cs typeface="Arial"/>
              </a:rPr>
              <a:t>random </a:t>
            </a:r>
            <a:r>
              <a:rPr sz="2000" spc="-140" dirty="0">
                <a:latin typeface="Arial"/>
                <a:cs typeface="Arial"/>
              </a:rPr>
              <a:t>search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technique.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42993" y="4876800"/>
            <a:ext cx="7716520" cy="1811020"/>
            <a:chOff x="1142993" y="4876800"/>
            <a:chExt cx="7716520" cy="1811020"/>
          </a:xfrm>
        </p:grpSpPr>
        <p:sp>
          <p:nvSpPr>
            <p:cNvPr id="8" name="object 8"/>
            <p:cNvSpPr/>
            <p:nvPr/>
          </p:nvSpPr>
          <p:spPr>
            <a:xfrm>
              <a:off x="3962399" y="4876800"/>
              <a:ext cx="3553967" cy="108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2993" y="5943599"/>
              <a:ext cx="7716011" cy="7437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736837" y="6911753"/>
            <a:ext cx="1688464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1800" spc="-150" dirty="0">
                <a:latin typeface="Arial"/>
                <a:cs typeface="Arial"/>
              </a:rPr>
              <a:t>Source: </a:t>
            </a:r>
            <a:r>
              <a:rPr sz="1800" spc="-125" dirty="0">
                <a:latin typeface="Arial"/>
                <a:cs typeface="Arial"/>
              </a:rPr>
              <a:t>Deb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1999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34643"/>
            <a:ext cx="6196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0" dirty="0">
                <a:solidFill>
                  <a:srgbClr val="FFC000"/>
                </a:solidFill>
              </a:rPr>
              <a:t>Nature </a:t>
            </a:r>
            <a:r>
              <a:rPr sz="4000" spc="-90" dirty="0">
                <a:solidFill>
                  <a:srgbClr val="FFC000"/>
                </a:solidFill>
              </a:rPr>
              <a:t>to </a:t>
            </a:r>
            <a:r>
              <a:rPr sz="4000" spc="-190" dirty="0">
                <a:solidFill>
                  <a:srgbClr val="FFC000"/>
                </a:solidFill>
              </a:rPr>
              <a:t>Computer</a:t>
            </a:r>
            <a:r>
              <a:rPr sz="4000" spc="-40" dirty="0">
                <a:solidFill>
                  <a:srgbClr val="FFC000"/>
                </a:solidFill>
              </a:rPr>
              <a:t> </a:t>
            </a:r>
            <a:r>
              <a:rPr sz="4000" spc="-80" dirty="0">
                <a:solidFill>
                  <a:srgbClr val="FFC000"/>
                </a:solidFill>
              </a:rPr>
              <a:t>Mapping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74850" y="2889250"/>
          <a:ext cx="6019799" cy="2261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5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2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Nature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2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Computer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6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Population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Set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1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solutions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3">
                <a:tc>
                  <a:txBody>
                    <a:bodyPr/>
                    <a:lstStyle/>
                    <a:p>
                      <a:pPr marL="9080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Individual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Solution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3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problem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3">
                <a:tc>
                  <a:txBody>
                    <a:bodyPr/>
                    <a:lstStyle/>
                    <a:p>
                      <a:pPr marL="9080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Fitness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Quality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3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solution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83">
                <a:tc>
                  <a:txBody>
                    <a:bodyPr/>
                    <a:lstStyle/>
                    <a:p>
                      <a:pPr marL="9080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Chromosome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Encoding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3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solution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280">
                <a:tc>
                  <a:txBody>
                    <a:bodyPr/>
                    <a:lstStyle/>
                    <a:p>
                      <a:pPr marL="9080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Gene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45"/>
                        </a:lnSpc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Part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of the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encoding</a:t>
                      </a:r>
                      <a:r>
                        <a:rPr sz="1800" b="1" spc="-2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solution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0105" y="801115"/>
            <a:ext cx="46970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0" dirty="0"/>
              <a:t>An </a:t>
            </a:r>
            <a:r>
              <a:rPr sz="4400" spc="-204" dirty="0"/>
              <a:t>example</a:t>
            </a:r>
            <a:r>
              <a:rPr sz="4400" spc="-525" dirty="0"/>
              <a:t> </a:t>
            </a:r>
            <a:r>
              <a:rPr sz="4400" spc="-195" dirty="0"/>
              <a:t>problem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30421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6355" y="2764129"/>
            <a:ext cx="1330865" cy="26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9476" y="3444240"/>
            <a:ext cx="199644" cy="371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10481" y="3195318"/>
            <a:ext cx="6096635" cy="205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940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Consider </a:t>
            </a:r>
            <a:r>
              <a:rPr sz="2000" dirty="0">
                <a:latin typeface="Tahoma"/>
                <a:cs typeface="Tahoma"/>
              </a:rPr>
              <a:t>6 </a:t>
            </a:r>
            <a:r>
              <a:rPr sz="2000" spc="-5" dirty="0">
                <a:latin typeface="Tahoma"/>
                <a:cs typeface="Tahoma"/>
              </a:rPr>
              <a:t>bit </a:t>
            </a:r>
            <a:r>
              <a:rPr sz="2000" dirty="0">
                <a:latin typeface="Tahoma"/>
                <a:cs typeface="Tahoma"/>
              </a:rPr>
              <a:t>string to </a:t>
            </a:r>
            <a:r>
              <a:rPr sz="2000" spc="-5" dirty="0">
                <a:latin typeface="Tahoma"/>
                <a:cs typeface="Tahoma"/>
              </a:rPr>
              <a:t>represent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solution, then  000000 </a:t>
            </a:r>
            <a:r>
              <a:rPr sz="2000" dirty="0">
                <a:latin typeface="Tahoma"/>
                <a:cs typeface="Tahoma"/>
              </a:rPr>
              <a:t>= 0 </a:t>
            </a:r>
            <a:r>
              <a:rPr sz="2000" spc="-5" dirty="0">
                <a:latin typeface="Tahoma"/>
                <a:cs typeface="Tahoma"/>
              </a:rPr>
              <a:t>and 111111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sz="2400" spc="-5" dirty="0">
                <a:latin typeface="Tahoma"/>
                <a:cs typeface="Tahoma"/>
              </a:rPr>
              <a:t>Assume population size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ahoma"/>
              <a:cs typeface="Tahoma"/>
            </a:endParaRPr>
          </a:p>
          <a:p>
            <a:pPr marL="3048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Let us </a:t>
            </a:r>
            <a:r>
              <a:rPr sz="2400" spc="-5" dirty="0">
                <a:latin typeface="Tahoma"/>
                <a:cs typeface="Tahoma"/>
              </a:rPr>
              <a:t>solve </a:t>
            </a:r>
            <a:r>
              <a:rPr sz="2400" dirty="0">
                <a:latin typeface="Tahoma"/>
                <a:cs typeface="Tahoma"/>
              </a:rPr>
              <a:t>this </a:t>
            </a:r>
            <a:r>
              <a:rPr sz="2400" spc="-5" dirty="0">
                <a:latin typeface="Tahoma"/>
                <a:cs typeface="Tahoma"/>
              </a:rPr>
              <a:t>problem </a:t>
            </a:r>
            <a:r>
              <a:rPr sz="2400" dirty="0">
                <a:latin typeface="Tahoma"/>
                <a:cs typeface="Tahoma"/>
              </a:rPr>
              <a:t>by hand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calculation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5749" y="2160939"/>
            <a:ext cx="2462497" cy="242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46970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0" dirty="0"/>
              <a:t>An </a:t>
            </a:r>
            <a:r>
              <a:rPr sz="4400" spc="-204" dirty="0"/>
              <a:t>example</a:t>
            </a:r>
            <a:r>
              <a:rPr sz="4400" spc="-525" dirty="0"/>
              <a:t> </a:t>
            </a:r>
            <a:r>
              <a:rPr sz="4400" spc="-195" dirty="0"/>
              <a:t>problem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956550" y="4084065"/>
            <a:ext cx="1125220" cy="2402840"/>
            <a:chOff x="7956550" y="4084065"/>
            <a:chExt cx="1125220" cy="2402840"/>
          </a:xfrm>
        </p:grpSpPr>
        <p:sp>
          <p:nvSpPr>
            <p:cNvPr id="7" name="object 7"/>
            <p:cNvSpPr/>
            <p:nvPr/>
          </p:nvSpPr>
          <p:spPr>
            <a:xfrm>
              <a:off x="7968996" y="4096511"/>
              <a:ext cx="1099185" cy="843280"/>
            </a:xfrm>
            <a:custGeom>
              <a:avLst/>
              <a:gdLst/>
              <a:ahLst/>
              <a:cxnLst/>
              <a:rect l="l" t="t" r="r" b="b"/>
              <a:pathLst>
                <a:path w="1099184" h="843279">
                  <a:moveTo>
                    <a:pt x="1098803" y="842771"/>
                  </a:moveTo>
                  <a:lnTo>
                    <a:pt x="1098803" y="0"/>
                  </a:lnTo>
                  <a:lnTo>
                    <a:pt x="0" y="0"/>
                  </a:lnTo>
                  <a:lnTo>
                    <a:pt x="0" y="842771"/>
                  </a:lnTo>
                  <a:lnTo>
                    <a:pt x="1098803" y="842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68996" y="4939283"/>
              <a:ext cx="1099185" cy="1534795"/>
            </a:xfrm>
            <a:custGeom>
              <a:avLst/>
              <a:gdLst/>
              <a:ahLst/>
              <a:cxnLst/>
              <a:rect l="l" t="t" r="r" b="b"/>
              <a:pathLst>
                <a:path w="1099184" h="1534795">
                  <a:moveTo>
                    <a:pt x="1098804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0" y="766572"/>
                  </a:lnTo>
                  <a:lnTo>
                    <a:pt x="0" y="1150620"/>
                  </a:lnTo>
                  <a:lnTo>
                    <a:pt x="0" y="1534668"/>
                  </a:lnTo>
                  <a:lnTo>
                    <a:pt x="1098804" y="1534668"/>
                  </a:lnTo>
                  <a:lnTo>
                    <a:pt x="1098804" y="1150620"/>
                  </a:lnTo>
                  <a:lnTo>
                    <a:pt x="1098804" y="766572"/>
                  </a:lnTo>
                  <a:lnTo>
                    <a:pt x="1098804" y="384048"/>
                  </a:lnTo>
                  <a:lnTo>
                    <a:pt x="1098804" y="0"/>
                  </a:lnTo>
                  <a:close/>
                </a:path>
              </a:pathLst>
            </a:custGeom>
            <a:solidFill>
              <a:srgbClr val="EF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62646" y="4090415"/>
              <a:ext cx="1113155" cy="2390140"/>
            </a:xfrm>
            <a:custGeom>
              <a:avLst/>
              <a:gdLst/>
              <a:ahLst/>
              <a:cxnLst/>
              <a:rect l="l" t="t" r="r" b="b"/>
              <a:pathLst>
                <a:path w="1113154" h="2390140">
                  <a:moveTo>
                    <a:pt x="1112774" y="842530"/>
                  </a:moveTo>
                  <a:lnTo>
                    <a:pt x="12687" y="842530"/>
                  </a:lnTo>
                  <a:lnTo>
                    <a:pt x="12687" y="0"/>
                  </a:lnTo>
                  <a:lnTo>
                    <a:pt x="0" y="0"/>
                  </a:lnTo>
                  <a:lnTo>
                    <a:pt x="0" y="2389632"/>
                  </a:lnTo>
                  <a:lnTo>
                    <a:pt x="12687" y="2389632"/>
                  </a:lnTo>
                  <a:lnTo>
                    <a:pt x="12687" y="2005838"/>
                  </a:lnTo>
                  <a:lnTo>
                    <a:pt x="1112774" y="2005838"/>
                  </a:lnTo>
                  <a:lnTo>
                    <a:pt x="1112774" y="1993150"/>
                  </a:lnTo>
                  <a:lnTo>
                    <a:pt x="12687" y="1993150"/>
                  </a:lnTo>
                  <a:lnTo>
                    <a:pt x="12687" y="1621790"/>
                  </a:lnTo>
                  <a:lnTo>
                    <a:pt x="1112774" y="1621790"/>
                  </a:lnTo>
                  <a:lnTo>
                    <a:pt x="1112774" y="1609102"/>
                  </a:lnTo>
                  <a:lnTo>
                    <a:pt x="12687" y="1609102"/>
                  </a:lnTo>
                  <a:lnTo>
                    <a:pt x="12687" y="1239266"/>
                  </a:lnTo>
                  <a:lnTo>
                    <a:pt x="1112774" y="1239266"/>
                  </a:lnTo>
                  <a:lnTo>
                    <a:pt x="1112774" y="1226578"/>
                  </a:lnTo>
                  <a:lnTo>
                    <a:pt x="12687" y="1226578"/>
                  </a:lnTo>
                  <a:lnTo>
                    <a:pt x="12687" y="855218"/>
                  </a:lnTo>
                  <a:lnTo>
                    <a:pt x="1112774" y="855218"/>
                  </a:lnTo>
                  <a:lnTo>
                    <a:pt x="1112774" y="842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62900" y="4090415"/>
              <a:ext cx="1112520" cy="2390140"/>
            </a:xfrm>
            <a:custGeom>
              <a:avLst/>
              <a:gdLst/>
              <a:ahLst/>
              <a:cxnLst/>
              <a:rect l="l" t="t" r="r" b="b"/>
              <a:pathLst>
                <a:path w="1112520" h="2390140">
                  <a:moveTo>
                    <a:pt x="1104899" y="0"/>
                  </a:moveTo>
                  <a:lnTo>
                    <a:pt x="1104899" y="2389631"/>
                  </a:lnTo>
                </a:path>
                <a:path w="1112520" h="2390140">
                  <a:moveTo>
                    <a:pt x="0" y="6095"/>
                  </a:moveTo>
                  <a:lnTo>
                    <a:pt x="1112519" y="6095"/>
                  </a:lnTo>
                </a:path>
                <a:path w="1112520" h="2390140">
                  <a:moveTo>
                    <a:pt x="0" y="2383535"/>
                  </a:moveTo>
                  <a:lnTo>
                    <a:pt x="1112519" y="2383535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90988" y="4080762"/>
            <a:ext cx="6534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 marR="5080" indent="-55244">
              <a:lnSpc>
                <a:spcPct val="100000"/>
              </a:lnSpc>
              <a:spcBef>
                <a:spcPts val="100"/>
              </a:spcBef>
            </a:pP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24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l 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count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34828" y="4992113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34828" y="5376161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34828" y="5760209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34828" y="6144257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36999" y="4084065"/>
            <a:ext cx="1742439" cy="2402840"/>
            <a:chOff x="936999" y="4084065"/>
            <a:chExt cx="1742439" cy="2402840"/>
          </a:xfrm>
        </p:grpSpPr>
        <p:sp>
          <p:nvSpPr>
            <p:cNvPr id="17" name="object 17"/>
            <p:cNvSpPr/>
            <p:nvPr/>
          </p:nvSpPr>
          <p:spPr>
            <a:xfrm>
              <a:off x="949439" y="4096511"/>
              <a:ext cx="1716405" cy="843280"/>
            </a:xfrm>
            <a:custGeom>
              <a:avLst/>
              <a:gdLst/>
              <a:ahLst/>
              <a:cxnLst/>
              <a:rect l="l" t="t" r="r" b="b"/>
              <a:pathLst>
                <a:path w="1716405" h="843279">
                  <a:moveTo>
                    <a:pt x="755904" y="0"/>
                  </a:moveTo>
                  <a:lnTo>
                    <a:pt x="0" y="0"/>
                  </a:lnTo>
                  <a:lnTo>
                    <a:pt x="0" y="842772"/>
                  </a:lnTo>
                  <a:lnTo>
                    <a:pt x="755904" y="842772"/>
                  </a:lnTo>
                  <a:lnTo>
                    <a:pt x="755904" y="0"/>
                  </a:lnTo>
                  <a:close/>
                </a:path>
                <a:path w="1716405" h="843279">
                  <a:moveTo>
                    <a:pt x="1716036" y="0"/>
                  </a:moveTo>
                  <a:lnTo>
                    <a:pt x="755916" y="0"/>
                  </a:lnTo>
                  <a:lnTo>
                    <a:pt x="755916" y="842772"/>
                  </a:lnTo>
                  <a:lnTo>
                    <a:pt x="1716036" y="842772"/>
                  </a:lnTo>
                  <a:lnTo>
                    <a:pt x="1716036" y="0"/>
                  </a:lnTo>
                  <a:close/>
                </a:path>
              </a:pathLst>
            </a:custGeom>
            <a:solidFill>
              <a:srgbClr val="BF7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9439" y="4939283"/>
              <a:ext cx="1716405" cy="1534795"/>
            </a:xfrm>
            <a:custGeom>
              <a:avLst/>
              <a:gdLst/>
              <a:ahLst/>
              <a:cxnLst/>
              <a:rect l="l" t="t" r="r" b="b"/>
              <a:pathLst>
                <a:path w="1716405" h="1534795">
                  <a:moveTo>
                    <a:pt x="755904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0" y="766572"/>
                  </a:lnTo>
                  <a:lnTo>
                    <a:pt x="0" y="1150620"/>
                  </a:lnTo>
                  <a:lnTo>
                    <a:pt x="0" y="1534668"/>
                  </a:lnTo>
                  <a:lnTo>
                    <a:pt x="755904" y="1534668"/>
                  </a:lnTo>
                  <a:lnTo>
                    <a:pt x="755904" y="1150620"/>
                  </a:lnTo>
                  <a:lnTo>
                    <a:pt x="755904" y="766572"/>
                  </a:lnTo>
                  <a:lnTo>
                    <a:pt x="755904" y="384048"/>
                  </a:lnTo>
                  <a:lnTo>
                    <a:pt x="755904" y="0"/>
                  </a:lnTo>
                  <a:close/>
                </a:path>
                <a:path w="1716405" h="1534795">
                  <a:moveTo>
                    <a:pt x="1716036" y="0"/>
                  </a:moveTo>
                  <a:lnTo>
                    <a:pt x="755916" y="0"/>
                  </a:lnTo>
                  <a:lnTo>
                    <a:pt x="755916" y="384048"/>
                  </a:lnTo>
                  <a:lnTo>
                    <a:pt x="755916" y="766572"/>
                  </a:lnTo>
                  <a:lnTo>
                    <a:pt x="755916" y="1150620"/>
                  </a:lnTo>
                  <a:lnTo>
                    <a:pt x="755916" y="1534668"/>
                  </a:lnTo>
                  <a:lnTo>
                    <a:pt x="1716036" y="1534668"/>
                  </a:lnTo>
                  <a:lnTo>
                    <a:pt x="1716036" y="1150620"/>
                  </a:lnTo>
                  <a:lnTo>
                    <a:pt x="1716036" y="766572"/>
                  </a:lnTo>
                  <a:lnTo>
                    <a:pt x="1716036" y="384048"/>
                  </a:lnTo>
                  <a:lnTo>
                    <a:pt x="1716036" y="0"/>
                  </a:lnTo>
                  <a:close/>
                </a:path>
              </a:pathLst>
            </a:custGeom>
            <a:solidFill>
              <a:srgbClr val="EF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3349" y="4090415"/>
              <a:ext cx="1729739" cy="2390140"/>
            </a:xfrm>
            <a:custGeom>
              <a:avLst/>
              <a:gdLst/>
              <a:ahLst/>
              <a:cxnLst/>
              <a:rect l="l" t="t" r="r" b="b"/>
              <a:pathLst>
                <a:path w="1729739" h="2390140">
                  <a:moveTo>
                    <a:pt x="762006" y="0"/>
                  </a:moveTo>
                  <a:lnTo>
                    <a:pt x="762006" y="2389631"/>
                  </a:lnTo>
                </a:path>
                <a:path w="1729739" h="2390140">
                  <a:moveTo>
                    <a:pt x="0" y="848867"/>
                  </a:moveTo>
                  <a:lnTo>
                    <a:pt x="1729746" y="848867"/>
                  </a:lnTo>
                </a:path>
                <a:path w="1729739" h="2390140">
                  <a:moveTo>
                    <a:pt x="0" y="1232915"/>
                  </a:moveTo>
                  <a:lnTo>
                    <a:pt x="1729746" y="1232915"/>
                  </a:lnTo>
                </a:path>
                <a:path w="1729739" h="2390140">
                  <a:moveTo>
                    <a:pt x="0" y="1615439"/>
                  </a:moveTo>
                  <a:lnTo>
                    <a:pt x="1729746" y="1615439"/>
                  </a:lnTo>
                </a:path>
                <a:path w="1729739" h="2390140">
                  <a:moveTo>
                    <a:pt x="0" y="1999487"/>
                  </a:moveTo>
                  <a:lnTo>
                    <a:pt x="1729746" y="1999487"/>
                  </a:lnTo>
                </a:path>
                <a:path w="1729739" h="2390140">
                  <a:moveTo>
                    <a:pt x="6095" y="0"/>
                  </a:moveTo>
                  <a:lnTo>
                    <a:pt x="6095" y="2389631"/>
                  </a:lnTo>
                </a:path>
                <a:path w="1729739" h="2390140">
                  <a:moveTo>
                    <a:pt x="1722126" y="0"/>
                  </a:moveTo>
                  <a:lnTo>
                    <a:pt x="1722126" y="2389631"/>
                  </a:lnTo>
                </a:path>
                <a:path w="1729739" h="2390140">
                  <a:moveTo>
                    <a:pt x="0" y="6095"/>
                  </a:moveTo>
                  <a:lnTo>
                    <a:pt x="1729746" y="6095"/>
                  </a:lnTo>
                </a:path>
                <a:path w="1729739" h="2390140">
                  <a:moveTo>
                    <a:pt x="0" y="2383535"/>
                  </a:moveTo>
                  <a:lnTo>
                    <a:pt x="1729746" y="2383535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74845" y="4080762"/>
            <a:ext cx="7016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Sol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48068" y="4080762"/>
            <a:ext cx="6743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5080" indent="-29209">
              <a:lnSpc>
                <a:spcPct val="100000"/>
              </a:lnSpc>
              <a:spcBef>
                <a:spcPts val="100"/>
              </a:spcBef>
            </a:pPr>
            <a:r>
              <a:rPr sz="2000" spc="-33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ry 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57728" y="4084065"/>
            <a:ext cx="1468120" cy="2402840"/>
            <a:chOff x="2657728" y="4084065"/>
            <a:chExt cx="1468120" cy="2402840"/>
          </a:xfrm>
        </p:grpSpPr>
        <p:sp>
          <p:nvSpPr>
            <p:cNvPr id="23" name="object 23"/>
            <p:cNvSpPr/>
            <p:nvPr/>
          </p:nvSpPr>
          <p:spPr>
            <a:xfrm>
              <a:off x="2666999" y="4096511"/>
              <a:ext cx="807720" cy="843280"/>
            </a:xfrm>
            <a:custGeom>
              <a:avLst/>
              <a:gdLst/>
              <a:ahLst/>
              <a:cxnLst/>
              <a:rect l="l" t="t" r="r" b="b"/>
              <a:pathLst>
                <a:path w="807720" h="843279">
                  <a:moveTo>
                    <a:pt x="807719" y="842771"/>
                  </a:moveTo>
                  <a:lnTo>
                    <a:pt x="807719" y="0"/>
                  </a:lnTo>
                  <a:lnTo>
                    <a:pt x="0" y="0"/>
                  </a:lnTo>
                  <a:lnTo>
                    <a:pt x="0" y="842771"/>
                  </a:lnTo>
                  <a:lnTo>
                    <a:pt x="807719" y="842771"/>
                  </a:lnTo>
                  <a:close/>
                </a:path>
              </a:pathLst>
            </a:custGeom>
            <a:solidFill>
              <a:srgbClr val="A4AA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67000" y="4939283"/>
              <a:ext cx="807720" cy="1534795"/>
            </a:xfrm>
            <a:custGeom>
              <a:avLst/>
              <a:gdLst/>
              <a:ahLst/>
              <a:cxnLst/>
              <a:rect l="l" t="t" r="r" b="b"/>
              <a:pathLst>
                <a:path w="807720" h="1534795">
                  <a:moveTo>
                    <a:pt x="807720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0" y="766572"/>
                  </a:lnTo>
                  <a:lnTo>
                    <a:pt x="0" y="1150620"/>
                  </a:lnTo>
                  <a:lnTo>
                    <a:pt x="0" y="1534668"/>
                  </a:lnTo>
                  <a:lnTo>
                    <a:pt x="807720" y="1534668"/>
                  </a:lnTo>
                  <a:lnTo>
                    <a:pt x="807720" y="1150620"/>
                  </a:lnTo>
                  <a:lnTo>
                    <a:pt x="807720" y="766572"/>
                  </a:lnTo>
                  <a:lnTo>
                    <a:pt x="807720" y="384048"/>
                  </a:lnTo>
                  <a:lnTo>
                    <a:pt x="807720" y="0"/>
                  </a:lnTo>
                  <a:close/>
                </a:path>
              </a:pathLst>
            </a:custGeom>
            <a:solidFill>
              <a:srgbClr val="EF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60903" y="4936108"/>
              <a:ext cx="820419" cy="0"/>
            </a:xfrm>
            <a:custGeom>
              <a:avLst/>
              <a:gdLst/>
              <a:ahLst/>
              <a:cxnLst/>
              <a:rect l="l" t="t" r="r" b="b"/>
              <a:pathLst>
                <a:path w="820420">
                  <a:moveTo>
                    <a:pt x="0" y="0"/>
                  </a:moveTo>
                  <a:lnTo>
                    <a:pt x="819911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60903" y="4942458"/>
              <a:ext cx="768350" cy="0"/>
            </a:xfrm>
            <a:custGeom>
              <a:avLst/>
              <a:gdLst/>
              <a:ahLst/>
              <a:cxnLst/>
              <a:rect l="l" t="t" r="r" b="b"/>
              <a:pathLst>
                <a:path w="768350">
                  <a:moveTo>
                    <a:pt x="0" y="0"/>
                  </a:moveTo>
                  <a:lnTo>
                    <a:pt x="7680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60903" y="5320156"/>
              <a:ext cx="820419" cy="0"/>
            </a:xfrm>
            <a:custGeom>
              <a:avLst/>
              <a:gdLst/>
              <a:ahLst/>
              <a:cxnLst/>
              <a:rect l="l" t="t" r="r" b="b"/>
              <a:pathLst>
                <a:path w="820420">
                  <a:moveTo>
                    <a:pt x="0" y="0"/>
                  </a:moveTo>
                  <a:lnTo>
                    <a:pt x="819911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60903" y="5326506"/>
              <a:ext cx="768350" cy="0"/>
            </a:xfrm>
            <a:custGeom>
              <a:avLst/>
              <a:gdLst/>
              <a:ahLst/>
              <a:cxnLst/>
              <a:rect l="l" t="t" r="r" b="b"/>
              <a:pathLst>
                <a:path w="768350">
                  <a:moveTo>
                    <a:pt x="0" y="0"/>
                  </a:moveTo>
                  <a:lnTo>
                    <a:pt x="7680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60903" y="5702680"/>
              <a:ext cx="820419" cy="0"/>
            </a:xfrm>
            <a:custGeom>
              <a:avLst/>
              <a:gdLst/>
              <a:ahLst/>
              <a:cxnLst/>
              <a:rect l="l" t="t" r="r" b="b"/>
              <a:pathLst>
                <a:path w="820420">
                  <a:moveTo>
                    <a:pt x="0" y="0"/>
                  </a:moveTo>
                  <a:lnTo>
                    <a:pt x="819911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60903" y="5709030"/>
              <a:ext cx="768350" cy="0"/>
            </a:xfrm>
            <a:custGeom>
              <a:avLst/>
              <a:gdLst/>
              <a:ahLst/>
              <a:cxnLst/>
              <a:rect l="l" t="t" r="r" b="b"/>
              <a:pathLst>
                <a:path w="768350">
                  <a:moveTo>
                    <a:pt x="0" y="0"/>
                  </a:moveTo>
                  <a:lnTo>
                    <a:pt x="7680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60903" y="6086728"/>
              <a:ext cx="820419" cy="0"/>
            </a:xfrm>
            <a:custGeom>
              <a:avLst/>
              <a:gdLst/>
              <a:ahLst/>
              <a:cxnLst/>
              <a:rect l="l" t="t" r="r" b="b"/>
              <a:pathLst>
                <a:path w="820420">
                  <a:moveTo>
                    <a:pt x="0" y="0"/>
                  </a:moveTo>
                  <a:lnTo>
                    <a:pt x="819911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60903" y="6093078"/>
              <a:ext cx="768350" cy="0"/>
            </a:xfrm>
            <a:custGeom>
              <a:avLst/>
              <a:gdLst/>
              <a:ahLst/>
              <a:cxnLst/>
              <a:rect l="l" t="t" r="r" b="b"/>
              <a:pathLst>
                <a:path w="768350">
                  <a:moveTo>
                    <a:pt x="0" y="0"/>
                  </a:moveTo>
                  <a:lnTo>
                    <a:pt x="7680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66999" y="4090415"/>
              <a:ext cx="0" cy="2390140"/>
            </a:xfrm>
            <a:custGeom>
              <a:avLst/>
              <a:gdLst/>
              <a:ahLst/>
              <a:cxnLst/>
              <a:rect l="l" t="t" r="r" b="b"/>
              <a:pathLst>
                <a:path h="2390140">
                  <a:moveTo>
                    <a:pt x="0" y="0"/>
                  </a:moveTo>
                  <a:lnTo>
                    <a:pt x="0" y="2389631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8369" y="6476999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>
                  <a:moveTo>
                    <a:pt x="0" y="0"/>
                  </a:moveTo>
                  <a:lnTo>
                    <a:pt x="12699" y="0"/>
                  </a:lnTo>
                </a:path>
              </a:pathLst>
            </a:custGeom>
            <a:ln w="6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68369" y="4093463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>
                  <a:moveTo>
                    <a:pt x="0" y="0"/>
                  </a:moveTo>
                  <a:lnTo>
                    <a:pt x="12699" y="0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60903" y="4093336"/>
              <a:ext cx="820419" cy="6350"/>
            </a:xfrm>
            <a:custGeom>
              <a:avLst/>
              <a:gdLst/>
              <a:ahLst/>
              <a:cxnLst/>
              <a:rect l="l" t="t" r="r" b="b"/>
              <a:pathLst>
                <a:path w="820420" h="6350">
                  <a:moveTo>
                    <a:pt x="0" y="6349"/>
                  </a:moveTo>
                  <a:lnTo>
                    <a:pt x="819911" y="6349"/>
                  </a:lnTo>
                </a:path>
                <a:path w="820420" h="6350">
                  <a:moveTo>
                    <a:pt x="0" y="0"/>
                  </a:moveTo>
                  <a:lnTo>
                    <a:pt x="819911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60903" y="6470776"/>
              <a:ext cx="820419" cy="6350"/>
            </a:xfrm>
            <a:custGeom>
              <a:avLst/>
              <a:gdLst/>
              <a:ahLst/>
              <a:cxnLst/>
              <a:rect l="l" t="t" r="r" b="b"/>
              <a:pathLst>
                <a:path w="820420" h="6350">
                  <a:moveTo>
                    <a:pt x="0" y="0"/>
                  </a:moveTo>
                  <a:lnTo>
                    <a:pt x="819911" y="0"/>
                  </a:lnTo>
                </a:path>
                <a:path w="820420" h="6350">
                  <a:moveTo>
                    <a:pt x="0" y="6349"/>
                  </a:moveTo>
                  <a:lnTo>
                    <a:pt x="819911" y="6349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8999" y="4096511"/>
              <a:ext cx="687705" cy="843280"/>
            </a:xfrm>
            <a:custGeom>
              <a:avLst/>
              <a:gdLst/>
              <a:ahLst/>
              <a:cxnLst/>
              <a:rect l="l" t="t" r="r" b="b"/>
              <a:pathLst>
                <a:path w="687704" h="843279">
                  <a:moveTo>
                    <a:pt x="687323" y="842771"/>
                  </a:moveTo>
                  <a:lnTo>
                    <a:pt x="687323" y="0"/>
                  </a:lnTo>
                  <a:lnTo>
                    <a:pt x="0" y="0"/>
                  </a:lnTo>
                  <a:lnTo>
                    <a:pt x="0" y="842771"/>
                  </a:lnTo>
                  <a:lnTo>
                    <a:pt x="687323" y="842771"/>
                  </a:lnTo>
                  <a:close/>
                </a:path>
              </a:pathLst>
            </a:custGeom>
            <a:solidFill>
              <a:srgbClr val="A4AA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29000" y="4939283"/>
              <a:ext cx="687705" cy="1534795"/>
            </a:xfrm>
            <a:custGeom>
              <a:avLst/>
              <a:gdLst/>
              <a:ahLst/>
              <a:cxnLst/>
              <a:rect l="l" t="t" r="r" b="b"/>
              <a:pathLst>
                <a:path w="687704" h="1534795">
                  <a:moveTo>
                    <a:pt x="687324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0" y="766572"/>
                  </a:lnTo>
                  <a:lnTo>
                    <a:pt x="0" y="1150620"/>
                  </a:lnTo>
                  <a:lnTo>
                    <a:pt x="0" y="1534668"/>
                  </a:lnTo>
                  <a:lnTo>
                    <a:pt x="687324" y="1534668"/>
                  </a:lnTo>
                  <a:lnTo>
                    <a:pt x="687324" y="1150620"/>
                  </a:lnTo>
                  <a:lnTo>
                    <a:pt x="687324" y="766572"/>
                  </a:lnTo>
                  <a:lnTo>
                    <a:pt x="687324" y="384048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EF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22903" y="4936108"/>
              <a:ext cx="699770" cy="0"/>
            </a:xfrm>
            <a:custGeom>
              <a:avLst/>
              <a:gdLst/>
              <a:ahLst/>
              <a:cxnLst/>
              <a:rect l="l" t="t" r="r" b="b"/>
              <a:pathLst>
                <a:path w="699770">
                  <a:moveTo>
                    <a:pt x="0" y="0"/>
                  </a:moveTo>
                  <a:lnTo>
                    <a:pt x="69951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22903" y="4942458"/>
              <a:ext cx="692150" cy="0"/>
            </a:xfrm>
            <a:custGeom>
              <a:avLst/>
              <a:gdLst/>
              <a:ahLst/>
              <a:cxnLst/>
              <a:rect l="l" t="t" r="r" b="b"/>
              <a:pathLst>
                <a:path w="692150">
                  <a:moveTo>
                    <a:pt x="0" y="0"/>
                  </a:moveTo>
                  <a:lnTo>
                    <a:pt x="6918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22903" y="5320156"/>
              <a:ext cx="699770" cy="0"/>
            </a:xfrm>
            <a:custGeom>
              <a:avLst/>
              <a:gdLst/>
              <a:ahLst/>
              <a:cxnLst/>
              <a:rect l="l" t="t" r="r" b="b"/>
              <a:pathLst>
                <a:path w="699770">
                  <a:moveTo>
                    <a:pt x="0" y="0"/>
                  </a:moveTo>
                  <a:lnTo>
                    <a:pt x="69951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22903" y="5326506"/>
              <a:ext cx="692150" cy="0"/>
            </a:xfrm>
            <a:custGeom>
              <a:avLst/>
              <a:gdLst/>
              <a:ahLst/>
              <a:cxnLst/>
              <a:rect l="l" t="t" r="r" b="b"/>
              <a:pathLst>
                <a:path w="692150">
                  <a:moveTo>
                    <a:pt x="0" y="0"/>
                  </a:moveTo>
                  <a:lnTo>
                    <a:pt x="6918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22903" y="5702680"/>
              <a:ext cx="699770" cy="0"/>
            </a:xfrm>
            <a:custGeom>
              <a:avLst/>
              <a:gdLst/>
              <a:ahLst/>
              <a:cxnLst/>
              <a:rect l="l" t="t" r="r" b="b"/>
              <a:pathLst>
                <a:path w="699770">
                  <a:moveTo>
                    <a:pt x="0" y="0"/>
                  </a:moveTo>
                  <a:lnTo>
                    <a:pt x="69951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22903" y="5709030"/>
              <a:ext cx="692150" cy="0"/>
            </a:xfrm>
            <a:custGeom>
              <a:avLst/>
              <a:gdLst/>
              <a:ahLst/>
              <a:cxnLst/>
              <a:rect l="l" t="t" r="r" b="b"/>
              <a:pathLst>
                <a:path w="692150">
                  <a:moveTo>
                    <a:pt x="0" y="0"/>
                  </a:moveTo>
                  <a:lnTo>
                    <a:pt x="6918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22903" y="6086728"/>
              <a:ext cx="699770" cy="0"/>
            </a:xfrm>
            <a:custGeom>
              <a:avLst/>
              <a:gdLst/>
              <a:ahLst/>
              <a:cxnLst/>
              <a:rect l="l" t="t" r="r" b="b"/>
              <a:pathLst>
                <a:path w="699770">
                  <a:moveTo>
                    <a:pt x="0" y="0"/>
                  </a:moveTo>
                  <a:lnTo>
                    <a:pt x="69951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22903" y="6093078"/>
              <a:ext cx="692150" cy="0"/>
            </a:xfrm>
            <a:custGeom>
              <a:avLst/>
              <a:gdLst/>
              <a:ahLst/>
              <a:cxnLst/>
              <a:rect l="l" t="t" r="r" b="b"/>
              <a:pathLst>
                <a:path w="692150">
                  <a:moveTo>
                    <a:pt x="0" y="0"/>
                  </a:moveTo>
                  <a:lnTo>
                    <a:pt x="6918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28999" y="4090415"/>
              <a:ext cx="687705" cy="2390140"/>
            </a:xfrm>
            <a:custGeom>
              <a:avLst/>
              <a:gdLst/>
              <a:ahLst/>
              <a:cxnLst/>
              <a:rect l="l" t="t" r="r" b="b"/>
              <a:pathLst>
                <a:path w="687704" h="2390140">
                  <a:moveTo>
                    <a:pt x="0" y="0"/>
                  </a:moveTo>
                  <a:lnTo>
                    <a:pt x="0" y="2389631"/>
                  </a:lnTo>
                </a:path>
                <a:path w="687704" h="2390140">
                  <a:moveTo>
                    <a:pt x="687323" y="0"/>
                  </a:moveTo>
                  <a:lnTo>
                    <a:pt x="687323" y="2389631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22903" y="4093336"/>
              <a:ext cx="699770" cy="6350"/>
            </a:xfrm>
            <a:custGeom>
              <a:avLst/>
              <a:gdLst/>
              <a:ahLst/>
              <a:cxnLst/>
              <a:rect l="l" t="t" r="r" b="b"/>
              <a:pathLst>
                <a:path w="699770" h="6350">
                  <a:moveTo>
                    <a:pt x="0" y="6349"/>
                  </a:moveTo>
                  <a:lnTo>
                    <a:pt x="699515" y="6349"/>
                  </a:lnTo>
                </a:path>
                <a:path w="699770" h="6350">
                  <a:moveTo>
                    <a:pt x="0" y="0"/>
                  </a:moveTo>
                  <a:lnTo>
                    <a:pt x="69951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22903" y="6470776"/>
              <a:ext cx="699770" cy="0"/>
            </a:xfrm>
            <a:custGeom>
              <a:avLst/>
              <a:gdLst/>
              <a:ahLst/>
              <a:cxnLst/>
              <a:rect l="l" t="t" r="r" b="b"/>
              <a:pathLst>
                <a:path w="699770">
                  <a:moveTo>
                    <a:pt x="0" y="0"/>
                  </a:moveTo>
                  <a:lnTo>
                    <a:pt x="69951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22903" y="6477126"/>
              <a:ext cx="692150" cy="0"/>
            </a:xfrm>
            <a:custGeom>
              <a:avLst/>
              <a:gdLst/>
              <a:ahLst/>
              <a:cxnLst/>
              <a:rect l="l" t="t" r="r" b="b"/>
              <a:pathLst>
                <a:path w="692150">
                  <a:moveTo>
                    <a:pt x="0" y="0"/>
                  </a:moveTo>
                  <a:lnTo>
                    <a:pt x="6918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905758" y="4080762"/>
            <a:ext cx="11512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3275" algn="l"/>
              </a:tabLst>
            </a:pP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DV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  <a:p>
            <a:pPr marL="596265">
              <a:lnSpc>
                <a:spcPct val="100000"/>
              </a:lnSpc>
            </a:pP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-24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105528" y="4084065"/>
            <a:ext cx="1508125" cy="3170555"/>
            <a:chOff x="4105528" y="4084065"/>
            <a:chExt cx="1508125" cy="3170555"/>
          </a:xfrm>
        </p:grpSpPr>
        <p:sp>
          <p:nvSpPr>
            <p:cNvPr id="54" name="object 54"/>
            <p:cNvSpPr/>
            <p:nvPr/>
          </p:nvSpPr>
          <p:spPr>
            <a:xfrm>
              <a:off x="4114799" y="4096511"/>
              <a:ext cx="641985" cy="843280"/>
            </a:xfrm>
            <a:custGeom>
              <a:avLst/>
              <a:gdLst/>
              <a:ahLst/>
              <a:cxnLst/>
              <a:rect l="l" t="t" r="r" b="b"/>
              <a:pathLst>
                <a:path w="641985" h="843279">
                  <a:moveTo>
                    <a:pt x="641603" y="842771"/>
                  </a:moveTo>
                  <a:lnTo>
                    <a:pt x="641603" y="0"/>
                  </a:lnTo>
                  <a:lnTo>
                    <a:pt x="0" y="0"/>
                  </a:lnTo>
                  <a:lnTo>
                    <a:pt x="0" y="842771"/>
                  </a:lnTo>
                  <a:lnTo>
                    <a:pt x="641603" y="842771"/>
                  </a:lnTo>
                  <a:close/>
                </a:path>
              </a:pathLst>
            </a:custGeom>
            <a:solidFill>
              <a:srgbClr val="95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114800" y="4939283"/>
              <a:ext cx="641985" cy="1534795"/>
            </a:xfrm>
            <a:custGeom>
              <a:avLst/>
              <a:gdLst/>
              <a:ahLst/>
              <a:cxnLst/>
              <a:rect l="l" t="t" r="r" b="b"/>
              <a:pathLst>
                <a:path w="641985" h="1534795">
                  <a:moveTo>
                    <a:pt x="641604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0" y="766572"/>
                  </a:lnTo>
                  <a:lnTo>
                    <a:pt x="0" y="1150620"/>
                  </a:lnTo>
                  <a:lnTo>
                    <a:pt x="0" y="1534668"/>
                  </a:lnTo>
                  <a:lnTo>
                    <a:pt x="641604" y="1534668"/>
                  </a:lnTo>
                  <a:lnTo>
                    <a:pt x="641604" y="1150620"/>
                  </a:lnTo>
                  <a:lnTo>
                    <a:pt x="641604" y="766572"/>
                  </a:lnTo>
                  <a:lnTo>
                    <a:pt x="641604" y="384048"/>
                  </a:lnTo>
                  <a:lnTo>
                    <a:pt x="641604" y="0"/>
                  </a:lnTo>
                  <a:close/>
                </a:path>
              </a:pathLst>
            </a:custGeom>
            <a:solidFill>
              <a:srgbClr val="EF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14799" y="6473951"/>
              <a:ext cx="641985" cy="384175"/>
            </a:xfrm>
            <a:custGeom>
              <a:avLst/>
              <a:gdLst/>
              <a:ahLst/>
              <a:cxnLst/>
              <a:rect l="l" t="t" r="r" b="b"/>
              <a:pathLst>
                <a:path w="641985" h="384175">
                  <a:moveTo>
                    <a:pt x="641603" y="384047"/>
                  </a:moveTo>
                  <a:lnTo>
                    <a:pt x="641603" y="0"/>
                  </a:lnTo>
                  <a:lnTo>
                    <a:pt x="0" y="0"/>
                  </a:lnTo>
                  <a:lnTo>
                    <a:pt x="0" y="384047"/>
                  </a:lnTo>
                  <a:lnTo>
                    <a:pt x="641603" y="384047"/>
                  </a:lnTo>
                  <a:close/>
                </a:path>
              </a:pathLst>
            </a:custGeom>
            <a:solidFill>
              <a:srgbClr val="00A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14799" y="6857999"/>
              <a:ext cx="641985" cy="384175"/>
            </a:xfrm>
            <a:custGeom>
              <a:avLst/>
              <a:gdLst/>
              <a:ahLst/>
              <a:cxnLst/>
              <a:rect l="l" t="t" r="r" b="b"/>
              <a:pathLst>
                <a:path w="641985" h="384175">
                  <a:moveTo>
                    <a:pt x="641603" y="384047"/>
                  </a:moveTo>
                  <a:lnTo>
                    <a:pt x="641603" y="0"/>
                  </a:lnTo>
                  <a:lnTo>
                    <a:pt x="0" y="0"/>
                  </a:lnTo>
                  <a:lnTo>
                    <a:pt x="0" y="384047"/>
                  </a:lnTo>
                  <a:lnTo>
                    <a:pt x="641603" y="38404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08703" y="4936108"/>
              <a:ext cx="654050" cy="0"/>
            </a:xfrm>
            <a:custGeom>
              <a:avLst/>
              <a:gdLst/>
              <a:ahLst/>
              <a:cxnLst/>
              <a:rect l="l" t="t" r="r" b="b"/>
              <a:pathLst>
                <a:path w="654050">
                  <a:moveTo>
                    <a:pt x="0" y="0"/>
                  </a:moveTo>
                  <a:lnTo>
                    <a:pt x="6537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08703" y="4942458"/>
              <a:ext cx="615950" cy="0"/>
            </a:xfrm>
            <a:custGeom>
              <a:avLst/>
              <a:gdLst/>
              <a:ahLst/>
              <a:cxnLst/>
              <a:rect l="l" t="t" r="r" b="b"/>
              <a:pathLst>
                <a:path w="615950">
                  <a:moveTo>
                    <a:pt x="0" y="0"/>
                  </a:moveTo>
                  <a:lnTo>
                    <a:pt x="6156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108703" y="5320156"/>
              <a:ext cx="654050" cy="0"/>
            </a:xfrm>
            <a:custGeom>
              <a:avLst/>
              <a:gdLst/>
              <a:ahLst/>
              <a:cxnLst/>
              <a:rect l="l" t="t" r="r" b="b"/>
              <a:pathLst>
                <a:path w="654050">
                  <a:moveTo>
                    <a:pt x="0" y="0"/>
                  </a:moveTo>
                  <a:lnTo>
                    <a:pt x="6537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108703" y="5326506"/>
              <a:ext cx="615950" cy="0"/>
            </a:xfrm>
            <a:custGeom>
              <a:avLst/>
              <a:gdLst/>
              <a:ahLst/>
              <a:cxnLst/>
              <a:rect l="l" t="t" r="r" b="b"/>
              <a:pathLst>
                <a:path w="615950">
                  <a:moveTo>
                    <a:pt x="0" y="0"/>
                  </a:moveTo>
                  <a:lnTo>
                    <a:pt x="6156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108703" y="5702680"/>
              <a:ext cx="654050" cy="0"/>
            </a:xfrm>
            <a:custGeom>
              <a:avLst/>
              <a:gdLst/>
              <a:ahLst/>
              <a:cxnLst/>
              <a:rect l="l" t="t" r="r" b="b"/>
              <a:pathLst>
                <a:path w="654050">
                  <a:moveTo>
                    <a:pt x="0" y="0"/>
                  </a:moveTo>
                  <a:lnTo>
                    <a:pt x="6537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108703" y="5709030"/>
              <a:ext cx="615950" cy="0"/>
            </a:xfrm>
            <a:custGeom>
              <a:avLst/>
              <a:gdLst/>
              <a:ahLst/>
              <a:cxnLst/>
              <a:rect l="l" t="t" r="r" b="b"/>
              <a:pathLst>
                <a:path w="615950">
                  <a:moveTo>
                    <a:pt x="0" y="0"/>
                  </a:moveTo>
                  <a:lnTo>
                    <a:pt x="6156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108703" y="6086728"/>
              <a:ext cx="654050" cy="0"/>
            </a:xfrm>
            <a:custGeom>
              <a:avLst/>
              <a:gdLst/>
              <a:ahLst/>
              <a:cxnLst/>
              <a:rect l="l" t="t" r="r" b="b"/>
              <a:pathLst>
                <a:path w="654050">
                  <a:moveTo>
                    <a:pt x="0" y="0"/>
                  </a:moveTo>
                  <a:lnTo>
                    <a:pt x="6537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08703" y="6093078"/>
              <a:ext cx="615950" cy="0"/>
            </a:xfrm>
            <a:custGeom>
              <a:avLst/>
              <a:gdLst/>
              <a:ahLst/>
              <a:cxnLst/>
              <a:rect l="l" t="t" r="r" b="b"/>
              <a:pathLst>
                <a:path w="615950">
                  <a:moveTo>
                    <a:pt x="0" y="0"/>
                  </a:moveTo>
                  <a:lnTo>
                    <a:pt x="6156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108703" y="6470776"/>
              <a:ext cx="654050" cy="0"/>
            </a:xfrm>
            <a:custGeom>
              <a:avLst/>
              <a:gdLst/>
              <a:ahLst/>
              <a:cxnLst/>
              <a:rect l="l" t="t" r="r" b="b"/>
              <a:pathLst>
                <a:path w="654050">
                  <a:moveTo>
                    <a:pt x="0" y="0"/>
                  </a:moveTo>
                  <a:lnTo>
                    <a:pt x="6537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108703" y="6477126"/>
              <a:ext cx="615950" cy="0"/>
            </a:xfrm>
            <a:custGeom>
              <a:avLst/>
              <a:gdLst/>
              <a:ahLst/>
              <a:cxnLst/>
              <a:rect l="l" t="t" r="r" b="b"/>
              <a:pathLst>
                <a:path w="615950">
                  <a:moveTo>
                    <a:pt x="0" y="0"/>
                  </a:moveTo>
                  <a:lnTo>
                    <a:pt x="6156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108703" y="6854824"/>
              <a:ext cx="654050" cy="0"/>
            </a:xfrm>
            <a:custGeom>
              <a:avLst/>
              <a:gdLst/>
              <a:ahLst/>
              <a:cxnLst/>
              <a:rect l="l" t="t" r="r" b="b"/>
              <a:pathLst>
                <a:path w="654050">
                  <a:moveTo>
                    <a:pt x="0" y="0"/>
                  </a:moveTo>
                  <a:lnTo>
                    <a:pt x="6537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108703" y="6861174"/>
              <a:ext cx="615950" cy="0"/>
            </a:xfrm>
            <a:custGeom>
              <a:avLst/>
              <a:gdLst/>
              <a:ahLst/>
              <a:cxnLst/>
              <a:rect l="l" t="t" r="r" b="b"/>
              <a:pathLst>
                <a:path w="615950">
                  <a:moveTo>
                    <a:pt x="0" y="0"/>
                  </a:moveTo>
                  <a:lnTo>
                    <a:pt x="6156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114799" y="4090415"/>
              <a:ext cx="0" cy="3157855"/>
            </a:xfrm>
            <a:custGeom>
              <a:avLst/>
              <a:gdLst/>
              <a:ahLst/>
              <a:cxnLst/>
              <a:rect l="l" t="t" r="r" b="b"/>
              <a:pathLst>
                <a:path h="3157854">
                  <a:moveTo>
                    <a:pt x="0" y="0"/>
                  </a:moveTo>
                  <a:lnTo>
                    <a:pt x="0" y="3157727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750053" y="7245095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>
                  <a:moveTo>
                    <a:pt x="0" y="0"/>
                  </a:moveTo>
                  <a:lnTo>
                    <a:pt x="12699" y="0"/>
                  </a:lnTo>
                </a:path>
              </a:pathLst>
            </a:custGeom>
            <a:ln w="6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50053" y="4093463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>
                  <a:moveTo>
                    <a:pt x="0" y="0"/>
                  </a:moveTo>
                  <a:lnTo>
                    <a:pt x="12699" y="0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08703" y="4093336"/>
              <a:ext cx="654050" cy="6350"/>
            </a:xfrm>
            <a:custGeom>
              <a:avLst/>
              <a:gdLst/>
              <a:ahLst/>
              <a:cxnLst/>
              <a:rect l="l" t="t" r="r" b="b"/>
              <a:pathLst>
                <a:path w="654050" h="6350">
                  <a:moveTo>
                    <a:pt x="0" y="6349"/>
                  </a:moveTo>
                  <a:lnTo>
                    <a:pt x="653795" y="6349"/>
                  </a:lnTo>
                </a:path>
                <a:path w="654050" h="6350">
                  <a:moveTo>
                    <a:pt x="0" y="0"/>
                  </a:moveTo>
                  <a:lnTo>
                    <a:pt x="6537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108703" y="7238872"/>
              <a:ext cx="654050" cy="6350"/>
            </a:xfrm>
            <a:custGeom>
              <a:avLst/>
              <a:gdLst/>
              <a:ahLst/>
              <a:cxnLst/>
              <a:rect l="l" t="t" r="r" b="b"/>
              <a:pathLst>
                <a:path w="654050" h="6350">
                  <a:moveTo>
                    <a:pt x="0" y="0"/>
                  </a:moveTo>
                  <a:lnTo>
                    <a:pt x="653795" y="0"/>
                  </a:lnTo>
                </a:path>
                <a:path w="654050" h="6350">
                  <a:moveTo>
                    <a:pt x="0" y="6349"/>
                  </a:moveTo>
                  <a:lnTo>
                    <a:pt x="653795" y="6349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724399" y="4096511"/>
              <a:ext cx="838200" cy="843280"/>
            </a:xfrm>
            <a:custGeom>
              <a:avLst/>
              <a:gdLst/>
              <a:ahLst/>
              <a:cxnLst/>
              <a:rect l="l" t="t" r="r" b="b"/>
              <a:pathLst>
                <a:path w="838200" h="843279">
                  <a:moveTo>
                    <a:pt x="0" y="842771"/>
                  </a:moveTo>
                  <a:lnTo>
                    <a:pt x="838199" y="842771"/>
                  </a:lnTo>
                  <a:lnTo>
                    <a:pt x="838199" y="0"/>
                  </a:lnTo>
                  <a:lnTo>
                    <a:pt x="0" y="0"/>
                  </a:lnTo>
                  <a:lnTo>
                    <a:pt x="0" y="842771"/>
                  </a:lnTo>
                  <a:close/>
                </a:path>
              </a:pathLst>
            </a:custGeom>
            <a:solidFill>
              <a:srgbClr val="95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724400" y="4939283"/>
              <a:ext cx="876300" cy="1534795"/>
            </a:xfrm>
            <a:custGeom>
              <a:avLst/>
              <a:gdLst/>
              <a:ahLst/>
              <a:cxnLst/>
              <a:rect l="l" t="t" r="r" b="b"/>
              <a:pathLst>
                <a:path w="876300" h="1534795">
                  <a:moveTo>
                    <a:pt x="876300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0" y="766572"/>
                  </a:lnTo>
                  <a:lnTo>
                    <a:pt x="0" y="1150620"/>
                  </a:lnTo>
                  <a:lnTo>
                    <a:pt x="0" y="1534668"/>
                  </a:lnTo>
                  <a:lnTo>
                    <a:pt x="876300" y="1534668"/>
                  </a:lnTo>
                  <a:lnTo>
                    <a:pt x="876300" y="1150620"/>
                  </a:lnTo>
                  <a:lnTo>
                    <a:pt x="876300" y="766572"/>
                  </a:lnTo>
                  <a:lnTo>
                    <a:pt x="876300" y="384048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EF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724399" y="6473951"/>
              <a:ext cx="876300" cy="384175"/>
            </a:xfrm>
            <a:custGeom>
              <a:avLst/>
              <a:gdLst/>
              <a:ahLst/>
              <a:cxnLst/>
              <a:rect l="l" t="t" r="r" b="b"/>
              <a:pathLst>
                <a:path w="876300" h="384175">
                  <a:moveTo>
                    <a:pt x="876299" y="384047"/>
                  </a:moveTo>
                  <a:lnTo>
                    <a:pt x="876299" y="0"/>
                  </a:lnTo>
                  <a:lnTo>
                    <a:pt x="0" y="0"/>
                  </a:lnTo>
                  <a:lnTo>
                    <a:pt x="0" y="384047"/>
                  </a:lnTo>
                  <a:lnTo>
                    <a:pt x="876299" y="384047"/>
                  </a:lnTo>
                  <a:close/>
                </a:path>
              </a:pathLst>
            </a:custGeom>
            <a:solidFill>
              <a:srgbClr val="00A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724399" y="6857999"/>
              <a:ext cx="876300" cy="384175"/>
            </a:xfrm>
            <a:custGeom>
              <a:avLst/>
              <a:gdLst/>
              <a:ahLst/>
              <a:cxnLst/>
              <a:rect l="l" t="t" r="r" b="b"/>
              <a:pathLst>
                <a:path w="876300" h="384175">
                  <a:moveTo>
                    <a:pt x="876299" y="384047"/>
                  </a:moveTo>
                  <a:lnTo>
                    <a:pt x="876299" y="0"/>
                  </a:lnTo>
                  <a:lnTo>
                    <a:pt x="0" y="0"/>
                  </a:lnTo>
                  <a:lnTo>
                    <a:pt x="0" y="384047"/>
                  </a:lnTo>
                  <a:lnTo>
                    <a:pt x="876299" y="38404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718303" y="4936108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>
                  <a:moveTo>
                    <a:pt x="0" y="0"/>
                  </a:moveTo>
                  <a:lnTo>
                    <a:pt x="888491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18303" y="4942458"/>
              <a:ext cx="844550" cy="0"/>
            </a:xfrm>
            <a:custGeom>
              <a:avLst/>
              <a:gdLst/>
              <a:ahLst/>
              <a:cxnLst/>
              <a:rect l="l" t="t" r="r" b="b"/>
              <a:pathLst>
                <a:path w="844550">
                  <a:moveTo>
                    <a:pt x="0" y="0"/>
                  </a:moveTo>
                  <a:lnTo>
                    <a:pt x="8442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718303" y="5320156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>
                  <a:moveTo>
                    <a:pt x="0" y="0"/>
                  </a:moveTo>
                  <a:lnTo>
                    <a:pt x="888491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718303" y="5326506"/>
              <a:ext cx="844550" cy="0"/>
            </a:xfrm>
            <a:custGeom>
              <a:avLst/>
              <a:gdLst/>
              <a:ahLst/>
              <a:cxnLst/>
              <a:rect l="l" t="t" r="r" b="b"/>
              <a:pathLst>
                <a:path w="844550">
                  <a:moveTo>
                    <a:pt x="0" y="0"/>
                  </a:moveTo>
                  <a:lnTo>
                    <a:pt x="8442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718303" y="5702680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>
                  <a:moveTo>
                    <a:pt x="0" y="0"/>
                  </a:moveTo>
                  <a:lnTo>
                    <a:pt x="888491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718303" y="5709030"/>
              <a:ext cx="844550" cy="0"/>
            </a:xfrm>
            <a:custGeom>
              <a:avLst/>
              <a:gdLst/>
              <a:ahLst/>
              <a:cxnLst/>
              <a:rect l="l" t="t" r="r" b="b"/>
              <a:pathLst>
                <a:path w="844550">
                  <a:moveTo>
                    <a:pt x="0" y="0"/>
                  </a:moveTo>
                  <a:lnTo>
                    <a:pt x="8442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718303" y="6086728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>
                  <a:moveTo>
                    <a:pt x="0" y="0"/>
                  </a:moveTo>
                  <a:lnTo>
                    <a:pt x="888491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718303" y="6093078"/>
              <a:ext cx="844550" cy="0"/>
            </a:xfrm>
            <a:custGeom>
              <a:avLst/>
              <a:gdLst/>
              <a:ahLst/>
              <a:cxnLst/>
              <a:rect l="l" t="t" r="r" b="b"/>
              <a:pathLst>
                <a:path w="844550">
                  <a:moveTo>
                    <a:pt x="0" y="0"/>
                  </a:moveTo>
                  <a:lnTo>
                    <a:pt x="844295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718303" y="6470776"/>
              <a:ext cx="889000" cy="6350"/>
            </a:xfrm>
            <a:custGeom>
              <a:avLst/>
              <a:gdLst/>
              <a:ahLst/>
              <a:cxnLst/>
              <a:rect l="l" t="t" r="r" b="b"/>
              <a:pathLst>
                <a:path w="889000" h="6350">
                  <a:moveTo>
                    <a:pt x="0" y="0"/>
                  </a:moveTo>
                  <a:lnTo>
                    <a:pt x="888491" y="0"/>
                  </a:lnTo>
                </a:path>
                <a:path w="889000" h="6350">
                  <a:moveTo>
                    <a:pt x="0" y="6349"/>
                  </a:moveTo>
                  <a:lnTo>
                    <a:pt x="888491" y="6349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718303" y="6851649"/>
              <a:ext cx="889000" cy="12700"/>
            </a:xfrm>
            <a:custGeom>
              <a:avLst/>
              <a:gdLst/>
              <a:ahLst/>
              <a:cxnLst/>
              <a:rect l="l" t="t" r="r" b="b"/>
              <a:pathLst>
                <a:path w="889000" h="12700">
                  <a:moveTo>
                    <a:pt x="0" y="0"/>
                  </a:moveTo>
                  <a:lnTo>
                    <a:pt x="0" y="12699"/>
                  </a:lnTo>
                  <a:lnTo>
                    <a:pt x="888491" y="12699"/>
                  </a:lnTo>
                  <a:lnTo>
                    <a:pt x="8884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724399" y="4090415"/>
              <a:ext cx="0" cy="3157855"/>
            </a:xfrm>
            <a:custGeom>
              <a:avLst/>
              <a:gdLst/>
              <a:ahLst/>
              <a:cxnLst/>
              <a:rect l="l" t="t" r="r" b="b"/>
              <a:pathLst>
                <a:path h="3157854">
                  <a:moveTo>
                    <a:pt x="0" y="0"/>
                  </a:moveTo>
                  <a:lnTo>
                    <a:pt x="0" y="3157727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600699" y="6473951"/>
              <a:ext cx="0" cy="774700"/>
            </a:xfrm>
            <a:custGeom>
              <a:avLst/>
              <a:gdLst/>
              <a:ahLst/>
              <a:cxnLst/>
              <a:rect l="l" t="t" r="r" b="b"/>
              <a:pathLst>
                <a:path h="774700">
                  <a:moveTo>
                    <a:pt x="0" y="0"/>
                  </a:moveTo>
                  <a:lnTo>
                    <a:pt x="0" y="774191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594349" y="4093463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>
                  <a:moveTo>
                    <a:pt x="0" y="0"/>
                  </a:moveTo>
                  <a:lnTo>
                    <a:pt x="12699" y="0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718303" y="4093336"/>
              <a:ext cx="889000" cy="6350"/>
            </a:xfrm>
            <a:custGeom>
              <a:avLst/>
              <a:gdLst/>
              <a:ahLst/>
              <a:cxnLst/>
              <a:rect l="l" t="t" r="r" b="b"/>
              <a:pathLst>
                <a:path w="889000" h="6350">
                  <a:moveTo>
                    <a:pt x="0" y="6349"/>
                  </a:moveTo>
                  <a:lnTo>
                    <a:pt x="888491" y="6349"/>
                  </a:lnTo>
                </a:path>
                <a:path w="889000" h="6350">
                  <a:moveTo>
                    <a:pt x="0" y="0"/>
                  </a:moveTo>
                  <a:lnTo>
                    <a:pt x="888491" y="0"/>
                  </a:lnTo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718303" y="7242047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>
                  <a:moveTo>
                    <a:pt x="0" y="0"/>
                  </a:moveTo>
                  <a:lnTo>
                    <a:pt x="888491" y="0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4858001" y="6523733"/>
            <a:ext cx="607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0</a:t>
            </a:r>
            <a:r>
              <a:rPr sz="2000" spc="-5" dirty="0">
                <a:latin typeface="Carlito"/>
                <a:cs typeface="Carlito"/>
              </a:rPr>
              <a:t>.</a:t>
            </a:r>
            <a:r>
              <a:rPr sz="2000" dirty="0">
                <a:latin typeface="Carlito"/>
                <a:cs typeface="Carlito"/>
              </a:rPr>
              <a:t>563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199634" y="6906257"/>
            <a:ext cx="1201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5965" algn="l"/>
              </a:tabLst>
            </a:pPr>
            <a:r>
              <a:rPr sz="2000" dirty="0">
                <a:latin typeface="Carlito"/>
                <a:cs typeface="Carlito"/>
              </a:rPr>
              <a:t>M</a:t>
            </a:r>
            <a:r>
              <a:rPr sz="2000" spc="-25" dirty="0">
                <a:latin typeface="Carlito"/>
                <a:cs typeface="Carlito"/>
              </a:rPr>
              <a:t>a</a:t>
            </a:r>
            <a:r>
              <a:rPr sz="2000" dirty="0">
                <a:latin typeface="Carlito"/>
                <a:cs typeface="Carlito"/>
              </a:rPr>
              <a:t>x	0</a:t>
            </a:r>
            <a:r>
              <a:rPr sz="2000" spc="-5" dirty="0">
                <a:latin typeface="Carlito"/>
                <a:cs typeface="Carlito"/>
              </a:rPr>
              <a:t>.</a:t>
            </a:r>
            <a:r>
              <a:rPr sz="2000" dirty="0">
                <a:latin typeface="Carlito"/>
                <a:cs typeface="Carlito"/>
              </a:rPr>
              <a:t>96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5550153" y="4084065"/>
            <a:ext cx="1170940" cy="2402840"/>
            <a:chOff x="5550153" y="4084065"/>
            <a:chExt cx="1170940" cy="2402840"/>
          </a:xfrm>
        </p:grpSpPr>
        <p:sp>
          <p:nvSpPr>
            <p:cNvPr id="97" name="object 97"/>
            <p:cNvSpPr/>
            <p:nvPr/>
          </p:nvSpPr>
          <p:spPr>
            <a:xfrm>
              <a:off x="5562599" y="4096511"/>
              <a:ext cx="1146175" cy="843280"/>
            </a:xfrm>
            <a:custGeom>
              <a:avLst/>
              <a:gdLst/>
              <a:ahLst/>
              <a:cxnLst/>
              <a:rect l="l" t="t" r="r" b="b"/>
              <a:pathLst>
                <a:path w="1146175" h="843279">
                  <a:moveTo>
                    <a:pt x="1146047" y="842771"/>
                  </a:moveTo>
                  <a:lnTo>
                    <a:pt x="1146047" y="0"/>
                  </a:lnTo>
                  <a:lnTo>
                    <a:pt x="0" y="0"/>
                  </a:lnTo>
                  <a:lnTo>
                    <a:pt x="0" y="842771"/>
                  </a:lnTo>
                  <a:lnTo>
                    <a:pt x="1146047" y="842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562600" y="4939283"/>
              <a:ext cx="1146175" cy="1534795"/>
            </a:xfrm>
            <a:custGeom>
              <a:avLst/>
              <a:gdLst/>
              <a:ahLst/>
              <a:cxnLst/>
              <a:rect l="l" t="t" r="r" b="b"/>
              <a:pathLst>
                <a:path w="1146175" h="1534795">
                  <a:moveTo>
                    <a:pt x="1146048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0" y="766572"/>
                  </a:lnTo>
                  <a:lnTo>
                    <a:pt x="0" y="1150620"/>
                  </a:lnTo>
                  <a:lnTo>
                    <a:pt x="0" y="1534668"/>
                  </a:lnTo>
                  <a:lnTo>
                    <a:pt x="1146048" y="1534668"/>
                  </a:lnTo>
                  <a:lnTo>
                    <a:pt x="1146048" y="1150620"/>
                  </a:lnTo>
                  <a:lnTo>
                    <a:pt x="1146048" y="766572"/>
                  </a:lnTo>
                  <a:lnTo>
                    <a:pt x="1146048" y="384048"/>
                  </a:lnTo>
                  <a:lnTo>
                    <a:pt x="1146048" y="0"/>
                  </a:lnTo>
                  <a:close/>
                </a:path>
              </a:pathLst>
            </a:custGeom>
            <a:solidFill>
              <a:srgbClr val="EF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556504" y="4932946"/>
              <a:ext cx="1158240" cy="1163320"/>
            </a:xfrm>
            <a:custGeom>
              <a:avLst/>
              <a:gdLst/>
              <a:ahLst/>
              <a:cxnLst/>
              <a:rect l="l" t="t" r="r" b="b"/>
              <a:pathLst>
                <a:path w="1158240" h="1163320">
                  <a:moveTo>
                    <a:pt x="1158240" y="1150620"/>
                  </a:moveTo>
                  <a:lnTo>
                    <a:pt x="0" y="1150620"/>
                  </a:lnTo>
                  <a:lnTo>
                    <a:pt x="0" y="1163307"/>
                  </a:lnTo>
                  <a:lnTo>
                    <a:pt x="1158240" y="1163307"/>
                  </a:lnTo>
                  <a:lnTo>
                    <a:pt x="1158240" y="1150620"/>
                  </a:lnTo>
                  <a:close/>
                </a:path>
                <a:path w="1158240" h="1163320">
                  <a:moveTo>
                    <a:pt x="1158240" y="766572"/>
                  </a:moveTo>
                  <a:lnTo>
                    <a:pt x="0" y="766572"/>
                  </a:lnTo>
                  <a:lnTo>
                    <a:pt x="0" y="779259"/>
                  </a:lnTo>
                  <a:lnTo>
                    <a:pt x="1158240" y="779259"/>
                  </a:lnTo>
                  <a:lnTo>
                    <a:pt x="1158240" y="766572"/>
                  </a:lnTo>
                  <a:close/>
                </a:path>
                <a:path w="1158240" h="1163320">
                  <a:moveTo>
                    <a:pt x="1158240" y="384048"/>
                  </a:moveTo>
                  <a:lnTo>
                    <a:pt x="0" y="384048"/>
                  </a:lnTo>
                  <a:lnTo>
                    <a:pt x="0" y="396735"/>
                  </a:lnTo>
                  <a:lnTo>
                    <a:pt x="1158240" y="396735"/>
                  </a:lnTo>
                  <a:lnTo>
                    <a:pt x="1158240" y="384048"/>
                  </a:lnTo>
                  <a:close/>
                </a:path>
                <a:path w="1158240" h="1163320">
                  <a:moveTo>
                    <a:pt x="1158240" y="0"/>
                  </a:moveTo>
                  <a:lnTo>
                    <a:pt x="0" y="0"/>
                  </a:lnTo>
                  <a:lnTo>
                    <a:pt x="0" y="12687"/>
                  </a:lnTo>
                  <a:lnTo>
                    <a:pt x="1158240" y="12687"/>
                  </a:lnTo>
                  <a:lnTo>
                    <a:pt x="1158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556503" y="4090415"/>
              <a:ext cx="1158240" cy="2390140"/>
            </a:xfrm>
            <a:custGeom>
              <a:avLst/>
              <a:gdLst/>
              <a:ahLst/>
              <a:cxnLst/>
              <a:rect l="l" t="t" r="r" b="b"/>
              <a:pathLst>
                <a:path w="1158240" h="2390140">
                  <a:moveTo>
                    <a:pt x="6095" y="0"/>
                  </a:moveTo>
                  <a:lnTo>
                    <a:pt x="6095" y="2389631"/>
                  </a:lnTo>
                </a:path>
                <a:path w="1158240" h="2390140">
                  <a:moveTo>
                    <a:pt x="1152143" y="0"/>
                  </a:moveTo>
                  <a:lnTo>
                    <a:pt x="1152143" y="2389631"/>
                  </a:lnTo>
                </a:path>
                <a:path w="1158240" h="2390140">
                  <a:moveTo>
                    <a:pt x="0" y="6095"/>
                  </a:moveTo>
                  <a:lnTo>
                    <a:pt x="1158239" y="6095"/>
                  </a:lnTo>
                </a:path>
                <a:path w="1158240" h="2390140">
                  <a:moveTo>
                    <a:pt x="0" y="2383535"/>
                  </a:moveTo>
                  <a:lnTo>
                    <a:pt x="1158239" y="2383535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5720585" y="4080762"/>
            <a:ext cx="8293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5080" indent="-78105">
              <a:lnSpc>
                <a:spcPct val="100000"/>
              </a:lnSpc>
              <a:spcBef>
                <a:spcPts val="100"/>
              </a:spcBef>
            </a:pPr>
            <a:r>
              <a:rPr sz="2000" spc="-5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Fitness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243069" y="4913475"/>
            <a:ext cx="5143500" cy="19411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521334" algn="l"/>
                <a:tab pos="1685925" algn="l"/>
                <a:tab pos="2220595" algn="l"/>
                <a:tab pos="3680460" algn="l"/>
                <a:tab pos="4652645" algn="l"/>
              </a:tabLst>
            </a:pPr>
            <a:r>
              <a:rPr sz="2000" spc="-10" dirty="0">
                <a:latin typeface="Arial"/>
                <a:cs typeface="Arial"/>
              </a:rPr>
              <a:t>1	</a:t>
            </a:r>
            <a:r>
              <a:rPr sz="2000" spc="-15" dirty="0">
                <a:latin typeface="Arial"/>
                <a:cs typeface="Arial"/>
              </a:rPr>
              <a:t>10010</a:t>
            </a:r>
            <a:r>
              <a:rPr sz="2000" spc="-1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3</a:t>
            </a:r>
            <a:r>
              <a:rPr sz="2000" spc="-10" dirty="0">
                <a:latin typeface="Arial"/>
                <a:cs typeface="Arial"/>
              </a:rPr>
              <a:t>7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0</a:t>
            </a:r>
            <a:r>
              <a:rPr sz="2000" spc="-12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58</a:t>
            </a:r>
            <a:r>
              <a:rPr sz="2000" spc="-10" dirty="0">
                <a:latin typeface="Arial"/>
                <a:cs typeface="Arial"/>
              </a:rPr>
              <a:t>7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0</a:t>
            </a:r>
            <a:r>
              <a:rPr sz="2000" spc="-12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9</a:t>
            </a:r>
            <a:r>
              <a:rPr sz="2000" spc="-10" dirty="0">
                <a:latin typeface="Arial"/>
                <a:cs typeface="Arial"/>
              </a:rPr>
              <a:t>6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0</a:t>
            </a:r>
            <a:r>
              <a:rPr sz="2000" spc="-12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9</a:t>
            </a:r>
            <a:r>
              <a:rPr sz="2000" spc="-10" dirty="0">
                <a:latin typeface="Arial"/>
                <a:cs typeface="Arial"/>
              </a:rPr>
              <a:t>6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0</a:t>
            </a:r>
            <a:r>
              <a:rPr sz="2000" spc="-12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3</a:t>
            </a:r>
            <a:r>
              <a:rPr sz="2000" spc="-1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521334" algn="l"/>
                <a:tab pos="1685925" algn="l"/>
                <a:tab pos="2290445" algn="l"/>
                <a:tab pos="2953385" algn="l"/>
                <a:tab pos="3680460" algn="l"/>
                <a:tab pos="4652645" algn="l"/>
              </a:tabLst>
            </a:pPr>
            <a:r>
              <a:rPr sz="2000" spc="-10" dirty="0">
                <a:latin typeface="Arial"/>
                <a:cs typeface="Arial"/>
              </a:rPr>
              <a:t>2	</a:t>
            </a:r>
            <a:r>
              <a:rPr sz="2000" spc="-15" dirty="0">
                <a:latin typeface="Arial"/>
                <a:cs typeface="Arial"/>
              </a:rPr>
              <a:t>00110</a:t>
            </a:r>
            <a:r>
              <a:rPr sz="2000" spc="-1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0</a:t>
            </a:r>
            <a:r>
              <a:rPr sz="2000" spc="-12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9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0</a:t>
            </a:r>
            <a:r>
              <a:rPr sz="2000" spc="-12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5</a:t>
            </a:r>
            <a:r>
              <a:rPr sz="2000" spc="-10" dirty="0">
                <a:latin typeface="Arial"/>
                <a:cs typeface="Arial"/>
              </a:rPr>
              <a:t>6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0</a:t>
            </a:r>
            <a:r>
              <a:rPr sz="2000" spc="-12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5</a:t>
            </a:r>
            <a:r>
              <a:rPr sz="2000" spc="-10" dirty="0">
                <a:latin typeface="Arial"/>
                <a:cs typeface="Arial"/>
              </a:rPr>
              <a:t>6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0</a:t>
            </a:r>
            <a:r>
              <a:rPr sz="2000" spc="-12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2</a:t>
            </a:r>
            <a:r>
              <a:rPr sz="2000" spc="-1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521334" algn="l"/>
                <a:tab pos="1685925" algn="l"/>
                <a:tab pos="2220595" algn="l"/>
                <a:tab pos="3680460" algn="l"/>
                <a:tab pos="4652645" algn="l"/>
              </a:tabLst>
            </a:pPr>
            <a:r>
              <a:rPr sz="2000" spc="-10" dirty="0">
                <a:latin typeface="Arial"/>
                <a:cs typeface="Arial"/>
              </a:rPr>
              <a:t>3	</a:t>
            </a:r>
            <a:r>
              <a:rPr sz="2000" spc="-15" dirty="0">
                <a:latin typeface="Arial"/>
                <a:cs typeface="Arial"/>
              </a:rPr>
              <a:t>11101</a:t>
            </a:r>
            <a:r>
              <a:rPr sz="2000" spc="-1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5</a:t>
            </a:r>
            <a:r>
              <a:rPr sz="2000" spc="-10" dirty="0">
                <a:latin typeface="Arial"/>
                <a:cs typeface="Arial"/>
              </a:rPr>
              <a:t>8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0</a:t>
            </a:r>
            <a:r>
              <a:rPr sz="2000" spc="-12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92</a:t>
            </a:r>
            <a:r>
              <a:rPr sz="2000" spc="-1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0</a:t>
            </a:r>
            <a:r>
              <a:rPr sz="2000" spc="-12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2</a:t>
            </a:r>
            <a:r>
              <a:rPr sz="2000" spc="-10" dirty="0">
                <a:latin typeface="Arial"/>
                <a:cs typeface="Arial"/>
              </a:rPr>
              <a:t>5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0</a:t>
            </a:r>
            <a:r>
              <a:rPr sz="2000" spc="-12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2</a:t>
            </a:r>
            <a:r>
              <a:rPr sz="2000" spc="-10" dirty="0">
                <a:latin typeface="Arial"/>
                <a:cs typeface="Arial"/>
              </a:rPr>
              <a:t>5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0</a:t>
            </a:r>
            <a:r>
              <a:rPr sz="2000" spc="-12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521334" algn="l"/>
                <a:tab pos="1685925" algn="l"/>
                <a:tab pos="2290445" algn="l"/>
                <a:tab pos="2953385" algn="l"/>
                <a:tab pos="3680460" algn="l"/>
                <a:tab pos="4652645" algn="l"/>
              </a:tabLst>
            </a:pPr>
            <a:r>
              <a:rPr sz="2000" spc="-10" dirty="0">
                <a:latin typeface="Arial"/>
                <a:cs typeface="Arial"/>
              </a:rPr>
              <a:t>4	</a:t>
            </a:r>
            <a:r>
              <a:rPr sz="2000" spc="-15" dirty="0">
                <a:latin typeface="Arial"/>
                <a:cs typeface="Arial"/>
              </a:rPr>
              <a:t>10111</a:t>
            </a:r>
            <a:r>
              <a:rPr sz="2000" spc="-1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4</a:t>
            </a:r>
            <a:r>
              <a:rPr sz="2000" spc="-10" dirty="0">
                <a:latin typeface="Arial"/>
                <a:cs typeface="Arial"/>
              </a:rPr>
              <a:t>6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0</a:t>
            </a:r>
            <a:r>
              <a:rPr sz="2000" spc="-12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7</a:t>
            </a:r>
            <a:r>
              <a:rPr sz="2000" spc="-10" dirty="0">
                <a:latin typeface="Arial"/>
                <a:cs typeface="Arial"/>
              </a:rPr>
              <a:t>3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0</a:t>
            </a:r>
            <a:r>
              <a:rPr sz="2000" spc="-12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7</a:t>
            </a:r>
            <a:r>
              <a:rPr sz="2000" spc="-10" dirty="0">
                <a:latin typeface="Arial"/>
                <a:cs typeface="Arial"/>
              </a:rPr>
              <a:t>5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0</a:t>
            </a:r>
            <a:r>
              <a:rPr sz="2000" spc="-12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7</a:t>
            </a:r>
            <a:r>
              <a:rPr sz="2000" spc="-10" dirty="0">
                <a:latin typeface="Arial"/>
                <a:cs typeface="Arial"/>
              </a:rPr>
              <a:t>5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0</a:t>
            </a:r>
            <a:r>
              <a:rPr sz="2000" spc="-12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3</a:t>
            </a:r>
            <a:r>
              <a:rPr sz="2000" spc="-1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39520" algn="ctr">
              <a:lnSpc>
                <a:spcPct val="100000"/>
              </a:lnSpc>
              <a:spcBef>
                <a:spcPts val="585"/>
              </a:spcBef>
            </a:pPr>
            <a:r>
              <a:rPr sz="2000" spc="-20" dirty="0">
                <a:latin typeface="Carlito"/>
                <a:cs typeface="Carlito"/>
              </a:rPr>
              <a:t>Avg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6693153" y="4084065"/>
            <a:ext cx="1285240" cy="2402840"/>
            <a:chOff x="6693153" y="4084065"/>
            <a:chExt cx="1285240" cy="2402840"/>
          </a:xfrm>
        </p:grpSpPr>
        <p:sp>
          <p:nvSpPr>
            <p:cNvPr id="104" name="object 104"/>
            <p:cNvSpPr/>
            <p:nvPr/>
          </p:nvSpPr>
          <p:spPr>
            <a:xfrm>
              <a:off x="6705599" y="4096511"/>
              <a:ext cx="1260475" cy="843280"/>
            </a:xfrm>
            <a:custGeom>
              <a:avLst/>
              <a:gdLst/>
              <a:ahLst/>
              <a:cxnLst/>
              <a:rect l="l" t="t" r="r" b="b"/>
              <a:pathLst>
                <a:path w="1260475" h="843279">
                  <a:moveTo>
                    <a:pt x="1260347" y="842771"/>
                  </a:moveTo>
                  <a:lnTo>
                    <a:pt x="1260347" y="0"/>
                  </a:lnTo>
                  <a:lnTo>
                    <a:pt x="0" y="0"/>
                  </a:lnTo>
                  <a:lnTo>
                    <a:pt x="0" y="842771"/>
                  </a:lnTo>
                  <a:lnTo>
                    <a:pt x="1260347" y="8427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705599" y="4939283"/>
              <a:ext cx="1260475" cy="1534795"/>
            </a:xfrm>
            <a:custGeom>
              <a:avLst/>
              <a:gdLst/>
              <a:ahLst/>
              <a:cxnLst/>
              <a:rect l="l" t="t" r="r" b="b"/>
              <a:pathLst>
                <a:path w="1260475" h="1534795">
                  <a:moveTo>
                    <a:pt x="1260348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0" y="766572"/>
                  </a:lnTo>
                  <a:lnTo>
                    <a:pt x="0" y="1150620"/>
                  </a:lnTo>
                  <a:lnTo>
                    <a:pt x="0" y="1534668"/>
                  </a:lnTo>
                  <a:lnTo>
                    <a:pt x="1260348" y="1534668"/>
                  </a:lnTo>
                  <a:lnTo>
                    <a:pt x="1260348" y="1150620"/>
                  </a:lnTo>
                  <a:lnTo>
                    <a:pt x="1260348" y="766572"/>
                  </a:lnTo>
                  <a:lnTo>
                    <a:pt x="1260348" y="384048"/>
                  </a:lnTo>
                  <a:lnTo>
                    <a:pt x="1260348" y="0"/>
                  </a:lnTo>
                  <a:close/>
                </a:path>
              </a:pathLst>
            </a:custGeom>
            <a:solidFill>
              <a:srgbClr val="EF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699503" y="4932946"/>
              <a:ext cx="1272540" cy="1163320"/>
            </a:xfrm>
            <a:custGeom>
              <a:avLst/>
              <a:gdLst/>
              <a:ahLst/>
              <a:cxnLst/>
              <a:rect l="l" t="t" r="r" b="b"/>
              <a:pathLst>
                <a:path w="1272540" h="1163320">
                  <a:moveTo>
                    <a:pt x="1272540" y="1150620"/>
                  </a:moveTo>
                  <a:lnTo>
                    <a:pt x="0" y="1150620"/>
                  </a:lnTo>
                  <a:lnTo>
                    <a:pt x="0" y="1163307"/>
                  </a:lnTo>
                  <a:lnTo>
                    <a:pt x="1272540" y="1163307"/>
                  </a:lnTo>
                  <a:lnTo>
                    <a:pt x="1272540" y="1150620"/>
                  </a:lnTo>
                  <a:close/>
                </a:path>
                <a:path w="1272540" h="1163320">
                  <a:moveTo>
                    <a:pt x="1272540" y="766572"/>
                  </a:moveTo>
                  <a:lnTo>
                    <a:pt x="0" y="766572"/>
                  </a:lnTo>
                  <a:lnTo>
                    <a:pt x="0" y="779259"/>
                  </a:lnTo>
                  <a:lnTo>
                    <a:pt x="1272540" y="779259"/>
                  </a:lnTo>
                  <a:lnTo>
                    <a:pt x="1272540" y="766572"/>
                  </a:lnTo>
                  <a:close/>
                </a:path>
                <a:path w="1272540" h="1163320">
                  <a:moveTo>
                    <a:pt x="1272540" y="384048"/>
                  </a:moveTo>
                  <a:lnTo>
                    <a:pt x="0" y="384048"/>
                  </a:lnTo>
                  <a:lnTo>
                    <a:pt x="0" y="396735"/>
                  </a:lnTo>
                  <a:lnTo>
                    <a:pt x="1272540" y="396735"/>
                  </a:lnTo>
                  <a:lnTo>
                    <a:pt x="1272540" y="384048"/>
                  </a:lnTo>
                  <a:close/>
                </a:path>
                <a:path w="1272540" h="1163320">
                  <a:moveTo>
                    <a:pt x="1272540" y="0"/>
                  </a:moveTo>
                  <a:lnTo>
                    <a:pt x="0" y="0"/>
                  </a:lnTo>
                  <a:lnTo>
                    <a:pt x="0" y="12687"/>
                  </a:lnTo>
                  <a:lnTo>
                    <a:pt x="1272540" y="12687"/>
                  </a:lnTo>
                  <a:lnTo>
                    <a:pt x="1272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705599" y="4090415"/>
              <a:ext cx="0" cy="2390140"/>
            </a:xfrm>
            <a:custGeom>
              <a:avLst/>
              <a:gdLst/>
              <a:ahLst/>
              <a:cxnLst/>
              <a:rect l="l" t="t" r="r" b="b"/>
              <a:pathLst>
                <a:path h="2390140">
                  <a:moveTo>
                    <a:pt x="0" y="0"/>
                  </a:moveTo>
                  <a:lnTo>
                    <a:pt x="0" y="2389631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959597" y="4090415"/>
              <a:ext cx="12700" cy="2390140"/>
            </a:xfrm>
            <a:custGeom>
              <a:avLst/>
              <a:gdLst/>
              <a:ahLst/>
              <a:cxnLst/>
              <a:rect l="l" t="t" r="r" b="b"/>
              <a:pathLst>
                <a:path w="12700" h="2390140">
                  <a:moveTo>
                    <a:pt x="0" y="0"/>
                  </a:moveTo>
                  <a:lnTo>
                    <a:pt x="0" y="2389631"/>
                  </a:lnTo>
                  <a:lnTo>
                    <a:pt x="12699" y="2389631"/>
                  </a:lnTo>
                  <a:lnTo>
                    <a:pt x="126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699503" y="4096511"/>
              <a:ext cx="1272540" cy="2377440"/>
            </a:xfrm>
            <a:custGeom>
              <a:avLst/>
              <a:gdLst/>
              <a:ahLst/>
              <a:cxnLst/>
              <a:rect l="l" t="t" r="r" b="b"/>
              <a:pathLst>
                <a:path w="1272540" h="2377440">
                  <a:moveTo>
                    <a:pt x="0" y="0"/>
                  </a:moveTo>
                  <a:lnTo>
                    <a:pt x="1272539" y="0"/>
                  </a:lnTo>
                </a:path>
                <a:path w="1272540" h="2377440">
                  <a:moveTo>
                    <a:pt x="0" y="2377439"/>
                  </a:moveTo>
                  <a:lnTo>
                    <a:pt x="1272539" y="2377439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6851393" y="4080762"/>
            <a:ext cx="9677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marR="5080" indent="-212090">
              <a:lnSpc>
                <a:spcPct val="100000"/>
              </a:lnSpc>
              <a:spcBef>
                <a:spcPts val="100"/>
              </a:spcBef>
            </a:pPr>
            <a:r>
              <a:rPr sz="2000" spc="-4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count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083041" y="4992113"/>
            <a:ext cx="502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Arial"/>
                <a:cs typeface="Arial"/>
              </a:rPr>
              <a:t>1</a:t>
            </a:r>
            <a:r>
              <a:rPr sz="2000" spc="-12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5</a:t>
            </a:r>
            <a:r>
              <a:rPr sz="2000" spc="-1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083041" y="5376161"/>
            <a:ext cx="502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Arial"/>
                <a:cs typeface="Arial"/>
              </a:rPr>
              <a:t>0</a:t>
            </a:r>
            <a:r>
              <a:rPr sz="2000" spc="-12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8</a:t>
            </a:r>
            <a:r>
              <a:rPr sz="2000" spc="-10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083041" y="5760209"/>
            <a:ext cx="502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Arial"/>
                <a:cs typeface="Arial"/>
              </a:rPr>
              <a:t>0</a:t>
            </a:r>
            <a:r>
              <a:rPr sz="2000" spc="-12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3</a:t>
            </a:r>
            <a:r>
              <a:rPr sz="2000" spc="-10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083041" y="6144257"/>
            <a:ext cx="502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Arial"/>
                <a:cs typeface="Arial"/>
              </a:rPr>
              <a:t>1</a:t>
            </a:r>
            <a:r>
              <a:rPr sz="2000" spc="-120" dirty="0">
                <a:latin typeface="Arial"/>
                <a:cs typeface="Arial"/>
              </a:rPr>
              <a:t>.</a:t>
            </a:r>
            <a:r>
              <a:rPr sz="2000" spc="-15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620261" y="2010155"/>
            <a:ext cx="1423670" cy="533400"/>
          </a:xfrm>
          <a:custGeom>
            <a:avLst/>
            <a:gdLst/>
            <a:ahLst/>
            <a:cxnLst/>
            <a:rect l="l" t="t" r="r" b="b"/>
            <a:pathLst>
              <a:path w="1423670" h="533400">
                <a:moveTo>
                  <a:pt x="1423415" y="533399"/>
                </a:moveTo>
                <a:lnTo>
                  <a:pt x="1423415" y="0"/>
                </a:lnTo>
                <a:lnTo>
                  <a:pt x="0" y="0"/>
                </a:lnTo>
                <a:lnTo>
                  <a:pt x="0" y="533399"/>
                </a:lnTo>
                <a:lnTo>
                  <a:pt x="1423415" y="5333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08069" y="1997964"/>
            <a:ext cx="1449705" cy="558165"/>
          </a:xfrm>
          <a:custGeom>
            <a:avLst/>
            <a:gdLst/>
            <a:ahLst/>
            <a:cxnLst/>
            <a:rect l="l" t="t" r="r" b="b"/>
            <a:pathLst>
              <a:path w="1449705" h="558164">
                <a:moveTo>
                  <a:pt x="1449330" y="553212"/>
                </a:moveTo>
                <a:lnTo>
                  <a:pt x="1449330" y="4572"/>
                </a:lnTo>
                <a:lnTo>
                  <a:pt x="1443234" y="0"/>
                </a:lnTo>
                <a:lnTo>
                  <a:pt x="4572" y="0"/>
                </a:lnTo>
                <a:lnTo>
                  <a:pt x="0" y="4572"/>
                </a:lnTo>
                <a:lnTo>
                  <a:pt x="0" y="553212"/>
                </a:lnTo>
                <a:lnTo>
                  <a:pt x="4572" y="557784"/>
                </a:lnTo>
                <a:lnTo>
                  <a:pt x="12192" y="557784"/>
                </a:lnTo>
                <a:lnTo>
                  <a:pt x="12192" y="24384"/>
                </a:lnTo>
                <a:lnTo>
                  <a:pt x="24384" y="12192"/>
                </a:lnTo>
                <a:lnTo>
                  <a:pt x="24384" y="24384"/>
                </a:lnTo>
                <a:lnTo>
                  <a:pt x="1423422" y="24384"/>
                </a:lnTo>
                <a:lnTo>
                  <a:pt x="1423422" y="12192"/>
                </a:lnTo>
                <a:lnTo>
                  <a:pt x="1435614" y="24384"/>
                </a:lnTo>
                <a:lnTo>
                  <a:pt x="1435614" y="557784"/>
                </a:lnTo>
                <a:lnTo>
                  <a:pt x="1443234" y="557784"/>
                </a:lnTo>
                <a:lnTo>
                  <a:pt x="1449330" y="553212"/>
                </a:lnTo>
                <a:close/>
              </a:path>
              <a:path w="1449705" h="558164">
                <a:moveTo>
                  <a:pt x="24384" y="24384"/>
                </a:moveTo>
                <a:lnTo>
                  <a:pt x="24384" y="12192"/>
                </a:lnTo>
                <a:lnTo>
                  <a:pt x="12192" y="24384"/>
                </a:lnTo>
                <a:lnTo>
                  <a:pt x="24384" y="24384"/>
                </a:lnTo>
                <a:close/>
              </a:path>
              <a:path w="1449705" h="558164">
                <a:moveTo>
                  <a:pt x="24384" y="533400"/>
                </a:moveTo>
                <a:lnTo>
                  <a:pt x="24384" y="24384"/>
                </a:lnTo>
                <a:lnTo>
                  <a:pt x="12192" y="24384"/>
                </a:lnTo>
                <a:lnTo>
                  <a:pt x="12192" y="533400"/>
                </a:lnTo>
                <a:lnTo>
                  <a:pt x="24384" y="533400"/>
                </a:lnTo>
                <a:close/>
              </a:path>
              <a:path w="1449705" h="558164">
                <a:moveTo>
                  <a:pt x="1435614" y="533400"/>
                </a:moveTo>
                <a:lnTo>
                  <a:pt x="12192" y="533400"/>
                </a:lnTo>
                <a:lnTo>
                  <a:pt x="24384" y="545592"/>
                </a:lnTo>
                <a:lnTo>
                  <a:pt x="24384" y="557784"/>
                </a:lnTo>
                <a:lnTo>
                  <a:pt x="1423422" y="557784"/>
                </a:lnTo>
                <a:lnTo>
                  <a:pt x="1423422" y="545592"/>
                </a:lnTo>
                <a:lnTo>
                  <a:pt x="1435614" y="533400"/>
                </a:lnTo>
                <a:close/>
              </a:path>
              <a:path w="1449705" h="558164">
                <a:moveTo>
                  <a:pt x="24384" y="557784"/>
                </a:moveTo>
                <a:lnTo>
                  <a:pt x="24384" y="545592"/>
                </a:lnTo>
                <a:lnTo>
                  <a:pt x="12192" y="533400"/>
                </a:lnTo>
                <a:lnTo>
                  <a:pt x="12192" y="557784"/>
                </a:lnTo>
                <a:lnTo>
                  <a:pt x="24384" y="557784"/>
                </a:lnTo>
                <a:close/>
              </a:path>
              <a:path w="1449705" h="558164">
                <a:moveTo>
                  <a:pt x="1435614" y="24384"/>
                </a:moveTo>
                <a:lnTo>
                  <a:pt x="1423422" y="12192"/>
                </a:lnTo>
                <a:lnTo>
                  <a:pt x="1423422" y="24384"/>
                </a:lnTo>
                <a:lnTo>
                  <a:pt x="1435614" y="24384"/>
                </a:lnTo>
                <a:close/>
              </a:path>
              <a:path w="1449705" h="558164">
                <a:moveTo>
                  <a:pt x="1435614" y="533400"/>
                </a:moveTo>
                <a:lnTo>
                  <a:pt x="1435614" y="24384"/>
                </a:lnTo>
                <a:lnTo>
                  <a:pt x="1423422" y="24384"/>
                </a:lnTo>
                <a:lnTo>
                  <a:pt x="1423422" y="533400"/>
                </a:lnTo>
                <a:lnTo>
                  <a:pt x="1435614" y="533400"/>
                </a:lnTo>
                <a:close/>
              </a:path>
              <a:path w="1449705" h="558164">
                <a:moveTo>
                  <a:pt x="1435614" y="557784"/>
                </a:moveTo>
                <a:lnTo>
                  <a:pt x="1435614" y="533400"/>
                </a:lnTo>
                <a:lnTo>
                  <a:pt x="1423422" y="545592"/>
                </a:lnTo>
                <a:lnTo>
                  <a:pt x="1423422" y="557784"/>
                </a:lnTo>
                <a:lnTo>
                  <a:pt x="1435614" y="557784"/>
                </a:lnTo>
                <a:close/>
              </a:path>
            </a:pathLst>
          </a:custGeom>
          <a:solidFill>
            <a:srgbClr val="6B8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833113" y="1977643"/>
            <a:ext cx="99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95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Initialize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2470403" y="1999488"/>
            <a:ext cx="1981200" cy="533400"/>
          </a:xfrm>
          <a:custGeom>
            <a:avLst/>
            <a:gdLst/>
            <a:ahLst/>
            <a:cxnLst/>
            <a:rect l="l" t="t" r="r" b="b"/>
            <a:pathLst>
              <a:path w="1981200" h="533400">
                <a:moveTo>
                  <a:pt x="1981199" y="533399"/>
                </a:moveTo>
                <a:lnTo>
                  <a:pt x="1981199" y="0"/>
                </a:lnTo>
                <a:lnTo>
                  <a:pt x="0" y="0"/>
                </a:lnTo>
                <a:lnTo>
                  <a:pt x="0" y="533399"/>
                </a:lnTo>
                <a:lnTo>
                  <a:pt x="1981199" y="5333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458212" y="1985772"/>
            <a:ext cx="2005964" cy="559435"/>
          </a:xfrm>
          <a:custGeom>
            <a:avLst/>
            <a:gdLst/>
            <a:ahLst/>
            <a:cxnLst/>
            <a:rect l="l" t="t" r="r" b="b"/>
            <a:pathLst>
              <a:path w="2005964" h="559435">
                <a:moveTo>
                  <a:pt x="2005584" y="553212"/>
                </a:moveTo>
                <a:lnTo>
                  <a:pt x="2005584" y="6096"/>
                </a:lnTo>
                <a:lnTo>
                  <a:pt x="1999488" y="0"/>
                </a:lnTo>
                <a:lnTo>
                  <a:pt x="4572" y="0"/>
                </a:lnTo>
                <a:lnTo>
                  <a:pt x="0" y="6096"/>
                </a:lnTo>
                <a:lnTo>
                  <a:pt x="0" y="553212"/>
                </a:lnTo>
                <a:lnTo>
                  <a:pt x="4572" y="559308"/>
                </a:lnTo>
                <a:lnTo>
                  <a:pt x="12192" y="559308"/>
                </a:lnTo>
                <a:lnTo>
                  <a:pt x="12192" y="25908"/>
                </a:lnTo>
                <a:lnTo>
                  <a:pt x="24384" y="13716"/>
                </a:lnTo>
                <a:lnTo>
                  <a:pt x="24384" y="25908"/>
                </a:lnTo>
                <a:lnTo>
                  <a:pt x="1981200" y="25908"/>
                </a:lnTo>
                <a:lnTo>
                  <a:pt x="1981200" y="13716"/>
                </a:lnTo>
                <a:lnTo>
                  <a:pt x="1993392" y="25908"/>
                </a:lnTo>
                <a:lnTo>
                  <a:pt x="1993392" y="559308"/>
                </a:lnTo>
                <a:lnTo>
                  <a:pt x="1999488" y="559308"/>
                </a:lnTo>
                <a:lnTo>
                  <a:pt x="2005584" y="553212"/>
                </a:lnTo>
                <a:close/>
              </a:path>
              <a:path w="2005964" h="559435">
                <a:moveTo>
                  <a:pt x="24384" y="25908"/>
                </a:moveTo>
                <a:lnTo>
                  <a:pt x="24384" y="13716"/>
                </a:lnTo>
                <a:lnTo>
                  <a:pt x="12192" y="25908"/>
                </a:lnTo>
                <a:lnTo>
                  <a:pt x="24384" y="25908"/>
                </a:lnTo>
                <a:close/>
              </a:path>
              <a:path w="2005964" h="559435">
                <a:moveTo>
                  <a:pt x="24384" y="533400"/>
                </a:moveTo>
                <a:lnTo>
                  <a:pt x="24384" y="25908"/>
                </a:lnTo>
                <a:lnTo>
                  <a:pt x="12192" y="25908"/>
                </a:lnTo>
                <a:lnTo>
                  <a:pt x="12192" y="533400"/>
                </a:lnTo>
                <a:lnTo>
                  <a:pt x="24384" y="533400"/>
                </a:lnTo>
                <a:close/>
              </a:path>
              <a:path w="2005964" h="559435">
                <a:moveTo>
                  <a:pt x="1993392" y="533400"/>
                </a:moveTo>
                <a:lnTo>
                  <a:pt x="12192" y="533400"/>
                </a:lnTo>
                <a:lnTo>
                  <a:pt x="24384" y="547116"/>
                </a:lnTo>
                <a:lnTo>
                  <a:pt x="24384" y="559308"/>
                </a:lnTo>
                <a:lnTo>
                  <a:pt x="1981200" y="559308"/>
                </a:lnTo>
                <a:lnTo>
                  <a:pt x="1981200" y="547116"/>
                </a:lnTo>
                <a:lnTo>
                  <a:pt x="1993392" y="533400"/>
                </a:lnTo>
                <a:close/>
              </a:path>
              <a:path w="2005964" h="559435">
                <a:moveTo>
                  <a:pt x="24384" y="559308"/>
                </a:moveTo>
                <a:lnTo>
                  <a:pt x="24384" y="547116"/>
                </a:lnTo>
                <a:lnTo>
                  <a:pt x="12192" y="533400"/>
                </a:lnTo>
                <a:lnTo>
                  <a:pt x="12192" y="559308"/>
                </a:lnTo>
                <a:lnTo>
                  <a:pt x="24384" y="559308"/>
                </a:lnTo>
                <a:close/>
              </a:path>
              <a:path w="2005964" h="559435">
                <a:moveTo>
                  <a:pt x="1993392" y="25908"/>
                </a:moveTo>
                <a:lnTo>
                  <a:pt x="1981200" y="13716"/>
                </a:lnTo>
                <a:lnTo>
                  <a:pt x="1981200" y="25908"/>
                </a:lnTo>
                <a:lnTo>
                  <a:pt x="1993392" y="25908"/>
                </a:lnTo>
                <a:close/>
              </a:path>
              <a:path w="2005964" h="559435">
                <a:moveTo>
                  <a:pt x="1993392" y="533400"/>
                </a:moveTo>
                <a:lnTo>
                  <a:pt x="1993392" y="25908"/>
                </a:lnTo>
                <a:lnTo>
                  <a:pt x="1981200" y="25908"/>
                </a:lnTo>
                <a:lnTo>
                  <a:pt x="1981200" y="533400"/>
                </a:lnTo>
                <a:lnTo>
                  <a:pt x="1993392" y="533400"/>
                </a:lnTo>
                <a:close/>
              </a:path>
              <a:path w="2005964" h="559435">
                <a:moveTo>
                  <a:pt x="1993392" y="559308"/>
                </a:moveTo>
                <a:lnTo>
                  <a:pt x="1993392" y="533400"/>
                </a:lnTo>
                <a:lnTo>
                  <a:pt x="1981200" y="547116"/>
                </a:lnTo>
                <a:lnTo>
                  <a:pt x="1981200" y="559308"/>
                </a:lnTo>
                <a:lnTo>
                  <a:pt x="1993392" y="559308"/>
                </a:lnTo>
                <a:close/>
              </a:path>
            </a:pathLst>
          </a:custGeom>
          <a:solidFill>
            <a:srgbClr val="6B8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2582671" y="1965450"/>
            <a:ext cx="1753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2460" marR="5080" indent="-620395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Calculate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decoded 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4876800" y="1999488"/>
            <a:ext cx="1981200" cy="533400"/>
          </a:xfrm>
          <a:custGeom>
            <a:avLst/>
            <a:gdLst/>
            <a:ahLst/>
            <a:cxnLst/>
            <a:rect l="l" t="t" r="r" b="b"/>
            <a:pathLst>
              <a:path w="1981200" h="533400">
                <a:moveTo>
                  <a:pt x="1981199" y="533399"/>
                </a:moveTo>
                <a:lnTo>
                  <a:pt x="1981199" y="0"/>
                </a:lnTo>
                <a:lnTo>
                  <a:pt x="0" y="0"/>
                </a:lnTo>
                <a:lnTo>
                  <a:pt x="0" y="533399"/>
                </a:lnTo>
                <a:lnTo>
                  <a:pt x="1981199" y="5333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864608" y="1985772"/>
            <a:ext cx="2007235" cy="559435"/>
          </a:xfrm>
          <a:custGeom>
            <a:avLst/>
            <a:gdLst/>
            <a:ahLst/>
            <a:cxnLst/>
            <a:rect l="l" t="t" r="r" b="b"/>
            <a:pathLst>
              <a:path w="2007234" h="559435">
                <a:moveTo>
                  <a:pt x="2007108" y="553212"/>
                </a:moveTo>
                <a:lnTo>
                  <a:pt x="2007108" y="6096"/>
                </a:lnTo>
                <a:lnTo>
                  <a:pt x="20010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553212"/>
                </a:lnTo>
                <a:lnTo>
                  <a:pt x="6096" y="559308"/>
                </a:lnTo>
                <a:lnTo>
                  <a:pt x="12192" y="559308"/>
                </a:lnTo>
                <a:lnTo>
                  <a:pt x="12192" y="25908"/>
                </a:lnTo>
                <a:lnTo>
                  <a:pt x="25908" y="13716"/>
                </a:lnTo>
                <a:lnTo>
                  <a:pt x="25908" y="25908"/>
                </a:lnTo>
                <a:lnTo>
                  <a:pt x="1981200" y="25908"/>
                </a:lnTo>
                <a:lnTo>
                  <a:pt x="1981200" y="13716"/>
                </a:lnTo>
                <a:lnTo>
                  <a:pt x="1993392" y="25908"/>
                </a:lnTo>
                <a:lnTo>
                  <a:pt x="1993392" y="559308"/>
                </a:lnTo>
                <a:lnTo>
                  <a:pt x="2001012" y="559308"/>
                </a:lnTo>
                <a:lnTo>
                  <a:pt x="2007108" y="553212"/>
                </a:lnTo>
                <a:close/>
              </a:path>
              <a:path w="2007234" h="559435">
                <a:moveTo>
                  <a:pt x="25908" y="25908"/>
                </a:moveTo>
                <a:lnTo>
                  <a:pt x="25908" y="13716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2007234" h="559435">
                <a:moveTo>
                  <a:pt x="25908" y="5334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533400"/>
                </a:lnTo>
                <a:lnTo>
                  <a:pt x="25908" y="533400"/>
                </a:lnTo>
                <a:close/>
              </a:path>
              <a:path w="2007234" h="559435">
                <a:moveTo>
                  <a:pt x="1993392" y="533400"/>
                </a:moveTo>
                <a:lnTo>
                  <a:pt x="12192" y="533400"/>
                </a:lnTo>
                <a:lnTo>
                  <a:pt x="25908" y="547116"/>
                </a:lnTo>
                <a:lnTo>
                  <a:pt x="25908" y="559308"/>
                </a:lnTo>
                <a:lnTo>
                  <a:pt x="1981200" y="559308"/>
                </a:lnTo>
                <a:lnTo>
                  <a:pt x="1981200" y="547116"/>
                </a:lnTo>
                <a:lnTo>
                  <a:pt x="1993392" y="533400"/>
                </a:lnTo>
                <a:close/>
              </a:path>
              <a:path w="2007234" h="559435">
                <a:moveTo>
                  <a:pt x="25908" y="559308"/>
                </a:moveTo>
                <a:lnTo>
                  <a:pt x="25908" y="547116"/>
                </a:lnTo>
                <a:lnTo>
                  <a:pt x="12192" y="533400"/>
                </a:lnTo>
                <a:lnTo>
                  <a:pt x="12192" y="559308"/>
                </a:lnTo>
                <a:lnTo>
                  <a:pt x="25908" y="559308"/>
                </a:lnTo>
                <a:close/>
              </a:path>
              <a:path w="2007234" h="559435">
                <a:moveTo>
                  <a:pt x="1993392" y="25908"/>
                </a:moveTo>
                <a:lnTo>
                  <a:pt x="1981200" y="13716"/>
                </a:lnTo>
                <a:lnTo>
                  <a:pt x="1981200" y="25908"/>
                </a:lnTo>
                <a:lnTo>
                  <a:pt x="1993392" y="25908"/>
                </a:lnTo>
                <a:close/>
              </a:path>
              <a:path w="2007234" h="559435">
                <a:moveTo>
                  <a:pt x="1993392" y="533400"/>
                </a:moveTo>
                <a:lnTo>
                  <a:pt x="1993392" y="25908"/>
                </a:lnTo>
                <a:lnTo>
                  <a:pt x="1981200" y="25908"/>
                </a:lnTo>
                <a:lnTo>
                  <a:pt x="1981200" y="533400"/>
                </a:lnTo>
                <a:lnTo>
                  <a:pt x="1993392" y="533400"/>
                </a:lnTo>
                <a:close/>
              </a:path>
              <a:path w="2007234" h="559435">
                <a:moveTo>
                  <a:pt x="1993392" y="559308"/>
                </a:moveTo>
                <a:lnTo>
                  <a:pt x="1993392" y="533400"/>
                </a:lnTo>
                <a:lnTo>
                  <a:pt x="1981200" y="547116"/>
                </a:lnTo>
                <a:lnTo>
                  <a:pt x="1981200" y="559308"/>
                </a:lnTo>
                <a:lnTo>
                  <a:pt x="1993392" y="559308"/>
                </a:lnTo>
                <a:close/>
              </a:path>
            </a:pathLst>
          </a:custGeom>
          <a:solidFill>
            <a:srgbClr val="6B8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5211569" y="1965450"/>
            <a:ext cx="1310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09" marR="5080" indent="-398145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Calculate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real 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7284719" y="2013203"/>
            <a:ext cx="1981200" cy="533400"/>
          </a:xfrm>
          <a:custGeom>
            <a:avLst/>
            <a:gdLst/>
            <a:ahLst/>
            <a:cxnLst/>
            <a:rect l="l" t="t" r="r" b="b"/>
            <a:pathLst>
              <a:path w="1981200" h="533400">
                <a:moveTo>
                  <a:pt x="1981199" y="533399"/>
                </a:moveTo>
                <a:lnTo>
                  <a:pt x="1981199" y="0"/>
                </a:lnTo>
                <a:lnTo>
                  <a:pt x="0" y="0"/>
                </a:lnTo>
                <a:lnTo>
                  <a:pt x="0" y="533399"/>
                </a:lnTo>
                <a:lnTo>
                  <a:pt x="1981199" y="5333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272528" y="2001011"/>
            <a:ext cx="2005964" cy="558165"/>
          </a:xfrm>
          <a:custGeom>
            <a:avLst/>
            <a:gdLst/>
            <a:ahLst/>
            <a:cxnLst/>
            <a:rect l="l" t="t" r="r" b="b"/>
            <a:pathLst>
              <a:path w="2005965" h="558164">
                <a:moveTo>
                  <a:pt x="2005584" y="551688"/>
                </a:moveTo>
                <a:lnTo>
                  <a:pt x="2005584" y="4572"/>
                </a:lnTo>
                <a:lnTo>
                  <a:pt x="2001012" y="0"/>
                </a:lnTo>
                <a:lnTo>
                  <a:pt x="4572" y="0"/>
                </a:lnTo>
                <a:lnTo>
                  <a:pt x="0" y="4572"/>
                </a:lnTo>
                <a:lnTo>
                  <a:pt x="0" y="551688"/>
                </a:lnTo>
                <a:lnTo>
                  <a:pt x="4572" y="557784"/>
                </a:lnTo>
                <a:lnTo>
                  <a:pt x="12192" y="557784"/>
                </a:lnTo>
                <a:lnTo>
                  <a:pt x="12192" y="24384"/>
                </a:lnTo>
                <a:lnTo>
                  <a:pt x="24384" y="12192"/>
                </a:lnTo>
                <a:lnTo>
                  <a:pt x="24384" y="24384"/>
                </a:lnTo>
                <a:lnTo>
                  <a:pt x="1981200" y="24384"/>
                </a:lnTo>
                <a:lnTo>
                  <a:pt x="1981200" y="12192"/>
                </a:lnTo>
                <a:lnTo>
                  <a:pt x="1993392" y="24384"/>
                </a:lnTo>
                <a:lnTo>
                  <a:pt x="1993392" y="557784"/>
                </a:lnTo>
                <a:lnTo>
                  <a:pt x="2001012" y="557784"/>
                </a:lnTo>
                <a:lnTo>
                  <a:pt x="2005584" y="551688"/>
                </a:lnTo>
                <a:close/>
              </a:path>
              <a:path w="2005965" h="558164">
                <a:moveTo>
                  <a:pt x="24384" y="24384"/>
                </a:moveTo>
                <a:lnTo>
                  <a:pt x="24384" y="12192"/>
                </a:lnTo>
                <a:lnTo>
                  <a:pt x="12192" y="24384"/>
                </a:lnTo>
                <a:lnTo>
                  <a:pt x="24384" y="24384"/>
                </a:lnTo>
                <a:close/>
              </a:path>
              <a:path w="2005965" h="558164">
                <a:moveTo>
                  <a:pt x="24384" y="533400"/>
                </a:moveTo>
                <a:lnTo>
                  <a:pt x="24384" y="24384"/>
                </a:lnTo>
                <a:lnTo>
                  <a:pt x="12192" y="24384"/>
                </a:lnTo>
                <a:lnTo>
                  <a:pt x="12192" y="533400"/>
                </a:lnTo>
                <a:lnTo>
                  <a:pt x="24384" y="533400"/>
                </a:lnTo>
                <a:close/>
              </a:path>
              <a:path w="2005965" h="558164">
                <a:moveTo>
                  <a:pt x="1993392" y="533400"/>
                </a:moveTo>
                <a:lnTo>
                  <a:pt x="12192" y="533400"/>
                </a:lnTo>
                <a:lnTo>
                  <a:pt x="24384" y="545592"/>
                </a:lnTo>
                <a:lnTo>
                  <a:pt x="24384" y="557784"/>
                </a:lnTo>
                <a:lnTo>
                  <a:pt x="1981200" y="557784"/>
                </a:lnTo>
                <a:lnTo>
                  <a:pt x="1981200" y="545592"/>
                </a:lnTo>
                <a:lnTo>
                  <a:pt x="1993392" y="533400"/>
                </a:lnTo>
                <a:close/>
              </a:path>
              <a:path w="2005965" h="558164">
                <a:moveTo>
                  <a:pt x="24384" y="557784"/>
                </a:moveTo>
                <a:lnTo>
                  <a:pt x="24384" y="545592"/>
                </a:lnTo>
                <a:lnTo>
                  <a:pt x="12192" y="533400"/>
                </a:lnTo>
                <a:lnTo>
                  <a:pt x="12192" y="557784"/>
                </a:lnTo>
                <a:lnTo>
                  <a:pt x="24384" y="557784"/>
                </a:lnTo>
                <a:close/>
              </a:path>
              <a:path w="2005965" h="558164">
                <a:moveTo>
                  <a:pt x="1993392" y="24384"/>
                </a:moveTo>
                <a:lnTo>
                  <a:pt x="1981200" y="12192"/>
                </a:lnTo>
                <a:lnTo>
                  <a:pt x="1981200" y="24384"/>
                </a:lnTo>
                <a:lnTo>
                  <a:pt x="1993392" y="24384"/>
                </a:lnTo>
                <a:close/>
              </a:path>
              <a:path w="2005965" h="558164">
                <a:moveTo>
                  <a:pt x="1993392" y="533400"/>
                </a:moveTo>
                <a:lnTo>
                  <a:pt x="1993392" y="24384"/>
                </a:lnTo>
                <a:lnTo>
                  <a:pt x="1981200" y="24384"/>
                </a:lnTo>
                <a:lnTo>
                  <a:pt x="1981200" y="533400"/>
                </a:lnTo>
                <a:lnTo>
                  <a:pt x="1993392" y="533400"/>
                </a:lnTo>
                <a:close/>
              </a:path>
              <a:path w="2005965" h="558164">
                <a:moveTo>
                  <a:pt x="1993392" y="557784"/>
                </a:moveTo>
                <a:lnTo>
                  <a:pt x="1993392" y="533400"/>
                </a:lnTo>
                <a:lnTo>
                  <a:pt x="1981200" y="545592"/>
                </a:lnTo>
                <a:lnTo>
                  <a:pt x="1981200" y="557784"/>
                </a:lnTo>
                <a:lnTo>
                  <a:pt x="1993392" y="557784"/>
                </a:lnTo>
                <a:close/>
              </a:path>
            </a:pathLst>
          </a:custGeom>
          <a:solidFill>
            <a:srgbClr val="6B8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7363456" y="1979167"/>
            <a:ext cx="1822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77495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Calculate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objective 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7331964" y="2747772"/>
            <a:ext cx="1888489" cy="559435"/>
            <a:chOff x="7331964" y="2747772"/>
            <a:chExt cx="1888489" cy="559435"/>
          </a:xfrm>
        </p:grpSpPr>
        <p:sp>
          <p:nvSpPr>
            <p:cNvPr id="128" name="object 128"/>
            <p:cNvSpPr/>
            <p:nvPr/>
          </p:nvSpPr>
          <p:spPr>
            <a:xfrm>
              <a:off x="7344155" y="2761487"/>
              <a:ext cx="1862455" cy="533400"/>
            </a:xfrm>
            <a:custGeom>
              <a:avLst/>
              <a:gdLst/>
              <a:ahLst/>
              <a:cxnLst/>
              <a:rect l="l" t="t" r="r" b="b"/>
              <a:pathLst>
                <a:path w="1862454" h="533400">
                  <a:moveTo>
                    <a:pt x="1862327" y="533399"/>
                  </a:moveTo>
                  <a:lnTo>
                    <a:pt x="1862327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1862327" y="5333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331964" y="2747772"/>
              <a:ext cx="1888489" cy="559435"/>
            </a:xfrm>
            <a:custGeom>
              <a:avLst/>
              <a:gdLst/>
              <a:ahLst/>
              <a:cxnLst/>
              <a:rect l="l" t="t" r="r" b="b"/>
              <a:pathLst>
                <a:path w="1888490" h="559435">
                  <a:moveTo>
                    <a:pt x="1888236" y="553212"/>
                  </a:moveTo>
                  <a:lnTo>
                    <a:pt x="1888236" y="6096"/>
                  </a:lnTo>
                  <a:lnTo>
                    <a:pt x="1882140" y="0"/>
                  </a:lnTo>
                  <a:lnTo>
                    <a:pt x="4572" y="0"/>
                  </a:lnTo>
                  <a:lnTo>
                    <a:pt x="0" y="6096"/>
                  </a:lnTo>
                  <a:lnTo>
                    <a:pt x="0" y="553212"/>
                  </a:lnTo>
                  <a:lnTo>
                    <a:pt x="4572" y="559308"/>
                  </a:lnTo>
                  <a:lnTo>
                    <a:pt x="12192" y="559308"/>
                  </a:lnTo>
                  <a:lnTo>
                    <a:pt x="12192" y="25908"/>
                  </a:lnTo>
                  <a:lnTo>
                    <a:pt x="24384" y="13716"/>
                  </a:lnTo>
                  <a:lnTo>
                    <a:pt x="24384" y="25908"/>
                  </a:lnTo>
                  <a:lnTo>
                    <a:pt x="1862328" y="25908"/>
                  </a:lnTo>
                  <a:lnTo>
                    <a:pt x="1862328" y="13716"/>
                  </a:lnTo>
                  <a:lnTo>
                    <a:pt x="1874520" y="25908"/>
                  </a:lnTo>
                  <a:lnTo>
                    <a:pt x="1874520" y="559308"/>
                  </a:lnTo>
                  <a:lnTo>
                    <a:pt x="1882140" y="559308"/>
                  </a:lnTo>
                  <a:lnTo>
                    <a:pt x="1888236" y="553212"/>
                  </a:lnTo>
                  <a:close/>
                </a:path>
                <a:path w="1888490" h="559435">
                  <a:moveTo>
                    <a:pt x="24384" y="25908"/>
                  </a:moveTo>
                  <a:lnTo>
                    <a:pt x="24384" y="13716"/>
                  </a:lnTo>
                  <a:lnTo>
                    <a:pt x="12192" y="25908"/>
                  </a:lnTo>
                  <a:lnTo>
                    <a:pt x="24384" y="25908"/>
                  </a:lnTo>
                  <a:close/>
                </a:path>
                <a:path w="1888490" h="559435">
                  <a:moveTo>
                    <a:pt x="24384" y="533400"/>
                  </a:moveTo>
                  <a:lnTo>
                    <a:pt x="24384" y="25908"/>
                  </a:lnTo>
                  <a:lnTo>
                    <a:pt x="12192" y="25908"/>
                  </a:lnTo>
                  <a:lnTo>
                    <a:pt x="12192" y="533400"/>
                  </a:lnTo>
                  <a:lnTo>
                    <a:pt x="24384" y="533400"/>
                  </a:lnTo>
                  <a:close/>
                </a:path>
                <a:path w="1888490" h="559435">
                  <a:moveTo>
                    <a:pt x="1874520" y="533400"/>
                  </a:moveTo>
                  <a:lnTo>
                    <a:pt x="12192" y="533400"/>
                  </a:lnTo>
                  <a:lnTo>
                    <a:pt x="24384" y="547116"/>
                  </a:lnTo>
                  <a:lnTo>
                    <a:pt x="24384" y="559308"/>
                  </a:lnTo>
                  <a:lnTo>
                    <a:pt x="1862328" y="559308"/>
                  </a:lnTo>
                  <a:lnTo>
                    <a:pt x="1862328" y="547116"/>
                  </a:lnTo>
                  <a:lnTo>
                    <a:pt x="1874520" y="533400"/>
                  </a:lnTo>
                  <a:close/>
                </a:path>
                <a:path w="1888490" h="559435">
                  <a:moveTo>
                    <a:pt x="24384" y="559308"/>
                  </a:moveTo>
                  <a:lnTo>
                    <a:pt x="24384" y="547116"/>
                  </a:lnTo>
                  <a:lnTo>
                    <a:pt x="12192" y="533400"/>
                  </a:lnTo>
                  <a:lnTo>
                    <a:pt x="12192" y="559308"/>
                  </a:lnTo>
                  <a:lnTo>
                    <a:pt x="24384" y="559308"/>
                  </a:lnTo>
                  <a:close/>
                </a:path>
                <a:path w="1888490" h="559435">
                  <a:moveTo>
                    <a:pt x="1874520" y="25908"/>
                  </a:moveTo>
                  <a:lnTo>
                    <a:pt x="1862328" y="13716"/>
                  </a:lnTo>
                  <a:lnTo>
                    <a:pt x="1862328" y="25908"/>
                  </a:lnTo>
                  <a:lnTo>
                    <a:pt x="1874520" y="25908"/>
                  </a:lnTo>
                  <a:close/>
                </a:path>
                <a:path w="1888490" h="559435">
                  <a:moveTo>
                    <a:pt x="1874520" y="533400"/>
                  </a:moveTo>
                  <a:lnTo>
                    <a:pt x="1874520" y="25908"/>
                  </a:lnTo>
                  <a:lnTo>
                    <a:pt x="1862328" y="25908"/>
                  </a:lnTo>
                  <a:lnTo>
                    <a:pt x="1862328" y="533400"/>
                  </a:lnTo>
                  <a:lnTo>
                    <a:pt x="1874520" y="533400"/>
                  </a:lnTo>
                  <a:close/>
                </a:path>
                <a:path w="1888490" h="559435">
                  <a:moveTo>
                    <a:pt x="1874520" y="559308"/>
                  </a:moveTo>
                  <a:lnTo>
                    <a:pt x="1874520" y="533400"/>
                  </a:lnTo>
                  <a:lnTo>
                    <a:pt x="1862328" y="547116"/>
                  </a:lnTo>
                  <a:lnTo>
                    <a:pt x="1862328" y="559308"/>
                  </a:lnTo>
                  <a:lnTo>
                    <a:pt x="1874520" y="5593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7344155" y="2761488"/>
            <a:ext cx="186245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9"/>
              </a:lnSpc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Calculate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fitness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5088636" y="2747772"/>
            <a:ext cx="1885314" cy="559435"/>
            <a:chOff x="5088636" y="2747772"/>
            <a:chExt cx="1885314" cy="559435"/>
          </a:xfrm>
        </p:grpSpPr>
        <p:sp>
          <p:nvSpPr>
            <p:cNvPr id="132" name="object 132"/>
            <p:cNvSpPr/>
            <p:nvPr/>
          </p:nvSpPr>
          <p:spPr>
            <a:xfrm>
              <a:off x="5102352" y="2761487"/>
              <a:ext cx="1859280" cy="533400"/>
            </a:xfrm>
            <a:custGeom>
              <a:avLst/>
              <a:gdLst/>
              <a:ahLst/>
              <a:cxnLst/>
              <a:rect l="l" t="t" r="r" b="b"/>
              <a:pathLst>
                <a:path w="1859279" h="533400">
                  <a:moveTo>
                    <a:pt x="1859279" y="533399"/>
                  </a:moveTo>
                  <a:lnTo>
                    <a:pt x="1859279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1859279" y="5333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088636" y="2747772"/>
              <a:ext cx="1885314" cy="559435"/>
            </a:xfrm>
            <a:custGeom>
              <a:avLst/>
              <a:gdLst/>
              <a:ahLst/>
              <a:cxnLst/>
              <a:rect l="l" t="t" r="r" b="b"/>
              <a:pathLst>
                <a:path w="1885315" h="559435">
                  <a:moveTo>
                    <a:pt x="1885188" y="553212"/>
                  </a:moveTo>
                  <a:lnTo>
                    <a:pt x="1885188" y="6096"/>
                  </a:lnTo>
                  <a:lnTo>
                    <a:pt x="1880616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53212"/>
                  </a:lnTo>
                  <a:lnTo>
                    <a:pt x="6096" y="559308"/>
                  </a:lnTo>
                  <a:lnTo>
                    <a:pt x="13716" y="559308"/>
                  </a:lnTo>
                  <a:lnTo>
                    <a:pt x="13716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1860804" y="25908"/>
                  </a:lnTo>
                  <a:lnTo>
                    <a:pt x="1860804" y="13716"/>
                  </a:lnTo>
                  <a:lnTo>
                    <a:pt x="1872996" y="25908"/>
                  </a:lnTo>
                  <a:lnTo>
                    <a:pt x="1872996" y="559308"/>
                  </a:lnTo>
                  <a:lnTo>
                    <a:pt x="1880616" y="559308"/>
                  </a:lnTo>
                  <a:lnTo>
                    <a:pt x="1885188" y="553212"/>
                  </a:lnTo>
                  <a:close/>
                </a:path>
                <a:path w="1885315" h="559435">
                  <a:moveTo>
                    <a:pt x="25908" y="25908"/>
                  </a:moveTo>
                  <a:lnTo>
                    <a:pt x="25908" y="13716"/>
                  </a:lnTo>
                  <a:lnTo>
                    <a:pt x="13716" y="25908"/>
                  </a:lnTo>
                  <a:lnTo>
                    <a:pt x="25908" y="25908"/>
                  </a:lnTo>
                  <a:close/>
                </a:path>
                <a:path w="1885315" h="559435">
                  <a:moveTo>
                    <a:pt x="25908" y="533400"/>
                  </a:moveTo>
                  <a:lnTo>
                    <a:pt x="25908" y="25908"/>
                  </a:lnTo>
                  <a:lnTo>
                    <a:pt x="13716" y="25908"/>
                  </a:lnTo>
                  <a:lnTo>
                    <a:pt x="13716" y="533400"/>
                  </a:lnTo>
                  <a:lnTo>
                    <a:pt x="25908" y="533400"/>
                  </a:lnTo>
                  <a:close/>
                </a:path>
                <a:path w="1885315" h="559435">
                  <a:moveTo>
                    <a:pt x="1872996" y="533400"/>
                  </a:moveTo>
                  <a:lnTo>
                    <a:pt x="13716" y="533400"/>
                  </a:lnTo>
                  <a:lnTo>
                    <a:pt x="25908" y="547116"/>
                  </a:lnTo>
                  <a:lnTo>
                    <a:pt x="25908" y="559308"/>
                  </a:lnTo>
                  <a:lnTo>
                    <a:pt x="1860804" y="559308"/>
                  </a:lnTo>
                  <a:lnTo>
                    <a:pt x="1860804" y="547116"/>
                  </a:lnTo>
                  <a:lnTo>
                    <a:pt x="1872996" y="533400"/>
                  </a:lnTo>
                  <a:close/>
                </a:path>
                <a:path w="1885315" h="559435">
                  <a:moveTo>
                    <a:pt x="25908" y="559308"/>
                  </a:moveTo>
                  <a:lnTo>
                    <a:pt x="25908" y="547116"/>
                  </a:lnTo>
                  <a:lnTo>
                    <a:pt x="13716" y="533400"/>
                  </a:lnTo>
                  <a:lnTo>
                    <a:pt x="13716" y="559308"/>
                  </a:lnTo>
                  <a:lnTo>
                    <a:pt x="25908" y="559308"/>
                  </a:lnTo>
                  <a:close/>
                </a:path>
                <a:path w="1885315" h="559435">
                  <a:moveTo>
                    <a:pt x="1872996" y="25908"/>
                  </a:moveTo>
                  <a:lnTo>
                    <a:pt x="1860804" y="13716"/>
                  </a:lnTo>
                  <a:lnTo>
                    <a:pt x="1860804" y="25908"/>
                  </a:lnTo>
                  <a:lnTo>
                    <a:pt x="1872996" y="25908"/>
                  </a:lnTo>
                  <a:close/>
                </a:path>
                <a:path w="1885315" h="559435">
                  <a:moveTo>
                    <a:pt x="1872996" y="533400"/>
                  </a:moveTo>
                  <a:lnTo>
                    <a:pt x="1872996" y="25908"/>
                  </a:lnTo>
                  <a:lnTo>
                    <a:pt x="1860804" y="25908"/>
                  </a:lnTo>
                  <a:lnTo>
                    <a:pt x="1860804" y="533400"/>
                  </a:lnTo>
                  <a:lnTo>
                    <a:pt x="1872996" y="533400"/>
                  </a:lnTo>
                  <a:close/>
                </a:path>
                <a:path w="1885315" h="559435">
                  <a:moveTo>
                    <a:pt x="1872996" y="559308"/>
                  </a:moveTo>
                  <a:lnTo>
                    <a:pt x="1872996" y="533400"/>
                  </a:lnTo>
                  <a:lnTo>
                    <a:pt x="1860804" y="547116"/>
                  </a:lnTo>
                  <a:lnTo>
                    <a:pt x="1860804" y="559308"/>
                  </a:lnTo>
                  <a:lnTo>
                    <a:pt x="1872996" y="5593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5102351" y="2761488"/>
            <a:ext cx="185928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9"/>
              </a:lnSpc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Calculate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relative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fitness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2846832" y="2747772"/>
            <a:ext cx="1885314" cy="559435"/>
            <a:chOff x="2846832" y="2747772"/>
            <a:chExt cx="1885314" cy="559435"/>
          </a:xfrm>
        </p:grpSpPr>
        <p:sp>
          <p:nvSpPr>
            <p:cNvPr id="136" name="object 136"/>
            <p:cNvSpPr/>
            <p:nvPr/>
          </p:nvSpPr>
          <p:spPr>
            <a:xfrm>
              <a:off x="2859023" y="2761487"/>
              <a:ext cx="1861185" cy="533400"/>
            </a:xfrm>
            <a:custGeom>
              <a:avLst/>
              <a:gdLst/>
              <a:ahLst/>
              <a:cxnLst/>
              <a:rect l="l" t="t" r="r" b="b"/>
              <a:pathLst>
                <a:path w="1861185" h="533400">
                  <a:moveTo>
                    <a:pt x="1860803" y="533399"/>
                  </a:moveTo>
                  <a:lnTo>
                    <a:pt x="1860803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1860803" y="5333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846832" y="2747772"/>
              <a:ext cx="1885314" cy="559435"/>
            </a:xfrm>
            <a:custGeom>
              <a:avLst/>
              <a:gdLst/>
              <a:ahLst/>
              <a:cxnLst/>
              <a:rect l="l" t="t" r="r" b="b"/>
              <a:pathLst>
                <a:path w="1885314" h="559435">
                  <a:moveTo>
                    <a:pt x="1885188" y="553212"/>
                  </a:moveTo>
                  <a:lnTo>
                    <a:pt x="1885188" y="6096"/>
                  </a:lnTo>
                  <a:lnTo>
                    <a:pt x="187909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53212"/>
                  </a:lnTo>
                  <a:lnTo>
                    <a:pt x="6096" y="559308"/>
                  </a:lnTo>
                  <a:lnTo>
                    <a:pt x="12192" y="559308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1859280" y="25908"/>
                  </a:lnTo>
                  <a:lnTo>
                    <a:pt x="1859280" y="13716"/>
                  </a:lnTo>
                  <a:lnTo>
                    <a:pt x="1872996" y="25908"/>
                  </a:lnTo>
                  <a:lnTo>
                    <a:pt x="1872996" y="559308"/>
                  </a:lnTo>
                  <a:lnTo>
                    <a:pt x="1879092" y="559308"/>
                  </a:lnTo>
                  <a:lnTo>
                    <a:pt x="1885188" y="553212"/>
                  </a:lnTo>
                  <a:close/>
                </a:path>
                <a:path w="1885314" h="559435">
                  <a:moveTo>
                    <a:pt x="25908" y="25908"/>
                  </a:moveTo>
                  <a:lnTo>
                    <a:pt x="25908" y="13716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885314" h="559435">
                  <a:moveTo>
                    <a:pt x="25908" y="5334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33400"/>
                  </a:lnTo>
                  <a:lnTo>
                    <a:pt x="25908" y="533400"/>
                  </a:lnTo>
                  <a:close/>
                </a:path>
                <a:path w="1885314" h="559435">
                  <a:moveTo>
                    <a:pt x="1872996" y="533400"/>
                  </a:moveTo>
                  <a:lnTo>
                    <a:pt x="12192" y="533400"/>
                  </a:lnTo>
                  <a:lnTo>
                    <a:pt x="25908" y="547116"/>
                  </a:lnTo>
                  <a:lnTo>
                    <a:pt x="25908" y="559308"/>
                  </a:lnTo>
                  <a:lnTo>
                    <a:pt x="1859280" y="559308"/>
                  </a:lnTo>
                  <a:lnTo>
                    <a:pt x="1859280" y="547116"/>
                  </a:lnTo>
                  <a:lnTo>
                    <a:pt x="1872996" y="533400"/>
                  </a:lnTo>
                  <a:close/>
                </a:path>
                <a:path w="1885314" h="559435">
                  <a:moveTo>
                    <a:pt x="25908" y="559308"/>
                  </a:moveTo>
                  <a:lnTo>
                    <a:pt x="25908" y="547116"/>
                  </a:lnTo>
                  <a:lnTo>
                    <a:pt x="12192" y="533400"/>
                  </a:lnTo>
                  <a:lnTo>
                    <a:pt x="12192" y="559308"/>
                  </a:lnTo>
                  <a:lnTo>
                    <a:pt x="25908" y="559308"/>
                  </a:lnTo>
                  <a:close/>
                </a:path>
                <a:path w="1885314" h="559435">
                  <a:moveTo>
                    <a:pt x="1872996" y="25908"/>
                  </a:moveTo>
                  <a:lnTo>
                    <a:pt x="1859280" y="13716"/>
                  </a:lnTo>
                  <a:lnTo>
                    <a:pt x="1859280" y="25908"/>
                  </a:lnTo>
                  <a:lnTo>
                    <a:pt x="1872996" y="25908"/>
                  </a:lnTo>
                  <a:close/>
                </a:path>
                <a:path w="1885314" h="559435">
                  <a:moveTo>
                    <a:pt x="1872996" y="533400"/>
                  </a:moveTo>
                  <a:lnTo>
                    <a:pt x="1872996" y="25908"/>
                  </a:lnTo>
                  <a:lnTo>
                    <a:pt x="1859280" y="25908"/>
                  </a:lnTo>
                  <a:lnTo>
                    <a:pt x="1859280" y="533400"/>
                  </a:lnTo>
                  <a:lnTo>
                    <a:pt x="1872996" y="533400"/>
                  </a:lnTo>
                  <a:close/>
                </a:path>
                <a:path w="1885314" h="559435">
                  <a:moveTo>
                    <a:pt x="1872996" y="559308"/>
                  </a:moveTo>
                  <a:lnTo>
                    <a:pt x="1872996" y="533400"/>
                  </a:lnTo>
                  <a:lnTo>
                    <a:pt x="1859280" y="547116"/>
                  </a:lnTo>
                  <a:lnTo>
                    <a:pt x="1859280" y="559308"/>
                  </a:lnTo>
                  <a:lnTo>
                    <a:pt x="1872996" y="5593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2859023" y="2761488"/>
            <a:ext cx="186118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9"/>
              </a:lnSpc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Calculate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expected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count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608069" y="2747772"/>
            <a:ext cx="1885314" cy="559435"/>
            <a:chOff x="608069" y="2747772"/>
            <a:chExt cx="1885314" cy="559435"/>
          </a:xfrm>
        </p:grpSpPr>
        <p:sp>
          <p:nvSpPr>
            <p:cNvPr id="140" name="object 140"/>
            <p:cNvSpPr/>
            <p:nvPr/>
          </p:nvSpPr>
          <p:spPr>
            <a:xfrm>
              <a:off x="620261" y="2761487"/>
              <a:ext cx="1859280" cy="533400"/>
            </a:xfrm>
            <a:custGeom>
              <a:avLst/>
              <a:gdLst/>
              <a:ahLst/>
              <a:cxnLst/>
              <a:rect l="l" t="t" r="r" b="b"/>
              <a:pathLst>
                <a:path w="1859280" h="533400">
                  <a:moveTo>
                    <a:pt x="1859279" y="533399"/>
                  </a:moveTo>
                  <a:lnTo>
                    <a:pt x="1859279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1859279" y="5333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08069" y="2747772"/>
              <a:ext cx="1885314" cy="559435"/>
            </a:xfrm>
            <a:custGeom>
              <a:avLst/>
              <a:gdLst/>
              <a:ahLst/>
              <a:cxnLst/>
              <a:rect l="l" t="t" r="r" b="b"/>
              <a:pathLst>
                <a:path w="1885314" h="559435">
                  <a:moveTo>
                    <a:pt x="1885194" y="553212"/>
                  </a:moveTo>
                  <a:lnTo>
                    <a:pt x="1885194" y="6096"/>
                  </a:lnTo>
                  <a:lnTo>
                    <a:pt x="1879098" y="0"/>
                  </a:lnTo>
                  <a:lnTo>
                    <a:pt x="4572" y="0"/>
                  </a:lnTo>
                  <a:lnTo>
                    <a:pt x="0" y="6096"/>
                  </a:lnTo>
                  <a:lnTo>
                    <a:pt x="0" y="553212"/>
                  </a:lnTo>
                  <a:lnTo>
                    <a:pt x="4572" y="559308"/>
                  </a:lnTo>
                  <a:lnTo>
                    <a:pt x="12192" y="559308"/>
                  </a:lnTo>
                  <a:lnTo>
                    <a:pt x="12192" y="25908"/>
                  </a:lnTo>
                  <a:lnTo>
                    <a:pt x="24384" y="13716"/>
                  </a:lnTo>
                  <a:lnTo>
                    <a:pt x="24384" y="25908"/>
                  </a:lnTo>
                  <a:lnTo>
                    <a:pt x="1859286" y="25908"/>
                  </a:lnTo>
                  <a:lnTo>
                    <a:pt x="1859286" y="13716"/>
                  </a:lnTo>
                  <a:lnTo>
                    <a:pt x="1871478" y="25908"/>
                  </a:lnTo>
                  <a:lnTo>
                    <a:pt x="1871478" y="559308"/>
                  </a:lnTo>
                  <a:lnTo>
                    <a:pt x="1879098" y="559308"/>
                  </a:lnTo>
                  <a:lnTo>
                    <a:pt x="1885194" y="553212"/>
                  </a:lnTo>
                  <a:close/>
                </a:path>
                <a:path w="1885314" h="559435">
                  <a:moveTo>
                    <a:pt x="24384" y="25908"/>
                  </a:moveTo>
                  <a:lnTo>
                    <a:pt x="24384" y="13716"/>
                  </a:lnTo>
                  <a:lnTo>
                    <a:pt x="12192" y="25908"/>
                  </a:lnTo>
                  <a:lnTo>
                    <a:pt x="24384" y="25908"/>
                  </a:lnTo>
                  <a:close/>
                </a:path>
                <a:path w="1885314" h="559435">
                  <a:moveTo>
                    <a:pt x="24384" y="533400"/>
                  </a:moveTo>
                  <a:lnTo>
                    <a:pt x="24384" y="25908"/>
                  </a:lnTo>
                  <a:lnTo>
                    <a:pt x="12192" y="25908"/>
                  </a:lnTo>
                  <a:lnTo>
                    <a:pt x="12192" y="533400"/>
                  </a:lnTo>
                  <a:lnTo>
                    <a:pt x="24384" y="533400"/>
                  </a:lnTo>
                  <a:close/>
                </a:path>
                <a:path w="1885314" h="559435">
                  <a:moveTo>
                    <a:pt x="1871478" y="533400"/>
                  </a:moveTo>
                  <a:lnTo>
                    <a:pt x="12192" y="533400"/>
                  </a:lnTo>
                  <a:lnTo>
                    <a:pt x="24384" y="547116"/>
                  </a:lnTo>
                  <a:lnTo>
                    <a:pt x="24384" y="559308"/>
                  </a:lnTo>
                  <a:lnTo>
                    <a:pt x="1859286" y="559308"/>
                  </a:lnTo>
                  <a:lnTo>
                    <a:pt x="1859286" y="547116"/>
                  </a:lnTo>
                  <a:lnTo>
                    <a:pt x="1871478" y="533400"/>
                  </a:lnTo>
                  <a:close/>
                </a:path>
                <a:path w="1885314" h="559435">
                  <a:moveTo>
                    <a:pt x="24384" y="559308"/>
                  </a:moveTo>
                  <a:lnTo>
                    <a:pt x="24384" y="547116"/>
                  </a:lnTo>
                  <a:lnTo>
                    <a:pt x="12192" y="533400"/>
                  </a:lnTo>
                  <a:lnTo>
                    <a:pt x="12192" y="559308"/>
                  </a:lnTo>
                  <a:lnTo>
                    <a:pt x="24384" y="559308"/>
                  </a:lnTo>
                  <a:close/>
                </a:path>
                <a:path w="1885314" h="559435">
                  <a:moveTo>
                    <a:pt x="1871478" y="25908"/>
                  </a:moveTo>
                  <a:lnTo>
                    <a:pt x="1859286" y="13716"/>
                  </a:lnTo>
                  <a:lnTo>
                    <a:pt x="1859286" y="25908"/>
                  </a:lnTo>
                  <a:lnTo>
                    <a:pt x="1871478" y="25908"/>
                  </a:lnTo>
                  <a:close/>
                </a:path>
                <a:path w="1885314" h="559435">
                  <a:moveTo>
                    <a:pt x="1871478" y="533400"/>
                  </a:moveTo>
                  <a:lnTo>
                    <a:pt x="1871478" y="25908"/>
                  </a:lnTo>
                  <a:lnTo>
                    <a:pt x="1859286" y="25908"/>
                  </a:lnTo>
                  <a:lnTo>
                    <a:pt x="1859286" y="533400"/>
                  </a:lnTo>
                  <a:lnTo>
                    <a:pt x="1871478" y="533400"/>
                  </a:lnTo>
                  <a:close/>
                </a:path>
                <a:path w="1885314" h="559435">
                  <a:moveTo>
                    <a:pt x="1871478" y="559308"/>
                  </a:moveTo>
                  <a:lnTo>
                    <a:pt x="1871478" y="533400"/>
                  </a:lnTo>
                  <a:lnTo>
                    <a:pt x="1859286" y="547116"/>
                  </a:lnTo>
                  <a:lnTo>
                    <a:pt x="1859286" y="559308"/>
                  </a:lnTo>
                  <a:lnTo>
                    <a:pt x="1871478" y="5593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142"/>
          <p:cNvSpPr txBox="1"/>
          <p:nvPr/>
        </p:nvSpPr>
        <p:spPr>
          <a:xfrm>
            <a:off x="620261" y="2761488"/>
            <a:ext cx="185928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9"/>
              </a:lnSpc>
            </a:pP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Calculate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actual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count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2124455" y="1927860"/>
            <a:ext cx="298704" cy="697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515611" y="1898904"/>
            <a:ext cx="300228" cy="699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923532" y="1923288"/>
            <a:ext cx="298704" cy="697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6" name="object 146"/>
          <p:cNvGrpSpPr/>
          <p:nvPr/>
        </p:nvGrpSpPr>
        <p:grpSpPr>
          <a:xfrm>
            <a:off x="6998208" y="2739223"/>
            <a:ext cx="279400" cy="542290"/>
            <a:chOff x="6998208" y="2739223"/>
            <a:chExt cx="279400" cy="542290"/>
          </a:xfrm>
        </p:grpSpPr>
        <p:sp>
          <p:nvSpPr>
            <p:cNvPr id="147" name="object 147"/>
            <p:cNvSpPr/>
            <p:nvPr/>
          </p:nvSpPr>
          <p:spPr>
            <a:xfrm>
              <a:off x="7136918" y="3134867"/>
              <a:ext cx="122555" cy="125095"/>
            </a:xfrm>
            <a:custGeom>
              <a:avLst/>
              <a:gdLst/>
              <a:ahLst/>
              <a:cxnLst/>
              <a:rect l="l" t="t" r="r" b="b"/>
              <a:pathLst>
                <a:path w="122554" h="125095">
                  <a:moveTo>
                    <a:pt x="1498" y="0"/>
                  </a:moveTo>
                  <a:lnTo>
                    <a:pt x="0" y="121881"/>
                  </a:lnTo>
                  <a:lnTo>
                    <a:pt x="1498" y="124968"/>
                  </a:lnTo>
                  <a:lnTo>
                    <a:pt x="1498" y="0"/>
                  </a:lnTo>
                  <a:close/>
                </a:path>
                <a:path w="122554" h="125095">
                  <a:moveTo>
                    <a:pt x="122402" y="0"/>
                  </a:moveTo>
                  <a:lnTo>
                    <a:pt x="1752" y="0"/>
                  </a:lnTo>
                  <a:lnTo>
                    <a:pt x="122402" y="12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998208" y="2739223"/>
              <a:ext cx="279400" cy="520700"/>
            </a:xfrm>
            <a:custGeom>
              <a:avLst/>
              <a:gdLst/>
              <a:ahLst/>
              <a:cxnLst/>
              <a:rect l="l" t="t" r="r" b="b"/>
              <a:pathLst>
                <a:path w="279400" h="520700">
                  <a:moveTo>
                    <a:pt x="158496" y="19216"/>
                  </a:moveTo>
                  <a:lnTo>
                    <a:pt x="158495" y="10072"/>
                  </a:lnTo>
                  <a:lnTo>
                    <a:pt x="152400" y="2452"/>
                  </a:lnTo>
                  <a:lnTo>
                    <a:pt x="144780" y="928"/>
                  </a:lnTo>
                  <a:lnTo>
                    <a:pt x="138017" y="0"/>
                  </a:lnTo>
                  <a:lnTo>
                    <a:pt x="131826" y="1500"/>
                  </a:lnTo>
                  <a:lnTo>
                    <a:pt x="126777" y="5000"/>
                  </a:lnTo>
                  <a:lnTo>
                    <a:pt x="123443" y="10073"/>
                  </a:lnTo>
                  <a:lnTo>
                    <a:pt x="3048" y="261532"/>
                  </a:lnTo>
                  <a:lnTo>
                    <a:pt x="0" y="267628"/>
                  </a:lnTo>
                  <a:lnTo>
                    <a:pt x="0" y="273724"/>
                  </a:lnTo>
                  <a:lnTo>
                    <a:pt x="3048" y="278296"/>
                  </a:lnTo>
                  <a:lnTo>
                    <a:pt x="19811" y="304428"/>
                  </a:lnTo>
                  <a:lnTo>
                    <a:pt x="19811" y="269152"/>
                  </a:lnTo>
                  <a:lnTo>
                    <a:pt x="22859" y="263056"/>
                  </a:lnTo>
                  <a:lnTo>
                    <a:pt x="24383" y="258484"/>
                  </a:lnTo>
                  <a:lnTo>
                    <a:pt x="39623" y="228004"/>
                  </a:lnTo>
                  <a:lnTo>
                    <a:pt x="41147" y="223432"/>
                  </a:lnTo>
                  <a:lnTo>
                    <a:pt x="56387" y="192952"/>
                  </a:lnTo>
                  <a:lnTo>
                    <a:pt x="57911" y="188380"/>
                  </a:lnTo>
                  <a:lnTo>
                    <a:pt x="71627" y="160948"/>
                  </a:lnTo>
                  <a:lnTo>
                    <a:pt x="73151" y="156376"/>
                  </a:lnTo>
                  <a:lnTo>
                    <a:pt x="88391" y="125896"/>
                  </a:lnTo>
                  <a:lnTo>
                    <a:pt x="89915" y="121324"/>
                  </a:lnTo>
                  <a:lnTo>
                    <a:pt x="103631" y="93892"/>
                  </a:lnTo>
                  <a:lnTo>
                    <a:pt x="105155" y="89320"/>
                  </a:lnTo>
                  <a:lnTo>
                    <a:pt x="120396" y="58839"/>
                  </a:lnTo>
                  <a:lnTo>
                    <a:pt x="120396" y="19216"/>
                  </a:lnTo>
                  <a:lnTo>
                    <a:pt x="137020" y="22680"/>
                  </a:lnTo>
                  <a:lnTo>
                    <a:pt x="137159" y="22264"/>
                  </a:lnTo>
                  <a:lnTo>
                    <a:pt x="138683" y="19216"/>
                  </a:lnTo>
                  <a:lnTo>
                    <a:pt x="158496" y="19216"/>
                  </a:lnTo>
                  <a:close/>
                </a:path>
                <a:path w="279400" h="520700">
                  <a:moveTo>
                    <a:pt x="82295" y="401829"/>
                  </a:moveTo>
                  <a:lnTo>
                    <a:pt x="82295" y="398692"/>
                  </a:lnTo>
                  <a:lnTo>
                    <a:pt x="80771" y="398692"/>
                  </a:lnTo>
                  <a:lnTo>
                    <a:pt x="80771" y="395644"/>
                  </a:lnTo>
                  <a:lnTo>
                    <a:pt x="79247" y="395644"/>
                  </a:lnTo>
                  <a:lnTo>
                    <a:pt x="79247" y="392596"/>
                  </a:lnTo>
                  <a:lnTo>
                    <a:pt x="77723" y="392596"/>
                  </a:lnTo>
                  <a:lnTo>
                    <a:pt x="77723" y="389548"/>
                  </a:lnTo>
                  <a:lnTo>
                    <a:pt x="76199" y="389548"/>
                  </a:lnTo>
                  <a:lnTo>
                    <a:pt x="76199" y="386500"/>
                  </a:lnTo>
                  <a:lnTo>
                    <a:pt x="74675" y="386500"/>
                  </a:lnTo>
                  <a:lnTo>
                    <a:pt x="74675" y="383452"/>
                  </a:lnTo>
                  <a:lnTo>
                    <a:pt x="73151" y="383452"/>
                  </a:lnTo>
                  <a:lnTo>
                    <a:pt x="73151" y="380404"/>
                  </a:lnTo>
                  <a:lnTo>
                    <a:pt x="71627" y="380404"/>
                  </a:lnTo>
                  <a:lnTo>
                    <a:pt x="71627" y="375832"/>
                  </a:lnTo>
                  <a:lnTo>
                    <a:pt x="70103" y="375832"/>
                  </a:lnTo>
                  <a:lnTo>
                    <a:pt x="70103" y="372784"/>
                  </a:lnTo>
                  <a:lnTo>
                    <a:pt x="68579" y="372784"/>
                  </a:lnTo>
                  <a:lnTo>
                    <a:pt x="68579" y="369736"/>
                  </a:lnTo>
                  <a:lnTo>
                    <a:pt x="67055" y="369736"/>
                  </a:lnTo>
                  <a:lnTo>
                    <a:pt x="67055" y="366688"/>
                  </a:lnTo>
                  <a:lnTo>
                    <a:pt x="65531" y="366688"/>
                  </a:lnTo>
                  <a:lnTo>
                    <a:pt x="65531" y="363640"/>
                  </a:lnTo>
                  <a:lnTo>
                    <a:pt x="64007" y="363640"/>
                  </a:lnTo>
                  <a:lnTo>
                    <a:pt x="64007" y="360592"/>
                  </a:lnTo>
                  <a:lnTo>
                    <a:pt x="62483" y="360592"/>
                  </a:lnTo>
                  <a:lnTo>
                    <a:pt x="62483" y="357544"/>
                  </a:lnTo>
                  <a:lnTo>
                    <a:pt x="60959" y="357544"/>
                  </a:lnTo>
                  <a:lnTo>
                    <a:pt x="60959" y="354496"/>
                  </a:lnTo>
                  <a:lnTo>
                    <a:pt x="59435" y="354496"/>
                  </a:lnTo>
                  <a:lnTo>
                    <a:pt x="59435" y="351448"/>
                  </a:lnTo>
                  <a:lnTo>
                    <a:pt x="57911" y="351448"/>
                  </a:lnTo>
                  <a:lnTo>
                    <a:pt x="57911" y="348400"/>
                  </a:lnTo>
                  <a:lnTo>
                    <a:pt x="56387" y="348400"/>
                  </a:lnTo>
                  <a:lnTo>
                    <a:pt x="56387" y="345352"/>
                  </a:lnTo>
                  <a:lnTo>
                    <a:pt x="54863" y="345352"/>
                  </a:lnTo>
                  <a:lnTo>
                    <a:pt x="54863" y="340780"/>
                  </a:lnTo>
                  <a:lnTo>
                    <a:pt x="53339" y="340780"/>
                  </a:lnTo>
                  <a:lnTo>
                    <a:pt x="53339" y="337732"/>
                  </a:lnTo>
                  <a:lnTo>
                    <a:pt x="51815" y="337732"/>
                  </a:lnTo>
                  <a:lnTo>
                    <a:pt x="51815" y="334684"/>
                  </a:lnTo>
                  <a:lnTo>
                    <a:pt x="50291" y="334684"/>
                  </a:lnTo>
                  <a:lnTo>
                    <a:pt x="50291" y="331636"/>
                  </a:lnTo>
                  <a:lnTo>
                    <a:pt x="48767" y="331636"/>
                  </a:lnTo>
                  <a:lnTo>
                    <a:pt x="48767" y="328588"/>
                  </a:lnTo>
                  <a:lnTo>
                    <a:pt x="47243" y="328588"/>
                  </a:lnTo>
                  <a:lnTo>
                    <a:pt x="47243" y="325540"/>
                  </a:lnTo>
                  <a:lnTo>
                    <a:pt x="45719" y="325540"/>
                  </a:lnTo>
                  <a:lnTo>
                    <a:pt x="45719" y="322492"/>
                  </a:lnTo>
                  <a:lnTo>
                    <a:pt x="44195" y="322492"/>
                  </a:lnTo>
                  <a:lnTo>
                    <a:pt x="44195" y="319444"/>
                  </a:lnTo>
                  <a:lnTo>
                    <a:pt x="42671" y="319444"/>
                  </a:lnTo>
                  <a:lnTo>
                    <a:pt x="42671" y="316396"/>
                  </a:lnTo>
                  <a:lnTo>
                    <a:pt x="41147" y="316396"/>
                  </a:lnTo>
                  <a:lnTo>
                    <a:pt x="41147" y="313348"/>
                  </a:lnTo>
                  <a:lnTo>
                    <a:pt x="39623" y="313348"/>
                  </a:lnTo>
                  <a:lnTo>
                    <a:pt x="39623" y="308776"/>
                  </a:lnTo>
                  <a:lnTo>
                    <a:pt x="38099" y="308776"/>
                  </a:lnTo>
                  <a:lnTo>
                    <a:pt x="38099" y="305728"/>
                  </a:lnTo>
                  <a:lnTo>
                    <a:pt x="36575" y="305728"/>
                  </a:lnTo>
                  <a:lnTo>
                    <a:pt x="36575" y="302680"/>
                  </a:lnTo>
                  <a:lnTo>
                    <a:pt x="35051" y="302680"/>
                  </a:lnTo>
                  <a:lnTo>
                    <a:pt x="35051" y="299632"/>
                  </a:lnTo>
                  <a:lnTo>
                    <a:pt x="33527" y="299632"/>
                  </a:lnTo>
                  <a:lnTo>
                    <a:pt x="33527" y="296584"/>
                  </a:lnTo>
                  <a:lnTo>
                    <a:pt x="32003" y="296584"/>
                  </a:lnTo>
                  <a:lnTo>
                    <a:pt x="32003" y="293536"/>
                  </a:lnTo>
                  <a:lnTo>
                    <a:pt x="30479" y="293536"/>
                  </a:lnTo>
                  <a:lnTo>
                    <a:pt x="30479" y="290488"/>
                  </a:lnTo>
                  <a:lnTo>
                    <a:pt x="28955" y="290488"/>
                  </a:lnTo>
                  <a:lnTo>
                    <a:pt x="28955" y="287440"/>
                  </a:lnTo>
                  <a:lnTo>
                    <a:pt x="27431" y="287440"/>
                  </a:lnTo>
                  <a:lnTo>
                    <a:pt x="27431" y="284392"/>
                  </a:lnTo>
                  <a:lnTo>
                    <a:pt x="25907" y="284392"/>
                  </a:lnTo>
                  <a:lnTo>
                    <a:pt x="25907" y="281344"/>
                  </a:lnTo>
                  <a:lnTo>
                    <a:pt x="24383" y="281344"/>
                  </a:lnTo>
                  <a:lnTo>
                    <a:pt x="24383" y="278296"/>
                  </a:lnTo>
                  <a:lnTo>
                    <a:pt x="22859" y="278296"/>
                  </a:lnTo>
                  <a:lnTo>
                    <a:pt x="22859" y="273724"/>
                  </a:lnTo>
                  <a:lnTo>
                    <a:pt x="21335" y="273724"/>
                  </a:lnTo>
                  <a:lnTo>
                    <a:pt x="21335" y="270676"/>
                  </a:lnTo>
                  <a:lnTo>
                    <a:pt x="19811" y="269152"/>
                  </a:lnTo>
                  <a:lnTo>
                    <a:pt x="19811" y="304428"/>
                  </a:lnTo>
                  <a:lnTo>
                    <a:pt x="82295" y="401829"/>
                  </a:lnTo>
                  <a:close/>
                </a:path>
                <a:path w="279400" h="520700">
                  <a:moveTo>
                    <a:pt x="83819" y="404205"/>
                  </a:moveTo>
                  <a:lnTo>
                    <a:pt x="83819" y="401740"/>
                  </a:lnTo>
                  <a:lnTo>
                    <a:pt x="82295" y="401740"/>
                  </a:lnTo>
                  <a:lnTo>
                    <a:pt x="83819" y="404205"/>
                  </a:lnTo>
                  <a:close/>
                </a:path>
                <a:path w="279400" h="520700">
                  <a:moveTo>
                    <a:pt x="84193" y="404788"/>
                  </a:moveTo>
                  <a:lnTo>
                    <a:pt x="83819" y="404205"/>
                  </a:lnTo>
                  <a:lnTo>
                    <a:pt x="83819" y="404788"/>
                  </a:lnTo>
                  <a:lnTo>
                    <a:pt x="84193" y="404788"/>
                  </a:lnTo>
                  <a:close/>
                </a:path>
                <a:path w="279400" h="520700">
                  <a:moveTo>
                    <a:pt x="85343" y="406580"/>
                  </a:moveTo>
                  <a:lnTo>
                    <a:pt x="85343" y="404788"/>
                  </a:lnTo>
                  <a:lnTo>
                    <a:pt x="84193" y="404788"/>
                  </a:lnTo>
                  <a:lnTo>
                    <a:pt x="85343" y="406580"/>
                  </a:lnTo>
                  <a:close/>
                </a:path>
                <a:path w="279400" h="520700">
                  <a:moveTo>
                    <a:pt x="86149" y="407836"/>
                  </a:moveTo>
                  <a:lnTo>
                    <a:pt x="85343" y="406580"/>
                  </a:lnTo>
                  <a:lnTo>
                    <a:pt x="85343" y="407836"/>
                  </a:lnTo>
                  <a:lnTo>
                    <a:pt x="86149" y="407836"/>
                  </a:lnTo>
                  <a:close/>
                </a:path>
                <a:path w="279400" h="520700">
                  <a:moveTo>
                    <a:pt x="86867" y="408956"/>
                  </a:moveTo>
                  <a:lnTo>
                    <a:pt x="86867" y="407836"/>
                  </a:lnTo>
                  <a:lnTo>
                    <a:pt x="86149" y="407836"/>
                  </a:lnTo>
                  <a:lnTo>
                    <a:pt x="86867" y="408956"/>
                  </a:lnTo>
                  <a:close/>
                </a:path>
                <a:path w="279400" h="520700">
                  <a:moveTo>
                    <a:pt x="139053" y="490304"/>
                  </a:moveTo>
                  <a:lnTo>
                    <a:pt x="86867" y="408956"/>
                  </a:lnTo>
                  <a:lnTo>
                    <a:pt x="86867" y="412408"/>
                  </a:lnTo>
                  <a:lnTo>
                    <a:pt x="88391" y="412408"/>
                  </a:lnTo>
                  <a:lnTo>
                    <a:pt x="88391" y="415456"/>
                  </a:lnTo>
                  <a:lnTo>
                    <a:pt x="89915" y="415456"/>
                  </a:lnTo>
                  <a:lnTo>
                    <a:pt x="89915" y="418504"/>
                  </a:lnTo>
                  <a:lnTo>
                    <a:pt x="91439" y="418504"/>
                  </a:lnTo>
                  <a:lnTo>
                    <a:pt x="91439" y="421552"/>
                  </a:lnTo>
                  <a:lnTo>
                    <a:pt x="92963" y="421552"/>
                  </a:lnTo>
                  <a:lnTo>
                    <a:pt x="92963" y="424600"/>
                  </a:lnTo>
                  <a:lnTo>
                    <a:pt x="94487" y="424600"/>
                  </a:lnTo>
                  <a:lnTo>
                    <a:pt x="94487" y="427648"/>
                  </a:lnTo>
                  <a:lnTo>
                    <a:pt x="96011" y="427648"/>
                  </a:lnTo>
                  <a:lnTo>
                    <a:pt x="96011" y="430696"/>
                  </a:lnTo>
                  <a:lnTo>
                    <a:pt x="97535" y="430696"/>
                  </a:lnTo>
                  <a:lnTo>
                    <a:pt x="97535" y="433744"/>
                  </a:lnTo>
                  <a:lnTo>
                    <a:pt x="99059" y="433744"/>
                  </a:lnTo>
                  <a:lnTo>
                    <a:pt x="99059" y="436792"/>
                  </a:lnTo>
                  <a:lnTo>
                    <a:pt x="100583" y="436792"/>
                  </a:lnTo>
                  <a:lnTo>
                    <a:pt x="100583" y="439840"/>
                  </a:lnTo>
                  <a:lnTo>
                    <a:pt x="102107" y="439840"/>
                  </a:lnTo>
                  <a:lnTo>
                    <a:pt x="102107" y="442888"/>
                  </a:lnTo>
                  <a:lnTo>
                    <a:pt x="103631" y="442888"/>
                  </a:lnTo>
                  <a:lnTo>
                    <a:pt x="103631" y="447460"/>
                  </a:lnTo>
                  <a:lnTo>
                    <a:pt x="105155" y="447460"/>
                  </a:lnTo>
                  <a:lnTo>
                    <a:pt x="105155" y="450508"/>
                  </a:lnTo>
                  <a:lnTo>
                    <a:pt x="106679" y="450508"/>
                  </a:lnTo>
                  <a:lnTo>
                    <a:pt x="106679" y="453556"/>
                  </a:lnTo>
                  <a:lnTo>
                    <a:pt x="108203" y="453556"/>
                  </a:lnTo>
                  <a:lnTo>
                    <a:pt x="108203" y="456604"/>
                  </a:lnTo>
                  <a:lnTo>
                    <a:pt x="109727" y="456604"/>
                  </a:lnTo>
                  <a:lnTo>
                    <a:pt x="109727" y="459652"/>
                  </a:lnTo>
                  <a:lnTo>
                    <a:pt x="111251" y="459652"/>
                  </a:lnTo>
                  <a:lnTo>
                    <a:pt x="111251" y="462700"/>
                  </a:lnTo>
                  <a:lnTo>
                    <a:pt x="112775" y="462700"/>
                  </a:lnTo>
                  <a:lnTo>
                    <a:pt x="112775" y="465748"/>
                  </a:lnTo>
                  <a:lnTo>
                    <a:pt x="114299" y="465748"/>
                  </a:lnTo>
                  <a:lnTo>
                    <a:pt x="114299" y="468796"/>
                  </a:lnTo>
                  <a:lnTo>
                    <a:pt x="115823" y="468796"/>
                  </a:lnTo>
                  <a:lnTo>
                    <a:pt x="115823" y="471844"/>
                  </a:lnTo>
                  <a:lnTo>
                    <a:pt x="117347" y="471844"/>
                  </a:lnTo>
                  <a:lnTo>
                    <a:pt x="117347" y="474892"/>
                  </a:lnTo>
                  <a:lnTo>
                    <a:pt x="118871" y="474892"/>
                  </a:lnTo>
                  <a:lnTo>
                    <a:pt x="118871" y="477940"/>
                  </a:lnTo>
                  <a:lnTo>
                    <a:pt x="120395" y="477940"/>
                  </a:lnTo>
                  <a:lnTo>
                    <a:pt x="120395" y="482512"/>
                  </a:lnTo>
                  <a:lnTo>
                    <a:pt x="121919" y="482512"/>
                  </a:lnTo>
                  <a:lnTo>
                    <a:pt x="121919" y="485560"/>
                  </a:lnTo>
                  <a:lnTo>
                    <a:pt x="123443" y="485560"/>
                  </a:lnTo>
                  <a:lnTo>
                    <a:pt x="123443" y="488608"/>
                  </a:lnTo>
                  <a:lnTo>
                    <a:pt x="124967" y="488608"/>
                  </a:lnTo>
                  <a:lnTo>
                    <a:pt x="124967" y="491656"/>
                  </a:lnTo>
                  <a:lnTo>
                    <a:pt x="126491" y="491656"/>
                  </a:lnTo>
                  <a:lnTo>
                    <a:pt x="126491" y="494704"/>
                  </a:lnTo>
                  <a:lnTo>
                    <a:pt x="128015" y="494704"/>
                  </a:lnTo>
                  <a:lnTo>
                    <a:pt x="128015" y="497752"/>
                  </a:lnTo>
                  <a:lnTo>
                    <a:pt x="129539" y="497752"/>
                  </a:lnTo>
                  <a:lnTo>
                    <a:pt x="129539" y="500800"/>
                  </a:lnTo>
                  <a:lnTo>
                    <a:pt x="131063" y="500800"/>
                  </a:lnTo>
                  <a:lnTo>
                    <a:pt x="131063" y="503848"/>
                  </a:lnTo>
                  <a:lnTo>
                    <a:pt x="132587" y="503848"/>
                  </a:lnTo>
                  <a:lnTo>
                    <a:pt x="132587" y="506896"/>
                  </a:lnTo>
                  <a:lnTo>
                    <a:pt x="134111" y="506896"/>
                  </a:lnTo>
                  <a:lnTo>
                    <a:pt x="134111" y="509944"/>
                  </a:lnTo>
                  <a:lnTo>
                    <a:pt x="135635" y="509944"/>
                  </a:lnTo>
                  <a:lnTo>
                    <a:pt x="135635" y="514516"/>
                  </a:lnTo>
                  <a:lnTo>
                    <a:pt x="137159" y="514516"/>
                  </a:lnTo>
                  <a:lnTo>
                    <a:pt x="137159" y="517564"/>
                  </a:lnTo>
                  <a:lnTo>
                    <a:pt x="138683" y="517564"/>
                  </a:lnTo>
                  <a:lnTo>
                    <a:pt x="138683" y="520612"/>
                  </a:lnTo>
                  <a:lnTo>
                    <a:pt x="139053" y="490304"/>
                  </a:lnTo>
                  <a:close/>
                </a:path>
                <a:path w="279400" h="520700">
                  <a:moveTo>
                    <a:pt x="137020" y="22680"/>
                  </a:moveTo>
                  <a:lnTo>
                    <a:pt x="120396" y="19216"/>
                  </a:lnTo>
                  <a:lnTo>
                    <a:pt x="120396" y="58839"/>
                  </a:lnTo>
                  <a:lnTo>
                    <a:pt x="121919" y="54268"/>
                  </a:lnTo>
                  <a:lnTo>
                    <a:pt x="135635" y="26836"/>
                  </a:lnTo>
                  <a:lnTo>
                    <a:pt x="137020" y="22680"/>
                  </a:lnTo>
                  <a:close/>
                </a:path>
                <a:path w="279400" h="520700">
                  <a:moveTo>
                    <a:pt x="158496" y="520612"/>
                  </a:moveTo>
                  <a:lnTo>
                    <a:pt x="154004" y="513610"/>
                  </a:lnTo>
                  <a:lnTo>
                    <a:pt x="138730" y="516793"/>
                  </a:lnTo>
                  <a:lnTo>
                    <a:pt x="138683" y="520612"/>
                  </a:lnTo>
                  <a:lnTo>
                    <a:pt x="158496" y="520612"/>
                  </a:lnTo>
                  <a:close/>
                </a:path>
                <a:path w="279400" h="520700">
                  <a:moveTo>
                    <a:pt x="154004" y="513610"/>
                  </a:moveTo>
                  <a:lnTo>
                    <a:pt x="139053" y="490304"/>
                  </a:lnTo>
                  <a:lnTo>
                    <a:pt x="138730" y="516793"/>
                  </a:lnTo>
                  <a:lnTo>
                    <a:pt x="154004" y="513610"/>
                  </a:lnTo>
                  <a:close/>
                </a:path>
                <a:path w="279400" h="520700">
                  <a:moveTo>
                    <a:pt x="260604" y="413932"/>
                  </a:moveTo>
                  <a:lnTo>
                    <a:pt x="260604" y="163996"/>
                  </a:lnTo>
                  <a:lnTo>
                    <a:pt x="260603" y="395644"/>
                  </a:lnTo>
                  <a:lnTo>
                    <a:pt x="140207" y="395644"/>
                  </a:lnTo>
                  <a:lnTo>
                    <a:pt x="139228" y="475933"/>
                  </a:lnTo>
                  <a:lnTo>
                    <a:pt x="140208" y="477979"/>
                  </a:lnTo>
                  <a:lnTo>
                    <a:pt x="140208" y="413932"/>
                  </a:lnTo>
                  <a:lnTo>
                    <a:pt x="158496" y="395644"/>
                  </a:lnTo>
                  <a:lnTo>
                    <a:pt x="158496" y="413932"/>
                  </a:lnTo>
                  <a:lnTo>
                    <a:pt x="260604" y="413932"/>
                  </a:lnTo>
                  <a:close/>
                </a:path>
                <a:path w="279400" h="520700">
                  <a:moveTo>
                    <a:pt x="158496" y="125896"/>
                  </a:moveTo>
                  <a:lnTo>
                    <a:pt x="158496" y="19216"/>
                  </a:lnTo>
                  <a:lnTo>
                    <a:pt x="140207" y="19216"/>
                  </a:lnTo>
                  <a:lnTo>
                    <a:pt x="140208" y="23344"/>
                  </a:lnTo>
                  <a:lnTo>
                    <a:pt x="156972" y="26836"/>
                  </a:lnTo>
                  <a:lnTo>
                    <a:pt x="156972" y="125896"/>
                  </a:lnTo>
                  <a:lnTo>
                    <a:pt x="158496" y="125896"/>
                  </a:lnTo>
                  <a:close/>
                </a:path>
                <a:path w="279400" h="520700">
                  <a:moveTo>
                    <a:pt x="156972" y="26836"/>
                  </a:moveTo>
                  <a:lnTo>
                    <a:pt x="140207" y="23344"/>
                  </a:lnTo>
                  <a:lnTo>
                    <a:pt x="140207" y="61851"/>
                  </a:lnTo>
                  <a:lnTo>
                    <a:pt x="156972" y="26836"/>
                  </a:lnTo>
                  <a:close/>
                </a:path>
                <a:path w="279400" h="520700">
                  <a:moveTo>
                    <a:pt x="156972" y="125896"/>
                  </a:moveTo>
                  <a:lnTo>
                    <a:pt x="156972" y="26836"/>
                  </a:lnTo>
                  <a:lnTo>
                    <a:pt x="140207" y="61851"/>
                  </a:lnTo>
                  <a:lnTo>
                    <a:pt x="140207" y="144184"/>
                  </a:lnTo>
                  <a:lnTo>
                    <a:pt x="140208" y="125896"/>
                  </a:lnTo>
                  <a:lnTo>
                    <a:pt x="156972" y="125896"/>
                  </a:lnTo>
                  <a:close/>
                </a:path>
                <a:path w="279400" h="520700">
                  <a:moveTo>
                    <a:pt x="158495" y="144184"/>
                  </a:moveTo>
                  <a:lnTo>
                    <a:pt x="140208" y="125896"/>
                  </a:lnTo>
                  <a:lnTo>
                    <a:pt x="140208" y="144184"/>
                  </a:lnTo>
                  <a:lnTo>
                    <a:pt x="158495" y="144184"/>
                  </a:lnTo>
                  <a:close/>
                </a:path>
                <a:path w="279400" h="520700">
                  <a:moveTo>
                    <a:pt x="158496" y="413932"/>
                  </a:moveTo>
                  <a:lnTo>
                    <a:pt x="158496" y="395644"/>
                  </a:lnTo>
                  <a:lnTo>
                    <a:pt x="140208" y="413932"/>
                  </a:lnTo>
                  <a:lnTo>
                    <a:pt x="158496" y="413932"/>
                  </a:lnTo>
                  <a:close/>
                </a:path>
                <a:path w="279400" h="520700">
                  <a:moveTo>
                    <a:pt x="158496" y="520612"/>
                  </a:moveTo>
                  <a:lnTo>
                    <a:pt x="158496" y="413932"/>
                  </a:lnTo>
                  <a:lnTo>
                    <a:pt x="140208" y="413932"/>
                  </a:lnTo>
                  <a:lnTo>
                    <a:pt x="140208" y="477979"/>
                  </a:lnTo>
                  <a:lnTo>
                    <a:pt x="156972" y="512992"/>
                  </a:lnTo>
                  <a:lnTo>
                    <a:pt x="156972" y="518236"/>
                  </a:lnTo>
                  <a:lnTo>
                    <a:pt x="158496" y="520612"/>
                  </a:lnTo>
                  <a:close/>
                </a:path>
                <a:path w="279400" h="520700">
                  <a:moveTo>
                    <a:pt x="156972" y="518236"/>
                  </a:moveTo>
                  <a:lnTo>
                    <a:pt x="156972" y="512992"/>
                  </a:lnTo>
                  <a:lnTo>
                    <a:pt x="154004" y="513610"/>
                  </a:lnTo>
                  <a:lnTo>
                    <a:pt x="156972" y="518236"/>
                  </a:lnTo>
                  <a:close/>
                </a:path>
                <a:path w="279400" h="520700">
                  <a:moveTo>
                    <a:pt x="278892" y="395644"/>
                  </a:moveTo>
                  <a:lnTo>
                    <a:pt x="278892" y="144184"/>
                  </a:lnTo>
                  <a:lnTo>
                    <a:pt x="277320" y="136826"/>
                  </a:lnTo>
                  <a:lnTo>
                    <a:pt x="273177" y="131040"/>
                  </a:lnTo>
                  <a:lnTo>
                    <a:pt x="267319" y="127254"/>
                  </a:lnTo>
                  <a:lnTo>
                    <a:pt x="260604" y="125896"/>
                  </a:lnTo>
                  <a:lnTo>
                    <a:pt x="158496" y="125896"/>
                  </a:lnTo>
                  <a:lnTo>
                    <a:pt x="158496" y="144184"/>
                  </a:lnTo>
                  <a:lnTo>
                    <a:pt x="260603" y="144184"/>
                  </a:lnTo>
                  <a:lnTo>
                    <a:pt x="260603" y="163996"/>
                  </a:lnTo>
                  <a:lnTo>
                    <a:pt x="260604" y="413932"/>
                  </a:lnTo>
                  <a:lnTo>
                    <a:pt x="267319" y="412575"/>
                  </a:lnTo>
                  <a:lnTo>
                    <a:pt x="273177" y="408789"/>
                  </a:lnTo>
                  <a:lnTo>
                    <a:pt x="277320" y="403002"/>
                  </a:lnTo>
                  <a:lnTo>
                    <a:pt x="278892" y="3956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018020" y="2758439"/>
              <a:ext cx="241300" cy="501650"/>
            </a:xfrm>
            <a:custGeom>
              <a:avLst/>
              <a:gdLst/>
              <a:ahLst/>
              <a:cxnLst/>
              <a:rect l="l" t="t" r="r" b="b"/>
              <a:pathLst>
                <a:path w="241300" h="501650">
                  <a:moveTo>
                    <a:pt x="240791" y="376427"/>
                  </a:moveTo>
                  <a:lnTo>
                    <a:pt x="240791" y="124967"/>
                  </a:lnTo>
                  <a:lnTo>
                    <a:pt x="120395" y="124967"/>
                  </a:lnTo>
                  <a:lnTo>
                    <a:pt x="120395" y="0"/>
                  </a:lnTo>
                  <a:lnTo>
                    <a:pt x="0" y="251459"/>
                  </a:lnTo>
                  <a:lnTo>
                    <a:pt x="120395" y="501395"/>
                  </a:lnTo>
                  <a:lnTo>
                    <a:pt x="120395" y="376427"/>
                  </a:lnTo>
                  <a:lnTo>
                    <a:pt x="240791" y="376427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998208" y="2739223"/>
              <a:ext cx="279400" cy="542290"/>
            </a:xfrm>
            <a:custGeom>
              <a:avLst/>
              <a:gdLst/>
              <a:ahLst/>
              <a:cxnLst/>
              <a:rect l="l" t="t" r="r" b="b"/>
              <a:pathLst>
                <a:path w="279400" h="542289">
                  <a:moveTo>
                    <a:pt x="158496" y="125896"/>
                  </a:moveTo>
                  <a:lnTo>
                    <a:pt x="158496" y="10072"/>
                  </a:lnTo>
                  <a:lnTo>
                    <a:pt x="152400" y="2452"/>
                  </a:lnTo>
                  <a:lnTo>
                    <a:pt x="144780" y="928"/>
                  </a:lnTo>
                  <a:lnTo>
                    <a:pt x="138017" y="0"/>
                  </a:lnTo>
                  <a:lnTo>
                    <a:pt x="131826" y="1500"/>
                  </a:lnTo>
                  <a:lnTo>
                    <a:pt x="126777" y="5000"/>
                  </a:lnTo>
                  <a:lnTo>
                    <a:pt x="123444" y="10072"/>
                  </a:lnTo>
                  <a:lnTo>
                    <a:pt x="3048" y="261532"/>
                  </a:lnTo>
                  <a:lnTo>
                    <a:pt x="0" y="267628"/>
                  </a:lnTo>
                  <a:lnTo>
                    <a:pt x="0" y="273724"/>
                  </a:lnTo>
                  <a:lnTo>
                    <a:pt x="3048" y="278296"/>
                  </a:lnTo>
                  <a:lnTo>
                    <a:pt x="36576" y="348323"/>
                  </a:lnTo>
                  <a:lnTo>
                    <a:pt x="36576" y="261532"/>
                  </a:lnTo>
                  <a:lnTo>
                    <a:pt x="40589" y="269914"/>
                  </a:lnTo>
                  <a:lnTo>
                    <a:pt x="120396" y="103229"/>
                  </a:lnTo>
                  <a:lnTo>
                    <a:pt x="120396" y="19216"/>
                  </a:lnTo>
                  <a:lnTo>
                    <a:pt x="156972" y="26836"/>
                  </a:lnTo>
                  <a:lnTo>
                    <a:pt x="156972" y="125896"/>
                  </a:lnTo>
                  <a:lnTo>
                    <a:pt x="158496" y="125896"/>
                  </a:lnTo>
                  <a:close/>
                </a:path>
                <a:path w="279400" h="542289">
                  <a:moveTo>
                    <a:pt x="40589" y="269914"/>
                  </a:moveTo>
                  <a:lnTo>
                    <a:pt x="36576" y="261532"/>
                  </a:lnTo>
                  <a:lnTo>
                    <a:pt x="36576" y="278296"/>
                  </a:lnTo>
                  <a:lnTo>
                    <a:pt x="40589" y="269914"/>
                  </a:lnTo>
                  <a:close/>
                </a:path>
                <a:path w="279400" h="542289">
                  <a:moveTo>
                    <a:pt x="156972" y="512992"/>
                  </a:moveTo>
                  <a:lnTo>
                    <a:pt x="40589" y="269914"/>
                  </a:lnTo>
                  <a:lnTo>
                    <a:pt x="36576" y="278296"/>
                  </a:lnTo>
                  <a:lnTo>
                    <a:pt x="36576" y="348323"/>
                  </a:lnTo>
                  <a:lnTo>
                    <a:pt x="120396" y="523390"/>
                  </a:lnTo>
                  <a:lnTo>
                    <a:pt x="120396" y="520612"/>
                  </a:lnTo>
                  <a:lnTo>
                    <a:pt x="156972" y="512992"/>
                  </a:lnTo>
                  <a:close/>
                </a:path>
                <a:path w="279400" h="542289">
                  <a:moveTo>
                    <a:pt x="156972" y="26836"/>
                  </a:moveTo>
                  <a:lnTo>
                    <a:pt x="120396" y="19216"/>
                  </a:lnTo>
                  <a:lnTo>
                    <a:pt x="120396" y="103229"/>
                  </a:lnTo>
                  <a:lnTo>
                    <a:pt x="156972" y="26836"/>
                  </a:lnTo>
                  <a:close/>
                </a:path>
                <a:path w="279400" h="542289">
                  <a:moveTo>
                    <a:pt x="156972" y="125896"/>
                  </a:moveTo>
                  <a:lnTo>
                    <a:pt x="156972" y="26836"/>
                  </a:lnTo>
                  <a:lnTo>
                    <a:pt x="120396" y="103229"/>
                  </a:lnTo>
                  <a:lnTo>
                    <a:pt x="120396" y="144184"/>
                  </a:lnTo>
                  <a:lnTo>
                    <a:pt x="121991" y="151780"/>
                  </a:lnTo>
                  <a:lnTo>
                    <a:pt x="126301" y="158091"/>
                  </a:lnTo>
                  <a:lnTo>
                    <a:pt x="132611" y="162401"/>
                  </a:lnTo>
                  <a:lnTo>
                    <a:pt x="140208" y="163996"/>
                  </a:lnTo>
                  <a:lnTo>
                    <a:pt x="140208" y="125896"/>
                  </a:lnTo>
                  <a:lnTo>
                    <a:pt x="156972" y="125896"/>
                  </a:lnTo>
                  <a:close/>
                </a:path>
                <a:path w="279400" h="542289">
                  <a:moveTo>
                    <a:pt x="260604" y="375832"/>
                  </a:moveTo>
                  <a:lnTo>
                    <a:pt x="140208" y="375832"/>
                  </a:lnTo>
                  <a:lnTo>
                    <a:pt x="132611" y="377428"/>
                  </a:lnTo>
                  <a:lnTo>
                    <a:pt x="126301" y="381738"/>
                  </a:lnTo>
                  <a:lnTo>
                    <a:pt x="121991" y="388048"/>
                  </a:lnTo>
                  <a:lnTo>
                    <a:pt x="120396" y="395644"/>
                  </a:lnTo>
                  <a:lnTo>
                    <a:pt x="120396" y="436599"/>
                  </a:lnTo>
                  <a:lnTo>
                    <a:pt x="140208" y="477979"/>
                  </a:lnTo>
                  <a:lnTo>
                    <a:pt x="140208" y="413932"/>
                  </a:lnTo>
                  <a:lnTo>
                    <a:pt x="158496" y="395644"/>
                  </a:lnTo>
                  <a:lnTo>
                    <a:pt x="158496" y="413932"/>
                  </a:lnTo>
                  <a:lnTo>
                    <a:pt x="240792" y="413932"/>
                  </a:lnTo>
                  <a:lnTo>
                    <a:pt x="240792" y="395644"/>
                  </a:lnTo>
                  <a:lnTo>
                    <a:pt x="260604" y="375832"/>
                  </a:lnTo>
                  <a:close/>
                </a:path>
                <a:path w="279400" h="542289">
                  <a:moveTo>
                    <a:pt x="156972" y="531661"/>
                  </a:moveTo>
                  <a:lnTo>
                    <a:pt x="156972" y="512992"/>
                  </a:lnTo>
                  <a:lnTo>
                    <a:pt x="120396" y="520612"/>
                  </a:lnTo>
                  <a:lnTo>
                    <a:pt x="120396" y="523390"/>
                  </a:lnTo>
                  <a:lnTo>
                    <a:pt x="123444" y="529756"/>
                  </a:lnTo>
                  <a:lnTo>
                    <a:pt x="126492" y="537376"/>
                  </a:lnTo>
                  <a:lnTo>
                    <a:pt x="135636" y="541948"/>
                  </a:lnTo>
                  <a:lnTo>
                    <a:pt x="144780" y="540424"/>
                  </a:lnTo>
                  <a:lnTo>
                    <a:pt x="152400" y="537376"/>
                  </a:lnTo>
                  <a:lnTo>
                    <a:pt x="156972" y="531661"/>
                  </a:lnTo>
                  <a:close/>
                </a:path>
                <a:path w="279400" h="542289">
                  <a:moveTo>
                    <a:pt x="278892" y="395644"/>
                  </a:moveTo>
                  <a:lnTo>
                    <a:pt x="278892" y="144184"/>
                  </a:lnTo>
                  <a:lnTo>
                    <a:pt x="277320" y="136826"/>
                  </a:lnTo>
                  <a:lnTo>
                    <a:pt x="273177" y="131040"/>
                  </a:lnTo>
                  <a:lnTo>
                    <a:pt x="267319" y="127254"/>
                  </a:lnTo>
                  <a:lnTo>
                    <a:pt x="260604" y="125896"/>
                  </a:lnTo>
                  <a:lnTo>
                    <a:pt x="140208" y="125896"/>
                  </a:lnTo>
                  <a:lnTo>
                    <a:pt x="158496" y="144184"/>
                  </a:lnTo>
                  <a:lnTo>
                    <a:pt x="158496" y="163996"/>
                  </a:lnTo>
                  <a:lnTo>
                    <a:pt x="240792" y="163996"/>
                  </a:lnTo>
                  <a:lnTo>
                    <a:pt x="240792" y="144184"/>
                  </a:lnTo>
                  <a:lnTo>
                    <a:pt x="260604" y="163996"/>
                  </a:lnTo>
                  <a:lnTo>
                    <a:pt x="260604" y="413932"/>
                  </a:lnTo>
                  <a:lnTo>
                    <a:pt x="267319" y="412575"/>
                  </a:lnTo>
                  <a:lnTo>
                    <a:pt x="273177" y="408789"/>
                  </a:lnTo>
                  <a:lnTo>
                    <a:pt x="277320" y="403002"/>
                  </a:lnTo>
                  <a:lnTo>
                    <a:pt x="278892" y="395644"/>
                  </a:lnTo>
                  <a:close/>
                </a:path>
                <a:path w="279400" h="542289">
                  <a:moveTo>
                    <a:pt x="158496" y="163996"/>
                  </a:moveTo>
                  <a:lnTo>
                    <a:pt x="158496" y="144184"/>
                  </a:lnTo>
                  <a:lnTo>
                    <a:pt x="140208" y="125896"/>
                  </a:lnTo>
                  <a:lnTo>
                    <a:pt x="140208" y="163996"/>
                  </a:lnTo>
                  <a:lnTo>
                    <a:pt x="158496" y="163996"/>
                  </a:lnTo>
                  <a:close/>
                </a:path>
                <a:path w="279400" h="542289">
                  <a:moveTo>
                    <a:pt x="158496" y="413932"/>
                  </a:moveTo>
                  <a:lnTo>
                    <a:pt x="158496" y="395644"/>
                  </a:lnTo>
                  <a:lnTo>
                    <a:pt x="140208" y="413932"/>
                  </a:lnTo>
                  <a:lnTo>
                    <a:pt x="158496" y="413932"/>
                  </a:lnTo>
                  <a:close/>
                </a:path>
                <a:path w="279400" h="542289">
                  <a:moveTo>
                    <a:pt x="158496" y="529756"/>
                  </a:moveTo>
                  <a:lnTo>
                    <a:pt x="158496" y="413932"/>
                  </a:lnTo>
                  <a:lnTo>
                    <a:pt x="140208" y="413932"/>
                  </a:lnTo>
                  <a:lnTo>
                    <a:pt x="140208" y="477979"/>
                  </a:lnTo>
                  <a:lnTo>
                    <a:pt x="156972" y="512992"/>
                  </a:lnTo>
                  <a:lnTo>
                    <a:pt x="156972" y="531661"/>
                  </a:lnTo>
                  <a:lnTo>
                    <a:pt x="158496" y="529756"/>
                  </a:lnTo>
                  <a:close/>
                </a:path>
                <a:path w="279400" h="542289">
                  <a:moveTo>
                    <a:pt x="260604" y="163996"/>
                  </a:moveTo>
                  <a:lnTo>
                    <a:pt x="240792" y="144184"/>
                  </a:lnTo>
                  <a:lnTo>
                    <a:pt x="240792" y="163996"/>
                  </a:lnTo>
                  <a:lnTo>
                    <a:pt x="260604" y="163996"/>
                  </a:lnTo>
                  <a:close/>
                </a:path>
                <a:path w="279400" h="542289">
                  <a:moveTo>
                    <a:pt x="260604" y="375832"/>
                  </a:moveTo>
                  <a:lnTo>
                    <a:pt x="260604" y="163996"/>
                  </a:lnTo>
                  <a:lnTo>
                    <a:pt x="240792" y="163996"/>
                  </a:lnTo>
                  <a:lnTo>
                    <a:pt x="240792" y="375832"/>
                  </a:lnTo>
                  <a:lnTo>
                    <a:pt x="260604" y="375832"/>
                  </a:lnTo>
                  <a:close/>
                </a:path>
                <a:path w="279400" h="542289">
                  <a:moveTo>
                    <a:pt x="260604" y="413932"/>
                  </a:moveTo>
                  <a:lnTo>
                    <a:pt x="260604" y="375832"/>
                  </a:lnTo>
                  <a:lnTo>
                    <a:pt x="240792" y="395644"/>
                  </a:lnTo>
                  <a:lnTo>
                    <a:pt x="240792" y="413932"/>
                  </a:lnTo>
                  <a:lnTo>
                    <a:pt x="260604" y="413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object 151"/>
          <p:cNvGrpSpPr/>
          <p:nvPr/>
        </p:nvGrpSpPr>
        <p:grpSpPr>
          <a:xfrm>
            <a:off x="4756404" y="2723388"/>
            <a:ext cx="279400" cy="542290"/>
            <a:chOff x="4756404" y="2723388"/>
            <a:chExt cx="279400" cy="542290"/>
          </a:xfrm>
        </p:grpSpPr>
        <p:sp>
          <p:nvSpPr>
            <p:cNvPr id="152" name="object 152"/>
            <p:cNvSpPr/>
            <p:nvPr/>
          </p:nvSpPr>
          <p:spPr>
            <a:xfrm>
              <a:off x="4895113" y="2743199"/>
              <a:ext cx="120650" cy="502920"/>
            </a:xfrm>
            <a:custGeom>
              <a:avLst/>
              <a:gdLst/>
              <a:ahLst/>
              <a:cxnLst/>
              <a:rect l="l" t="t" r="r" b="b"/>
              <a:pathLst>
                <a:path w="120650" h="502919">
                  <a:moveTo>
                    <a:pt x="1485" y="0"/>
                  </a:moveTo>
                  <a:lnTo>
                    <a:pt x="762" y="0"/>
                  </a:lnTo>
                  <a:lnTo>
                    <a:pt x="762" y="126492"/>
                  </a:lnTo>
                  <a:lnTo>
                    <a:pt x="1485" y="126492"/>
                  </a:lnTo>
                  <a:lnTo>
                    <a:pt x="1485" y="0"/>
                  </a:lnTo>
                  <a:close/>
                </a:path>
                <a:path w="120650" h="502919">
                  <a:moveTo>
                    <a:pt x="1498" y="377952"/>
                  </a:moveTo>
                  <a:lnTo>
                    <a:pt x="0" y="499821"/>
                  </a:lnTo>
                  <a:lnTo>
                    <a:pt x="1498" y="502920"/>
                  </a:lnTo>
                  <a:lnTo>
                    <a:pt x="1498" y="377952"/>
                  </a:lnTo>
                  <a:close/>
                </a:path>
                <a:path w="120650" h="502919">
                  <a:moveTo>
                    <a:pt x="120116" y="377952"/>
                  </a:moveTo>
                  <a:lnTo>
                    <a:pt x="2006" y="377952"/>
                  </a:lnTo>
                  <a:lnTo>
                    <a:pt x="120116" y="377964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756404" y="2723388"/>
              <a:ext cx="279400" cy="523240"/>
            </a:xfrm>
            <a:custGeom>
              <a:avLst/>
              <a:gdLst/>
              <a:ahLst/>
              <a:cxnLst/>
              <a:rect l="l" t="t" r="r" b="b"/>
              <a:pathLst>
                <a:path w="279400" h="523239">
                  <a:moveTo>
                    <a:pt x="158496" y="21335"/>
                  </a:moveTo>
                  <a:lnTo>
                    <a:pt x="158495" y="12191"/>
                  </a:lnTo>
                  <a:lnTo>
                    <a:pt x="152400" y="4571"/>
                  </a:lnTo>
                  <a:lnTo>
                    <a:pt x="143256" y="1523"/>
                  </a:lnTo>
                  <a:lnTo>
                    <a:pt x="135635" y="0"/>
                  </a:lnTo>
                  <a:lnTo>
                    <a:pt x="126491" y="4572"/>
                  </a:lnTo>
                  <a:lnTo>
                    <a:pt x="121919" y="12192"/>
                  </a:lnTo>
                  <a:lnTo>
                    <a:pt x="3048" y="263651"/>
                  </a:lnTo>
                  <a:lnTo>
                    <a:pt x="0" y="268223"/>
                  </a:lnTo>
                  <a:lnTo>
                    <a:pt x="0" y="274319"/>
                  </a:lnTo>
                  <a:lnTo>
                    <a:pt x="3048" y="280415"/>
                  </a:lnTo>
                  <a:lnTo>
                    <a:pt x="19811" y="306547"/>
                  </a:lnTo>
                  <a:lnTo>
                    <a:pt x="19811" y="269747"/>
                  </a:lnTo>
                  <a:lnTo>
                    <a:pt x="25907" y="257555"/>
                  </a:lnTo>
                  <a:lnTo>
                    <a:pt x="27431" y="252983"/>
                  </a:lnTo>
                  <a:lnTo>
                    <a:pt x="41147" y="225551"/>
                  </a:lnTo>
                  <a:lnTo>
                    <a:pt x="42671" y="220979"/>
                  </a:lnTo>
                  <a:lnTo>
                    <a:pt x="57911" y="190499"/>
                  </a:lnTo>
                  <a:lnTo>
                    <a:pt x="59435" y="185927"/>
                  </a:lnTo>
                  <a:lnTo>
                    <a:pt x="74675" y="155447"/>
                  </a:lnTo>
                  <a:lnTo>
                    <a:pt x="76199" y="150875"/>
                  </a:lnTo>
                  <a:lnTo>
                    <a:pt x="91439" y="120395"/>
                  </a:lnTo>
                  <a:lnTo>
                    <a:pt x="92963" y="115823"/>
                  </a:lnTo>
                  <a:lnTo>
                    <a:pt x="106679" y="88391"/>
                  </a:lnTo>
                  <a:lnTo>
                    <a:pt x="108203" y="83819"/>
                  </a:lnTo>
                  <a:lnTo>
                    <a:pt x="120396" y="59434"/>
                  </a:lnTo>
                  <a:lnTo>
                    <a:pt x="120396" y="19811"/>
                  </a:lnTo>
                  <a:lnTo>
                    <a:pt x="137328" y="24045"/>
                  </a:lnTo>
                  <a:lnTo>
                    <a:pt x="138683" y="21335"/>
                  </a:lnTo>
                  <a:lnTo>
                    <a:pt x="158496" y="21335"/>
                  </a:lnTo>
                  <a:close/>
                </a:path>
                <a:path w="279400" h="523239">
                  <a:moveTo>
                    <a:pt x="82295" y="403948"/>
                  </a:moveTo>
                  <a:lnTo>
                    <a:pt x="82295" y="400811"/>
                  </a:lnTo>
                  <a:lnTo>
                    <a:pt x="80771" y="400811"/>
                  </a:lnTo>
                  <a:lnTo>
                    <a:pt x="80771" y="397763"/>
                  </a:lnTo>
                  <a:lnTo>
                    <a:pt x="79247" y="397763"/>
                  </a:lnTo>
                  <a:lnTo>
                    <a:pt x="79247" y="394715"/>
                  </a:lnTo>
                  <a:lnTo>
                    <a:pt x="77723" y="394715"/>
                  </a:lnTo>
                  <a:lnTo>
                    <a:pt x="77723" y="391667"/>
                  </a:lnTo>
                  <a:lnTo>
                    <a:pt x="76199" y="391667"/>
                  </a:lnTo>
                  <a:lnTo>
                    <a:pt x="76199" y="388619"/>
                  </a:lnTo>
                  <a:lnTo>
                    <a:pt x="74675" y="388619"/>
                  </a:lnTo>
                  <a:lnTo>
                    <a:pt x="74675" y="385571"/>
                  </a:lnTo>
                  <a:lnTo>
                    <a:pt x="73151" y="385571"/>
                  </a:lnTo>
                  <a:lnTo>
                    <a:pt x="73151" y="382523"/>
                  </a:lnTo>
                  <a:lnTo>
                    <a:pt x="71627" y="382523"/>
                  </a:lnTo>
                  <a:lnTo>
                    <a:pt x="71627" y="379475"/>
                  </a:lnTo>
                  <a:lnTo>
                    <a:pt x="70103" y="379475"/>
                  </a:lnTo>
                  <a:lnTo>
                    <a:pt x="70103" y="376427"/>
                  </a:lnTo>
                  <a:lnTo>
                    <a:pt x="68579" y="376427"/>
                  </a:lnTo>
                  <a:lnTo>
                    <a:pt x="68579" y="373379"/>
                  </a:lnTo>
                  <a:lnTo>
                    <a:pt x="67055" y="373379"/>
                  </a:lnTo>
                  <a:lnTo>
                    <a:pt x="67055" y="370331"/>
                  </a:lnTo>
                  <a:lnTo>
                    <a:pt x="65531" y="370331"/>
                  </a:lnTo>
                  <a:lnTo>
                    <a:pt x="65531" y="365759"/>
                  </a:lnTo>
                  <a:lnTo>
                    <a:pt x="64007" y="365759"/>
                  </a:lnTo>
                  <a:lnTo>
                    <a:pt x="64007" y="362711"/>
                  </a:lnTo>
                  <a:lnTo>
                    <a:pt x="62483" y="362711"/>
                  </a:lnTo>
                  <a:lnTo>
                    <a:pt x="62483" y="359663"/>
                  </a:lnTo>
                  <a:lnTo>
                    <a:pt x="60959" y="359663"/>
                  </a:lnTo>
                  <a:lnTo>
                    <a:pt x="60959" y="356615"/>
                  </a:lnTo>
                  <a:lnTo>
                    <a:pt x="59435" y="356615"/>
                  </a:lnTo>
                  <a:lnTo>
                    <a:pt x="59435" y="353567"/>
                  </a:lnTo>
                  <a:lnTo>
                    <a:pt x="57911" y="353567"/>
                  </a:lnTo>
                  <a:lnTo>
                    <a:pt x="57911" y="350519"/>
                  </a:lnTo>
                  <a:lnTo>
                    <a:pt x="56387" y="350519"/>
                  </a:lnTo>
                  <a:lnTo>
                    <a:pt x="56387" y="347471"/>
                  </a:lnTo>
                  <a:lnTo>
                    <a:pt x="54863" y="347471"/>
                  </a:lnTo>
                  <a:lnTo>
                    <a:pt x="54863" y="344423"/>
                  </a:lnTo>
                  <a:lnTo>
                    <a:pt x="53339" y="344423"/>
                  </a:lnTo>
                  <a:lnTo>
                    <a:pt x="53339" y="341375"/>
                  </a:lnTo>
                  <a:lnTo>
                    <a:pt x="51815" y="341375"/>
                  </a:lnTo>
                  <a:lnTo>
                    <a:pt x="51815" y="338327"/>
                  </a:lnTo>
                  <a:lnTo>
                    <a:pt x="50291" y="338327"/>
                  </a:lnTo>
                  <a:lnTo>
                    <a:pt x="50291" y="335279"/>
                  </a:lnTo>
                  <a:lnTo>
                    <a:pt x="48767" y="335279"/>
                  </a:lnTo>
                  <a:lnTo>
                    <a:pt x="48767" y="330707"/>
                  </a:lnTo>
                  <a:lnTo>
                    <a:pt x="47243" y="330707"/>
                  </a:lnTo>
                  <a:lnTo>
                    <a:pt x="47243" y="327659"/>
                  </a:lnTo>
                  <a:lnTo>
                    <a:pt x="45719" y="327659"/>
                  </a:lnTo>
                  <a:lnTo>
                    <a:pt x="45719" y="324611"/>
                  </a:lnTo>
                  <a:lnTo>
                    <a:pt x="44195" y="324611"/>
                  </a:lnTo>
                  <a:lnTo>
                    <a:pt x="44195" y="321563"/>
                  </a:lnTo>
                  <a:lnTo>
                    <a:pt x="42671" y="321563"/>
                  </a:lnTo>
                  <a:lnTo>
                    <a:pt x="42671" y="318515"/>
                  </a:lnTo>
                  <a:lnTo>
                    <a:pt x="41147" y="318515"/>
                  </a:lnTo>
                  <a:lnTo>
                    <a:pt x="41147" y="315467"/>
                  </a:lnTo>
                  <a:lnTo>
                    <a:pt x="39623" y="315467"/>
                  </a:lnTo>
                  <a:lnTo>
                    <a:pt x="39623" y="312419"/>
                  </a:lnTo>
                  <a:lnTo>
                    <a:pt x="38099" y="312419"/>
                  </a:lnTo>
                  <a:lnTo>
                    <a:pt x="38099" y="309371"/>
                  </a:lnTo>
                  <a:lnTo>
                    <a:pt x="36575" y="309371"/>
                  </a:lnTo>
                  <a:lnTo>
                    <a:pt x="36575" y="306323"/>
                  </a:lnTo>
                  <a:lnTo>
                    <a:pt x="35051" y="306323"/>
                  </a:lnTo>
                  <a:lnTo>
                    <a:pt x="35051" y="303275"/>
                  </a:lnTo>
                  <a:lnTo>
                    <a:pt x="33527" y="303275"/>
                  </a:lnTo>
                  <a:lnTo>
                    <a:pt x="33527" y="298703"/>
                  </a:lnTo>
                  <a:lnTo>
                    <a:pt x="32003" y="298703"/>
                  </a:lnTo>
                  <a:lnTo>
                    <a:pt x="32003" y="295655"/>
                  </a:lnTo>
                  <a:lnTo>
                    <a:pt x="30479" y="295655"/>
                  </a:lnTo>
                  <a:lnTo>
                    <a:pt x="30479" y="292607"/>
                  </a:lnTo>
                  <a:lnTo>
                    <a:pt x="28955" y="292607"/>
                  </a:lnTo>
                  <a:lnTo>
                    <a:pt x="28955" y="289559"/>
                  </a:lnTo>
                  <a:lnTo>
                    <a:pt x="27431" y="289559"/>
                  </a:lnTo>
                  <a:lnTo>
                    <a:pt x="27431" y="286511"/>
                  </a:lnTo>
                  <a:lnTo>
                    <a:pt x="25907" y="286511"/>
                  </a:lnTo>
                  <a:lnTo>
                    <a:pt x="25907" y="283463"/>
                  </a:lnTo>
                  <a:lnTo>
                    <a:pt x="24383" y="283463"/>
                  </a:lnTo>
                  <a:lnTo>
                    <a:pt x="24383" y="280415"/>
                  </a:lnTo>
                  <a:lnTo>
                    <a:pt x="22859" y="280415"/>
                  </a:lnTo>
                  <a:lnTo>
                    <a:pt x="22859" y="277367"/>
                  </a:lnTo>
                  <a:lnTo>
                    <a:pt x="21335" y="277367"/>
                  </a:lnTo>
                  <a:lnTo>
                    <a:pt x="21335" y="274319"/>
                  </a:lnTo>
                  <a:lnTo>
                    <a:pt x="19811" y="274319"/>
                  </a:lnTo>
                  <a:lnTo>
                    <a:pt x="19811" y="306547"/>
                  </a:lnTo>
                  <a:lnTo>
                    <a:pt x="82295" y="403948"/>
                  </a:lnTo>
                  <a:close/>
                </a:path>
                <a:path w="279400" h="523239">
                  <a:moveTo>
                    <a:pt x="83216" y="405383"/>
                  </a:moveTo>
                  <a:lnTo>
                    <a:pt x="82295" y="403948"/>
                  </a:lnTo>
                  <a:lnTo>
                    <a:pt x="82295" y="405383"/>
                  </a:lnTo>
                  <a:lnTo>
                    <a:pt x="83216" y="405383"/>
                  </a:lnTo>
                  <a:close/>
                </a:path>
                <a:path w="279400" h="523239">
                  <a:moveTo>
                    <a:pt x="83819" y="406324"/>
                  </a:moveTo>
                  <a:lnTo>
                    <a:pt x="83819" y="405383"/>
                  </a:lnTo>
                  <a:lnTo>
                    <a:pt x="83216" y="405383"/>
                  </a:lnTo>
                  <a:lnTo>
                    <a:pt x="83819" y="406324"/>
                  </a:lnTo>
                  <a:close/>
                </a:path>
                <a:path w="279400" h="523239">
                  <a:moveTo>
                    <a:pt x="85171" y="408431"/>
                  </a:moveTo>
                  <a:lnTo>
                    <a:pt x="83819" y="406324"/>
                  </a:lnTo>
                  <a:lnTo>
                    <a:pt x="83819" y="408431"/>
                  </a:lnTo>
                  <a:lnTo>
                    <a:pt x="85171" y="408431"/>
                  </a:lnTo>
                  <a:close/>
                </a:path>
                <a:path w="279400" h="523239">
                  <a:moveTo>
                    <a:pt x="85343" y="408700"/>
                  </a:moveTo>
                  <a:lnTo>
                    <a:pt x="85343" y="408431"/>
                  </a:lnTo>
                  <a:lnTo>
                    <a:pt x="85171" y="408431"/>
                  </a:lnTo>
                  <a:lnTo>
                    <a:pt x="85343" y="408700"/>
                  </a:lnTo>
                  <a:close/>
                </a:path>
                <a:path w="279400" h="523239">
                  <a:moveTo>
                    <a:pt x="139053" y="492423"/>
                  </a:moveTo>
                  <a:lnTo>
                    <a:pt x="85343" y="408700"/>
                  </a:lnTo>
                  <a:lnTo>
                    <a:pt x="85343" y="411479"/>
                  </a:lnTo>
                  <a:lnTo>
                    <a:pt x="86867" y="411479"/>
                  </a:lnTo>
                  <a:lnTo>
                    <a:pt x="86867" y="414527"/>
                  </a:lnTo>
                  <a:lnTo>
                    <a:pt x="88391" y="414527"/>
                  </a:lnTo>
                  <a:lnTo>
                    <a:pt x="88391" y="417575"/>
                  </a:lnTo>
                  <a:lnTo>
                    <a:pt x="89915" y="417575"/>
                  </a:lnTo>
                  <a:lnTo>
                    <a:pt x="89915" y="420623"/>
                  </a:lnTo>
                  <a:lnTo>
                    <a:pt x="91439" y="420623"/>
                  </a:lnTo>
                  <a:lnTo>
                    <a:pt x="91439" y="423671"/>
                  </a:lnTo>
                  <a:lnTo>
                    <a:pt x="92963" y="423671"/>
                  </a:lnTo>
                  <a:lnTo>
                    <a:pt x="92963" y="426719"/>
                  </a:lnTo>
                  <a:lnTo>
                    <a:pt x="94487" y="426719"/>
                  </a:lnTo>
                  <a:lnTo>
                    <a:pt x="94487" y="429767"/>
                  </a:lnTo>
                  <a:lnTo>
                    <a:pt x="96011" y="429767"/>
                  </a:lnTo>
                  <a:lnTo>
                    <a:pt x="96011" y="432815"/>
                  </a:lnTo>
                  <a:lnTo>
                    <a:pt x="97535" y="432815"/>
                  </a:lnTo>
                  <a:lnTo>
                    <a:pt x="97535" y="435863"/>
                  </a:lnTo>
                  <a:lnTo>
                    <a:pt x="99059" y="435863"/>
                  </a:lnTo>
                  <a:lnTo>
                    <a:pt x="99059" y="440435"/>
                  </a:lnTo>
                  <a:lnTo>
                    <a:pt x="100583" y="440435"/>
                  </a:lnTo>
                  <a:lnTo>
                    <a:pt x="100583" y="443483"/>
                  </a:lnTo>
                  <a:lnTo>
                    <a:pt x="102107" y="443483"/>
                  </a:lnTo>
                  <a:lnTo>
                    <a:pt x="102107" y="446531"/>
                  </a:lnTo>
                  <a:lnTo>
                    <a:pt x="103631" y="446531"/>
                  </a:lnTo>
                  <a:lnTo>
                    <a:pt x="103631" y="449579"/>
                  </a:lnTo>
                  <a:lnTo>
                    <a:pt x="105155" y="449579"/>
                  </a:lnTo>
                  <a:lnTo>
                    <a:pt x="105155" y="452627"/>
                  </a:lnTo>
                  <a:lnTo>
                    <a:pt x="106679" y="452627"/>
                  </a:lnTo>
                  <a:lnTo>
                    <a:pt x="106679" y="455675"/>
                  </a:lnTo>
                  <a:lnTo>
                    <a:pt x="108203" y="455675"/>
                  </a:lnTo>
                  <a:lnTo>
                    <a:pt x="108203" y="458723"/>
                  </a:lnTo>
                  <a:lnTo>
                    <a:pt x="109727" y="458723"/>
                  </a:lnTo>
                  <a:lnTo>
                    <a:pt x="109727" y="461771"/>
                  </a:lnTo>
                  <a:lnTo>
                    <a:pt x="111251" y="461771"/>
                  </a:lnTo>
                  <a:lnTo>
                    <a:pt x="111251" y="464819"/>
                  </a:lnTo>
                  <a:lnTo>
                    <a:pt x="112775" y="464819"/>
                  </a:lnTo>
                  <a:lnTo>
                    <a:pt x="112775" y="467867"/>
                  </a:lnTo>
                  <a:lnTo>
                    <a:pt x="114299" y="467867"/>
                  </a:lnTo>
                  <a:lnTo>
                    <a:pt x="114299" y="472439"/>
                  </a:lnTo>
                  <a:lnTo>
                    <a:pt x="115823" y="472439"/>
                  </a:lnTo>
                  <a:lnTo>
                    <a:pt x="115823" y="475487"/>
                  </a:lnTo>
                  <a:lnTo>
                    <a:pt x="117347" y="475487"/>
                  </a:lnTo>
                  <a:lnTo>
                    <a:pt x="117347" y="478535"/>
                  </a:lnTo>
                  <a:lnTo>
                    <a:pt x="118871" y="478535"/>
                  </a:lnTo>
                  <a:lnTo>
                    <a:pt x="118871" y="481583"/>
                  </a:lnTo>
                  <a:lnTo>
                    <a:pt x="120395" y="481583"/>
                  </a:lnTo>
                  <a:lnTo>
                    <a:pt x="120395" y="484631"/>
                  </a:lnTo>
                  <a:lnTo>
                    <a:pt x="121919" y="484631"/>
                  </a:lnTo>
                  <a:lnTo>
                    <a:pt x="121919" y="487679"/>
                  </a:lnTo>
                  <a:lnTo>
                    <a:pt x="123443" y="487679"/>
                  </a:lnTo>
                  <a:lnTo>
                    <a:pt x="123443" y="490727"/>
                  </a:lnTo>
                  <a:lnTo>
                    <a:pt x="124967" y="490727"/>
                  </a:lnTo>
                  <a:lnTo>
                    <a:pt x="124967" y="493775"/>
                  </a:lnTo>
                  <a:lnTo>
                    <a:pt x="126491" y="493775"/>
                  </a:lnTo>
                  <a:lnTo>
                    <a:pt x="126491" y="496823"/>
                  </a:lnTo>
                  <a:lnTo>
                    <a:pt x="128015" y="496823"/>
                  </a:lnTo>
                  <a:lnTo>
                    <a:pt x="128015" y="499871"/>
                  </a:lnTo>
                  <a:lnTo>
                    <a:pt x="129539" y="499871"/>
                  </a:lnTo>
                  <a:lnTo>
                    <a:pt x="129539" y="502919"/>
                  </a:lnTo>
                  <a:lnTo>
                    <a:pt x="131063" y="502919"/>
                  </a:lnTo>
                  <a:lnTo>
                    <a:pt x="131063" y="507491"/>
                  </a:lnTo>
                  <a:lnTo>
                    <a:pt x="132587" y="507491"/>
                  </a:lnTo>
                  <a:lnTo>
                    <a:pt x="132587" y="510539"/>
                  </a:lnTo>
                  <a:lnTo>
                    <a:pt x="134111" y="510539"/>
                  </a:lnTo>
                  <a:lnTo>
                    <a:pt x="134111" y="513587"/>
                  </a:lnTo>
                  <a:lnTo>
                    <a:pt x="135635" y="513587"/>
                  </a:lnTo>
                  <a:lnTo>
                    <a:pt x="135635" y="516635"/>
                  </a:lnTo>
                  <a:lnTo>
                    <a:pt x="137159" y="516635"/>
                  </a:lnTo>
                  <a:lnTo>
                    <a:pt x="137159" y="519683"/>
                  </a:lnTo>
                  <a:lnTo>
                    <a:pt x="138683" y="519683"/>
                  </a:lnTo>
                  <a:lnTo>
                    <a:pt x="138683" y="522731"/>
                  </a:lnTo>
                  <a:lnTo>
                    <a:pt x="139053" y="492423"/>
                  </a:lnTo>
                  <a:close/>
                </a:path>
                <a:path w="279400" h="523239">
                  <a:moveTo>
                    <a:pt x="137328" y="24045"/>
                  </a:moveTo>
                  <a:lnTo>
                    <a:pt x="120396" y="19811"/>
                  </a:lnTo>
                  <a:lnTo>
                    <a:pt x="120396" y="59434"/>
                  </a:lnTo>
                  <a:lnTo>
                    <a:pt x="123443" y="53339"/>
                  </a:lnTo>
                  <a:lnTo>
                    <a:pt x="124967" y="48767"/>
                  </a:lnTo>
                  <a:lnTo>
                    <a:pt x="137328" y="24045"/>
                  </a:lnTo>
                  <a:close/>
                </a:path>
                <a:path w="279400" h="523239">
                  <a:moveTo>
                    <a:pt x="158496" y="522731"/>
                  </a:moveTo>
                  <a:lnTo>
                    <a:pt x="154004" y="515730"/>
                  </a:lnTo>
                  <a:lnTo>
                    <a:pt x="138730" y="518912"/>
                  </a:lnTo>
                  <a:lnTo>
                    <a:pt x="138683" y="522731"/>
                  </a:lnTo>
                  <a:lnTo>
                    <a:pt x="158496" y="522731"/>
                  </a:lnTo>
                  <a:close/>
                </a:path>
                <a:path w="279400" h="523239">
                  <a:moveTo>
                    <a:pt x="139053" y="518844"/>
                  </a:moveTo>
                  <a:lnTo>
                    <a:pt x="139053" y="492423"/>
                  </a:lnTo>
                  <a:lnTo>
                    <a:pt x="138730" y="518912"/>
                  </a:lnTo>
                  <a:lnTo>
                    <a:pt x="139053" y="518844"/>
                  </a:lnTo>
                  <a:close/>
                </a:path>
                <a:path w="279400" h="523239">
                  <a:moveTo>
                    <a:pt x="154004" y="515730"/>
                  </a:moveTo>
                  <a:lnTo>
                    <a:pt x="139053" y="492423"/>
                  </a:lnTo>
                  <a:lnTo>
                    <a:pt x="139053" y="518844"/>
                  </a:lnTo>
                  <a:lnTo>
                    <a:pt x="154004" y="515730"/>
                  </a:lnTo>
                  <a:close/>
                </a:path>
                <a:path w="279400" h="523239">
                  <a:moveTo>
                    <a:pt x="259080" y="416051"/>
                  </a:moveTo>
                  <a:lnTo>
                    <a:pt x="259080" y="164591"/>
                  </a:lnTo>
                  <a:lnTo>
                    <a:pt x="259079" y="397763"/>
                  </a:lnTo>
                  <a:lnTo>
                    <a:pt x="140207" y="397763"/>
                  </a:lnTo>
                  <a:lnTo>
                    <a:pt x="139228" y="478052"/>
                  </a:lnTo>
                  <a:lnTo>
                    <a:pt x="140208" y="480098"/>
                  </a:lnTo>
                  <a:lnTo>
                    <a:pt x="140208" y="416051"/>
                  </a:lnTo>
                  <a:lnTo>
                    <a:pt x="158496" y="397763"/>
                  </a:lnTo>
                  <a:lnTo>
                    <a:pt x="158496" y="416051"/>
                  </a:lnTo>
                  <a:lnTo>
                    <a:pt x="259080" y="416051"/>
                  </a:lnTo>
                  <a:close/>
                </a:path>
                <a:path w="279400" h="523239">
                  <a:moveTo>
                    <a:pt x="158496" y="126491"/>
                  </a:moveTo>
                  <a:lnTo>
                    <a:pt x="158496" y="21335"/>
                  </a:lnTo>
                  <a:lnTo>
                    <a:pt x="140207" y="21335"/>
                  </a:lnTo>
                  <a:lnTo>
                    <a:pt x="140208" y="24764"/>
                  </a:lnTo>
                  <a:lnTo>
                    <a:pt x="156972" y="28955"/>
                  </a:lnTo>
                  <a:lnTo>
                    <a:pt x="156972" y="126491"/>
                  </a:lnTo>
                  <a:lnTo>
                    <a:pt x="158496" y="126491"/>
                  </a:lnTo>
                  <a:close/>
                </a:path>
                <a:path w="279400" h="523239">
                  <a:moveTo>
                    <a:pt x="156972" y="28955"/>
                  </a:moveTo>
                  <a:lnTo>
                    <a:pt x="140207" y="24764"/>
                  </a:lnTo>
                  <a:lnTo>
                    <a:pt x="140207" y="63969"/>
                  </a:lnTo>
                  <a:lnTo>
                    <a:pt x="156972" y="28955"/>
                  </a:lnTo>
                  <a:close/>
                </a:path>
                <a:path w="279400" h="523239">
                  <a:moveTo>
                    <a:pt x="156972" y="126491"/>
                  </a:moveTo>
                  <a:lnTo>
                    <a:pt x="156972" y="28955"/>
                  </a:lnTo>
                  <a:lnTo>
                    <a:pt x="140207" y="63969"/>
                  </a:lnTo>
                  <a:lnTo>
                    <a:pt x="140207" y="146303"/>
                  </a:lnTo>
                  <a:lnTo>
                    <a:pt x="140208" y="126491"/>
                  </a:lnTo>
                  <a:lnTo>
                    <a:pt x="156972" y="126491"/>
                  </a:lnTo>
                  <a:close/>
                </a:path>
                <a:path w="279400" h="523239">
                  <a:moveTo>
                    <a:pt x="158495" y="146303"/>
                  </a:moveTo>
                  <a:lnTo>
                    <a:pt x="140208" y="126491"/>
                  </a:lnTo>
                  <a:lnTo>
                    <a:pt x="140208" y="146303"/>
                  </a:lnTo>
                  <a:lnTo>
                    <a:pt x="158495" y="146303"/>
                  </a:lnTo>
                  <a:close/>
                </a:path>
                <a:path w="279400" h="523239">
                  <a:moveTo>
                    <a:pt x="158496" y="416051"/>
                  </a:moveTo>
                  <a:lnTo>
                    <a:pt x="158496" y="397763"/>
                  </a:lnTo>
                  <a:lnTo>
                    <a:pt x="140208" y="416051"/>
                  </a:lnTo>
                  <a:lnTo>
                    <a:pt x="158496" y="416051"/>
                  </a:lnTo>
                  <a:close/>
                </a:path>
                <a:path w="279400" h="523239">
                  <a:moveTo>
                    <a:pt x="158496" y="522731"/>
                  </a:moveTo>
                  <a:lnTo>
                    <a:pt x="158496" y="416051"/>
                  </a:lnTo>
                  <a:lnTo>
                    <a:pt x="140208" y="416051"/>
                  </a:lnTo>
                  <a:lnTo>
                    <a:pt x="140208" y="480098"/>
                  </a:lnTo>
                  <a:lnTo>
                    <a:pt x="156972" y="515111"/>
                  </a:lnTo>
                  <a:lnTo>
                    <a:pt x="156972" y="520355"/>
                  </a:lnTo>
                  <a:lnTo>
                    <a:pt x="158496" y="522731"/>
                  </a:lnTo>
                  <a:close/>
                </a:path>
                <a:path w="279400" h="523239">
                  <a:moveTo>
                    <a:pt x="156972" y="520355"/>
                  </a:moveTo>
                  <a:lnTo>
                    <a:pt x="156972" y="515111"/>
                  </a:lnTo>
                  <a:lnTo>
                    <a:pt x="154004" y="515730"/>
                  </a:lnTo>
                  <a:lnTo>
                    <a:pt x="156972" y="520355"/>
                  </a:lnTo>
                  <a:close/>
                </a:path>
                <a:path w="279400" h="523239">
                  <a:moveTo>
                    <a:pt x="278892" y="397763"/>
                  </a:moveTo>
                  <a:lnTo>
                    <a:pt x="278892" y="146303"/>
                  </a:lnTo>
                  <a:lnTo>
                    <a:pt x="277296" y="138707"/>
                  </a:lnTo>
                  <a:lnTo>
                    <a:pt x="272986" y="132397"/>
                  </a:lnTo>
                  <a:lnTo>
                    <a:pt x="266676" y="128087"/>
                  </a:lnTo>
                  <a:lnTo>
                    <a:pt x="259080" y="126491"/>
                  </a:lnTo>
                  <a:lnTo>
                    <a:pt x="158496" y="126491"/>
                  </a:lnTo>
                  <a:lnTo>
                    <a:pt x="158496" y="146303"/>
                  </a:lnTo>
                  <a:lnTo>
                    <a:pt x="259079" y="146303"/>
                  </a:lnTo>
                  <a:lnTo>
                    <a:pt x="259079" y="164591"/>
                  </a:lnTo>
                  <a:lnTo>
                    <a:pt x="259080" y="416051"/>
                  </a:lnTo>
                  <a:lnTo>
                    <a:pt x="266676" y="414694"/>
                  </a:lnTo>
                  <a:lnTo>
                    <a:pt x="272986" y="410908"/>
                  </a:lnTo>
                  <a:lnTo>
                    <a:pt x="277296" y="405121"/>
                  </a:lnTo>
                  <a:lnTo>
                    <a:pt x="278892" y="3977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776215" y="2743199"/>
              <a:ext cx="239395" cy="502920"/>
            </a:xfrm>
            <a:custGeom>
              <a:avLst/>
              <a:gdLst/>
              <a:ahLst/>
              <a:cxnLst/>
              <a:rect l="l" t="t" r="r" b="b"/>
              <a:pathLst>
                <a:path w="239395" h="502919">
                  <a:moveTo>
                    <a:pt x="239267" y="377951"/>
                  </a:moveTo>
                  <a:lnTo>
                    <a:pt x="239267" y="126491"/>
                  </a:lnTo>
                  <a:lnTo>
                    <a:pt x="120395" y="126491"/>
                  </a:lnTo>
                  <a:lnTo>
                    <a:pt x="120395" y="0"/>
                  </a:lnTo>
                  <a:lnTo>
                    <a:pt x="0" y="251459"/>
                  </a:lnTo>
                  <a:lnTo>
                    <a:pt x="120395" y="502919"/>
                  </a:lnTo>
                  <a:lnTo>
                    <a:pt x="120395" y="377951"/>
                  </a:lnTo>
                  <a:lnTo>
                    <a:pt x="239267" y="377951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756404" y="2723388"/>
              <a:ext cx="279400" cy="542290"/>
            </a:xfrm>
            <a:custGeom>
              <a:avLst/>
              <a:gdLst/>
              <a:ahLst/>
              <a:cxnLst/>
              <a:rect l="l" t="t" r="r" b="b"/>
              <a:pathLst>
                <a:path w="279400" h="542289">
                  <a:moveTo>
                    <a:pt x="158496" y="126492"/>
                  </a:moveTo>
                  <a:lnTo>
                    <a:pt x="158496" y="12192"/>
                  </a:lnTo>
                  <a:lnTo>
                    <a:pt x="152400" y="4572"/>
                  </a:lnTo>
                  <a:lnTo>
                    <a:pt x="143256" y="1524"/>
                  </a:lnTo>
                  <a:lnTo>
                    <a:pt x="135636" y="0"/>
                  </a:lnTo>
                  <a:lnTo>
                    <a:pt x="126492" y="4572"/>
                  </a:lnTo>
                  <a:lnTo>
                    <a:pt x="121920" y="12192"/>
                  </a:lnTo>
                  <a:lnTo>
                    <a:pt x="3048" y="263652"/>
                  </a:lnTo>
                  <a:lnTo>
                    <a:pt x="0" y="268224"/>
                  </a:lnTo>
                  <a:lnTo>
                    <a:pt x="0" y="274320"/>
                  </a:lnTo>
                  <a:lnTo>
                    <a:pt x="3048" y="280416"/>
                  </a:lnTo>
                  <a:lnTo>
                    <a:pt x="36576" y="350910"/>
                  </a:lnTo>
                  <a:lnTo>
                    <a:pt x="36576" y="263652"/>
                  </a:lnTo>
                  <a:lnTo>
                    <a:pt x="40589" y="272034"/>
                  </a:lnTo>
                  <a:lnTo>
                    <a:pt x="120396" y="105348"/>
                  </a:lnTo>
                  <a:lnTo>
                    <a:pt x="120396" y="19812"/>
                  </a:lnTo>
                  <a:lnTo>
                    <a:pt x="156972" y="28956"/>
                  </a:lnTo>
                  <a:lnTo>
                    <a:pt x="156972" y="126492"/>
                  </a:lnTo>
                  <a:lnTo>
                    <a:pt x="158496" y="126492"/>
                  </a:lnTo>
                  <a:close/>
                </a:path>
                <a:path w="279400" h="542289">
                  <a:moveTo>
                    <a:pt x="40589" y="272034"/>
                  </a:moveTo>
                  <a:lnTo>
                    <a:pt x="36576" y="263652"/>
                  </a:lnTo>
                  <a:lnTo>
                    <a:pt x="36576" y="280416"/>
                  </a:lnTo>
                  <a:lnTo>
                    <a:pt x="40589" y="272034"/>
                  </a:lnTo>
                  <a:close/>
                </a:path>
                <a:path w="279400" h="542289">
                  <a:moveTo>
                    <a:pt x="156972" y="515112"/>
                  </a:moveTo>
                  <a:lnTo>
                    <a:pt x="40589" y="272034"/>
                  </a:lnTo>
                  <a:lnTo>
                    <a:pt x="36576" y="280416"/>
                  </a:lnTo>
                  <a:lnTo>
                    <a:pt x="36576" y="350910"/>
                  </a:lnTo>
                  <a:lnTo>
                    <a:pt x="120396" y="527147"/>
                  </a:lnTo>
                  <a:lnTo>
                    <a:pt x="120396" y="522732"/>
                  </a:lnTo>
                  <a:lnTo>
                    <a:pt x="156972" y="515112"/>
                  </a:lnTo>
                  <a:close/>
                </a:path>
                <a:path w="279400" h="542289">
                  <a:moveTo>
                    <a:pt x="156972" y="28956"/>
                  </a:moveTo>
                  <a:lnTo>
                    <a:pt x="120396" y="19812"/>
                  </a:lnTo>
                  <a:lnTo>
                    <a:pt x="120396" y="105348"/>
                  </a:lnTo>
                  <a:lnTo>
                    <a:pt x="156972" y="28956"/>
                  </a:lnTo>
                  <a:close/>
                </a:path>
                <a:path w="279400" h="542289">
                  <a:moveTo>
                    <a:pt x="156972" y="126492"/>
                  </a:moveTo>
                  <a:lnTo>
                    <a:pt x="156972" y="28956"/>
                  </a:lnTo>
                  <a:lnTo>
                    <a:pt x="120396" y="105348"/>
                  </a:lnTo>
                  <a:lnTo>
                    <a:pt x="120396" y="146304"/>
                  </a:lnTo>
                  <a:lnTo>
                    <a:pt x="121991" y="153662"/>
                  </a:lnTo>
                  <a:lnTo>
                    <a:pt x="126301" y="159448"/>
                  </a:lnTo>
                  <a:lnTo>
                    <a:pt x="132611" y="163234"/>
                  </a:lnTo>
                  <a:lnTo>
                    <a:pt x="140208" y="164592"/>
                  </a:lnTo>
                  <a:lnTo>
                    <a:pt x="140208" y="126492"/>
                  </a:lnTo>
                  <a:lnTo>
                    <a:pt x="156972" y="126492"/>
                  </a:lnTo>
                  <a:close/>
                </a:path>
                <a:path w="279400" h="542289">
                  <a:moveTo>
                    <a:pt x="259080" y="377952"/>
                  </a:moveTo>
                  <a:lnTo>
                    <a:pt x="140208" y="377952"/>
                  </a:lnTo>
                  <a:lnTo>
                    <a:pt x="132611" y="379547"/>
                  </a:lnTo>
                  <a:lnTo>
                    <a:pt x="126301" y="383857"/>
                  </a:lnTo>
                  <a:lnTo>
                    <a:pt x="121991" y="390167"/>
                  </a:lnTo>
                  <a:lnTo>
                    <a:pt x="120396" y="397764"/>
                  </a:lnTo>
                  <a:lnTo>
                    <a:pt x="120396" y="438719"/>
                  </a:lnTo>
                  <a:lnTo>
                    <a:pt x="140208" y="480098"/>
                  </a:lnTo>
                  <a:lnTo>
                    <a:pt x="140208" y="416052"/>
                  </a:lnTo>
                  <a:lnTo>
                    <a:pt x="158496" y="397764"/>
                  </a:lnTo>
                  <a:lnTo>
                    <a:pt x="158496" y="416052"/>
                  </a:lnTo>
                  <a:lnTo>
                    <a:pt x="240792" y="416052"/>
                  </a:lnTo>
                  <a:lnTo>
                    <a:pt x="240792" y="397764"/>
                  </a:lnTo>
                  <a:lnTo>
                    <a:pt x="259080" y="377952"/>
                  </a:lnTo>
                  <a:close/>
                </a:path>
                <a:path w="279400" h="542289">
                  <a:moveTo>
                    <a:pt x="156972" y="533781"/>
                  </a:moveTo>
                  <a:lnTo>
                    <a:pt x="156972" y="515112"/>
                  </a:lnTo>
                  <a:lnTo>
                    <a:pt x="120396" y="522732"/>
                  </a:lnTo>
                  <a:lnTo>
                    <a:pt x="120396" y="527147"/>
                  </a:lnTo>
                  <a:lnTo>
                    <a:pt x="121920" y="530352"/>
                  </a:lnTo>
                  <a:lnTo>
                    <a:pt x="126111" y="536305"/>
                  </a:lnTo>
                  <a:lnTo>
                    <a:pt x="131445" y="540258"/>
                  </a:lnTo>
                  <a:lnTo>
                    <a:pt x="137350" y="541924"/>
                  </a:lnTo>
                  <a:lnTo>
                    <a:pt x="143256" y="541020"/>
                  </a:lnTo>
                  <a:lnTo>
                    <a:pt x="152400" y="539496"/>
                  </a:lnTo>
                  <a:lnTo>
                    <a:pt x="156972" y="533781"/>
                  </a:lnTo>
                  <a:close/>
                </a:path>
                <a:path w="279400" h="542289">
                  <a:moveTo>
                    <a:pt x="278892" y="397764"/>
                  </a:moveTo>
                  <a:lnTo>
                    <a:pt x="278892" y="146304"/>
                  </a:lnTo>
                  <a:lnTo>
                    <a:pt x="277296" y="138707"/>
                  </a:lnTo>
                  <a:lnTo>
                    <a:pt x="272986" y="132397"/>
                  </a:lnTo>
                  <a:lnTo>
                    <a:pt x="266676" y="128087"/>
                  </a:lnTo>
                  <a:lnTo>
                    <a:pt x="259080" y="126492"/>
                  </a:lnTo>
                  <a:lnTo>
                    <a:pt x="140208" y="126492"/>
                  </a:lnTo>
                  <a:lnTo>
                    <a:pt x="158496" y="146304"/>
                  </a:lnTo>
                  <a:lnTo>
                    <a:pt x="158496" y="164592"/>
                  </a:lnTo>
                  <a:lnTo>
                    <a:pt x="240792" y="164592"/>
                  </a:lnTo>
                  <a:lnTo>
                    <a:pt x="240792" y="146304"/>
                  </a:lnTo>
                  <a:lnTo>
                    <a:pt x="259080" y="164592"/>
                  </a:lnTo>
                  <a:lnTo>
                    <a:pt x="259080" y="416052"/>
                  </a:lnTo>
                  <a:lnTo>
                    <a:pt x="266676" y="414694"/>
                  </a:lnTo>
                  <a:lnTo>
                    <a:pt x="272986" y="410908"/>
                  </a:lnTo>
                  <a:lnTo>
                    <a:pt x="277296" y="405122"/>
                  </a:lnTo>
                  <a:lnTo>
                    <a:pt x="278892" y="397764"/>
                  </a:lnTo>
                  <a:close/>
                </a:path>
                <a:path w="279400" h="542289">
                  <a:moveTo>
                    <a:pt x="158496" y="164592"/>
                  </a:moveTo>
                  <a:lnTo>
                    <a:pt x="158496" y="146304"/>
                  </a:lnTo>
                  <a:lnTo>
                    <a:pt x="140208" y="126492"/>
                  </a:lnTo>
                  <a:lnTo>
                    <a:pt x="140208" y="164592"/>
                  </a:lnTo>
                  <a:lnTo>
                    <a:pt x="158496" y="164592"/>
                  </a:lnTo>
                  <a:close/>
                </a:path>
                <a:path w="279400" h="542289">
                  <a:moveTo>
                    <a:pt x="158496" y="416052"/>
                  </a:moveTo>
                  <a:lnTo>
                    <a:pt x="158496" y="397764"/>
                  </a:lnTo>
                  <a:lnTo>
                    <a:pt x="140208" y="416052"/>
                  </a:lnTo>
                  <a:lnTo>
                    <a:pt x="158496" y="416052"/>
                  </a:lnTo>
                  <a:close/>
                </a:path>
                <a:path w="279400" h="542289">
                  <a:moveTo>
                    <a:pt x="158496" y="531876"/>
                  </a:moveTo>
                  <a:lnTo>
                    <a:pt x="158496" y="416052"/>
                  </a:lnTo>
                  <a:lnTo>
                    <a:pt x="140208" y="416052"/>
                  </a:lnTo>
                  <a:lnTo>
                    <a:pt x="140208" y="480098"/>
                  </a:lnTo>
                  <a:lnTo>
                    <a:pt x="156972" y="515112"/>
                  </a:lnTo>
                  <a:lnTo>
                    <a:pt x="156972" y="533781"/>
                  </a:lnTo>
                  <a:lnTo>
                    <a:pt x="158496" y="531876"/>
                  </a:lnTo>
                  <a:close/>
                </a:path>
                <a:path w="279400" h="542289">
                  <a:moveTo>
                    <a:pt x="259080" y="164592"/>
                  </a:moveTo>
                  <a:lnTo>
                    <a:pt x="240792" y="146304"/>
                  </a:lnTo>
                  <a:lnTo>
                    <a:pt x="240792" y="164592"/>
                  </a:lnTo>
                  <a:lnTo>
                    <a:pt x="259080" y="164592"/>
                  </a:lnTo>
                  <a:close/>
                </a:path>
                <a:path w="279400" h="542289">
                  <a:moveTo>
                    <a:pt x="259080" y="377952"/>
                  </a:moveTo>
                  <a:lnTo>
                    <a:pt x="259080" y="164592"/>
                  </a:lnTo>
                  <a:lnTo>
                    <a:pt x="240792" y="164592"/>
                  </a:lnTo>
                  <a:lnTo>
                    <a:pt x="240792" y="377952"/>
                  </a:lnTo>
                  <a:lnTo>
                    <a:pt x="259080" y="377952"/>
                  </a:lnTo>
                  <a:close/>
                </a:path>
                <a:path w="279400" h="542289">
                  <a:moveTo>
                    <a:pt x="259080" y="416052"/>
                  </a:moveTo>
                  <a:lnTo>
                    <a:pt x="259080" y="377952"/>
                  </a:lnTo>
                  <a:lnTo>
                    <a:pt x="240792" y="397764"/>
                  </a:lnTo>
                  <a:lnTo>
                    <a:pt x="240792" y="416052"/>
                  </a:lnTo>
                  <a:lnTo>
                    <a:pt x="259080" y="4160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6" name="object 156"/>
          <p:cNvGrpSpPr/>
          <p:nvPr/>
        </p:nvGrpSpPr>
        <p:grpSpPr>
          <a:xfrm>
            <a:off x="2514600" y="2756916"/>
            <a:ext cx="277495" cy="544195"/>
            <a:chOff x="2514600" y="2756916"/>
            <a:chExt cx="277495" cy="544195"/>
          </a:xfrm>
        </p:grpSpPr>
        <p:sp>
          <p:nvSpPr>
            <p:cNvPr id="157" name="object 157"/>
            <p:cNvSpPr/>
            <p:nvPr/>
          </p:nvSpPr>
          <p:spPr>
            <a:xfrm>
              <a:off x="2651772" y="2778251"/>
              <a:ext cx="121920" cy="500380"/>
            </a:xfrm>
            <a:custGeom>
              <a:avLst/>
              <a:gdLst/>
              <a:ahLst/>
              <a:cxnLst/>
              <a:rect l="l" t="t" r="r" b="b"/>
              <a:pathLst>
                <a:path w="121919" h="500379">
                  <a:moveTo>
                    <a:pt x="1498" y="0"/>
                  </a:moveTo>
                  <a:lnTo>
                    <a:pt x="787" y="0"/>
                  </a:lnTo>
                  <a:lnTo>
                    <a:pt x="787" y="124968"/>
                  </a:lnTo>
                  <a:lnTo>
                    <a:pt x="1498" y="124968"/>
                  </a:lnTo>
                  <a:lnTo>
                    <a:pt x="1498" y="0"/>
                  </a:lnTo>
                  <a:close/>
                </a:path>
                <a:path w="121919" h="500379">
                  <a:moveTo>
                    <a:pt x="121907" y="376428"/>
                  </a:moveTo>
                  <a:lnTo>
                    <a:pt x="1511" y="376428"/>
                  </a:lnTo>
                  <a:lnTo>
                    <a:pt x="1257" y="376428"/>
                  </a:lnTo>
                  <a:lnTo>
                    <a:pt x="1498" y="376440"/>
                  </a:lnTo>
                  <a:lnTo>
                    <a:pt x="0" y="498246"/>
                  </a:lnTo>
                  <a:lnTo>
                    <a:pt x="774" y="499872"/>
                  </a:lnTo>
                  <a:lnTo>
                    <a:pt x="1511" y="499872"/>
                  </a:lnTo>
                  <a:lnTo>
                    <a:pt x="1511" y="376440"/>
                  </a:lnTo>
                  <a:lnTo>
                    <a:pt x="121907" y="376440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514600" y="2756916"/>
              <a:ext cx="277495" cy="521334"/>
            </a:xfrm>
            <a:custGeom>
              <a:avLst/>
              <a:gdLst/>
              <a:ahLst/>
              <a:cxnLst/>
              <a:rect l="l" t="t" r="r" b="b"/>
              <a:pathLst>
                <a:path w="277494" h="521335">
                  <a:moveTo>
                    <a:pt x="158496" y="22859"/>
                  </a:moveTo>
                  <a:lnTo>
                    <a:pt x="158495" y="12191"/>
                  </a:lnTo>
                  <a:lnTo>
                    <a:pt x="152400" y="4571"/>
                  </a:lnTo>
                  <a:lnTo>
                    <a:pt x="143256" y="1523"/>
                  </a:lnTo>
                  <a:lnTo>
                    <a:pt x="134111" y="0"/>
                  </a:lnTo>
                  <a:lnTo>
                    <a:pt x="124967" y="4572"/>
                  </a:lnTo>
                  <a:lnTo>
                    <a:pt x="121919" y="12192"/>
                  </a:lnTo>
                  <a:lnTo>
                    <a:pt x="1524" y="263651"/>
                  </a:lnTo>
                  <a:lnTo>
                    <a:pt x="0" y="269747"/>
                  </a:lnTo>
                  <a:lnTo>
                    <a:pt x="0" y="274319"/>
                  </a:lnTo>
                  <a:lnTo>
                    <a:pt x="1524" y="280415"/>
                  </a:lnTo>
                  <a:lnTo>
                    <a:pt x="19811" y="308469"/>
                  </a:lnTo>
                  <a:lnTo>
                    <a:pt x="19811" y="269747"/>
                  </a:lnTo>
                  <a:lnTo>
                    <a:pt x="21335" y="266699"/>
                  </a:lnTo>
                  <a:lnTo>
                    <a:pt x="22859" y="262127"/>
                  </a:lnTo>
                  <a:lnTo>
                    <a:pt x="36575" y="234695"/>
                  </a:lnTo>
                  <a:lnTo>
                    <a:pt x="38099" y="230123"/>
                  </a:lnTo>
                  <a:lnTo>
                    <a:pt x="53339" y="199643"/>
                  </a:lnTo>
                  <a:lnTo>
                    <a:pt x="54863" y="195071"/>
                  </a:lnTo>
                  <a:lnTo>
                    <a:pt x="68579" y="167639"/>
                  </a:lnTo>
                  <a:lnTo>
                    <a:pt x="70103" y="163067"/>
                  </a:lnTo>
                  <a:lnTo>
                    <a:pt x="85343" y="132587"/>
                  </a:lnTo>
                  <a:lnTo>
                    <a:pt x="86867" y="128015"/>
                  </a:lnTo>
                  <a:lnTo>
                    <a:pt x="100583" y="100583"/>
                  </a:lnTo>
                  <a:lnTo>
                    <a:pt x="102107" y="96011"/>
                  </a:lnTo>
                  <a:lnTo>
                    <a:pt x="117347" y="65531"/>
                  </a:lnTo>
                  <a:lnTo>
                    <a:pt x="118871" y="60959"/>
                  </a:lnTo>
                  <a:lnTo>
                    <a:pt x="120396" y="57911"/>
                  </a:lnTo>
                  <a:lnTo>
                    <a:pt x="120396" y="21335"/>
                  </a:lnTo>
                  <a:lnTo>
                    <a:pt x="136203" y="24772"/>
                  </a:lnTo>
                  <a:lnTo>
                    <a:pt x="137159" y="22859"/>
                  </a:lnTo>
                  <a:lnTo>
                    <a:pt x="158496" y="22859"/>
                  </a:lnTo>
                  <a:close/>
                </a:path>
                <a:path w="277494" h="521335">
                  <a:moveTo>
                    <a:pt x="80771" y="401980"/>
                  </a:moveTo>
                  <a:lnTo>
                    <a:pt x="80771" y="399287"/>
                  </a:lnTo>
                  <a:lnTo>
                    <a:pt x="79247" y="399287"/>
                  </a:lnTo>
                  <a:lnTo>
                    <a:pt x="79247" y="396239"/>
                  </a:lnTo>
                  <a:lnTo>
                    <a:pt x="77723" y="396239"/>
                  </a:lnTo>
                  <a:lnTo>
                    <a:pt x="77723" y="393191"/>
                  </a:lnTo>
                  <a:lnTo>
                    <a:pt x="76199" y="393191"/>
                  </a:lnTo>
                  <a:lnTo>
                    <a:pt x="76199" y="390143"/>
                  </a:lnTo>
                  <a:lnTo>
                    <a:pt x="74675" y="390143"/>
                  </a:lnTo>
                  <a:lnTo>
                    <a:pt x="74675" y="387095"/>
                  </a:lnTo>
                  <a:lnTo>
                    <a:pt x="73151" y="387095"/>
                  </a:lnTo>
                  <a:lnTo>
                    <a:pt x="73151" y="384047"/>
                  </a:lnTo>
                  <a:lnTo>
                    <a:pt x="71627" y="384047"/>
                  </a:lnTo>
                  <a:lnTo>
                    <a:pt x="71627" y="380999"/>
                  </a:lnTo>
                  <a:lnTo>
                    <a:pt x="70103" y="380999"/>
                  </a:lnTo>
                  <a:lnTo>
                    <a:pt x="70103" y="377951"/>
                  </a:lnTo>
                  <a:lnTo>
                    <a:pt x="68579" y="377951"/>
                  </a:lnTo>
                  <a:lnTo>
                    <a:pt x="68579" y="373379"/>
                  </a:lnTo>
                  <a:lnTo>
                    <a:pt x="67055" y="373379"/>
                  </a:lnTo>
                  <a:lnTo>
                    <a:pt x="67055" y="370331"/>
                  </a:lnTo>
                  <a:lnTo>
                    <a:pt x="65531" y="370331"/>
                  </a:lnTo>
                  <a:lnTo>
                    <a:pt x="65531" y="367283"/>
                  </a:lnTo>
                  <a:lnTo>
                    <a:pt x="64007" y="367283"/>
                  </a:lnTo>
                  <a:lnTo>
                    <a:pt x="64007" y="364235"/>
                  </a:lnTo>
                  <a:lnTo>
                    <a:pt x="62483" y="364235"/>
                  </a:lnTo>
                  <a:lnTo>
                    <a:pt x="62483" y="361187"/>
                  </a:lnTo>
                  <a:lnTo>
                    <a:pt x="60959" y="361187"/>
                  </a:lnTo>
                  <a:lnTo>
                    <a:pt x="60959" y="358139"/>
                  </a:lnTo>
                  <a:lnTo>
                    <a:pt x="59435" y="358139"/>
                  </a:lnTo>
                  <a:lnTo>
                    <a:pt x="59435" y="355091"/>
                  </a:lnTo>
                  <a:lnTo>
                    <a:pt x="57911" y="355091"/>
                  </a:lnTo>
                  <a:lnTo>
                    <a:pt x="57911" y="352043"/>
                  </a:lnTo>
                  <a:lnTo>
                    <a:pt x="56387" y="352043"/>
                  </a:lnTo>
                  <a:lnTo>
                    <a:pt x="56387" y="348995"/>
                  </a:lnTo>
                  <a:lnTo>
                    <a:pt x="54863" y="348995"/>
                  </a:lnTo>
                  <a:lnTo>
                    <a:pt x="54863" y="345947"/>
                  </a:lnTo>
                  <a:lnTo>
                    <a:pt x="53339" y="345947"/>
                  </a:lnTo>
                  <a:lnTo>
                    <a:pt x="53339" y="342899"/>
                  </a:lnTo>
                  <a:lnTo>
                    <a:pt x="51815" y="342899"/>
                  </a:lnTo>
                  <a:lnTo>
                    <a:pt x="51815" y="338327"/>
                  </a:lnTo>
                  <a:lnTo>
                    <a:pt x="50291" y="338327"/>
                  </a:lnTo>
                  <a:lnTo>
                    <a:pt x="50291" y="335279"/>
                  </a:lnTo>
                  <a:lnTo>
                    <a:pt x="48767" y="335279"/>
                  </a:lnTo>
                  <a:lnTo>
                    <a:pt x="48767" y="332231"/>
                  </a:lnTo>
                  <a:lnTo>
                    <a:pt x="47243" y="332231"/>
                  </a:lnTo>
                  <a:lnTo>
                    <a:pt x="47243" y="329183"/>
                  </a:lnTo>
                  <a:lnTo>
                    <a:pt x="45719" y="329183"/>
                  </a:lnTo>
                  <a:lnTo>
                    <a:pt x="45719" y="326135"/>
                  </a:lnTo>
                  <a:lnTo>
                    <a:pt x="44195" y="326135"/>
                  </a:lnTo>
                  <a:lnTo>
                    <a:pt x="44195" y="323087"/>
                  </a:lnTo>
                  <a:lnTo>
                    <a:pt x="42671" y="323087"/>
                  </a:lnTo>
                  <a:lnTo>
                    <a:pt x="42671" y="320039"/>
                  </a:lnTo>
                  <a:lnTo>
                    <a:pt x="41147" y="320039"/>
                  </a:lnTo>
                  <a:lnTo>
                    <a:pt x="41147" y="316991"/>
                  </a:lnTo>
                  <a:lnTo>
                    <a:pt x="39623" y="316991"/>
                  </a:lnTo>
                  <a:lnTo>
                    <a:pt x="39623" y="313943"/>
                  </a:lnTo>
                  <a:lnTo>
                    <a:pt x="38099" y="313943"/>
                  </a:lnTo>
                  <a:lnTo>
                    <a:pt x="38099" y="310895"/>
                  </a:lnTo>
                  <a:lnTo>
                    <a:pt x="36575" y="310895"/>
                  </a:lnTo>
                  <a:lnTo>
                    <a:pt x="36575" y="306323"/>
                  </a:lnTo>
                  <a:lnTo>
                    <a:pt x="35051" y="306323"/>
                  </a:lnTo>
                  <a:lnTo>
                    <a:pt x="35051" y="303275"/>
                  </a:lnTo>
                  <a:lnTo>
                    <a:pt x="33527" y="303275"/>
                  </a:lnTo>
                  <a:lnTo>
                    <a:pt x="33527" y="300227"/>
                  </a:lnTo>
                  <a:lnTo>
                    <a:pt x="32003" y="300227"/>
                  </a:lnTo>
                  <a:lnTo>
                    <a:pt x="32003" y="297179"/>
                  </a:lnTo>
                  <a:lnTo>
                    <a:pt x="30479" y="297179"/>
                  </a:lnTo>
                  <a:lnTo>
                    <a:pt x="30479" y="294131"/>
                  </a:lnTo>
                  <a:lnTo>
                    <a:pt x="28955" y="294131"/>
                  </a:lnTo>
                  <a:lnTo>
                    <a:pt x="28955" y="291083"/>
                  </a:lnTo>
                  <a:lnTo>
                    <a:pt x="27431" y="291083"/>
                  </a:lnTo>
                  <a:lnTo>
                    <a:pt x="27431" y="288035"/>
                  </a:lnTo>
                  <a:lnTo>
                    <a:pt x="25907" y="288035"/>
                  </a:lnTo>
                  <a:lnTo>
                    <a:pt x="25907" y="284987"/>
                  </a:lnTo>
                  <a:lnTo>
                    <a:pt x="24383" y="284987"/>
                  </a:lnTo>
                  <a:lnTo>
                    <a:pt x="24383" y="281939"/>
                  </a:lnTo>
                  <a:lnTo>
                    <a:pt x="22859" y="281939"/>
                  </a:lnTo>
                  <a:lnTo>
                    <a:pt x="22859" y="278891"/>
                  </a:lnTo>
                  <a:lnTo>
                    <a:pt x="21335" y="278891"/>
                  </a:lnTo>
                  <a:lnTo>
                    <a:pt x="21335" y="275843"/>
                  </a:lnTo>
                  <a:lnTo>
                    <a:pt x="19811" y="275843"/>
                  </a:lnTo>
                  <a:lnTo>
                    <a:pt x="19811" y="308469"/>
                  </a:lnTo>
                  <a:lnTo>
                    <a:pt x="80771" y="401980"/>
                  </a:lnTo>
                  <a:close/>
                </a:path>
                <a:path w="277494" h="521335">
                  <a:moveTo>
                    <a:pt x="81003" y="402335"/>
                  </a:moveTo>
                  <a:lnTo>
                    <a:pt x="80771" y="401980"/>
                  </a:lnTo>
                  <a:lnTo>
                    <a:pt x="80771" y="402335"/>
                  </a:lnTo>
                  <a:lnTo>
                    <a:pt x="81003" y="402335"/>
                  </a:lnTo>
                  <a:close/>
                </a:path>
                <a:path w="277494" h="521335">
                  <a:moveTo>
                    <a:pt x="82295" y="404318"/>
                  </a:moveTo>
                  <a:lnTo>
                    <a:pt x="82295" y="402335"/>
                  </a:lnTo>
                  <a:lnTo>
                    <a:pt x="81003" y="402335"/>
                  </a:lnTo>
                  <a:lnTo>
                    <a:pt x="82295" y="404318"/>
                  </a:lnTo>
                  <a:close/>
                </a:path>
                <a:path w="277494" h="521335">
                  <a:moveTo>
                    <a:pt x="82990" y="405383"/>
                  </a:moveTo>
                  <a:lnTo>
                    <a:pt x="82295" y="404318"/>
                  </a:lnTo>
                  <a:lnTo>
                    <a:pt x="82295" y="405383"/>
                  </a:lnTo>
                  <a:lnTo>
                    <a:pt x="82990" y="405383"/>
                  </a:lnTo>
                  <a:close/>
                </a:path>
                <a:path w="277494" h="521335">
                  <a:moveTo>
                    <a:pt x="83819" y="406655"/>
                  </a:moveTo>
                  <a:lnTo>
                    <a:pt x="83819" y="405383"/>
                  </a:lnTo>
                  <a:lnTo>
                    <a:pt x="82990" y="405383"/>
                  </a:lnTo>
                  <a:lnTo>
                    <a:pt x="83819" y="406655"/>
                  </a:lnTo>
                  <a:close/>
                </a:path>
                <a:path w="277494" h="521335">
                  <a:moveTo>
                    <a:pt x="84977" y="408431"/>
                  </a:moveTo>
                  <a:lnTo>
                    <a:pt x="83819" y="406655"/>
                  </a:lnTo>
                  <a:lnTo>
                    <a:pt x="83819" y="408431"/>
                  </a:lnTo>
                  <a:lnTo>
                    <a:pt x="84977" y="408431"/>
                  </a:lnTo>
                  <a:close/>
                </a:path>
                <a:path w="277494" h="521335">
                  <a:moveTo>
                    <a:pt x="85343" y="408993"/>
                  </a:moveTo>
                  <a:lnTo>
                    <a:pt x="85343" y="408431"/>
                  </a:lnTo>
                  <a:lnTo>
                    <a:pt x="84977" y="408431"/>
                  </a:lnTo>
                  <a:lnTo>
                    <a:pt x="85343" y="408993"/>
                  </a:lnTo>
                  <a:close/>
                </a:path>
                <a:path w="277494" h="521335">
                  <a:moveTo>
                    <a:pt x="137556" y="489086"/>
                  </a:moveTo>
                  <a:lnTo>
                    <a:pt x="85343" y="408993"/>
                  </a:lnTo>
                  <a:lnTo>
                    <a:pt x="85343" y="413003"/>
                  </a:lnTo>
                  <a:lnTo>
                    <a:pt x="86867" y="413003"/>
                  </a:lnTo>
                  <a:lnTo>
                    <a:pt x="86867" y="416051"/>
                  </a:lnTo>
                  <a:lnTo>
                    <a:pt x="88391" y="416051"/>
                  </a:lnTo>
                  <a:lnTo>
                    <a:pt x="88391" y="419099"/>
                  </a:lnTo>
                  <a:lnTo>
                    <a:pt x="89915" y="419099"/>
                  </a:lnTo>
                  <a:lnTo>
                    <a:pt x="89915" y="422147"/>
                  </a:lnTo>
                  <a:lnTo>
                    <a:pt x="91439" y="422147"/>
                  </a:lnTo>
                  <a:lnTo>
                    <a:pt x="91439" y="425195"/>
                  </a:lnTo>
                  <a:lnTo>
                    <a:pt x="92963" y="425195"/>
                  </a:lnTo>
                  <a:lnTo>
                    <a:pt x="92963" y="428243"/>
                  </a:lnTo>
                  <a:lnTo>
                    <a:pt x="94487" y="428243"/>
                  </a:lnTo>
                  <a:lnTo>
                    <a:pt x="94487" y="431291"/>
                  </a:lnTo>
                  <a:lnTo>
                    <a:pt x="96011" y="431291"/>
                  </a:lnTo>
                  <a:lnTo>
                    <a:pt x="96011" y="434339"/>
                  </a:lnTo>
                  <a:lnTo>
                    <a:pt x="97535" y="434339"/>
                  </a:lnTo>
                  <a:lnTo>
                    <a:pt x="97535" y="437387"/>
                  </a:lnTo>
                  <a:lnTo>
                    <a:pt x="99059" y="437387"/>
                  </a:lnTo>
                  <a:lnTo>
                    <a:pt x="99059" y="440435"/>
                  </a:lnTo>
                  <a:lnTo>
                    <a:pt x="100583" y="440435"/>
                  </a:lnTo>
                  <a:lnTo>
                    <a:pt x="100583" y="445007"/>
                  </a:lnTo>
                  <a:lnTo>
                    <a:pt x="102107" y="445007"/>
                  </a:lnTo>
                  <a:lnTo>
                    <a:pt x="102107" y="448055"/>
                  </a:lnTo>
                  <a:lnTo>
                    <a:pt x="103631" y="448055"/>
                  </a:lnTo>
                  <a:lnTo>
                    <a:pt x="103631" y="451103"/>
                  </a:lnTo>
                  <a:lnTo>
                    <a:pt x="105155" y="451103"/>
                  </a:lnTo>
                  <a:lnTo>
                    <a:pt x="105155" y="454151"/>
                  </a:lnTo>
                  <a:lnTo>
                    <a:pt x="106679" y="454151"/>
                  </a:lnTo>
                  <a:lnTo>
                    <a:pt x="106679" y="457199"/>
                  </a:lnTo>
                  <a:lnTo>
                    <a:pt x="108203" y="457199"/>
                  </a:lnTo>
                  <a:lnTo>
                    <a:pt x="108203" y="460247"/>
                  </a:lnTo>
                  <a:lnTo>
                    <a:pt x="109727" y="460247"/>
                  </a:lnTo>
                  <a:lnTo>
                    <a:pt x="109727" y="463295"/>
                  </a:lnTo>
                  <a:lnTo>
                    <a:pt x="111251" y="463295"/>
                  </a:lnTo>
                  <a:lnTo>
                    <a:pt x="111251" y="466343"/>
                  </a:lnTo>
                  <a:lnTo>
                    <a:pt x="112775" y="466343"/>
                  </a:lnTo>
                  <a:lnTo>
                    <a:pt x="112775" y="469391"/>
                  </a:lnTo>
                  <a:lnTo>
                    <a:pt x="114299" y="469391"/>
                  </a:lnTo>
                  <a:lnTo>
                    <a:pt x="114299" y="472439"/>
                  </a:lnTo>
                  <a:lnTo>
                    <a:pt x="115823" y="472439"/>
                  </a:lnTo>
                  <a:lnTo>
                    <a:pt x="115823" y="475487"/>
                  </a:lnTo>
                  <a:lnTo>
                    <a:pt x="117347" y="475487"/>
                  </a:lnTo>
                  <a:lnTo>
                    <a:pt x="117347" y="480059"/>
                  </a:lnTo>
                  <a:lnTo>
                    <a:pt x="118871" y="480059"/>
                  </a:lnTo>
                  <a:lnTo>
                    <a:pt x="118871" y="483107"/>
                  </a:lnTo>
                  <a:lnTo>
                    <a:pt x="120395" y="483107"/>
                  </a:lnTo>
                  <a:lnTo>
                    <a:pt x="120395" y="486155"/>
                  </a:lnTo>
                  <a:lnTo>
                    <a:pt x="121919" y="486155"/>
                  </a:lnTo>
                  <a:lnTo>
                    <a:pt x="121919" y="489203"/>
                  </a:lnTo>
                  <a:lnTo>
                    <a:pt x="123443" y="489203"/>
                  </a:lnTo>
                  <a:lnTo>
                    <a:pt x="123443" y="492251"/>
                  </a:lnTo>
                  <a:lnTo>
                    <a:pt x="124967" y="492251"/>
                  </a:lnTo>
                  <a:lnTo>
                    <a:pt x="124967" y="495299"/>
                  </a:lnTo>
                  <a:lnTo>
                    <a:pt x="126491" y="495299"/>
                  </a:lnTo>
                  <a:lnTo>
                    <a:pt x="126491" y="498347"/>
                  </a:lnTo>
                  <a:lnTo>
                    <a:pt x="128015" y="498347"/>
                  </a:lnTo>
                  <a:lnTo>
                    <a:pt x="128015" y="501395"/>
                  </a:lnTo>
                  <a:lnTo>
                    <a:pt x="129539" y="501395"/>
                  </a:lnTo>
                  <a:lnTo>
                    <a:pt x="129539" y="504443"/>
                  </a:lnTo>
                  <a:lnTo>
                    <a:pt x="131063" y="504443"/>
                  </a:lnTo>
                  <a:lnTo>
                    <a:pt x="131063" y="507491"/>
                  </a:lnTo>
                  <a:lnTo>
                    <a:pt x="132587" y="507491"/>
                  </a:lnTo>
                  <a:lnTo>
                    <a:pt x="132587" y="512063"/>
                  </a:lnTo>
                  <a:lnTo>
                    <a:pt x="134111" y="512063"/>
                  </a:lnTo>
                  <a:lnTo>
                    <a:pt x="134111" y="515111"/>
                  </a:lnTo>
                  <a:lnTo>
                    <a:pt x="135635" y="515111"/>
                  </a:lnTo>
                  <a:lnTo>
                    <a:pt x="135635" y="518159"/>
                  </a:lnTo>
                  <a:lnTo>
                    <a:pt x="137159" y="518159"/>
                  </a:lnTo>
                  <a:lnTo>
                    <a:pt x="137159" y="521207"/>
                  </a:lnTo>
                  <a:lnTo>
                    <a:pt x="137556" y="489086"/>
                  </a:lnTo>
                  <a:close/>
                </a:path>
                <a:path w="277494" h="521335">
                  <a:moveTo>
                    <a:pt x="136203" y="24772"/>
                  </a:moveTo>
                  <a:lnTo>
                    <a:pt x="120396" y="21335"/>
                  </a:lnTo>
                  <a:lnTo>
                    <a:pt x="120396" y="57911"/>
                  </a:lnTo>
                  <a:lnTo>
                    <a:pt x="134112" y="30479"/>
                  </a:lnTo>
                  <a:lnTo>
                    <a:pt x="135635" y="25907"/>
                  </a:lnTo>
                  <a:lnTo>
                    <a:pt x="136203" y="24772"/>
                  </a:lnTo>
                  <a:close/>
                </a:path>
                <a:path w="277494" h="521335">
                  <a:moveTo>
                    <a:pt x="158496" y="521207"/>
                  </a:moveTo>
                  <a:lnTo>
                    <a:pt x="154637" y="515288"/>
                  </a:lnTo>
                  <a:lnTo>
                    <a:pt x="137186" y="519081"/>
                  </a:lnTo>
                  <a:lnTo>
                    <a:pt x="137159" y="521207"/>
                  </a:lnTo>
                  <a:lnTo>
                    <a:pt x="158496" y="521207"/>
                  </a:lnTo>
                  <a:close/>
                </a:path>
                <a:path w="277494" h="521335">
                  <a:moveTo>
                    <a:pt x="154637" y="515288"/>
                  </a:moveTo>
                  <a:lnTo>
                    <a:pt x="137556" y="489086"/>
                  </a:lnTo>
                  <a:lnTo>
                    <a:pt x="137186" y="519081"/>
                  </a:lnTo>
                  <a:lnTo>
                    <a:pt x="154637" y="515288"/>
                  </a:lnTo>
                  <a:close/>
                </a:path>
                <a:path w="277494" h="521335">
                  <a:moveTo>
                    <a:pt x="259080" y="416051"/>
                  </a:moveTo>
                  <a:lnTo>
                    <a:pt x="259080" y="166115"/>
                  </a:lnTo>
                  <a:lnTo>
                    <a:pt x="259079" y="397763"/>
                  </a:lnTo>
                  <a:lnTo>
                    <a:pt x="138683" y="397763"/>
                  </a:lnTo>
                  <a:lnTo>
                    <a:pt x="137698" y="477565"/>
                  </a:lnTo>
                  <a:lnTo>
                    <a:pt x="138684" y="479649"/>
                  </a:lnTo>
                  <a:lnTo>
                    <a:pt x="138684" y="416051"/>
                  </a:lnTo>
                  <a:lnTo>
                    <a:pt x="158496" y="397763"/>
                  </a:lnTo>
                  <a:lnTo>
                    <a:pt x="158496" y="416051"/>
                  </a:lnTo>
                  <a:lnTo>
                    <a:pt x="259080" y="416051"/>
                  </a:lnTo>
                  <a:close/>
                </a:path>
                <a:path w="277494" h="521335">
                  <a:moveTo>
                    <a:pt x="158496" y="128015"/>
                  </a:moveTo>
                  <a:lnTo>
                    <a:pt x="158496" y="22859"/>
                  </a:lnTo>
                  <a:lnTo>
                    <a:pt x="138683" y="22859"/>
                  </a:lnTo>
                  <a:lnTo>
                    <a:pt x="138684" y="25311"/>
                  </a:lnTo>
                  <a:lnTo>
                    <a:pt x="155448" y="28955"/>
                  </a:lnTo>
                  <a:lnTo>
                    <a:pt x="155448" y="128015"/>
                  </a:lnTo>
                  <a:lnTo>
                    <a:pt x="158496" y="128015"/>
                  </a:lnTo>
                  <a:close/>
                </a:path>
                <a:path w="277494" h="521335">
                  <a:moveTo>
                    <a:pt x="155448" y="28955"/>
                  </a:moveTo>
                  <a:lnTo>
                    <a:pt x="138683" y="25311"/>
                  </a:lnTo>
                  <a:lnTo>
                    <a:pt x="138683" y="64418"/>
                  </a:lnTo>
                  <a:lnTo>
                    <a:pt x="155448" y="28955"/>
                  </a:lnTo>
                  <a:close/>
                </a:path>
                <a:path w="277494" h="521335">
                  <a:moveTo>
                    <a:pt x="155448" y="128015"/>
                  </a:moveTo>
                  <a:lnTo>
                    <a:pt x="155448" y="28955"/>
                  </a:lnTo>
                  <a:lnTo>
                    <a:pt x="138683" y="64418"/>
                  </a:lnTo>
                  <a:lnTo>
                    <a:pt x="138683" y="146303"/>
                  </a:lnTo>
                  <a:lnTo>
                    <a:pt x="138684" y="128015"/>
                  </a:lnTo>
                  <a:lnTo>
                    <a:pt x="155448" y="128015"/>
                  </a:lnTo>
                  <a:close/>
                </a:path>
                <a:path w="277494" h="521335">
                  <a:moveTo>
                    <a:pt x="158495" y="146303"/>
                  </a:moveTo>
                  <a:lnTo>
                    <a:pt x="138684" y="128015"/>
                  </a:lnTo>
                  <a:lnTo>
                    <a:pt x="138684" y="146303"/>
                  </a:lnTo>
                  <a:lnTo>
                    <a:pt x="158495" y="146303"/>
                  </a:lnTo>
                  <a:close/>
                </a:path>
                <a:path w="277494" h="521335">
                  <a:moveTo>
                    <a:pt x="158496" y="416051"/>
                  </a:moveTo>
                  <a:lnTo>
                    <a:pt x="158496" y="397763"/>
                  </a:lnTo>
                  <a:lnTo>
                    <a:pt x="138684" y="416051"/>
                  </a:lnTo>
                  <a:lnTo>
                    <a:pt x="158496" y="416051"/>
                  </a:lnTo>
                  <a:close/>
                </a:path>
                <a:path w="277494" h="521335">
                  <a:moveTo>
                    <a:pt x="158496" y="521207"/>
                  </a:moveTo>
                  <a:lnTo>
                    <a:pt x="158496" y="416051"/>
                  </a:lnTo>
                  <a:lnTo>
                    <a:pt x="138684" y="416051"/>
                  </a:lnTo>
                  <a:lnTo>
                    <a:pt x="138684" y="479649"/>
                  </a:lnTo>
                  <a:lnTo>
                    <a:pt x="155448" y="515111"/>
                  </a:lnTo>
                  <a:lnTo>
                    <a:pt x="155448" y="516532"/>
                  </a:lnTo>
                  <a:lnTo>
                    <a:pt x="158496" y="521207"/>
                  </a:lnTo>
                  <a:close/>
                </a:path>
                <a:path w="277494" h="521335">
                  <a:moveTo>
                    <a:pt x="155448" y="516532"/>
                  </a:moveTo>
                  <a:lnTo>
                    <a:pt x="155448" y="515111"/>
                  </a:lnTo>
                  <a:lnTo>
                    <a:pt x="154637" y="515288"/>
                  </a:lnTo>
                  <a:lnTo>
                    <a:pt x="155448" y="516532"/>
                  </a:lnTo>
                  <a:close/>
                </a:path>
                <a:path w="277494" h="521335">
                  <a:moveTo>
                    <a:pt x="277368" y="397763"/>
                  </a:moveTo>
                  <a:lnTo>
                    <a:pt x="277368" y="146303"/>
                  </a:lnTo>
                  <a:lnTo>
                    <a:pt x="259080" y="128015"/>
                  </a:lnTo>
                  <a:lnTo>
                    <a:pt x="158496" y="128015"/>
                  </a:lnTo>
                  <a:lnTo>
                    <a:pt x="158496" y="146303"/>
                  </a:lnTo>
                  <a:lnTo>
                    <a:pt x="259079" y="146303"/>
                  </a:lnTo>
                  <a:lnTo>
                    <a:pt x="259079" y="166115"/>
                  </a:lnTo>
                  <a:lnTo>
                    <a:pt x="259080" y="416051"/>
                  </a:lnTo>
                  <a:lnTo>
                    <a:pt x="266438" y="414694"/>
                  </a:lnTo>
                  <a:lnTo>
                    <a:pt x="272224" y="410908"/>
                  </a:lnTo>
                  <a:lnTo>
                    <a:pt x="276010" y="405121"/>
                  </a:lnTo>
                  <a:lnTo>
                    <a:pt x="277368" y="3977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534411" y="2778251"/>
              <a:ext cx="239395" cy="501650"/>
            </a:xfrm>
            <a:custGeom>
              <a:avLst/>
              <a:gdLst/>
              <a:ahLst/>
              <a:cxnLst/>
              <a:rect l="l" t="t" r="r" b="b"/>
              <a:pathLst>
                <a:path w="239394" h="501650">
                  <a:moveTo>
                    <a:pt x="239267" y="376427"/>
                  </a:moveTo>
                  <a:lnTo>
                    <a:pt x="239267" y="124967"/>
                  </a:lnTo>
                  <a:lnTo>
                    <a:pt x="118871" y="124967"/>
                  </a:lnTo>
                  <a:lnTo>
                    <a:pt x="118871" y="0"/>
                  </a:lnTo>
                  <a:lnTo>
                    <a:pt x="0" y="251459"/>
                  </a:lnTo>
                  <a:lnTo>
                    <a:pt x="118871" y="501395"/>
                  </a:lnTo>
                  <a:lnTo>
                    <a:pt x="118871" y="376427"/>
                  </a:lnTo>
                  <a:lnTo>
                    <a:pt x="239267" y="376427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514600" y="2756916"/>
              <a:ext cx="277495" cy="544195"/>
            </a:xfrm>
            <a:custGeom>
              <a:avLst/>
              <a:gdLst/>
              <a:ahLst/>
              <a:cxnLst/>
              <a:rect l="l" t="t" r="r" b="b"/>
              <a:pathLst>
                <a:path w="277494" h="544195">
                  <a:moveTo>
                    <a:pt x="158496" y="128016"/>
                  </a:moveTo>
                  <a:lnTo>
                    <a:pt x="158496" y="12192"/>
                  </a:lnTo>
                  <a:lnTo>
                    <a:pt x="152400" y="4572"/>
                  </a:lnTo>
                  <a:lnTo>
                    <a:pt x="143256" y="1524"/>
                  </a:lnTo>
                  <a:lnTo>
                    <a:pt x="134112" y="0"/>
                  </a:lnTo>
                  <a:lnTo>
                    <a:pt x="124968" y="4572"/>
                  </a:lnTo>
                  <a:lnTo>
                    <a:pt x="121920" y="12192"/>
                  </a:lnTo>
                  <a:lnTo>
                    <a:pt x="1524" y="263652"/>
                  </a:lnTo>
                  <a:lnTo>
                    <a:pt x="0" y="269748"/>
                  </a:lnTo>
                  <a:lnTo>
                    <a:pt x="0" y="274320"/>
                  </a:lnTo>
                  <a:lnTo>
                    <a:pt x="1524" y="280416"/>
                  </a:lnTo>
                  <a:lnTo>
                    <a:pt x="36576" y="353625"/>
                  </a:lnTo>
                  <a:lnTo>
                    <a:pt x="36576" y="263652"/>
                  </a:lnTo>
                  <a:lnTo>
                    <a:pt x="40538" y="272034"/>
                  </a:lnTo>
                  <a:lnTo>
                    <a:pt x="120396" y="103104"/>
                  </a:lnTo>
                  <a:lnTo>
                    <a:pt x="120396" y="21336"/>
                  </a:lnTo>
                  <a:lnTo>
                    <a:pt x="155448" y="28956"/>
                  </a:lnTo>
                  <a:lnTo>
                    <a:pt x="155448" y="128016"/>
                  </a:lnTo>
                  <a:lnTo>
                    <a:pt x="158496" y="128016"/>
                  </a:lnTo>
                  <a:close/>
                </a:path>
                <a:path w="277494" h="544195">
                  <a:moveTo>
                    <a:pt x="40538" y="272034"/>
                  </a:moveTo>
                  <a:lnTo>
                    <a:pt x="36576" y="263652"/>
                  </a:lnTo>
                  <a:lnTo>
                    <a:pt x="36576" y="280416"/>
                  </a:lnTo>
                  <a:lnTo>
                    <a:pt x="40538" y="272034"/>
                  </a:lnTo>
                  <a:close/>
                </a:path>
                <a:path w="277494" h="544195">
                  <a:moveTo>
                    <a:pt x="155448" y="515112"/>
                  </a:moveTo>
                  <a:lnTo>
                    <a:pt x="40538" y="272034"/>
                  </a:lnTo>
                  <a:lnTo>
                    <a:pt x="36576" y="280416"/>
                  </a:lnTo>
                  <a:lnTo>
                    <a:pt x="36576" y="353625"/>
                  </a:lnTo>
                  <a:lnTo>
                    <a:pt x="120396" y="528692"/>
                  </a:lnTo>
                  <a:lnTo>
                    <a:pt x="120396" y="522732"/>
                  </a:lnTo>
                  <a:lnTo>
                    <a:pt x="155448" y="515112"/>
                  </a:lnTo>
                  <a:close/>
                </a:path>
                <a:path w="277494" h="544195">
                  <a:moveTo>
                    <a:pt x="155448" y="28956"/>
                  </a:moveTo>
                  <a:lnTo>
                    <a:pt x="120396" y="21336"/>
                  </a:lnTo>
                  <a:lnTo>
                    <a:pt x="120396" y="103104"/>
                  </a:lnTo>
                  <a:lnTo>
                    <a:pt x="155448" y="28956"/>
                  </a:lnTo>
                  <a:close/>
                </a:path>
                <a:path w="277494" h="544195">
                  <a:moveTo>
                    <a:pt x="155448" y="128016"/>
                  </a:moveTo>
                  <a:lnTo>
                    <a:pt x="155448" y="28956"/>
                  </a:lnTo>
                  <a:lnTo>
                    <a:pt x="120396" y="103104"/>
                  </a:lnTo>
                  <a:lnTo>
                    <a:pt x="120396" y="146304"/>
                  </a:lnTo>
                  <a:lnTo>
                    <a:pt x="121753" y="153900"/>
                  </a:lnTo>
                  <a:lnTo>
                    <a:pt x="125539" y="160210"/>
                  </a:lnTo>
                  <a:lnTo>
                    <a:pt x="131325" y="164520"/>
                  </a:lnTo>
                  <a:lnTo>
                    <a:pt x="138684" y="166116"/>
                  </a:lnTo>
                  <a:lnTo>
                    <a:pt x="138684" y="128016"/>
                  </a:lnTo>
                  <a:lnTo>
                    <a:pt x="155448" y="128016"/>
                  </a:lnTo>
                  <a:close/>
                </a:path>
                <a:path w="277494" h="544195">
                  <a:moveTo>
                    <a:pt x="259080" y="377952"/>
                  </a:moveTo>
                  <a:lnTo>
                    <a:pt x="138684" y="377952"/>
                  </a:lnTo>
                  <a:lnTo>
                    <a:pt x="131325" y="379547"/>
                  </a:lnTo>
                  <a:lnTo>
                    <a:pt x="125539" y="383857"/>
                  </a:lnTo>
                  <a:lnTo>
                    <a:pt x="121753" y="390167"/>
                  </a:lnTo>
                  <a:lnTo>
                    <a:pt x="120396" y="397764"/>
                  </a:lnTo>
                  <a:lnTo>
                    <a:pt x="120396" y="440963"/>
                  </a:lnTo>
                  <a:lnTo>
                    <a:pt x="138684" y="479649"/>
                  </a:lnTo>
                  <a:lnTo>
                    <a:pt x="138684" y="416052"/>
                  </a:lnTo>
                  <a:lnTo>
                    <a:pt x="158496" y="397764"/>
                  </a:lnTo>
                  <a:lnTo>
                    <a:pt x="158496" y="416052"/>
                  </a:lnTo>
                  <a:lnTo>
                    <a:pt x="239268" y="416052"/>
                  </a:lnTo>
                  <a:lnTo>
                    <a:pt x="239268" y="397764"/>
                  </a:lnTo>
                  <a:lnTo>
                    <a:pt x="259080" y="377952"/>
                  </a:lnTo>
                  <a:close/>
                </a:path>
                <a:path w="277494" h="544195">
                  <a:moveTo>
                    <a:pt x="155448" y="535686"/>
                  </a:moveTo>
                  <a:lnTo>
                    <a:pt x="155448" y="515112"/>
                  </a:lnTo>
                  <a:lnTo>
                    <a:pt x="120396" y="522732"/>
                  </a:lnTo>
                  <a:lnTo>
                    <a:pt x="120396" y="528692"/>
                  </a:lnTo>
                  <a:lnTo>
                    <a:pt x="121920" y="531876"/>
                  </a:lnTo>
                  <a:lnTo>
                    <a:pt x="124968" y="539496"/>
                  </a:lnTo>
                  <a:lnTo>
                    <a:pt x="134112" y="544068"/>
                  </a:lnTo>
                  <a:lnTo>
                    <a:pt x="143256" y="542544"/>
                  </a:lnTo>
                  <a:lnTo>
                    <a:pt x="152400" y="539496"/>
                  </a:lnTo>
                  <a:lnTo>
                    <a:pt x="155448" y="535686"/>
                  </a:lnTo>
                  <a:close/>
                </a:path>
                <a:path w="277494" h="544195">
                  <a:moveTo>
                    <a:pt x="277368" y="397764"/>
                  </a:moveTo>
                  <a:lnTo>
                    <a:pt x="277368" y="146304"/>
                  </a:lnTo>
                  <a:lnTo>
                    <a:pt x="259080" y="128016"/>
                  </a:lnTo>
                  <a:lnTo>
                    <a:pt x="138684" y="128016"/>
                  </a:lnTo>
                  <a:lnTo>
                    <a:pt x="158496" y="146304"/>
                  </a:lnTo>
                  <a:lnTo>
                    <a:pt x="158496" y="166116"/>
                  </a:lnTo>
                  <a:lnTo>
                    <a:pt x="239268" y="166116"/>
                  </a:lnTo>
                  <a:lnTo>
                    <a:pt x="239268" y="146304"/>
                  </a:lnTo>
                  <a:lnTo>
                    <a:pt x="259080" y="166116"/>
                  </a:lnTo>
                  <a:lnTo>
                    <a:pt x="259080" y="416052"/>
                  </a:lnTo>
                  <a:lnTo>
                    <a:pt x="266438" y="414694"/>
                  </a:lnTo>
                  <a:lnTo>
                    <a:pt x="272224" y="410908"/>
                  </a:lnTo>
                  <a:lnTo>
                    <a:pt x="276010" y="405122"/>
                  </a:lnTo>
                  <a:lnTo>
                    <a:pt x="277368" y="397764"/>
                  </a:lnTo>
                  <a:close/>
                </a:path>
                <a:path w="277494" h="544195">
                  <a:moveTo>
                    <a:pt x="158496" y="166116"/>
                  </a:moveTo>
                  <a:lnTo>
                    <a:pt x="158496" y="146304"/>
                  </a:lnTo>
                  <a:lnTo>
                    <a:pt x="138684" y="128016"/>
                  </a:lnTo>
                  <a:lnTo>
                    <a:pt x="138684" y="166116"/>
                  </a:lnTo>
                  <a:lnTo>
                    <a:pt x="158496" y="166116"/>
                  </a:lnTo>
                  <a:close/>
                </a:path>
                <a:path w="277494" h="544195">
                  <a:moveTo>
                    <a:pt x="158496" y="416052"/>
                  </a:moveTo>
                  <a:lnTo>
                    <a:pt x="158496" y="397764"/>
                  </a:lnTo>
                  <a:lnTo>
                    <a:pt x="138684" y="416052"/>
                  </a:lnTo>
                  <a:lnTo>
                    <a:pt x="158496" y="416052"/>
                  </a:lnTo>
                  <a:close/>
                </a:path>
                <a:path w="277494" h="544195">
                  <a:moveTo>
                    <a:pt x="158496" y="531876"/>
                  </a:moveTo>
                  <a:lnTo>
                    <a:pt x="158496" y="416052"/>
                  </a:lnTo>
                  <a:lnTo>
                    <a:pt x="138684" y="416052"/>
                  </a:lnTo>
                  <a:lnTo>
                    <a:pt x="138684" y="479649"/>
                  </a:lnTo>
                  <a:lnTo>
                    <a:pt x="155448" y="515112"/>
                  </a:lnTo>
                  <a:lnTo>
                    <a:pt x="155448" y="535686"/>
                  </a:lnTo>
                  <a:lnTo>
                    <a:pt x="158496" y="531876"/>
                  </a:lnTo>
                  <a:close/>
                </a:path>
                <a:path w="277494" h="544195">
                  <a:moveTo>
                    <a:pt x="259080" y="166116"/>
                  </a:moveTo>
                  <a:lnTo>
                    <a:pt x="239268" y="146304"/>
                  </a:lnTo>
                  <a:lnTo>
                    <a:pt x="239268" y="166116"/>
                  </a:lnTo>
                  <a:lnTo>
                    <a:pt x="259080" y="166116"/>
                  </a:lnTo>
                  <a:close/>
                </a:path>
                <a:path w="277494" h="544195">
                  <a:moveTo>
                    <a:pt x="259080" y="377952"/>
                  </a:moveTo>
                  <a:lnTo>
                    <a:pt x="259080" y="166116"/>
                  </a:lnTo>
                  <a:lnTo>
                    <a:pt x="239268" y="166116"/>
                  </a:lnTo>
                  <a:lnTo>
                    <a:pt x="239268" y="377952"/>
                  </a:lnTo>
                  <a:lnTo>
                    <a:pt x="259080" y="377952"/>
                  </a:lnTo>
                  <a:close/>
                </a:path>
                <a:path w="277494" h="544195">
                  <a:moveTo>
                    <a:pt x="259080" y="416052"/>
                  </a:moveTo>
                  <a:lnTo>
                    <a:pt x="259080" y="377952"/>
                  </a:lnTo>
                  <a:lnTo>
                    <a:pt x="239268" y="397764"/>
                  </a:lnTo>
                  <a:lnTo>
                    <a:pt x="239268" y="416052"/>
                  </a:lnTo>
                  <a:lnTo>
                    <a:pt x="259080" y="4160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61"/>
          <p:cNvSpPr/>
          <p:nvPr/>
        </p:nvSpPr>
        <p:spPr>
          <a:xfrm>
            <a:off x="5562600" y="3493020"/>
            <a:ext cx="3507104" cy="559435"/>
          </a:xfrm>
          <a:custGeom>
            <a:avLst/>
            <a:gdLst/>
            <a:ahLst/>
            <a:cxnLst/>
            <a:rect l="l" t="t" r="r" b="b"/>
            <a:pathLst>
              <a:path w="3507104" h="559435">
                <a:moveTo>
                  <a:pt x="3506724" y="6096"/>
                </a:moveTo>
                <a:lnTo>
                  <a:pt x="3500628" y="0"/>
                </a:lnTo>
                <a:lnTo>
                  <a:pt x="6096" y="0"/>
                </a:lnTo>
                <a:lnTo>
                  <a:pt x="0" y="6096"/>
                </a:lnTo>
                <a:lnTo>
                  <a:pt x="0" y="553212"/>
                </a:lnTo>
                <a:lnTo>
                  <a:pt x="6096" y="559308"/>
                </a:lnTo>
                <a:lnTo>
                  <a:pt x="12192" y="559308"/>
                </a:lnTo>
                <a:lnTo>
                  <a:pt x="25908" y="559308"/>
                </a:lnTo>
                <a:lnTo>
                  <a:pt x="3480816" y="559308"/>
                </a:lnTo>
                <a:lnTo>
                  <a:pt x="3494532" y="559308"/>
                </a:lnTo>
                <a:lnTo>
                  <a:pt x="3500628" y="559308"/>
                </a:lnTo>
                <a:lnTo>
                  <a:pt x="3506724" y="553212"/>
                </a:lnTo>
                <a:lnTo>
                  <a:pt x="350672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5798309" y="3609846"/>
            <a:ext cx="303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Selection: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Proportionate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934205" y="3493008"/>
            <a:ext cx="1766570" cy="559435"/>
            <a:chOff x="934205" y="3493008"/>
            <a:chExt cx="1766570" cy="559435"/>
          </a:xfrm>
        </p:grpSpPr>
        <p:sp>
          <p:nvSpPr>
            <p:cNvPr id="164" name="object 164"/>
            <p:cNvSpPr/>
            <p:nvPr/>
          </p:nvSpPr>
          <p:spPr>
            <a:xfrm>
              <a:off x="946397" y="3505199"/>
              <a:ext cx="1742439" cy="533400"/>
            </a:xfrm>
            <a:custGeom>
              <a:avLst/>
              <a:gdLst/>
              <a:ahLst/>
              <a:cxnLst/>
              <a:rect l="l" t="t" r="r" b="b"/>
              <a:pathLst>
                <a:path w="1742439" h="533400">
                  <a:moveTo>
                    <a:pt x="1741931" y="533399"/>
                  </a:moveTo>
                  <a:lnTo>
                    <a:pt x="1741931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1741931" y="533399"/>
                  </a:lnTo>
                  <a:close/>
                </a:path>
              </a:pathLst>
            </a:custGeom>
            <a:solidFill>
              <a:srgbClr val="BF7E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34205" y="3493008"/>
              <a:ext cx="1766570" cy="559435"/>
            </a:xfrm>
            <a:custGeom>
              <a:avLst/>
              <a:gdLst/>
              <a:ahLst/>
              <a:cxnLst/>
              <a:rect l="l" t="t" r="r" b="b"/>
              <a:pathLst>
                <a:path w="1766570" h="559435">
                  <a:moveTo>
                    <a:pt x="1766322" y="553212"/>
                  </a:moveTo>
                  <a:lnTo>
                    <a:pt x="1766322" y="6096"/>
                  </a:lnTo>
                  <a:lnTo>
                    <a:pt x="1760226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53212"/>
                  </a:lnTo>
                  <a:lnTo>
                    <a:pt x="6096" y="559308"/>
                  </a:lnTo>
                  <a:lnTo>
                    <a:pt x="12192" y="5593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740414" y="25908"/>
                  </a:lnTo>
                  <a:lnTo>
                    <a:pt x="1740414" y="12192"/>
                  </a:lnTo>
                  <a:lnTo>
                    <a:pt x="1754130" y="25908"/>
                  </a:lnTo>
                  <a:lnTo>
                    <a:pt x="1754130" y="559308"/>
                  </a:lnTo>
                  <a:lnTo>
                    <a:pt x="1760226" y="559308"/>
                  </a:lnTo>
                  <a:lnTo>
                    <a:pt x="1766322" y="553212"/>
                  </a:lnTo>
                  <a:close/>
                </a:path>
                <a:path w="1766570" h="5594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766570" h="559435">
                  <a:moveTo>
                    <a:pt x="25908" y="5334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533400"/>
                  </a:lnTo>
                  <a:lnTo>
                    <a:pt x="25908" y="533400"/>
                  </a:lnTo>
                  <a:close/>
                </a:path>
                <a:path w="1766570" h="559435">
                  <a:moveTo>
                    <a:pt x="1754130" y="533400"/>
                  </a:moveTo>
                  <a:lnTo>
                    <a:pt x="12192" y="533400"/>
                  </a:lnTo>
                  <a:lnTo>
                    <a:pt x="25908" y="545592"/>
                  </a:lnTo>
                  <a:lnTo>
                    <a:pt x="25908" y="559308"/>
                  </a:lnTo>
                  <a:lnTo>
                    <a:pt x="1740414" y="559308"/>
                  </a:lnTo>
                  <a:lnTo>
                    <a:pt x="1740414" y="545592"/>
                  </a:lnTo>
                  <a:lnTo>
                    <a:pt x="1754130" y="533400"/>
                  </a:lnTo>
                  <a:close/>
                </a:path>
                <a:path w="1766570" h="559435">
                  <a:moveTo>
                    <a:pt x="25908" y="559308"/>
                  </a:moveTo>
                  <a:lnTo>
                    <a:pt x="25908" y="545592"/>
                  </a:lnTo>
                  <a:lnTo>
                    <a:pt x="12192" y="533400"/>
                  </a:lnTo>
                  <a:lnTo>
                    <a:pt x="12192" y="559308"/>
                  </a:lnTo>
                  <a:lnTo>
                    <a:pt x="25908" y="559308"/>
                  </a:lnTo>
                  <a:close/>
                </a:path>
                <a:path w="1766570" h="559435">
                  <a:moveTo>
                    <a:pt x="1754130" y="25908"/>
                  </a:moveTo>
                  <a:lnTo>
                    <a:pt x="1740414" y="12192"/>
                  </a:lnTo>
                  <a:lnTo>
                    <a:pt x="1740414" y="25908"/>
                  </a:lnTo>
                  <a:lnTo>
                    <a:pt x="1754130" y="25908"/>
                  </a:lnTo>
                  <a:close/>
                </a:path>
                <a:path w="1766570" h="559435">
                  <a:moveTo>
                    <a:pt x="1754130" y="533400"/>
                  </a:moveTo>
                  <a:lnTo>
                    <a:pt x="1754130" y="25908"/>
                  </a:lnTo>
                  <a:lnTo>
                    <a:pt x="1740414" y="25908"/>
                  </a:lnTo>
                  <a:lnTo>
                    <a:pt x="1740414" y="533400"/>
                  </a:lnTo>
                  <a:lnTo>
                    <a:pt x="1754130" y="533400"/>
                  </a:lnTo>
                  <a:close/>
                </a:path>
                <a:path w="1766570" h="559435">
                  <a:moveTo>
                    <a:pt x="1754130" y="559308"/>
                  </a:moveTo>
                  <a:lnTo>
                    <a:pt x="1754130" y="533400"/>
                  </a:lnTo>
                  <a:lnTo>
                    <a:pt x="1740414" y="545592"/>
                  </a:lnTo>
                  <a:lnTo>
                    <a:pt x="1740414" y="559308"/>
                  </a:lnTo>
                  <a:lnTo>
                    <a:pt x="1754130" y="559308"/>
                  </a:lnTo>
                  <a:close/>
                </a:path>
              </a:pathLst>
            </a:custGeom>
            <a:solidFill>
              <a:srgbClr val="A15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6" name="object 166"/>
          <p:cNvSpPr txBox="1"/>
          <p:nvPr/>
        </p:nvSpPr>
        <p:spPr>
          <a:xfrm>
            <a:off x="946397" y="3505200"/>
            <a:ext cx="1742439" cy="53340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19"/>
              </a:spcBef>
            </a:pP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Initial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7" name="object 167"/>
          <p:cNvGrpSpPr/>
          <p:nvPr/>
        </p:nvGrpSpPr>
        <p:grpSpPr>
          <a:xfrm>
            <a:off x="4104132" y="3499104"/>
            <a:ext cx="1484630" cy="559435"/>
            <a:chOff x="4104132" y="3499104"/>
            <a:chExt cx="1484630" cy="559435"/>
          </a:xfrm>
        </p:grpSpPr>
        <p:sp>
          <p:nvSpPr>
            <p:cNvPr id="168" name="object 168"/>
            <p:cNvSpPr/>
            <p:nvPr/>
          </p:nvSpPr>
          <p:spPr>
            <a:xfrm>
              <a:off x="4117847" y="3512820"/>
              <a:ext cx="1457325" cy="533400"/>
            </a:xfrm>
            <a:custGeom>
              <a:avLst/>
              <a:gdLst/>
              <a:ahLst/>
              <a:cxnLst/>
              <a:rect l="l" t="t" r="r" b="b"/>
              <a:pathLst>
                <a:path w="1457325" h="533400">
                  <a:moveTo>
                    <a:pt x="1456943" y="533399"/>
                  </a:moveTo>
                  <a:lnTo>
                    <a:pt x="1456943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1456943" y="533399"/>
                  </a:lnTo>
                  <a:close/>
                </a:path>
              </a:pathLst>
            </a:custGeom>
            <a:solidFill>
              <a:srgbClr val="95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104132" y="3499104"/>
              <a:ext cx="1484630" cy="559435"/>
            </a:xfrm>
            <a:custGeom>
              <a:avLst/>
              <a:gdLst/>
              <a:ahLst/>
              <a:cxnLst/>
              <a:rect l="l" t="t" r="r" b="b"/>
              <a:pathLst>
                <a:path w="1484629" h="559435">
                  <a:moveTo>
                    <a:pt x="1484376" y="553212"/>
                  </a:moveTo>
                  <a:lnTo>
                    <a:pt x="1484376" y="6096"/>
                  </a:lnTo>
                  <a:lnTo>
                    <a:pt x="1478280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553212"/>
                  </a:lnTo>
                  <a:lnTo>
                    <a:pt x="6096" y="559308"/>
                  </a:lnTo>
                  <a:lnTo>
                    <a:pt x="13716" y="559308"/>
                  </a:lnTo>
                  <a:lnTo>
                    <a:pt x="13716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1458468" y="25908"/>
                  </a:lnTo>
                  <a:lnTo>
                    <a:pt x="1458468" y="13716"/>
                  </a:lnTo>
                  <a:lnTo>
                    <a:pt x="1470660" y="25908"/>
                  </a:lnTo>
                  <a:lnTo>
                    <a:pt x="1470660" y="559308"/>
                  </a:lnTo>
                  <a:lnTo>
                    <a:pt x="1478280" y="559308"/>
                  </a:lnTo>
                  <a:lnTo>
                    <a:pt x="1484376" y="553212"/>
                  </a:lnTo>
                  <a:close/>
                </a:path>
                <a:path w="1484629" h="559435">
                  <a:moveTo>
                    <a:pt x="25908" y="25908"/>
                  </a:moveTo>
                  <a:lnTo>
                    <a:pt x="25908" y="13716"/>
                  </a:lnTo>
                  <a:lnTo>
                    <a:pt x="13716" y="25908"/>
                  </a:lnTo>
                  <a:lnTo>
                    <a:pt x="25908" y="25908"/>
                  </a:lnTo>
                  <a:close/>
                </a:path>
                <a:path w="1484629" h="559435">
                  <a:moveTo>
                    <a:pt x="25908" y="533400"/>
                  </a:moveTo>
                  <a:lnTo>
                    <a:pt x="25908" y="25908"/>
                  </a:lnTo>
                  <a:lnTo>
                    <a:pt x="13716" y="25908"/>
                  </a:lnTo>
                  <a:lnTo>
                    <a:pt x="13716" y="533400"/>
                  </a:lnTo>
                  <a:lnTo>
                    <a:pt x="25908" y="533400"/>
                  </a:lnTo>
                  <a:close/>
                </a:path>
                <a:path w="1484629" h="559435">
                  <a:moveTo>
                    <a:pt x="1470660" y="533400"/>
                  </a:moveTo>
                  <a:lnTo>
                    <a:pt x="13716" y="533400"/>
                  </a:lnTo>
                  <a:lnTo>
                    <a:pt x="25908" y="547116"/>
                  </a:lnTo>
                  <a:lnTo>
                    <a:pt x="25908" y="559308"/>
                  </a:lnTo>
                  <a:lnTo>
                    <a:pt x="1458468" y="559308"/>
                  </a:lnTo>
                  <a:lnTo>
                    <a:pt x="1458468" y="547116"/>
                  </a:lnTo>
                  <a:lnTo>
                    <a:pt x="1470660" y="533400"/>
                  </a:lnTo>
                  <a:close/>
                </a:path>
                <a:path w="1484629" h="559435">
                  <a:moveTo>
                    <a:pt x="25908" y="559308"/>
                  </a:moveTo>
                  <a:lnTo>
                    <a:pt x="25908" y="547116"/>
                  </a:lnTo>
                  <a:lnTo>
                    <a:pt x="13716" y="533400"/>
                  </a:lnTo>
                  <a:lnTo>
                    <a:pt x="13716" y="559308"/>
                  </a:lnTo>
                  <a:lnTo>
                    <a:pt x="25908" y="559308"/>
                  </a:lnTo>
                  <a:close/>
                </a:path>
                <a:path w="1484629" h="559435">
                  <a:moveTo>
                    <a:pt x="1470660" y="25908"/>
                  </a:moveTo>
                  <a:lnTo>
                    <a:pt x="1458468" y="13716"/>
                  </a:lnTo>
                  <a:lnTo>
                    <a:pt x="1458468" y="25908"/>
                  </a:lnTo>
                  <a:lnTo>
                    <a:pt x="1470660" y="25908"/>
                  </a:lnTo>
                  <a:close/>
                </a:path>
                <a:path w="1484629" h="559435">
                  <a:moveTo>
                    <a:pt x="1470660" y="533400"/>
                  </a:moveTo>
                  <a:lnTo>
                    <a:pt x="1470660" y="25908"/>
                  </a:lnTo>
                  <a:lnTo>
                    <a:pt x="1458468" y="25908"/>
                  </a:lnTo>
                  <a:lnTo>
                    <a:pt x="1458468" y="533400"/>
                  </a:lnTo>
                  <a:lnTo>
                    <a:pt x="1470660" y="533400"/>
                  </a:lnTo>
                  <a:close/>
                </a:path>
                <a:path w="1484629" h="559435">
                  <a:moveTo>
                    <a:pt x="1470660" y="559308"/>
                  </a:moveTo>
                  <a:lnTo>
                    <a:pt x="1470660" y="533400"/>
                  </a:lnTo>
                  <a:lnTo>
                    <a:pt x="1458468" y="547116"/>
                  </a:lnTo>
                  <a:lnTo>
                    <a:pt x="1458468" y="559308"/>
                  </a:lnTo>
                  <a:lnTo>
                    <a:pt x="1470660" y="559308"/>
                  </a:lnTo>
                  <a:close/>
                </a:path>
              </a:pathLst>
            </a:custGeom>
            <a:solidFill>
              <a:srgbClr val="6D64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4352034" y="3478782"/>
            <a:ext cx="983615" cy="93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8595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Fitness  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420"/>
              </a:spcBef>
              <a:tabLst>
                <a:tab pos="754380" algn="l"/>
              </a:tabLst>
            </a:pP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000" spc="-34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1" name="object 171"/>
          <p:cNvGrpSpPr/>
          <p:nvPr/>
        </p:nvGrpSpPr>
        <p:grpSpPr>
          <a:xfrm>
            <a:off x="2674620" y="3494532"/>
            <a:ext cx="1455420" cy="558165"/>
            <a:chOff x="2674620" y="3494532"/>
            <a:chExt cx="1455420" cy="558165"/>
          </a:xfrm>
        </p:grpSpPr>
        <p:sp>
          <p:nvSpPr>
            <p:cNvPr id="172" name="object 172"/>
            <p:cNvSpPr/>
            <p:nvPr/>
          </p:nvSpPr>
          <p:spPr>
            <a:xfrm>
              <a:off x="2688335" y="3506723"/>
              <a:ext cx="1430020" cy="533400"/>
            </a:xfrm>
            <a:custGeom>
              <a:avLst/>
              <a:gdLst/>
              <a:ahLst/>
              <a:cxnLst/>
              <a:rect l="l" t="t" r="r" b="b"/>
              <a:pathLst>
                <a:path w="1430020" h="533400">
                  <a:moveTo>
                    <a:pt x="1429511" y="533399"/>
                  </a:moveTo>
                  <a:lnTo>
                    <a:pt x="1429511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1429511" y="533399"/>
                  </a:lnTo>
                  <a:close/>
                </a:path>
              </a:pathLst>
            </a:custGeom>
            <a:solidFill>
              <a:srgbClr val="A4AA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674620" y="3494532"/>
              <a:ext cx="1455420" cy="558165"/>
            </a:xfrm>
            <a:custGeom>
              <a:avLst/>
              <a:gdLst/>
              <a:ahLst/>
              <a:cxnLst/>
              <a:rect l="l" t="t" r="r" b="b"/>
              <a:pathLst>
                <a:path w="1455420" h="558164">
                  <a:moveTo>
                    <a:pt x="1455420" y="553212"/>
                  </a:moveTo>
                  <a:lnTo>
                    <a:pt x="1455420" y="4572"/>
                  </a:lnTo>
                  <a:lnTo>
                    <a:pt x="1449324" y="0"/>
                  </a:lnTo>
                  <a:lnTo>
                    <a:pt x="6096" y="0"/>
                  </a:lnTo>
                  <a:lnTo>
                    <a:pt x="0" y="4572"/>
                  </a:lnTo>
                  <a:lnTo>
                    <a:pt x="0" y="553212"/>
                  </a:lnTo>
                  <a:lnTo>
                    <a:pt x="6096" y="557784"/>
                  </a:lnTo>
                  <a:lnTo>
                    <a:pt x="13716" y="557784"/>
                  </a:lnTo>
                  <a:lnTo>
                    <a:pt x="13716" y="24384"/>
                  </a:lnTo>
                  <a:lnTo>
                    <a:pt x="25908" y="12192"/>
                  </a:lnTo>
                  <a:lnTo>
                    <a:pt x="25908" y="24384"/>
                  </a:lnTo>
                  <a:lnTo>
                    <a:pt x="1429512" y="24384"/>
                  </a:lnTo>
                  <a:lnTo>
                    <a:pt x="1429512" y="12192"/>
                  </a:lnTo>
                  <a:lnTo>
                    <a:pt x="1443228" y="24384"/>
                  </a:lnTo>
                  <a:lnTo>
                    <a:pt x="1443228" y="557784"/>
                  </a:lnTo>
                  <a:lnTo>
                    <a:pt x="1449324" y="557784"/>
                  </a:lnTo>
                  <a:lnTo>
                    <a:pt x="1455420" y="553212"/>
                  </a:lnTo>
                  <a:close/>
                </a:path>
                <a:path w="1455420" h="558164">
                  <a:moveTo>
                    <a:pt x="25908" y="24384"/>
                  </a:moveTo>
                  <a:lnTo>
                    <a:pt x="25908" y="12192"/>
                  </a:lnTo>
                  <a:lnTo>
                    <a:pt x="13716" y="24384"/>
                  </a:lnTo>
                  <a:lnTo>
                    <a:pt x="25908" y="24384"/>
                  </a:lnTo>
                  <a:close/>
                </a:path>
                <a:path w="1455420" h="558164">
                  <a:moveTo>
                    <a:pt x="25908" y="533400"/>
                  </a:moveTo>
                  <a:lnTo>
                    <a:pt x="25908" y="24384"/>
                  </a:lnTo>
                  <a:lnTo>
                    <a:pt x="13716" y="24384"/>
                  </a:lnTo>
                  <a:lnTo>
                    <a:pt x="13716" y="533400"/>
                  </a:lnTo>
                  <a:lnTo>
                    <a:pt x="25908" y="533400"/>
                  </a:lnTo>
                  <a:close/>
                </a:path>
                <a:path w="1455420" h="558164">
                  <a:moveTo>
                    <a:pt x="1443228" y="533400"/>
                  </a:moveTo>
                  <a:lnTo>
                    <a:pt x="13716" y="533400"/>
                  </a:lnTo>
                  <a:lnTo>
                    <a:pt x="25908" y="545592"/>
                  </a:lnTo>
                  <a:lnTo>
                    <a:pt x="25908" y="557784"/>
                  </a:lnTo>
                  <a:lnTo>
                    <a:pt x="1429512" y="557784"/>
                  </a:lnTo>
                  <a:lnTo>
                    <a:pt x="1429512" y="545592"/>
                  </a:lnTo>
                  <a:lnTo>
                    <a:pt x="1443228" y="533400"/>
                  </a:lnTo>
                  <a:close/>
                </a:path>
                <a:path w="1455420" h="558164">
                  <a:moveTo>
                    <a:pt x="25908" y="557784"/>
                  </a:moveTo>
                  <a:lnTo>
                    <a:pt x="25908" y="545592"/>
                  </a:lnTo>
                  <a:lnTo>
                    <a:pt x="13716" y="533400"/>
                  </a:lnTo>
                  <a:lnTo>
                    <a:pt x="13716" y="557784"/>
                  </a:lnTo>
                  <a:lnTo>
                    <a:pt x="25908" y="557784"/>
                  </a:lnTo>
                  <a:close/>
                </a:path>
                <a:path w="1455420" h="558164">
                  <a:moveTo>
                    <a:pt x="1443228" y="24384"/>
                  </a:moveTo>
                  <a:lnTo>
                    <a:pt x="1429512" y="12192"/>
                  </a:lnTo>
                  <a:lnTo>
                    <a:pt x="1429512" y="24384"/>
                  </a:lnTo>
                  <a:lnTo>
                    <a:pt x="1443228" y="24384"/>
                  </a:lnTo>
                  <a:close/>
                </a:path>
                <a:path w="1455420" h="558164">
                  <a:moveTo>
                    <a:pt x="1443228" y="533400"/>
                  </a:moveTo>
                  <a:lnTo>
                    <a:pt x="1443228" y="24384"/>
                  </a:lnTo>
                  <a:lnTo>
                    <a:pt x="1429512" y="24384"/>
                  </a:lnTo>
                  <a:lnTo>
                    <a:pt x="1429512" y="533400"/>
                  </a:lnTo>
                  <a:lnTo>
                    <a:pt x="1443228" y="533400"/>
                  </a:lnTo>
                  <a:close/>
                </a:path>
                <a:path w="1455420" h="558164">
                  <a:moveTo>
                    <a:pt x="1443228" y="557784"/>
                  </a:moveTo>
                  <a:lnTo>
                    <a:pt x="1443228" y="533400"/>
                  </a:lnTo>
                  <a:lnTo>
                    <a:pt x="1429512" y="545592"/>
                  </a:lnTo>
                  <a:lnTo>
                    <a:pt x="1429512" y="557784"/>
                  </a:lnTo>
                  <a:lnTo>
                    <a:pt x="1443228" y="557784"/>
                  </a:lnTo>
                  <a:close/>
                </a:path>
              </a:pathLst>
            </a:custGeom>
            <a:solidFill>
              <a:srgbClr val="777C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4" name="object 174"/>
          <p:cNvSpPr txBox="1"/>
          <p:nvPr/>
        </p:nvSpPr>
        <p:spPr>
          <a:xfrm>
            <a:off x="2959098" y="3609846"/>
            <a:ext cx="884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Decoding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9284208" y="2260092"/>
            <a:ext cx="283845" cy="852169"/>
            <a:chOff x="9284208" y="2260092"/>
            <a:chExt cx="283845" cy="852169"/>
          </a:xfrm>
        </p:grpSpPr>
        <p:sp>
          <p:nvSpPr>
            <p:cNvPr id="176" name="object 176"/>
            <p:cNvSpPr/>
            <p:nvPr/>
          </p:nvSpPr>
          <p:spPr>
            <a:xfrm>
              <a:off x="9297923" y="2676143"/>
              <a:ext cx="256540" cy="422275"/>
            </a:xfrm>
            <a:custGeom>
              <a:avLst/>
              <a:gdLst/>
              <a:ahLst/>
              <a:cxnLst/>
              <a:rect l="l" t="t" r="r" b="b"/>
              <a:pathLst>
                <a:path w="256540" h="422275">
                  <a:moveTo>
                    <a:pt x="256539" y="53429"/>
                  </a:moveTo>
                  <a:lnTo>
                    <a:pt x="256031" y="0"/>
                  </a:lnTo>
                  <a:lnTo>
                    <a:pt x="249531" y="57019"/>
                  </a:lnTo>
                  <a:lnTo>
                    <a:pt x="237172" y="110966"/>
                  </a:lnTo>
                  <a:lnTo>
                    <a:pt x="219384" y="161055"/>
                  </a:lnTo>
                  <a:lnTo>
                    <a:pt x="196595" y="206501"/>
                  </a:lnTo>
                  <a:lnTo>
                    <a:pt x="169235" y="246518"/>
                  </a:lnTo>
                  <a:lnTo>
                    <a:pt x="137731" y="280320"/>
                  </a:lnTo>
                  <a:lnTo>
                    <a:pt x="102512" y="307121"/>
                  </a:lnTo>
                  <a:lnTo>
                    <a:pt x="64007" y="326135"/>
                  </a:lnTo>
                  <a:lnTo>
                    <a:pt x="64007" y="294131"/>
                  </a:lnTo>
                  <a:lnTo>
                    <a:pt x="0" y="370331"/>
                  </a:lnTo>
                  <a:lnTo>
                    <a:pt x="64007" y="422147"/>
                  </a:lnTo>
                  <a:lnTo>
                    <a:pt x="64007" y="390143"/>
                  </a:lnTo>
                  <a:lnTo>
                    <a:pt x="99299" y="373335"/>
                  </a:lnTo>
                  <a:lnTo>
                    <a:pt x="131819" y="349861"/>
                  </a:lnTo>
                  <a:lnTo>
                    <a:pt x="161268" y="320370"/>
                  </a:lnTo>
                  <a:lnTo>
                    <a:pt x="187342" y="285512"/>
                  </a:lnTo>
                  <a:lnTo>
                    <a:pt x="209740" y="245935"/>
                  </a:lnTo>
                  <a:lnTo>
                    <a:pt x="228161" y="202289"/>
                  </a:lnTo>
                  <a:lnTo>
                    <a:pt x="242302" y="155223"/>
                  </a:lnTo>
                  <a:lnTo>
                    <a:pt x="251862" y="105387"/>
                  </a:lnTo>
                  <a:lnTo>
                    <a:pt x="256539" y="53429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9297923" y="2272283"/>
              <a:ext cx="257810" cy="436245"/>
            </a:xfrm>
            <a:custGeom>
              <a:avLst/>
              <a:gdLst/>
              <a:ahLst/>
              <a:cxnLst/>
              <a:rect l="l" t="t" r="r" b="b"/>
              <a:pathLst>
                <a:path w="257809" h="436244">
                  <a:moveTo>
                    <a:pt x="257555" y="435863"/>
                  </a:moveTo>
                  <a:lnTo>
                    <a:pt x="257555" y="371855"/>
                  </a:lnTo>
                  <a:lnTo>
                    <a:pt x="254751" y="316822"/>
                  </a:lnTo>
                  <a:lnTo>
                    <a:pt x="246609" y="264324"/>
                  </a:lnTo>
                  <a:lnTo>
                    <a:pt x="233534" y="214930"/>
                  </a:lnTo>
                  <a:lnTo>
                    <a:pt x="215932" y="169213"/>
                  </a:lnTo>
                  <a:lnTo>
                    <a:pt x="194208" y="127741"/>
                  </a:lnTo>
                  <a:lnTo>
                    <a:pt x="168767" y="91085"/>
                  </a:lnTo>
                  <a:lnTo>
                    <a:pt x="140015" y="59814"/>
                  </a:lnTo>
                  <a:lnTo>
                    <a:pt x="108357" y="34501"/>
                  </a:lnTo>
                  <a:lnTo>
                    <a:pt x="74198" y="15714"/>
                  </a:lnTo>
                  <a:lnTo>
                    <a:pt x="0" y="0"/>
                  </a:lnTo>
                  <a:lnTo>
                    <a:pt x="0" y="64007"/>
                  </a:lnTo>
                  <a:lnTo>
                    <a:pt x="37944" y="68031"/>
                  </a:lnTo>
                  <a:lnTo>
                    <a:pt x="74198" y="79722"/>
                  </a:lnTo>
                  <a:lnTo>
                    <a:pt x="108357" y="98509"/>
                  </a:lnTo>
                  <a:lnTo>
                    <a:pt x="140015" y="123822"/>
                  </a:lnTo>
                  <a:lnTo>
                    <a:pt x="168767" y="155093"/>
                  </a:lnTo>
                  <a:lnTo>
                    <a:pt x="194208" y="191749"/>
                  </a:lnTo>
                  <a:lnTo>
                    <a:pt x="215932" y="233221"/>
                  </a:lnTo>
                  <a:lnTo>
                    <a:pt x="233534" y="278938"/>
                  </a:lnTo>
                  <a:lnTo>
                    <a:pt x="246609" y="328332"/>
                  </a:lnTo>
                  <a:lnTo>
                    <a:pt x="254751" y="380830"/>
                  </a:lnTo>
                  <a:lnTo>
                    <a:pt x="257555" y="435863"/>
                  </a:lnTo>
                  <a:close/>
                </a:path>
              </a:pathLst>
            </a:custGeom>
            <a:solidFill>
              <a:srgbClr val="B166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9284208" y="2260092"/>
              <a:ext cx="283845" cy="852169"/>
            </a:xfrm>
            <a:custGeom>
              <a:avLst/>
              <a:gdLst/>
              <a:ahLst/>
              <a:cxnLst/>
              <a:rect l="l" t="t" r="r" b="b"/>
              <a:pathLst>
                <a:path w="283845" h="852169">
                  <a:moveTo>
                    <a:pt x="91440" y="723079"/>
                  </a:moveTo>
                  <a:lnTo>
                    <a:pt x="91440" y="705612"/>
                  </a:lnTo>
                  <a:lnTo>
                    <a:pt x="86868" y="699516"/>
                  </a:lnTo>
                  <a:lnTo>
                    <a:pt x="77724" y="696468"/>
                  </a:lnTo>
                  <a:lnTo>
                    <a:pt x="71628" y="697992"/>
                  </a:lnTo>
                  <a:lnTo>
                    <a:pt x="68580" y="702564"/>
                  </a:lnTo>
                  <a:lnTo>
                    <a:pt x="4572" y="778764"/>
                  </a:lnTo>
                  <a:lnTo>
                    <a:pt x="1524" y="780288"/>
                  </a:lnTo>
                  <a:lnTo>
                    <a:pt x="0" y="783336"/>
                  </a:lnTo>
                  <a:lnTo>
                    <a:pt x="1524" y="787908"/>
                  </a:lnTo>
                  <a:lnTo>
                    <a:pt x="1524" y="790956"/>
                  </a:lnTo>
                  <a:lnTo>
                    <a:pt x="3048" y="794004"/>
                  </a:lnTo>
                  <a:lnTo>
                    <a:pt x="6096" y="795528"/>
                  </a:lnTo>
                  <a:lnTo>
                    <a:pt x="21336" y="808228"/>
                  </a:lnTo>
                  <a:lnTo>
                    <a:pt x="21336" y="777240"/>
                  </a:lnTo>
                  <a:lnTo>
                    <a:pt x="30734" y="784848"/>
                  </a:lnTo>
                  <a:lnTo>
                    <a:pt x="65532" y="744385"/>
                  </a:lnTo>
                  <a:lnTo>
                    <a:pt x="65532" y="710184"/>
                  </a:lnTo>
                  <a:lnTo>
                    <a:pt x="88392" y="717804"/>
                  </a:lnTo>
                  <a:lnTo>
                    <a:pt x="88392" y="724486"/>
                  </a:lnTo>
                  <a:lnTo>
                    <a:pt x="91440" y="723079"/>
                  </a:lnTo>
                  <a:close/>
                </a:path>
                <a:path w="283845" h="852169">
                  <a:moveTo>
                    <a:pt x="283464" y="416052"/>
                  </a:moveTo>
                  <a:lnTo>
                    <a:pt x="283464" y="364236"/>
                  </a:lnTo>
                  <a:lnTo>
                    <a:pt x="278892" y="306324"/>
                  </a:lnTo>
                  <a:lnTo>
                    <a:pt x="275844" y="288036"/>
                  </a:lnTo>
                  <a:lnTo>
                    <a:pt x="271272" y="269748"/>
                  </a:lnTo>
                  <a:lnTo>
                    <a:pt x="268224" y="252984"/>
                  </a:lnTo>
                  <a:lnTo>
                    <a:pt x="251460" y="201168"/>
                  </a:lnTo>
                  <a:lnTo>
                    <a:pt x="222504" y="140208"/>
                  </a:lnTo>
                  <a:lnTo>
                    <a:pt x="205740" y="114300"/>
                  </a:lnTo>
                  <a:lnTo>
                    <a:pt x="196596" y="100584"/>
                  </a:lnTo>
                  <a:lnTo>
                    <a:pt x="187452" y="88392"/>
                  </a:lnTo>
                  <a:lnTo>
                    <a:pt x="155448" y="56388"/>
                  </a:lnTo>
                  <a:lnTo>
                    <a:pt x="143256" y="47244"/>
                  </a:lnTo>
                  <a:lnTo>
                    <a:pt x="132588" y="38100"/>
                  </a:lnTo>
                  <a:lnTo>
                    <a:pt x="94488" y="16764"/>
                  </a:lnTo>
                  <a:lnTo>
                    <a:pt x="41148" y="1524"/>
                  </a:lnTo>
                  <a:lnTo>
                    <a:pt x="27432" y="0"/>
                  </a:lnTo>
                  <a:lnTo>
                    <a:pt x="10668" y="0"/>
                  </a:lnTo>
                  <a:lnTo>
                    <a:pt x="4572" y="3048"/>
                  </a:lnTo>
                  <a:lnTo>
                    <a:pt x="1524" y="6096"/>
                  </a:lnTo>
                  <a:lnTo>
                    <a:pt x="1524" y="83820"/>
                  </a:lnTo>
                  <a:lnTo>
                    <a:pt x="6096" y="89916"/>
                  </a:lnTo>
                  <a:lnTo>
                    <a:pt x="13716" y="89916"/>
                  </a:lnTo>
                  <a:lnTo>
                    <a:pt x="13716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50292" y="28956"/>
                  </a:lnTo>
                  <a:lnTo>
                    <a:pt x="62484" y="32004"/>
                  </a:lnTo>
                  <a:lnTo>
                    <a:pt x="74676" y="36576"/>
                  </a:lnTo>
                  <a:lnTo>
                    <a:pt x="96012" y="45720"/>
                  </a:lnTo>
                  <a:lnTo>
                    <a:pt x="108204" y="53340"/>
                  </a:lnTo>
                  <a:lnTo>
                    <a:pt x="118872" y="59436"/>
                  </a:lnTo>
                  <a:lnTo>
                    <a:pt x="129540" y="67056"/>
                  </a:lnTo>
                  <a:lnTo>
                    <a:pt x="138684" y="76200"/>
                  </a:lnTo>
                  <a:lnTo>
                    <a:pt x="149352" y="85344"/>
                  </a:lnTo>
                  <a:lnTo>
                    <a:pt x="158496" y="94488"/>
                  </a:lnTo>
                  <a:lnTo>
                    <a:pt x="167640" y="105156"/>
                  </a:lnTo>
                  <a:lnTo>
                    <a:pt x="176784" y="117348"/>
                  </a:lnTo>
                  <a:lnTo>
                    <a:pt x="185928" y="128016"/>
                  </a:lnTo>
                  <a:lnTo>
                    <a:pt x="193548" y="140208"/>
                  </a:lnTo>
                  <a:lnTo>
                    <a:pt x="216408" y="181356"/>
                  </a:lnTo>
                  <a:lnTo>
                    <a:pt x="228600" y="211836"/>
                  </a:lnTo>
                  <a:lnTo>
                    <a:pt x="232156" y="221996"/>
                  </a:lnTo>
                  <a:lnTo>
                    <a:pt x="239268" y="236220"/>
                  </a:lnTo>
                  <a:lnTo>
                    <a:pt x="263652" y="300228"/>
                  </a:lnTo>
                  <a:lnTo>
                    <a:pt x="278892" y="371856"/>
                  </a:lnTo>
                  <a:lnTo>
                    <a:pt x="282521" y="415996"/>
                  </a:lnTo>
                  <a:lnTo>
                    <a:pt x="283464" y="416052"/>
                  </a:lnTo>
                  <a:close/>
                </a:path>
                <a:path w="283845" h="852169">
                  <a:moveTo>
                    <a:pt x="25908" y="25908"/>
                  </a:moveTo>
                  <a:lnTo>
                    <a:pt x="25908" y="12192"/>
                  </a:lnTo>
                  <a:lnTo>
                    <a:pt x="13716" y="25908"/>
                  </a:lnTo>
                  <a:lnTo>
                    <a:pt x="25908" y="25908"/>
                  </a:lnTo>
                  <a:close/>
                </a:path>
                <a:path w="283845" h="852169">
                  <a:moveTo>
                    <a:pt x="25908" y="65362"/>
                  </a:moveTo>
                  <a:lnTo>
                    <a:pt x="25908" y="25908"/>
                  </a:lnTo>
                  <a:lnTo>
                    <a:pt x="13716" y="25908"/>
                  </a:lnTo>
                  <a:lnTo>
                    <a:pt x="13716" y="64008"/>
                  </a:lnTo>
                  <a:lnTo>
                    <a:pt x="25908" y="65362"/>
                  </a:lnTo>
                  <a:close/>
                </a:path>
                <a:path w="283845" h="852169">
                  <a:moveTo>
                    <a:pt x="257556" y="409956"/>
                  </a:moveTo>
                  <a:lnTo>
                    <a:pt x="257556" y="345948"/>
                  </a:lnTo>
                  <a:lnTo>
                    <a:pt x="256032" y="327660"/>
                  </a:lnTo>
                  <a:lnTo>
                    <a:pt x="252984" y="310896"/>
                  </a:lnTo>
                  <a:lnTo>
                    <a:pt x="249936" y="292608"/>
                  </a:lnTo>
                  <a:lnTo>
                    <a:pt x="239268" y="242316"/>
                  </a:lnTo>
                  <a:lnTo>
                    <a:pt x="224028" y="205740"/>
                  </a:lnTo>
                  <a:lnTo>
                    <a:pt x="187452" y="153924"/>
                  </a:lnTo>
                  <a:lnTo>
                    <a:pt x="155448" y="121920"/>
                  </a:lnTo>
                  <a:lnTo>
                    <a:pt x="144780" y="111252"/>
                  </a:lnTo>
                  <a:lnTo>
                    <a:pt x="108204" y="88392"/>
                  </a:lnTo>
                  <a:lnTo>
                    <a:pt x="96012" y="82296"/>
                  </a:lnTo>
                  <a:lnTo>
                    <a:pt x="82296" y="76200"/>
                  </a:lnTo>
                  <a:lnTo>
                    <a:pt x="70104" y="73152"/>
                  </a:lnTo>
                  <a:lnTo>
                    <a:pt x="56388" y="68580"/>
                  </a:lnTo>
                  <a:lnTo>
                    <a:pt x="42672" y="67056"/>
                  </a:lnTo>
                  <a:lnTo>
                    <a:pt x="27432" y="65532"/>
                  </a:lnTo>
                  <a:lnTo>
                    <a:pt x="13716" y="64008"/>
                  </a:lnTo>
                  <a:lnTo>
                    <a:pt x="25908" y="77724"/>
                  </a:lnTo>
                  <a:lnTo>
                    <a:pt x="25908" y="89916"/>
                  </a:lnTo>
                  <a:lnTo>
                    <a:pt x="50292" y="92964"/>
                  </a:lnTo>
                  <a:lnTo>
                    <a:pt x="117348" y="123444"/>
                  </a:lnTo>
                  <a:lnTo>
                    <a:pt x="147828" y="149352"/>
                  </a:lnTo>
                  <a:lnTo>
                    <a:pt x="158496" y="158496"/>
                  </a:lnTo>
                  <a:lnTo>
                    <a:pt x="167640" y="169164"/>
                  </a:lnTo>
                  <a:lnTo>
                    <a:pt x="176784" y="181356"/>
                  </a:lnTo>
                  <a:lnTo>
                    <a:pt x="185928" y="192024"/>
                  </a:lnTo>
                  <a:lnTo>
                    <a:pt x="193548" y="205740"/>
                  </a:lnTo>
                  <a:lnTo>
                    <a:pt x="201168" y="217932"/>
                  </a:lnTo>
                  <a:lnTo>
                    <a:pt x="214884" y="245364"/>
                  </a:lnTo>
                  <a:lnTo>
                    <a:pt x="239268" y="306324"/>
                  </a:lnTo>
                  <a:lnTo>
                    <a:pt x="249936" y="356616"/>
                  </a:lnTo>
                  <a:lnTo>
                    <a:pt x="252984" y="374904"/>
                  </a:lnTo>
                  <a:lnTo>
                    <a:pt x="256032" y="391668"/>
                  </a:lnTo>
                  <a:lnTo>
                    <a:pt x="257556" y="409956"/>
                  </a:lnTo>
                  <a:close/>
                </a:path>
                <a:path w="283845" h="852169">
                  <a:moveTo>
                    <a:pt x="25908" y="89916"/>
                  </a:moveTo>
                  <a:lnTo>
                    <a:pt x="25908" y="77724"/>
                  </a:lnTo>
                  <a:lnTo>
                    <a:pt x="13716" y="64008"/>
                  </a:lnTo>
                  <a:lnTo>
                    <a:pt x="13716" y="89916"/>
                  </a:lnTo>
                  <a:lnTo>
                    <a:pt x="25908" y="89916"/>
                  </a:lnTo>
                  <a:close/>
                </a:path>
                <a:path w="283845" h="852169">
                  <a:moveTo>
                    <a:pt x="30734" y="784848"/>
                  </a:moveTo>
                  <a:lnTo>
                    <a:pt x="21336" y="777240"/>
                  </a:lnTo>
                  <a:lnTo>
                    <a:pt x="22860" y="794004"/>
                  </a:lnTo>
                  <a:lnTo>
                    <a:pt x="30734" y="784848"/>
                  </a:lnTo>
                  <a:close/>
                </a:path>
                <a:path w="283845" h="852169">
                  <a:moveTo>
                    <a:pt x="85344" y="829056"/>
                  </a:moveTo>
                  <a:lnTo>
                    <a:pt x="30734" y="784848"/>
                  </a:lnTo>
                  <a:lnTo>
                    <a:pt x="22860" y="794004"/>
                  </a:lnTo>
                  <a:lnTo>
                    <a:pt x="21336" y="777240"/>
                  </a:lnTo>
                  <a:lnTo>
                    <a:pt x="21336" y="808228"/>
                  </a:lnTo>
                  <a:lnTo>
                    <a:pt x="65532" y="845058"/>
                  </a:lnTo>
                  <a:lnTo>
                    <a:pt x="65532" y="839724"/>
                  </a:lnTo>
                  <a:lnTo>
                    <a:pt x="85344" y="829056"/>
                  </a:lnTo>
                  <a:close/>
                </a:path>
                <a:path w="283845" h="852169">
                  <a:moveTo>
                    <a:pt x="88392" y="717804"/>
                  </a:moveTo>
                  <a:lnTo>
                    <a:pt x="65532" y="710184"/>
                  </a:lnTo>
                  <a:lnTo>
                    <a:pt x="65532" y="744385"/>
                  </a:lnTo>
                  <a:lnTo>
                    <a:pt x="73152" y="735524"/>
                  </a:lnTo>
                  <a:lnTo>
                    <a:pt x="73152" y="731520"/>
                  </a:lnTo>
                  <a:lnTo>
                    <a:pt x="78863" y="728884"/>
                  </a:lnTo>
                  <a:lnTo>
                    <a:pt x="88392" y="717804"/>
                  </a:lnTo>
                  <a:close/>
                </a:path>
                <a:path w="283845" h="852169">
                  <a:moveTo>
                    <a:pt x="91440" y="750570"/>
                  </a:moveTo>
                  <a:lnTo>
                    <a:pt x="91440" y="742188"/>
                  </a:lnTo>
                  <a:lnTo>
                    <a:pt x="75445" y="732857"/>
                  </a:lnTo>
                  <a:lnTo>
                    <a:pt x="65532" y="744385"/>
                  </a:lnTo>
                  <a:lnTo>
                    <a:pt x="65532" y="746760"/>
                  </a:lnTo>
                  <a:lnTo>
                    <a:pt x="67056" y="751332"/>
                  </a:lnTo>
                  <a:lnTo>
                    <a:pt x="71628" y="752856"/>
                  </a:lnTo>
                  <a:lnTo>
                    <a:pt x="74676" y="755904"/>
                  </a:lnTo>
                  <a:lnTo>
                    <a:pt x="79248" y="755904"/>
                  </a:lnTo>
                  <a:lnTo>
                    <a:pt x="83820" y="754380"/>
                  </a:lnTo>
                  <a:lnTo>
                    <a:pt x="91440" y="750570"/>
                  </a:lnTo>
                  <a:close/>
                </a:path>
                <a:path w="283845" h="852169">
                  <a:moveTo>
                    <a:pt x="283464" y="480060"/>
                  </a:moveTo>
                  <a:lnTo>
                    <a:pt x="283464" y="448056"/>
                  </a:lnTo>
                  <a:lnTo>
                    <a:pt x="280175" y="448056"/>
                  </a:lnTo>
                  <a:lnTo>
                    <a:pt x="275844" y="475488"/>
                  </a:lnTo>
                  <a:lnTo>
                    <a:pt x="263652" y="530352"/>
                  </a:lnTo>
                  <a:lnTo>
                    <a:pt x="254508" y="557784"/>
                  </a:lnTo>
                  <a:lnTo>
                    <a:pt x="245364" y="582168"/>
                  </a:lnTo>
                  <a:lnTo>
                    <a:pt x="234086" y="604723"/>
                  </a:lnTo>
                  <a:lnTo>
                    <a:pt x="228600" y="620268"/>
                  </a:lnTo>
                  <a:lnTo>
                    <a:pt x="193548" y="691896"/>
                  </a:lnTo>
                  <a:lnTo>
                    <a:pt x="163068" y="731520"/>
                  </a:lnTo>
                  <a:lnTo>
                    <a:pt x="129540" y="763524"/>
                  </a:lnTo>
                  <a:lnTo>
                    <a:pt x="83820" y="790956"/>
                  </a:lnTo>
                  <a:lnTo>
                    <a:pt x="68580" y="797052"/>
                  </a:lnTo>
                  <a:lnTo>
                    <a:pt x="65532" y="801624"/>
                  </a:lnTo>
                  <a:lnTo>
                    <a:pt x="65532" y="813017"/>
                  </a:lnTo>
                  <a:lnTo>
                    <a:pt x="82296" y="826588"/>
                  </a:lnTo>
                  <a:lnTo>
                    <a:pt x="82296" y="818388"/>
                  </a:lnTo>
                  <a:lnTo>
                    <a:pt x="91440" y="806196"/>
                  </a:lnTo>
                  <a:lnTo>
                    <a:pt x="91440" y="814959"/>
                  </a:lnTo>
                  <a:lnTo>
                    <a:pt x="94488" y="813816"/>
                  </a:lnTo>
                  <a:lnTo>
                    <a:pt x="146304" y="781812"/>
                  </a:lnTo>
                  <a:lnTo>
                    <a:pt x="182880" y="746760"/>
                  </a:lnTo>
                  <a:lnTo>
                    <a:pt x="214884" y="704088"/>
                  </a:lnTo>
                  <a:lnTo>
                    <a:pt x="240792" y="655320"/>
                  </a:lnTo>
                  <a:lnTo>
                    <a:pt x="262128" y="600456"/>
                  </a:lnTo>
                  <a:lnTo>
                    <a:pt x="275844" y="542544"/>
                  </a:lnTo>
                  <a:lnTo>
                    <a:pt x="280416" y="510540"/>
                  </a:lnTo>
                  <a:lnTo>
                    <a:pt x="283464" y="480060"/>
                  </a:lnTo>
                  <a:close/>
                </a:path>
                <a:path w="283845" h="852169">
                  <a:moveTo>
                    <a:pt x="85344" y="849884"/>
                  </a:moveTo>
                  <a:lnTo>
                    <a:pt x="85344" y="829056"/>
                  </a:lnTo>
                  <a:lnTo>
                    <a:pt x="65532" y="839724"/>
                  </a:lnTo>
                  <a:lnTo>
                    <a:pt x="65532" y="845058"/>
                  </a:lnTo>
                  <a:lnTo>
                    <a:pt x="70104" y="848868"/>
                  </a:lnTo>
                  <a:lnTo>
                    <a:pt x="73152" y="851916"/>
                  </a:lnTo>
                  <a:lnTo>
                    <a:pt x="79248" y="851916"/>
                  </a:lnTo>
                  <a:lnTo>
                    <a:pt x="85344" y="849884"/>
                  </a:lnTo>
                  <a:close/>
                </a:path>
                <a:path w="283845" h="852169">
                  <a:moveTo>
                    <a:pt x="78863" y="728884"/>
                  </a:moveTo>
                  <a:lnTo>
                    <a:pt x="73152" y="731520"/>
                  </a:lnTo>
                  <a:lnTo>
                    <a:pt x="75445" y="732857"/>
                  </a:lnTo>
                  <a:lnTo>
                    <a:pt x="78863" y="728884"/>
                  </a:lnTo>
                  <a:close/>
                </a:path>
                <a:path w="283845" h="852169">
                  <a:moveTo>
                    <a:pt x="75445" y="732857"/>
                  </a:moveTo>
                  <a:lnTo>
                    <a:pt x="73152" y="731520"/>
                  </a:lnTo>
                  <a:lnTo>
                    <a:pt x="73152" y="735524"/>
                  </a:lnTo>
                  <a:lnTo>
                    <a:pt x="75445" y="732857"/>
                  </a:lnTo>
                  <a:close/>
                </a:path>
                <a:path w="283845" h="852169">
                  <a:moveTo>
                    <a:pt x="282933" y="421352"/>
                  </a:moveTo>
                  <a:lnTo>
                    <a:pt x="282521" y="415996"/>
                  </a:lnTo>
                  <a:lnTo>
                    <a:pt x="257556" y="414528"/>
                  </a:lnTo>
                  <a:lnTo>
                    <a:pt x="251460" y="470916"/>
                  </a:lnTo>
                  <a:lnTo>
                    <a:pt x="239268" y="522732"/>
                  </a:lnTo>
                  <a:lnTo>
                    <a:pt x="231648" y="548640"/>
                  </a:lnTo>
                  <a:lnTo>
                    <a:pt x="220980" y="571500"/>
                  </a:lnTo>
                  <a:lnTo>
                    <a:pt x="211836" y="594360"/>
                  </a:lnTo>
                  <a:lnTo>
                    <a:pt x="187452" y="635508"/>
                  </a:lnTo>
                  <a:lnTo>
                    <a:pt x="158496" y="672084"/>
                  </a:lnTo>
                  <a:lnTo>
                    <a:pt x="126492" y="701040"/>
                  </a:lnTo>
                  <a:lnTo>
                    <a:pt x="92964" y="722376"/>
                  </a:lnTo>
                  <a:lnTo>
                    <a:pt x="78863" y="728884"/>
                  </a:lnTo>
                  <a:lnTo>
                    <a:pt x="75445" y="732857"/>
                  </a:lnTo>
                  <a:lnTo>
                    <a:pt x="91440" y="742188"/>
                  </a:lnTo>
                  <a:lnTo>
                    <a:pt x="91440" y="750570"/>
                  </a:lnTo>
                  <a:lnTo>
                    <a:pt x="102108" y="745236"/>
                  </a:lnTo>
                  <a:lnTo>
                    <a:pt x="141732" y="720852"/>
                  </a:lnTo>
                  <a:lnTo>
                    <a:pt x="176784" y="690372"/>
                  </a:lnTo>
                  <a:lnTo>
                    <a:pt x="207264" y="650748"/>
                  </a:lnTo>
                  <a:lnTo>
                    <a:pt x="233172" y="606552"/>
                  </a:lnTo>
                  <a:lnTo>
                    <a:pt x="243840" y="566928"/>
                  </a:lnTo>
                  <a:lnTo>
                    <a:pt x="254508" y="509016"/>
                  </a:lnTo>
                  <a:lnTo>
                    <a:pt x="257556" y="478536"/>
                  </a:lnTo>
                  <a:lnTo>
                    <a:pt x="257556" y="428244"/>
                  </a:lnTo>
                  <a:lnTo>
                    <a:pt x="259080" y="448056"/>
                  </a:lnTo>
                  <a:lnTo>
                    <a:pt x="280175" y="448056"/>
                  </a:lnTo>
                  <a:lnTo>
                    <a:pt x="280416" y="446532"/>
                  </a:lnTo>
                  <a:lnTo>
                    <a:pt x="282933" y="421352"/>
                  </a:lnTo>
                  <a:close/>
                </a:path>
                <a:path w="283845" h="852169">
                  <a:moveTo>
                    <a:pt x="88392" y="724486"/>
                  </a:moveTo>
                  <a:lnTo>
                    <a:pt x="88392" y="717804"/>
                  </a:lnTo>
                  <a:lnTo>
                    <a:pt x="78863" y="728884"/>
                  </a:lnTo>
                  <a:lnTo>
                    <a:pt x="88392" y="724486"/>
                  </a:lnTo>
                  <a:close/>
                </a:path>
                <a:path w="283845" h="852169">
                  <a:moveTo>
                    <a:pt x="91440" y="814959"/>
                  </a:moveTo>
                  <a:lnTo>
                    <a:pt x="91440" y="806196"/>
                  </a:lnTo>
                  <a:lnTo>
                    <a:pt x="82296" y="818388"/>
                  </a:lnTo>
                  <a:lnTo>
                    <a:pt x="91440" y="814959"/>
                  </a:lnTo>
                  <a:close/>
                </a:path>
                <a:path w="283845" h="852169">
                  <a:moveTo>
                    <a:pt x="91440" y="844296"/>
                  </a:moveTo>
                  <a:lnTo>
                    <a:pt x="91440" y="814959"/>
                  </a:lnTo>
                  <a:lnTo>
                    <a:pt x="82296" y="818388"/>
                  </a:lnTo>
                  <a:lnTo>
                    <a:pt x="82296" y="826588"/>
                  </a:lnTo>
                  <a:lnTo>
                    <a:pt x="85344" y="829056"/>
                  </a:lnTo>
                  <a:lnTo>
                    <a:pt x="85344" y="849884"/>
                  </a:lnTo>
                  <a:lnTo>
                    <a:pt x="88392" y="848868"/>
                  </a:lnTo>
                  <a:lnTo>
                    <a:pt x="91440" y="844296"/>
                  </a:lnTo>
                  <a:close/>
                </a:path>
                <a:path w="283845" h="852169">
                  <a:moveTo>
                    <a:pt x="282521" y="415996"/>
                  </a:moveTo>
                  <a:lnTo>
                    <a:pt x="278892" y="371856"/>
                  </a:lnTo>
                  <a:lnTo>
                    <a:pt x="268224" y="316992"/>
                  </a:lnTo>
                  <a:lnTo>
                    <a:pt x="252984" y="266700"/>
                  </a:lnTo>
                  <a:lnTo>
                    <a:pt x="232156" y="221996"/>
                  </a:lnTo>
                  <a:lnTo>
                    <a:pt x="239268" y="242316"/>
                  </a:lnTo>
                  <a:lnTo>
                    <a:pt x="243840" y="259080"/>
                  </a:lnTo>
                  <a:lnTo>
                    <a:pt x="249936" y="292608"/>
                  </a:lnTo>
                  <a:lnTo>
                    <a:pt x="252984" y="310896"/>
                  </a:lnTo>
                  <a:lnTo>
                    <a:pt x="256032" y="327660"/>
                  </a:lnTo>
                  <a:lnTo>
                    <a:pt x="257556" y="345948"/>
                  </a:lnTo>
                  <a:lnTo>
                    <a:pt x="257556" y="364236"/>
                  </a:lnTo>
                  <a:lnTo>
                    <a:pt x="259080" y="384048"/>
                  </a:lnTo>
                  <a:lnTo>
                    <a:pt x="259080" y="414617"/>
                  </a:lnTo>
                  <a:lnTo>
                    <a:pt x="282521" y="415996"/>
                  </a:lnTo>
                  <a:close/>
                </a:path>
                <a:path w="283845" h="852169">
                  <a:moveTo>
                    <a:pt x="280175" y="448056"/>
                  </a:moveTo>
                  <a:lnTo>
                    <a:pt x="259080" y="448056"/>
                  </a:lnTo>
                  <a:lnTo>
                    <a:pt x="257556" y="478536"/>
                  </a:lnTo>
                  <a:lnTo>
                    <a:pt x="254508" y="509016"/>
                  </a:lnTo>
                  <a:lnTo>
                    <a:pt x="249936" y="537972"/>
                  </a:lnTo>
                  <a:lnTo>
                    <a:pt x="243840" y="566928"/>
                  </a:lnTo>
                  <a:lnTo>
                    <a:pt x="237744" y="594360"/>
                  </a:lnTo>
                  <a:lnTo>
                    <a:pt x="234086" y="604723"/>
                  </a:lnTo>
                  <a:lnTo>
                    <a:pt x="245364" y="582168"/>
                  </a:lnTo>
                  <a:lnTo>
                    <a:pt x="254508" y="557784"/>
                  </a:lnTo>
                  <a:lnTo>
                    <a:pt x="263652" y="530352"/>
                  </a:lnTo>
                  <a:lnTo>
                    <a:pt x="275844" y="475488"/>
                  </a:lnTo>
                  <a:lnTo>
                    <a:pt x="280175" y="448056"/>
                  </a:lnTo>
                  <a:close/>
                </a:path>
                <a:path w="283845" h="852169">
                  <a:moveTo>
                    <a:pt x="259080" y="414617"/>
                  </a:moveTo>
                  <a:lnTo>
                    <a:pt x="259080" y="384048"/>
                  </a:lnTo>
                  <a:lnTo>
                    <a:pt x="257556" y="364236"/>
                  </a:lnTo>
                  <a:lnTo>
                    <a:pt x="257556" y="414528"/>
                  </a:lnTo>
                  <a:lnTo>
                    <a:pt x="259080" y="414617"/>
                  </a:lnTo>
                  <a:close/>
                </a:path>
                <a:path w="283845" h="852169">
                  <a:moveTo>
                    <a:pt x="259080" y="448056"/>
                  </a:moveTo>
                  <a:lnTo>
                    <a:pt x="257556" y="428244"/>
                  </a:lnTo>
                  <a:lnTo>
                    <a:pt x="257556" y="478536"/>
                  </a:lnTo>
                  <a:lnTo>
                    <a:pt x="259080" y="448056"/>
                  </a:lnTo>
                  <a:close/>
                </a:path>
                <a:path w="283845" h="852169">
                  <a:moveTo>
                    <a:pt x="283464" y="448056"/>
                  </a:moveTo>
                  <a:lnTo>
                    <a:pt x="283464" y="428244"/>
                  </a:lnTo>
                  <a:lnTo>
                    <a:pt x="282933" y="421352"/>
                  </a:lnTo>
                  <a:lnTo>
                    <a:pt x="280416" y="446532"/>
                  </a:lnTo>
                  <a:lnTo>
                    <a:pt x="280175" y="448056"/>
                  </a:lnTo>
                  <a:lnTo>
                    <a:pt x="283464" y="448056"/>
                  </a:lnTo>
                  <a:close/>
                </a:path>
                <a:path w="283845" h="852169">
                  <a:moveTo>
                    <a:pt x="283464" y="416052"/>
                  </a:moveTo>
                  <a:lnTo>
                    <a:pt x="282521" y="415996"/>
                  </a:lnTo>
                  <a:lnTo>
                    <a:pt x="282933" y="421352"/>
                  </a:lnTo>
                  <a:lnTo>
                    <a:pt x="283464" y="416052"/>
                  </a:lnTo>
                  <a:close/>
                </a:path>
                <a:path w="283845" h="852169">
                  <a:moveTo>
                    <a:pt x="283464" y="428244"/>
                  </a:moveTo>
                  <a:lnTo>
                    <a:pt x="283464" y="416052"/>
                  </a:lnTo>
                  <a:lnTo>
                    <a:pt x="282933" y="421352"/>
                  </a:lnTo>
                  <a:lnTo>
                    <a:pt x="283464" y="428244"/>
                  </a:lnTo>
                  <a:close/>
                </a:path>
              </a:pathLst>
            </a:custGeom>
            <a:solidFill>
              <a:srgbClr val="A15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71177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0" dirty="0"/>
              <a:t>An </a:t>
            </a:r>
            <a:r>
              <a:rPr sz="4400" spc="-204" dirty="0"/>
              <a:t>example problem:</a:t>
            </a:r>
            <a:r>
              <a:rPr sz="4400" spc="-315" dirty="0"/>
              <a:t> </a:t>
            </a:r>
            <a:r>
              <a:rPr sz="4400" spc="-355" dirty="0"/>
              <a:t>Crossover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43095" y="3651250"/>
          <a:ext cx="7075803" cy="3163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9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Sol</a:t>
                      </a:r>
                      <a:r>
                        <a:rPr sz="2000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252729" marR="82550" indent="-1651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  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2380"/>
                        </a:lnSpc>
                      </a:pPr>
                      <a:r>
                        <a:rPr sz="2000" spc="-2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466090" marR="165100" indent="-295910">
                        <a:lnSpc>
                          <a:spcPts val="2400"/>
                        </a:lnSpc>
                        <a:spcBef>
                          <a:spcPts val="60"/>
                        </a:spcBef>
                      </a:pPr>
                      <a:r>
                        <a:rPr sz="2000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New </a:t>
                      </a:r>
                      <a:r>
                        <a:rPr sz="2000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Binary  String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ts val="2380"/>
                        </a:lnSpc>
                      </a:pPr>
                      <a:r>
                        <a:rPr sz="20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53975" indent="207010">
                        <a:lnSpc>
                          <a:spcPts val="2400"/>
                        </a:lnSpc>
                        <a:spcBef>
                          <a:spcPts val="6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  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45"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2385"/>
                        </a:lnSpc>
                        <a:spcBef>
                          <a:spcPts val="409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100101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100100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0.57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0.97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0.97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001100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2375"/>
                        </a:lnSpc>
                        <a:spcBef>
                          <a:spcPts val="5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595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001101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ts val="2375"/>
                        </a:lnSpc>
                        <a:spcBef>
                          <a:spcPts val="5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75"/>
                        </a:lnSpc>
                        <a:spcBef>
                          <a:spcPts val="595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595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0.60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595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0.60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100101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2380"/>
                        </a:lnSpc>
                        <a:spcBef>
                          <a:spcPts val="5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25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101110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ts val="2380"/>
                        </a:lnSpc>
                        <a:spcBef>
                          <a:spcPts val="52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80"/>
                        </a:lnSpc>
                        <a:spcBef>
                          <a:spcPts val="525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0.73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25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0.75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  <a:spcBef>
                          <a:spcPts val="525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0.75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807">
                <a:tc>
                  <a:txBody>
                    <a:bodyPr/>
                    <a:lstStyle/>
                    <a:p>
                      <a:pPr algn="ctr">
                        <a:lnSpc>
                          <a:spcPts val="2295"/>
                        </a:lnSpc>
                        <a:spcBef>
                          <a:spcPts val="5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2295"/>
                        </a:lnSpc>
                        <a:spcBef>
                          <a:spcPts val="505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101110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239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  <a:spcBef>
                          <a:spcPts val="409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100101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ts val="2390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90"/>
                        </a:lnSpc>
                        <a:spcBef>
                          <a:spcPts val="409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  <a:spcBef>
                          <a:spcPts val="409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0.96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  <a:spcBef>
                          <a:spcPts val="409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0.96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83">
                <a:tc rowSpan="2"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Avg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spc="-30" dirty="0">
                          <a:latin typeface="Arial"/>
                          <a:cs typeface="Arial"/>
                        </a:rPr>
                        <a:t>0.8223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  <a:spcBef>
                          <a:spcPts val="385"/>
                        </a:spcBef>
                      </a:pPr>
                      <a:r>
                        <a:rPr sz="2000" spc="-45" dirty="0">
                          <a:latin typeface="Arial"/>
                          <a:cs typeface="Arial"/>
                        </a:rPr>
                        <a:t>Max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  <a:spcBef>
                          <a:spcPts val="385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0.97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608069" y="2209800"/>
            <a:ext cx="1449705" cy="558165"/>
            <a:chOff x="608069" y="2209800"/>
            <a:chExt cx="1449705" cy="558165"/>
          </a:xfrm>
        </p:grpSpPr>
        <p:sp>
          <p:nvSpPr>
            <p:cNvPr id="7" name="object 7"/>
            <p:cNvSpPr/>
            <p:nvPr/>
          </p:nvSpPr>
          <p:spPr>
            <a:xfrm>
              <a:off x="620261" y="2221991"/>
              <a:ext cx="1423670" cy="533400"/>
            </a:xfrm>
            <a:custGeom>
              <a:avLst/>
              <a:gdLst/>
              <a:ahLst/>
              <a:cxnLst/>
              <a:rect l="l" t="t" r="r" b="b"/>
              <a:pathLst>
                <a:path w="1423670" h="533400">
                  <a:moveTo>
                    <a:pt x="1423415" y="533399"/>
                  </a:moveTo>
                  <a:lnTo>
                    <a:pt x="1423415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1423415" y="5333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8069" y="2209800"/>
              <a:ext cx="1449705" cy="558165"/>
            </a:xfrm>
            <a:custGeom>
              <a:avLst/>
              <a:gdLst/>
              <a:ahLst/>
              <a:cxnLst/>
              <a:rect l="l" t="t" r="r" b="b"/>
              <a:pathLst>
                <a:path w="1449705" h="558164">
                  <a:moveTo>
                    <a:pt x="1449330" y="551688"/>
                  </a:moveTo>
                  <a:lnTo>
                    <a:pt x="1449330" y="4572"/>
                  </a:lnTo>
                  <a:lnTo>
                    <a:pt x="1443234" y="0"/>
                  </a:lnTo>
                  <a:lnTo>
                    <a:pt x="4572" y="0"/>
                  </a:lnTo>
                  <a:lnTo>
                    <a:pt x="0" y="4572"/>
                  </a:lnTo>
                  <a:lnTo>
                    <a:pt x="0" y="551688"/>
                  </a:lnTo>
                  <a:lnTo>
                    <a:pt x="4572" y="557784"/>
                  </a:lnTo>
                  <a:lnTo>
                    <a:pt x="12192" y="557784"/>
                  </a:lnTo>
                  <a:lnTo>
                    <a:pt x="12192" y="24384"/>
                  </a:lnTo>
                  <a:lnTo>
                    <a:pt x="24384" y="12192"/>
                  </a:lnTo>
                  <a:lnTo>
                    <a:pt x="24384" y="24384"/>
                  </a:lnTo>
                  <a:lnTo>
                    <a:pt x="1423422" y="24384"/>
                  </a:lnTo>
                  <a:lnTo>
                    <a:pt x="1423422" y="12192"/>
                  </a:lnTo>
                  <a:lnTo>
                    <a:pt x="1435614" y="24384"/>
                  </a:lnTo>
                  <a:lnTo>
                    <a:pt x="1435614" y="557784"/>
                  </a:lnTo>
                  <a:lnTo>
                    <a:pt x="1443234" y="557784"/>
                  </a:lnTo>
                  <a:lnTo>
                    <a:pt x="1449330" y="551688"/>
                  </a:lnTo>
                  <a:close/>
                </a:path>
                <a:path w="1449705" h="558164">
                  <a:moveTo>
                    <a:pt x="24384" y="24384"/>
                  </a:moveTo>
                  <a:lnTo>
                    <a:pt x="24384" y="12192"/>
                  </a:lnTo>
                  <a:lnTo>
                    <a:pt x="12192" y="24384"/>
                  </a:lnTo>
                  <a:lnTo>
                    <a:pt x="24384" y="24384"/>
                  </a:lnTo>
                  <a:close/>
                </a:path>
                <a:path w="1449705" h="558164">
                  <a:moveTo>
                    <a:pt x="24384" y="533400"/>
                  </a:moveTo>
                  <a:lnTo>
                    <a:pt x="24384" y="24384"/>
                  </a:lnTo>
                  <a:lnTo>
                    <a:pt x="12192" y="24384"/>
                  </a:lnTo>
                  <a:lnTo>
                    <a:pt x="12192" y="533400"/>
                  </a:lnTo>
                  <a:lnTo>
                    <a:pt x="24384" y="533400"/>
                  </a:lnTo>
                  <a:close/>
                </a:path>
                <a:path w="1449705" h="558164">
                  <a:moveTo>
                    <a:pt x="1435614" y="533400"/>
                  </a:moveTo>
                  <a:lnTo>
                    <a:pt x="12192" y="533400"/>
                  </a:lnTo>
                  <a:lnTo>
                    <a:pt x="24384" y="545592"/>
                  </a:lnTo>
                  <a:lnTo>
                    <a:pt x="24384" y="557784"/>
                  </a:lnTo>
                  <a:lnTo>
                    <a:pt x="1423422" y="557784"/>
                  </a:lnTo>
                  <a:lnTo>
                    <a:pt x="1423422" y="545592"/>
                  </a:lnTo>
                  <a:lnTo>
                    <a:pt x="1435614" y="533400"/>
                  </a:lnTo>
                  <a:close/>
                </a:path>
                <a:path w="1449705" h="558164">
                  <a:moveTo>
                    <a:pt x="24384" y="557784"/>
                  </a:moveTo>
                  <a:lnTo>
                    <a:pt x="24384" y="545592"/>
                  </a:lnTo>
                  <a:lnTo>
                    <a:pt x="12192" y="533400"/>
                  </a:lnTo>
                  <a:lnTo>
                    <a:pt x="12192" y="557784"/>
                  </a:lnTo>
                  <a:lnTo>
                    <a:pt x="24384" y="557784"/>
                  </a:lnTo>
                  <a:close/>
                </a:path>
                <a:path w="1449705" h="558164">
                  <a:moveTo>
                    <a:pt x="1435614" y="24384"/>
                  </a:moveTo>
                  <a:lnTo>
                    <a:pt x="1423422" y="12192"/>
                  </a:lnTo>
                  <a:lnTo>
                    <a:pt x="1423422" y="24384"/>
                  </a:lnTo>
                  <a:lnTo>
                    <a:pt x="1435614" y="24384"/>
                  </a:lnTo>
                  <a:close/>
                </a:path>
                <a:path w="1449705" h="558164">
                  <a:moveTo>
                    <a:pt x="1435614" y="533400"/>
                  </a:moveTo>
                  <a:lnTo>
                    <a:pt x="1435614" y="24384"/>
                  </a:lnTo>
                  <a:lnTo>
                    <a:pt x="1423422" y="24384"/>
                  </a:lnTo>
                  <a:lnTo>
                    <a:pt x="1423422" y="533400"/>
                  </a:lnTo>
                  <a:lnTo>
                    <a:pt x="1435614" y="533400"/>
                  </a:lnTo>
                  <a:close/>
                </a:path>
                <a:path w="1449705" h="558164">
                  <a:moveTo>
                    <a:pt x="1435614" y="557784"/>
                  </a:moveTo>
                  <a:lnTo>
                    <a:pt x="1435614" y="533400"/>
                  </a:lnTo>
                  <a:lnTo>
                    <a:pt x="1423422" y="545592"/>
                  </a:lnTo>
                  <a:lnTo>
                    <a:pt x="1423422" y="557784"/>
                  </a:lnTo>
                  <a:lnTo>
                    <a:pt x="1435614" y="557784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20261" y="2221991"/>
            <a:ext cx="1423670" cy="5334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910"/>
              </a:spcBef>
            </a:pP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Matting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pool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77312" y="2209800"/>
            <a:ext cx="2539365" cy="558165"/>
            <a:chOff x="2877312" y="2209800"/>
            <a:chExt cx="2539365" cy="558165"/>
          </a:xfrm>
        </p:grpSpPr>
        <p:sp>
          <p:nvSpPr>
            <p:cNvPr id="11" name="object 11"/>
            <p:cNvSpPr/>
            <p:nvPr/>
          </p:nvSpPr>
          <p:spPr>
            <a:xfrm>
              <a:off x="2889504" y="2221991"/>
              <a:ext cx="2514600" cy="533400"/>
            </a:xfrm>
            <a:custGeom>
              <a:avLst/>
              <a:gdLst/>
              <a:ahLst/>
              <a:cxnLst/>
              <a:rect l="l" t="t" r="r" b="b"/>
              <a:pathLst>
                <a:path w="2514600" h="533400">
                  <a:moveTo>
                    <a:pt x="2514599" y="533399"/>
                  </a:moveTo>
                  <a:lnTo>
                    <a:pt x="2514599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2514599" y="5333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77312" y="2209800"/>
              <a:ext cx="2539365" cy="558165"/>
            </a:xfrm>
            <a:custGeom>
              <a:avLst/>
              <a:gdLst/>
              <a:ahLst/>
              <a:cxnLst/>
              <a:rect l="l" t="t" r="r" b="b"/>
              <a:pathLst>
                <a:path w="2539365" h="558164">
                  <a:moveTo>
                    <a:pt x="2538984" y="551688"/>
                  </a:moveTo>
                  <a:lnTo>
                    <a:pt x="2538984" y="4572"/>
                  </a:lnTo>
                  <a:lnTo>
                    <a:pt x="2532888" y="0"/>
                  </a:lnTo>
                  <a:lnTo>
                    <a:pt x="4572" y="0"/>
                  </a:lnTo>
                  <a:lnTo>
                    <a:pt x="0" y="4572"/>
                  </a:lnTo>
                  <a:lnTo>
                    <a:pt x="0" y="551688"/>
                  </a:lnTo>
                  <a:lnTo>
                    <a:pt x="4572" y="557784"/>
                  </a:lnTo>
                  <a:lnTo>
                    <a:pt x="12192" y="557784"/>
                  </a:lnTo>
                  <a:lnTo>
                    <a:pt x="12192" y="24384"/>
                  </a:lnTo>
                  <a:lnTo>
                    <a:pt x="24384" y="12192"/>
                  </a:lnTo>
                  <a:lnTo>
                    <a:pt x="24384" y="24384"/>
                  </a:lnTo>
                  <a:lnTo>
                    <a:pt x="2514600" y="24384"/>
                  </a:lnTo>
                  <a:lnTo>
                    <a:pt x="2514600" y="12192"/>
                  </a:lnTo>
                  <a:lnTo>
                    <a:pt x="2526792" y="24384"/>
                  </a:lnTo>
                  <a:lnTo>
                    <a:pt x="2526792" y="557784"/>
                  </a:lnTo>
                  <a:lnTo>
                    <a:pt x="2532888" y="557784"/>
                  </a:lnTo>
                  <a:lnTo>
                    <a:pt x="2538984" y="551688"/>
                  </a:lnTo>
                  <a:close/>
                </a:path>
                <a:path w="2539365" h="558164">
                  <a:moveTo>
                    <a:pt x="24384" y="24384"/>
                  </a:moveTo>
                  <a:lnTo>
                    <a:pt x="24384" y="12192"/>
                  </a:lnTo>
                  <a:lnTo>
                    <a:pt x="12192" y="24384"/>
                  </a:lnTo>
                  <a:lnTo>
                    <a:pt x="24384" y="24384"/>
                  </a:lnTo>
                  <a:close/>
                </a:path>
                <a:path w="2539365" h="558164">
                  <a:moveTo>
                    <a:pt x="24384" y="533400"/>
                  </a:moveTo>
                  <a:lnTo>
                    <a:pt x="24384" y="24384"/>
                  </a:lnTo>
                  <a:lnTo>
                    <a:pt x="12192" y="24384"/>
                  </a:lnTo>
                  <a:lnTo>
                    <a:pt x="12192" y="533400"/>
                  </a:lnTo>
                  <a:lnTo>
                    <a:pt x="24384" y="533400"/>
                  </a:lnTo>
                  <a:close/>
                </a:path>
                <a:path w="2539365" h="558164">
                  <a:moveTo>
                    <a:pt x="2526792" y="533400"/>
                  </a:moveTo>
                  <a:lnTo>
                    <a:pt x="12192" y="533400"/>
                  </a:lnTo>
                  <a:lnTo>
                    <a:pt x="24384" y="545592"/>
                  </a:lnTo>
                  <a:lnTo>
                    <a:pt x="24384" y="557784"/>
                  </a:lnTo>
                  <a:lnTo>
                    <a:pt x="2514600" y="557784"/>
                  </a:lnTo>
                  <a:lnTo>
                    <a:pt x="2514600" y="545592"/>
                  </a:lnTo>
                  <a:lnTo>
                    <a:pt x="2526792" y="533400"/>
                  </a:lnTo>
                  <a:close/>
                </a:path>
                <a:path w="2539365" h="558164">
                  <a:moveTo>
                    <a:pt x="24384" y="557784"/>
                  </a:moveTo>
                  <a:lnTo>
                    <a:pt x="24384" y="545592"/>
                  </a:lnTo>
                  <a:lnTo>
                    <a:pt x="12192" y="533400"/>
                  </a:lnTo>
                  <a:lnTo>
                    <a:pt x="12192" y="557784"/>
                  </a:lnTo>
                  <a:lnTo>
                    <a:pt x="24384" y="557784"/>
                  </a:lnTo>
                  <a:close/>
                </a:path>
                <a:path w="2539365" h="558164">
                  <a:moveTo>
                    <a:pt x="2526792" y="24384"/>
                  </a:moveTo>
                  <a:lnTo>
                    <a:pt x="2514600" y="12192"/>
                  </a:lnTo>
                  <a:lnTo>
                    <a:pt x="2514600" y="24384"/>
                  </a:lnTo>
                  <a:lnTo>
                    <a:pt x="2526792" y="24384"/>
                  </a:lnTo>
                  <a:close/>
                </a:path>
                <a:path w="2539365" h="558164">
                  <a:moveTo>
                    <a:pt x="2526792" y="533400"/>
                  </a:moveTo>
                  <a:lnTo>
                    <a:pt x="2526792" y="24384"/>
                  </a:lnTo>
                  <a:lnTo>
                    <a:pt x="2514600" y="24384"/>
                  </a:lnTo>
                  <a:lnTo>
                    <a:pt x="2514600" y="533400"/>
                  </a:lnTo>
                  <a:lnTo>
                    <a:pt x="2526792" y="533400"/>
                  </a:lnTo>
                  <a:close/>
                </a:path>
                <a:path w="2539365" h="558164">
                  <a:moveTo>
                    <a:pt x="2526792" y="557784"/>
                  </a:moveTo>
                  <a:lnTo>
                    <a:pt x="2526792" y="533400"/>
                  </a:lnTo>
                  <a:lnTo>
                    <a:pt x="2514600" y="545592"/>
                  </a:lnTo>
                  <a:lnTo>
                    <a:pt x="2514600" y="557784"/>
                  </a:lnTo>
                  <a:lnTo>
                    <a:pt x="2526792" y="557784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89503" y="2221991"/>
            <a:ext cx="251460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9"/>
              </a:lnSpc>
            </a:pP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Random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crossover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site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36208" y="2209800"/>
            <a:ext cx="2540635" cy="558165"/>
            <a:chOff x="6236208" y="2209800"/>
            <a:chExt cx="2540635" cy="558165"/>
          </a:xfrm>
        </p:grpSpPr>
        <p:sp>
          <p:nvSpPr>
            <p:cNvPr id="15" name="object 15"/>
            <p:cNvSpPr/>
            <p:nvPr/>
          </p:nvSpPr>
          <p:spPr>
            <a:xfrm>
              <a:off x="6248399" y="2221991"/>
              <a:ext cx="2514600" cy="533400"/>
            </a:xfrm>
            <a:custGeom>
              <a:avLst/>
              <a:gdLst/>
              <a:ahLst/>
              <a:cxnLst/>
              <a:rect l="l" t="t" r="r" b="b"/>
              <a:pathLst>
                <a:path w="2514600" h="533400">
                  <a:moveTo>
                    <a:pt x="2514599" y="533399"/>
                  </a:moveTo>
                  <a:lnTo>
                    <a:pt x="2514599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2514599" y="5333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36208" y="2209800"/>
              <a:ext cx="2540635" cy="558165"/>
            </a:xfrm>
            <a:custGeom>
              <a:avLst/>
              <a:gdLst/>
              <a:ahLst/>
              <a:cxnLst/>
              <a:rect l="l" t="t" r="r" b="b"/>
              <a:pathLst>
                <a:path w="2540634" h="558164">
                  <a:moveTo>
                    <a:pt x="2540508" y="551688"/>
                  </a:moveTo>
                  <a:lnTo>
                    <a:pt x="2540508" y="4572"/>
                  </a:lnTo>
                  <a:lnTo>
                    <a:pt x="2534412" y="0"/>
                  </a:lnTo>
                  <a:lnTo>
                    <a:pt x="6096" y="0"/>
                  </a:lnTo>
                  <a:lnTo>
                    <a:pt x="0" y="4572"/>
                  </a:lnTo>
                  <a:lnTo>
                    <a:pt x="0" y="551688"/>
                  </a:lnTo>
                  <a:lnTo>
                    <a:pt x="6096" y="557784"/>
                  </a:lnTo>
                  <a:lnTo>
                    <a:pt x="12192" y="557784"/>
                  </a:lnTo>
                  <a:lnTo>
                    <a:pt x="12192" y="24384"/>
                  </a:lnTo>
                  <a:lnTo>
                    <a:pt x="25908" y="12192"/>
                  </a:lnTo>
                  <a:lnTo>
                    <a:pt x="25908" y="24384"/>
                  </a:lnTo>
                  <a:lnTo>
                    <a:pt x="2514600" y="24384"/>
                  </a:lnTo>
                  <a:lnTo>
                    <a:pt x="2514600" y="12192"/>
                  </a:lnTo>
                  <a:lnTo>
                    <a:pt x="2526792" y="24384"/>
                  </a:lnTo>
                  <a:lnTo>
                    <a:pt x="2526792" y="557784"/>
                  </a:lnTo>
                  <a:lnTo>
                    <a:pt x="2534412" y="557784"/>
                  </a:lnTo>
                  <a:lnTo>
                    <a:pt x="2540508" y="551688"/>
                  </a:lnTo>
                  <a:close/>
                </a:path>
                <a:path w="2540634" h="558164">
                  <a:moveTo>
                    <a:pt x="25908" y="24384"/>
                  </a:moveTo>
                  <a:lnTo>
                    <a:pt x="25908" y="12192"/>
                  </a:lnTo>
                  <a:lnTo>
                    <a:pt x="12192" y="24384"/>
                  </a:lnTo>
                  <a:lnTo>
                    <a:pt x="25908" y="24384"/>
                  </a:lnTo>
                  <a:close/>
                </a:path>
                <a:path w="2540634" h="558164">
                  <a:moveTo>
                    <a:pt x="25908" y="533400"/>
                  </a:moveTo>
                  <a:lnTo>
                    <a:pt x="25908" y="24384"/>
                  </a:lnTo>
                  <a:lnTo>
                    <a:pt x="12192" y="24384"/>
                  </a:lnTo>
                  <a:lnTo>
                    <a:pt x="12192" y="533400"/>
                  </a:lnTo>
                  <a:lnTo>
                    <a:pt x="25908" y="533400"/>
                  </a:lnTo>
                  <a:close/>
                </a:path>
                <a:path w="2540634" h="558164">
                  <a:moveTo>
                    <a:pt x="2526792" y="533400"/>
                  </a:moveTo>
                  <a:lnTo>
                    <a:pt x="12192" y="533400"/>
                  </a:lnTo>
                  <a:lnTo>
                    <a:pt x="25908" y="545592"/>
                  </a:lnTo>
                  <a:lnTo>
                    <a:pt x="25908" y="557784"/>
                  </a:lnTo>
                  <a:lnTo>
                    <a:pt x="2514600" y="557784"/>
                  </a:lnTo>
                  <a:lnTo>
                    <a:pt x="2514600" y="545592"/>
                  </a:lnTo>
                  <a:lnTo>
                    <a:pt x="2526792" y="533400"/>
                  </a:lnTo>
                  <a:close/>
                </a:path>
                <a:path w="2540634" h="558164">
                  <a:moveTo>
                    <a:pt x="25908" y="557784"/>
                  </a:moveTo>
                  <a:lnTo>
                    <a:pt x="25908" y="545592"/>
                  </a:lnTo>
                  <a:lnTo>
                    <a:pt x="12192" y="533400"/>
                  </a:lnTo>
                  <a:lnTo>
                    <a:pt x="12192" y="557784"/>
                  </a:lnTo>
                  <a:lnTo>
                    <a:pt x="25908" y="557784"/>
                  </a:lnTo>
                  <a:close/>
                </a:path>
                <a:path w="2540634" h="558164">
                  <a:moveTo>
                    <a:pt x="2526792" y="24384"/>
                  </a:moveTo>
                  <a:lnTo>
                    <a:pt x="2514600" y="12192"/>
                  </a:lnTo>
                  <a:lnTo>
                    <a:pt x="2514600" y="24384"/>
                  </a:lnTo>
                  <a:lnTo>
                    <a:pt x="2526792" y="24384"/>
                  </a:lnTo>
                  <a:close/>
                </a:path>
                <a:path w="2540634" h="558164">
                  <a:moveTo>
                    <a:pt x="2526792" y="533400"/>
                  </a:moveTo>
                  <a:lnTo>
                    <a:pt x="2526792" y="24384"/>
                  </a:lnTo>
                  <a:lnTo>
                    <a:pt x="2514600" y="24384"/>
                  </a:lnTo>
                  <a:lnTo>
                    <a:pt x="2514600" y="533400"/>
                  </a:lnTo>
                  <a:lnTo>
                    <a:pt x="2526792" y="533400"/>
                  </a:lnTo>
                  <a:close/>
                </a:path>
                <a:path w="2540634" h="558164">
                  <a:moveTo>
                    <a:pt x="2526792" y="557784"/>
                  </a:moveTo>
                  <a:lnTo>
                    <a:pt x="2526792" y="533400"/>
                  </a:lnTo>
                  <a:lnTo>
                    <a:pt x="2514600" y="545592"/>
                  </a:lnTo>
                  <a:lnTo>
                    <a:pt x="2514600" y="557784"/>
                  </a:lnTo>
                  <a:lnTo>
                    <a:pt x="2526792" y="557784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248400" y="2221991"/>
            <a:ext cx="2514600" cy="5334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910"/>
              </a:spcBef>
            </a:pP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43912" y="2129027"/>
            <a:ext cx="268605" cy="719455"/>
            <a:chOff x="2343912" y="2129027"/>
            <a:chExt cx="268605" cy="719455"/>
          </a:xfrm>
        </p:grpSpPr>
        <p:sp>
          <p:nvSpPr>
            <p:cNvPr id="19" name="object 19"/>
            <p:cNvSpPr/>
            <p:nvPr/>
          </p:nvSpPr>
          <p:spPr>
            <a:xfrm>
              <a:off x="2476500" y="2229103"/>
              <a:ext cx="114300" cy="526415"/>
            </a:xfrm>
            <a:custGeom>
              <a:avLst/>
              <a:gdLst/>
              <a:ahLst/>
              <a:cxnLst/>
              <a:rect l="l" t="t" r="r" b="b"/>
              <a:pathLst>
                <a:path w="114300" h="526414">
                  <a:moveTo>
                    <a:pt x="1" y="526284"/>
                  </a:moveTo>
                  <a:close/>
                </a:path>
                <a:path w="114300" h="526414">
                  <a:moveTo>
                    <a:pt x="3265" y="508"/>
                  </a:moveTo>
                  <a:lnTo>
                    <a:pt x="3047" y="0"/>
                  </a:lnTo>
                  <a:lnTo>
                    <a:pt x="3047" y="508"/>
                  </a:lnTo>
                  <a:lnTo>
                    <a:pt x="3265" y="508"/>
                  </a:lnTo>
                  <a:close/>
                </a:path>
                <a:path w="114300" h="526414">
                  <a:moveTo>
                    <a:pt x="7837" y="11176"/>
                  </a:moveTo>
                  <a:lnTo>
                    <a:pt x="7619" y="10667"/>
                  </a:lnTo>
                  <a:lnTo>
                    <a:pt x="7619" y="11176"/>
                  </a:lnTo>
                  <a:lnTo>
                    <a:pt x="7837" y="11176"/>
                  </a:lnTo>
                  <a:close/>
                </a:path>
                <a:path w="114300" h="526414">
                  <a:moveTo>
                    <a:pt x="12409" y="21844"/>
                  </a:moveTo>
                  <a:lnTo>
                    <a:pt x="12191" y="21335"/>
                  </a:lnTo>
                  <a:lnTo>
                    <a:pt x="12191" y="21844"/>
                  </a:lnTo>
                  <a:lnTo>
                    <a:pt x="12409" y="21844"/>
                  </a:lnTo>
                  <a:close/>
                </a:path>
                <a:path w="114300" h="526414">
                  <a:moveTo>
                    <a:pt x="16981" y="32512"/>
                  </a:moveTo>
                  <a:lnTo>
                    <a:pt x="16763" y="32003"/>
                  </a:lnTo>
                  <a:lnTo>
                    <a:pt x="16763" y="32512"/>
                  </a:lnTo>
                  <a:lnTo>
                    <a:pt x="16981" y="32512"/>
                  </a:lnTo>
                  <a:close/>
                </a:path>
                <a:path w="114300" h="526414">
                  <a:moveTo>
                    <a:pt x="21553" y="43180"/>
                  </a:moveTo>
                  <a:lnTo>
                    <a:pt x="21335" y="42671"/>
                  </a:lnTo>
                  <a:lnTo>
                    <a:pt x="21335" y="43180"/>
                  </a:lnTo>
                  <a:lnTo>
                    <a:pt x="21553" y="43180"/>
                  </a:lnTo>
                  <a:close/>
                </a:path>
                <a:path w="114300" h="526414">
                  <a:moveTo>
                    <a:pt x="26125" y="53848"/>
                  </a:moveTo>
                  <a:lnTo>
                    <a:pt x="25907" y="53339"/>
                  </a:lnTo>
                  <a:lnTo>
                    <a:pt x="25907" y="53848"/>
                  </a:lnTo>
                  <a:lnTo>
                    <a:pt x="26125" y="53848"/>
                  </a:lnTo>
                  <a:close/>
                </a:path>
                <a:path w="114300" h="526414">
                  <a:moveTo>
                    <a:pt x="30697" y="64516"/>
                  </a:moveTo>
                  <a:lnTo>
                    <a:pt x="30479" y="64007"/>
                  </a:lnTo>
                  <a:lnTo>
                    <a:pt x="30479" y="64516"/>
                  </a:lnTo>
                  <a:lnTo>
                    <a:pt x="30697" y="64516"/>
                  </a:lnTo>
                  <a:close/>
                </a:path>
                <a:path w="114300" h="526414">
                  <a:moveTo>
                    <a:pt x="35269" y="75184"/>
                  </a:moveTo>
                  <a:lnTo>
                    <a:pt x="35051" y="74675"/>
                  </a:lnTo>
                  <a:lnTo>
                    <a:pt x="35051" y="75184"/>
                  </a:lnTo>
                  <a:lnTo>
                    <a:pt x="35269" y="75184"/>
                  </a:lnTo>
                  <a:close/>
                </a:path>
                <a:path w="114300" h="526414">
                  <a:moveTo>
                    <a:pt x="39841" y="85852"/>
                  </a:moveTo>
                  <a:lnTo>
                    <a:pt x="39623" y="85343"/>
                  </a:lnTo>
                  <a:lnTo>
                    <a:pt x="39623" y="85852"/>
                  </a:lnTo>
                  <a:lnTo>
                    <a:pt x="39841" y="85852"/>
                  </a:lnTo>
                  <a:close/>
                </a:path>
                <a:path w="114300" h="526414">
                  <a:moveTo>
                    <a:pt x="44413" y="96520"/>
                  </a:moveTo>
                  <a:lnTo>
                    <a:pt x="44195" y="96011"/>
                  </a:lnTo>
                  <a:lnTo>
                    <a:pt x="44195" y="96520"/>
                  </a:lnTo>
                  <a:lnTo>
                    <a:pt x="44413" y="96520"/>
                  </a:lnTo>
                  <a:close/>
                </a:path>
                <a:path w="114300" h="526414">
                  <a:moveTo>
                    <a:pt x="48985" y="107188"/>
                  </a:moveTo>
                  <a:lnTo>
                    <a:pt x="48767" y="106679"/>
                  </a:lnTo>
                  <a:lnTo>
                    <a:pt x="48767" y="107188"/>
                  </a:lnTo>
                  <a:lnTo>
                    <a:pt x="48985" y="107188"/>
                  </a:lnTo>
                  <a:close/>
                </a:path>
                <a:path w="114300" h="526414">
                  <a:moveTo>
                    <a:pt x="53557" y="117856"/>
                  </a:moveTo>
                  <a:lnTo>
                    <a:pt x="53339" y="117347"/>
                  </a:lnTo>
                  <a:lnTo>
                    <a:pt x="53339" y="117856"/>
                  </a:lnTo>
                  <a:lnTo>
                    <a:pt x="53557" y="117856"/>
                  </a:lnTo>
                  <a:close/>
                </a:path>
                <a:path w="114300" h="526414">
                  <a:moveTo>
                    <a:pt x="58129" y="128524"/>
                  </a:moveTo>
                  <a:lnTo>
                    <a:pt x="57911" y="128015"/>
                  </a:lnTo>
                  <a:lnTo>
                    <a:pt x="57911" y="128524"/>
                  </a:lnTo>
                  <a:lnTo>
                    <a:pt x="58129" y="128524"/>
                  </a:lnTo>
                  <a:close/>
                </a:path>
                <a:path w="114300" h="526414">
                  <a:moveTo>
                    <a:pt x="62701" y="139192"/>
                  </a:moveTo>
                  <a:lnTo>
                    <a:pt x="62483" y="138683"/>
                  </a:lnTo>
                  <a:lnTo>
                    <a:pt x="62483" y="139192"/>
                  </a:lnTo>
                  <a:lnTo>
                    <a:pt x="62701" y="139192"/>
                  </a:lnTo>
                  <a:close/>
                </a:path>
                <a:path w="114300" h="526414">
                  <a:moveTo>
                    <a:pt x="67273" y="149860"/>
                  </a:moveTo>
                  <a:lnTo>
                    <a:pt x="67055" y="149351"/>
                  </a:lnTo>
                  <a:lnTo>
                    <a:pt x="67055" y="149860"/>
                  </a:lnTo>
                  <a:lnTo>
                    <a:pt x="67273" y="149860"/>
                  </a:lnTo>
                  <a:close/>
                </a:path>
                <a:path w="114300" h="526414">
                  <a:moveTo>
                    <a:pt x="71845" y="160528"/>
                  </a:moveTo>
                  <a:lnTo>
                    <a:pt x="71627" y="160019"/>
                  </a:lnTo>
                  <a:lnTo>
                    <a:pt x="71627" y="160528"/>
                  </a:lnTo>
                  <a:lnTo>
                    <a:pt x="71845" y="160528"/>
                  </a:lnTo>
                  <a:close/>
                </a:path>
                <a:path w="114300" h="526414">
                  <a:moveTo>
                    <a:pt x="76417" y="171196"/>
                  </a:moveTo>
                  <a:lnTo>
                    <a:pt x="76199" y="170687"/>
                  </a:lnTo>
                  <a:lnTo>
                    <a:pt x="76199" y="171196"/>
                  </a:lnTo>
                  <a:lnTo>
                    <a:pt x="76417" y="171196"/>
                  </a:lnTo>
                  <a:close/>
                </a:path>
                <a:path w="114300" h="526414">
                  <a:moveTo>
                    <a:pt x="80989" y="181864"/>
                  </a:moveTo>
                  <a:lnTo>
                    <a:pt x="80771" y="181355"/>
                  </a:lnTo>
                  <a:lnTo>
                    <a:pt x="80771" y="181864"/>
                  </a:lnTo>
                  <a:lnTo>
                    <a:pt x="80989" y="181864"/>
                  </a:lnTo>
                  <a:close/>
                </a:path>
                <a:path w="114300" h="526414">
                  <a:moveTo>
                    <a:pt x="85561" y="192532"/>
                  </a:moveTo>
                  <a:lnTo>
                    <a:pt x="85343" y="192023"/>
                  </a:lnTo>
                  <a:lnTo>
                    <a:pt x="85343" y="192532"/>
                  </a:lnTo>
                  <a:lnTo>
                    <a:pt x="85561" y="192532"/>
                  </a:lnTo>
                  <a:close/>
                </a:path>
                <a:path w="114300" h="526414">
                  <a:moveTo>
                    <a:pt x="90133" y="203200"/>
                  </a:moveTo>
                  <a:lnTo>
                    <a:pt x="89915" y="202691"/>
                  </a:lnTo>
                  <a:lnTo>
                    <a:pt x="89915" y="203200"/>
                  </a:lnTo>
                  <a:lnTo>
                    <a:pt x="90133" y="203200"/>
                  </a:lnTo>
                  <a:close/>
                </a:path>
                <a:path w="114300" h="526414">
                  <a:moveTo>
                    <a:pt x="94705" y="213868"/>
                  </a:moveTo>
                  <a:lnTo>
                    <a:pt x="94487" y="213359"/>
                  </a:lnTo>
                  <a:lnTo>
                    <a:pt x="94487" y="213868"/>
                  </a:lnTo>
                  <a:lnTo>
                    <a:pt x="94705" y="213868"/>
                  </a:lnTo>
                  <a:close/>
                </a:path>
                <a:path w="114300" h="526414">
                  <a:moveTo>
                    <a:pt x="99277" y="224536"/>
                  </a:moveTo>
                  <a:lnTo>
                    <a:pt x="99059" y="224027"/>
                  </a:lnTo>
                  <a:lnTo>
                    <a:pt x="99059" y="224536"/>
                  </a:lnTo>
                  <a:lnTo>
                    <a:pt x="99277" y="224536"/>
                  </a:lnTo>
                  <a:close/>
                </a:path>
                <a:path w="114300" h="526414">
                  <a:moveTo>
                    <a:pt x="103849" y="235204"/>
                  </a:moveTo>
                  <a:lnTo>
                    <a:pt x="103631" y="234695"/>
                  </a:lnTo>
                  <a:lnTo>
                    <a:pt x="103631" y="235204"/>
                  </a:lnTo>
                  <a:lnTo>
                    <a:pt x="103849" y="235204"/>
                  </a:lnTo>
                  <a:close/>
                </a:path>
                <a:path w="114300" h="526414">
                  <a:moveTo>
                    <a:pt x="108421" y="245872"/>
                  </a:moveTo>
                  <a:lnTo>
                    <a:pt x="108203" y="245363"/>
                  </a:lnTo>
                  <a:lnTo>
                    <a:pt x="108203" y="245872"/>
                  </a:lnTo>
                  <a:lnTo>
                    <a:pt x="108421" y="245872"/>
                  </a:lnTo>
                  <a:close/>
                </a:path>
                <a:path w="114300" h="526414">
                  <a:moveTo>
                    <a:pt x="112993" y="256540"/>
                  </a:moveTo>
                  <a:lnTo>
                    <a:pt x="112775" y="256031"/>
                  </a:lnTo>
                  <a:lnTo>
                    <a:pt x="112775" y="256540"/>
                  </a:lnTo>
                  <a:lnTo>
                    <a:pt x="112993" y="256540"/>
                  </a:lnTo>
                  <a:close/>
                </a:path>
                <a:path w="114300" h="526414">
                  <a:moveTo>
                    <a:pt x="114300" y="259588"/>
                  </a:moveTo>
                  <a:lnTo>
                    <a:pt x="113818" y="258465"/>
                  </a:lnTo>
                  <a:lnTo>
                    <a:pt x="112775" y="262636"/>
                  </a:lnTo>
                  <a:lnTo>
                    <a:pt x="112012" y="264924"/>
                  </a:lnTo>
                  <a:lnTo>
                    <a:pt x="114300" y="259588"/>
                  </a:lnTo>
                  <a:close/>
                </a:path>
                <a:path w="114300" h="526414">
                  <a:moveTo>
                    <a:pt x="109729" y="270252"/>
                  </a:moveTo>
                  <a:lnTo>
                    <a:pt x="108203" y="273304"/>
                  </a:lnTo>
                  <a:lnTo>
                    <a:pt x="107440" y="275592"/>
                  </a:lnTo>
                  <a:lnTo>
                    <a:pt x="109729" y="270252"/>
                  </a:lnTo>
                  <a:close/>
                </a:path>
                <a:path w="114300" h="526414">
                  <a:moveTo>
                    <a:pt x="105157" y="280920"/>
                  </a:moveTo>
                  <a:lnTo>
                    <a:pt x="103631" y="283972"/>
                  </a:lnTo>
                  <a:lnTo>
                    <a:pt x="102868" y="286260"/>
                  </a:lnTo>
                  <a:lnTo>
                    <a:pt x="105157" y="280920"/>
                  </a:lnTo>
                  <a:close/>
                </a:path>
                <a:path w="114300" h="526414">
                  <a:moveTo>
                    <a:pt x="100585" y="291588"/>
                  </a:moveTo>
                  <a:lnTo>
                    <a:pt x="99059" y="294640"/>
                  </a:lnTo>
                  <a:lnTo>
                    <a:pt x="98296" y="296928"/>
                  </a:lnTo>
                  <a:lnTo>
                    <a:pt x="100585" y="291588"/>
                  </a:lnTo>
                  <a:close/>
                </a:path>
                <a:path w="114300" h="526414">
                  <a:moveTo>
                    <a:pt x="96013" y="302256"/>
                  </a:moveTo>
                  <a:lnTo>
                    <a:pt x="94487" y="305308"/>
                  </a:lnTo>
                  <a:lnTo>
                    <a:pt x="93724" y="307596"/>
                  </a:lnTo>
                  <a:lnTo>
                    <a:pt x="96013" y="302256"/>
                  </a:lnTo>
                  <a:close/>
                </a:path>
                <a:path w="114300" h="526414">
                  <a:moveTo>
                    <a:pt x="91441" y="312924"/>
                  </a:moveTo>
                  <a:lnTo>
                    <a:pt x="89915" y="315976"/>
                  </a:lnTo>
                  <a:lnTo>
                    <a:pt x="89152" y="318264"/>
                  </a:lnTo>
                  <a:lnTo>
                    <a:pt x="91441" y="312924"/>
                  </a:lnTo>
                  <a:close/>
                </a:path>
                <a:path w="114300" h="526414">
                  <a:moveTo>
                    <a:pt x="86869" y="323592"/>
                  </a:moveTo>
                  <a:lnTo>
                    <a:pt x="85343" y="326644"/>
                  </a:lnTo>
                  <a:lnTo>
                    <a:pt x="84580" y="328932"/>
                  </a:lnTo>
                  <a:lnTo>
                    <a:pt x="86869" y="323592"/>
                  </a:lnTo>
                  <a:close/>
                </a:path>
                <a:path w="114300" h="526414">
                  <a:moveTo>
                    <a:pt x="82297" y="334260"/>
                  </a:moveTo>
                  <a:lnTo>
                    <a:pt x="80771" y="337312"/>
                  </a:lnTo>
                  <a:lnTo>
                    <a:pt x="80008" y="339600"/>
                  </a:lnTo>
                  <a:lnTo>
                    <a:pt x="82297" y="334260"/>
                  </a:lnTo>
                  <a:close/>
                </a:path>
                <a:path w="114300" h="526414">
                  <a:moveTo>
                    <a:pt x="77725" y="344928"/>
                  </a:moveTo>
                  <a:lnTo>
                    <a:pt x="76199" y="347980"/>
                  </a:lnTo>
                  <a:lnTo>
                    <a:pt x="75436" y="350268"/>
                  </a:lnTo>
                  <a:lnTo>
                    <a:pt x="77725" y="344928"/>
                  </a:lnTo>
                  <a:close/>
                </a:path>
                <a:path w="114300" h="526414">
                  <a:moveTo>
                    <a:pt x="73153" y="355596"/>
                  </a:moveTo>
                  <a:lnTo>
                    <a:pt x="71627" y="358648"/>
                  </a:lnTo>
                  <a:lnTo>
                    <a:pt x="70864" y="360936"/>
                  </a:lnTo>
                  <a:lnTo>
                    <a:pt x="73153" y="355596"/>
                  </a:lnTo>
                  <a:close/>
                </a:path>
                <a:path w="114300" h="526414">
                  <a:moveTo>
                    <a:pt x="68581" y="366264"/>
                  </a:moveTo>
                  <a:lnTo>
                    <a:pt x="67055" y="369316"/>
                  </a:lnTo>
                  <a:lnTo>
                    <a:pt x="66292" y="371604"/>
                  </a:lnTo>
                  <a:lnTo>
                    <a:pt x="68581" y="366264"/>
                  </a:lnTo>
                  <a:close/>
                </a:path>
                <a:path w="114300" h="526414">
                  <a:moveTo>
                    <a:pt x="64009" y="376932"/>
                  </a:moveTo>
                  <a:lnTo>
                    <a:pt x="62483" y="379984"/>
                  </a:lnTo>
                  <a:lnTo>
                    <a:pt x="61720" y="382272"/>
                  </a:lnTo>
                  <a:lnTo>
                    <a:pt x="64009" y="376932"/>
                  </a:lnTo>
                  <a:close/>
                </a:path>
                <a:path w="114300" h="526414">
                  <a:moveTo>
                    <a:pt x="59437" y="387600"/>
                  </a:moveTo>
                  <a:lnTo>
                    <a:pt x="57911" y="390652"/>
                  </a:lnTo>
                  <a:lnTo>
                    <a:pt x="57148" y="392940"/>
                  </a:lnTo>
                  <a:lnTo>
                    <a:pt x="59437" y="387600"/>
                  </a:lnTo>
                  <a:close/>
                </a:path>
                <a:path w="114300" h="526414">
                  <a:moveTo>
                    <a:pt x="54865" y="398268"/>
                  </a:moveTo>
                  <a:lnTo>
                    <a:pt x="53339" y="401320"/>
                  </a:lnTo>
                  <a:lnTo>
                    <a:pt x="52576" y="403608"/>
                  </a:lnTo>
                  <a:lnTo>
                    <a:pt x="54865" y="398268"/>
                  </a:lnTo>
                  <a:close/>
                </a:path>
                <a:path w="114300" h="526414">
                  <a:moveTo>
                    <a:pt x="50293" y="408936"/>
                  </a:moveTo>
                  <a:lnTo>
                    <a:pt x="48767" y="411988"/>
                  </a:lnTo>
                  <a:lnTo>
                    <a:pt x="48004" y="414276"/>
                  </a:lnTo>
                  <a:lnTo>
                    <a:pt x="50293" y="408936"/>
                  </a:lnTo>
                  <a:close/>
                </a:path>
                <a:path w="114300" h="526414">
                  <a:moveTo>
                    <a:pt x="45721" y="419604"/>
                  </a:moveTo>
                  <a:lnTo>
                    <a:pt x="44195" y="422656"/>
                  </a:lnTo>
                  <a:lnTo>
                    <a:pt x="43432" y="424944"/>
                  </a:lnTo>
                  <a:lnTo>
                    <a:pt x="45721" y="419604"/>
                  </a:lnTo>
                  <a:close/>
                </a:path>
                <a:path w="114300" h="526414">
                  <a:moveTo>
                    <a:pt x="41149" y="430272"/>
                  </a:moveTo>
                  <a:lnTo>
                    <a:pt x="39623" y="433324"/>
                  </a:lnTo>
                  <a:lnTo>
                    <a:pt x="38860" y="435612"/>
                  </a:lnTo>
                  <a:lnTo>
                    <a:pt x="41149" y="430272"/>
                  </a:lnTo>
                  <a:close/>
                </a:path>
                <a:path w="114300" h="526414">
                  <a:moveTo>
                    <a:pt x="36577" y="440940"/>
                  </a:moveTo>
                  <a:lnTo>
                    <a:pt x="35051" y="443992"/>
                  </a:lnTo>
                  <a:lnTo>
                    <a:pt x="34288" y="446280"/>
                  </a:lnTo>
                  <a:lnTo>
                    <a:pt x="36577" y="440940"/>
                  </a:lnTo>
                  <a:close/>
                </a:path>
                <a:path w="114300" h="526414">
                  <a:moveTo>
                    <a:pt x="32005" y="451608"/>
                  </a:moveTo>
                  <a:lnTo>
                    <a:pt x="30479" y="454660"/>
                  </a:lnTo>
                  <a:lnTo>
                    <a:pt x="29716" y="456948"/>
                  </a:lnTo>
                  <a:lnTo>
                    <a:pt x="32005" y="451608"/>
                  </a:lnTo>
                  <a:close/>
                </a:path>
                <a:path w="114300" h="526414">
                  <a:moveTo>
                    <a:pt x="27433" y="462276"/>
                  </a:moveTo>
                  <a:lnTo>
                    <a:pt x="25907" y="465328"/>
                  </a:lnTo>
                  <a:lnTo>
                    <a:pt x="25144" y="467616"/>
                  </a:lnTo>
                  <a:lnTo>
                    <a:pt x="27433" y="462276"/>
                  </a:lnTo>
                  <a:close/>
                </a:path>
                <a:path w="114300" h="526414">
                  <a:moveTo>
                    <a:pt x="22861" y="472944"/>
                  </a:moveTo>
                  <a:lnTo>
                    <a:pt x="21335" y="475996"/>
                  </a:lnTo>
                  <a:lnTo>
                    <a:pt x="20572" y="478284"/>
                  </a:lnTo>
                  <a:lnTo>
                    <a:pt x="22861" y="472944"/>
                  </a:lnTo>
                  <a:close/>
                </a:path>
                <a:path w="114300" h="526414">
                  <a:moveTo>
                    <a:pt x="18289" y="483612"/>
                  </a:moveTo>
                  <a:lnTo>
                    <a:pt x="16763" y="486664"/>
                  </a:lnTo>
                  <a:lnTo>
                    <a:pt x="16000" y="488952"/>
                  </a:lnTo>
                  <a:lnTo>
                    <a:pt x="18289" y="483612"/>
                  </a:lnTo>
                  <a:close/>
                </a:path>
                <a:path w="114300" h="526414">
                  <a:moveTo>
                    <a:pt x="13717" y="494280"/>
                  </a:moveTo>
                  <a:lnTo>
                    <a:pt x="12191" y="497332"/>
                  </a:lnTo>
                  <a:lnTo>
                    <a:pt x="11428" y="499620"/>
                  </a:lnTo>
                  <a:lnTo>
                    <a:pt x="13717" y="494280"/>
                  </a:lnTo>
                  <a:close/>
                </a:path>
                <a:path w="114300" h="526414">
                  <a:moveTo>
                    <a:pt x="9145" y="504948"/>
                  </a:moveTo>
                  <a:lnTo>
                    <a:pt x="7619" y="508000"/>
                  </a:lnTo>
                  <a:lnTo>
                    <a:pt x="6856" y="510288"/>
                  </a:lnTo>
                  <a:lnTo>
                    <a:pt x="9145" y="504948"/>
                  </a:lnTo>
                  <a:close/>
                </a:path>
                <a:path w="114300" h="526414">
                  <a:moveTo>
                    <a:pt x="4573" y="515616"/>
                  </a:moveTo>
                  <a:lnTo>
                    <a:pt x="3047" y="518668"/>
                  </a:lnTo>
                  <a:lnTo>
                    <a:pt x="2284" y="520956"/>
                  </a:lnTo>
                  <a:lnTo>
                    <a:pt x="4573" y="515616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43912" y="2129027"/>
              <a:ext cx="267970" cy="626745"/>
            </a:xfrm>
            <a:custGeom>
              <a:avLst/>
              <a:gdLst/>
              <a:ahLst/>
              <a:cxnLst/>
              <a:rect l="l" t="t" r="r" b="b"/>
              <a:pathLst>
                <a:path w="267969" h="626744">
                  <a:moveTo>
                    <a:pt x="113030" y="225551"/>
                  </a:moveTo>
                  <a:lnTo>
                    <a:pt x="113030" y="207264"/>
                  </a:lnTo>
                  <a:lnTo>
                    <a:pt x="0" y="207264"/>
                  </a:lnTo>
                  <a:lnTo>
                    <a:pt x="17780" y="248294"/>
                  </a:lnTo>
                  <a:lnTo>
                    <a:pt x="17780" y="225551"/>
                  </a:lnTo>
                  <a:lnTo>
                    <a:pt x="113030" y="225551"/>
                  </a:lnTo>
                  <a:close/>
                </a:path>
                <a:path w="267969" h="626744">
                  <a:moveTo>
                    <a:pt x="123494" y="492251"/>
                  </a:moveTo>
                  <a:lnTo>
                    <a:pt x="17780" y="248294"/>
                  </a:lnTo>
                  <a:lnTo>
                    <a:pt x="17780" y="492251"/>
                  </a:lnTo>
                  <a:lnTo>
                    <a:pt x="123494" y="492251"/>
                  </a:lnTo>
                  <a:close/>
                </a:path>
                <a:path w="267969" h="626744">
                  <a:moveTo>
                    <a:pt x="153670" y="92963"/>
                  </a:moveTo>
                  <a:lnTo>
                    <a:pt x="113030" y="0"/>
                  </a:lnTo>
                  <a:lnTo>
                    <a:pt x="113030" y="207264"/>
                  </a:lnTo>
                  <a:lnTo>
                    <a:pt x="115570" y="207264"/>
                  </a:lnTo>
                  <a:lnTo>
                    <a:pt x="115570" y="100584"/>
                  </a:lnTo>
                  <a:lnTo>
                    <a:pt x="132080" y="97091"/>
                  </a:lnTo>
                  <a:lnTo>
                    <a:pt x="132080" y="92963"/>
                  </a:lnTo>
                  <a:lnTo>
                    <a:pt x="153670" y="92963"/>
                  </a:lnTo>
                  <a:close/>
                </a:path>
                <a:path w="267969" h="626744">
                  <a:moveTo>
                    <a:pt x="132080" y="225551"/>
                  </a:moveTo>
                  <a:lnTo>
                    <a:pt x="132080" y="207264"/>
                  </a:lnTo>
                  <a:lnTo>
                    <a:pt x="114300" y="225551"/>
                  </a:lnTo>
                  <a:lnTo>
                    <a:pt x="132080" y="225551"/>
                  </a:lnTo>
                  <a:close/>
                </a:path>
                <a:path w="267969" h="626744">
                  <a:moveTo>
                    <a:pt x="132080" y="207264"/>
                  </a:moveTo>
                  <a:lnTo>
                    <a:pt x="132080" y="139699"/>
                  </a:lnTo>
                  <a:lnTo>
                    <a:pt x="115570" y="100584"/>
                  </a:lnTo>
                  <a:lnTo>
                    <a:pt x="115570" y="207264"/>
                  </a:lnTo>
                  <a:lnTo>
                    <a:pt x="132080" y="207264"/>
                  </a:lnTo>
                  <a:close/>
                </a:path>
                <a:path w="267969" h="626744">
                  <a:moveTo>
                    <a:pt x="132080" y="512063"/>
                  </a:moveTo>
                  <a:lnTo>
                    <a:pt x="132080" y="492251"/>
                  </a:lnTo>
                  <a:lnTo>
                    <a:pt x="123494" y="492251"/>
                  </a:lnTo>
                  <a:lnTo>
                    <a:pt x="132080" y="512063"/>
                  </a:lnTo>
                  <a:close/>
                </a:path>
                <a:path w="267969" h="626744">
                  <a:moveTo>
                    <a:pt x="151130" y="626363"/>
                  </a:moveTo>
                  <a:lnTo>
                    <a:pt x="133536" y="622642"/>
                  </a:lnTo>
                  <a:lnTo>
                    <a:pt x="133350" y="623315"/>
                  </a:lnTo>
                  <a:lnTo>
                    <a:pt x="132080" y="626363"/>
                  </a:lnTo>
                  <a:lnTo>
                    <a:pt x="151130" y="626363"/>
                  </a:lnTo>
                  <a:close/>
                </a:path>
                <a:path w="267969" h="626744">
                  <a:moveTo>
                    <a:pt x="267970" y="359664"/>
                  </a:moveTo>
                  <a:lnTo>
                    <a:pt x="153670" y="92963"/>
                  </a:lnTo>
                  <a:lnTo>
                    <a:pt x="133350" y="92963"/>
                  </a:lnTo>
                  <a:lnTo>
                    <a:pt x="133350" y="96011"/>
                  </a:lnTo>
                  <a:lnTo>
                    <a:pt x="134620" y="96011"/>
                  </a:lnTo>
                  <a:lnTo>
                    <a:pt x="134620" y="96456"/>
                  </a:lnTo>
                  <a:lnTo>
                    <a:pt x="151130" y="92964"/>
                  </a:lnTo>
                  <a:lnTo>
                    <a:pt x="151130" y="138683"/>
                  </a:lnTo>
                  <a:lnTo>
                    <a:pt x="153670" y="138683"/>
                  </a:lnTo>
                  <a:lnTo>
                    <a:pt x="153670" y="143255"/>
                  </a:lnTo>
                  <a:lnTo>
                    <a:pt x="154940" y="143255"/>
                  </a:lnTo>
                  <a:lnTo>
                    <a:pt x="154940" y="146303"/>
                  </a:lnTo>
                  <a:lnTo>
                    <a:pt x="156210" y="146303"/>
                  </a:lnTo>
                  <a:lnTo>
                    <a:pt x="156210" y="149351"/>
                  </a:lnTo>
                  <a:lnTo>
                    <a:pt x="157480" y="149351"/>
                  </a:lnTo>
                  <a:lnTo>
                    <a:pt x="157480" y="153923"/>
                  </a:lnTo>
                  <a:lnTo>
                    <a:pt x="158750" y="153923"/>
                  </a:lnTo>
                  <a:lnTo>
                    <a:pt x="158750" y="156971"/>
                  </a:lnTo>
                  <a:lnTo>
                    <a:pt x="161290" y="156971"/>
                  </a:lnTo>
                  <a:lnTo>
                    <a:pt x="161290" y="160019"/>
                  </a:lnTo>
                  <a:lnTo>
                    <a:pt x="162560" y="160019"/>
                  </a:lnTo>
                  <a:lnTo>
                    <a:pt x="162560" y="164591"/>
                  </a:lnTo>
                  <a:lnTo>
                    <a:pt x="163830" y="164591"/>
                  </a:lnTo>
                  <a:lnTo>
                    <a:pt x="163830" y="167639"/>
                  </a:lnTo>
                  <a:lnTo>
                    <a:pt x="165100" y="167639"/>
                  </a:lnTo>
                  <a:lnTo>
                    <a:pt x="165100" y="170687"/>
                  </a:lnTo>
                  <a:lnTo>
                    <a:pt x="166370" y="170687"/>
                  </a:lnTo>
                  <a:lnTo>
                    <a:pt x="166370" y="175259"/>
                  </a:lnTo>
                  <a:lnTo>
                    <a:pt x="168910" y="175259"/>
                  </a:lnTo>
                  <a:lnTo>
                    <a:pt x="168910" y="178307"/>
                  </a:lnTo>
                  <a:lnTo>
                    <a:pt x="170180" y="178307"/>
                  </a:lnTo>
                  <a:lnTo>
                    <a:pt x="170180" y="181355"/>
                  </a:lnTo>
                  <a:lnTo>
                    <a:pt x="171450" y="181355"/>
                  </a:lnTo>
                  <a:lnTo>
                    <a:pt x="171450" y="185927"/>
                  </a:lnTo>
                  <a:lnTo>
                    <a:pt x="172720" y="185927"/>
                  </a:lnTo>
                  <a:lnTo>
                    <a:pt x="172720" y="188975"/>
                  </a:lnTo>
                  <a:lnTo>
                    <a:pt x="173990" y="188975"/>
                  </a:lnTo>
                  <a:lnTo>
                    <a:pt x="173990" y="192023"/>
                  </a:lnTo>
                  <a:lnTo>
                    <a:pt x="176530" y="192023"/>
                  </a:lnTo>
                  <a:lnTo>
                    <a:pt x="176530" y="196595"/>
                  </a:lnTo>
                  <a:lnTo>
                    <a:pt x="177800" y="196595"/>
                  </a:lnTo>
                  <a:lnTo>
                    <a:pt x="177800" y="199643"/>
                  </a:lnTo>
                  <a:lnTo>
                    <a:pt x="179070" y="199643"/>
                  </a:lnTo>
                  <a:lnTo>
                    <a:pt x="179070" y="202691"/>
                  </a:lnTo>
                  <a:lnTo>
                    <a:pt x="180340" y="202691"/>
                  </a:lnTo>
                  <a:lnTo>
                    <a:pt x="180340" y="207263"/>
                  </a:lnTo>
                  <a:lnTo>
                    <a:pt x="181610" y="207263"/>
                  </a:lnTo>
                  <a:lnTo>
                    <a:pt x="181610" y="210311"/>
                  </a:lnTo>
                  <a:lnTo>
                    <a:pt x="184150" y="210311"/>
                  </a:lnTo>
                  <a:lnTo>
                    <a:pt x="184150" y="213359"/>
                  </a:lnTo>
                  <a:lnTo>
                    <a:pt x="185420" y="213359"/>
                  </a:lnTo>
                  <a:lnTo>
                    <a:pt x="185420" y="217931"/>
                  </a:lnTo>
                  <a:lnTo>
                    <a:pt x="186690" y="217931"/>
                  </a:lnTo>
                  <a:lnTo>
                    <a:pt x="186690" y="220979"/>
                  </a:lnTo>
                  <a:lnTo>
                    <a:pt x="187960" y="220979"/>
                  </a:lnTo>
                  <a:lnTo>
                    <a:pt x="187960" y="224027"/>
                  </a:lnTo>
                  <a:lnTo>
                    <a:pt x="189230" y="224027"/>
                  </a:lnTo>
                  <a:lnTo>
                    <a:pt x="189230" y="228599"/>
                  </a:lnTo>
                  <a:lnTo>
                    <a:pt x="191770" y="228599"/>
                  </a:lnTo>
                  <a:lnTo>
                    <a:pt x="191770" y="231647"/>
                  </a:lnTo>
                  <a:lnTo>
                    <a:pt x="193040" y="231647"/>
                  </a:lnTo>
                  <a:lnTo>
                    <a:pt x="193040" y="234695"/>
                  </a:lnTo>
                  <a:lnTo>
                    <a:pt x="194310" y="234695"/>
                  </a:lnTo>
                  <a:lnTo>
                    <a:pt x="194310" y="239267"/>
                  </a:lnTo>
                  <a:lnTo>
                    <a:pt x="195580" y="239267"/>
                  </a:lnTo>
                  <a:lnTo>
                    <a:pt x="195580" y="242315"/>
                  </a:lnTo>
                  <a:lnTo>
                    <a:pt x="196850" y="242315"/>
                  </a:lnTo>
                  <a:lnTo>
                    <a:pt x="196850" y="245363"/>
                  </a:lnTo>
                  <a:lnTo>
                    <a:pt x="199390" y="245363"/>
                  </a:lnTo>
                  <a:lnTo>
                    <a:pt x="199390" y="249935"/>
                  </a:lnTo>
                  <a:lnTo>
                    <a:pt x="200660" y="249935"/>
                  </a:lnTo>
                  <a:lnTo>
                    <a:pt x="200660" y="252983"/>
                  </a:lnTo>
                  <a:lnTo>
                    <a:pt x="201930" y="252983"/>
                  </a:lnTo>
                  <a:lnTo>
                    <a:pt x="201930" y="256031"/>
                  </a:lnTo>
                  <a:lnTo>
                    <a:pt x="203200" y="256031"/>
                  </a:lnTo>
                  <a:lnTo>
                    <a:pt x="203200" y="260603"/>
                  </a:lnTo>
                  <a:lnTo>
                    <a:pt x="204470" y="260603"/>
                  </a:lnTo>
                  <a:lnTo>
                    <a:pt x="204470" y="263651"/>
                  </a:lnTo>
                  <a:lnTo>
                    <a:pt x="207010" y="263651"/>
                  </a:lnTo>
                  <a:lnTo>
                    <a:pt x="207010" y="266699"/>
                  </a:lnTo>
                  <a:lnTo>
                    <a:pt x="208280" y="266699"/>
                  </a:lnTo>
                  <a:lnTo>
                    <a:pt x="208280" y="271271"/>
                  </a:lnTo>
                  <a:lnTo>
                    <a:pt x="209550" y="271271"/>
                  </a:lnTo>
                  <a:lnTo>
                    <a:pt x="209550" y="274319"/>
                  </a:lnTo>
                  <a:lnTo>
                    <a:pt x="210820" y="274319"/>
                  </a:lnTo>
                  <a:lnTo>
                    <a:pt x="210820" y="277367"/>
                  </a:lnTo>
                  <a:lnTo>
                    <a:pt x="212090" y="277367"/>
                  </a:lnTo>
                  <a:lnTo>
                    <a:pt x="212090" y="281939"/>
                  </a:lnTo>
                  <a:lnTo>
                    <a:pt x="214630" y="281939"/>
                  </a:lnTo>
                  <a:lnTo>
                    <a:pt x="214630" y="284987"/>
                  </a:lnTo>
                  <a:lnTo>
                    <a:pt x="215900" y="284987"/>
                  </a:lnTo>
                  <a:lnTo>
                    <a:pt x="215900" y="288035"/>
                  </a:lnTo>
                  <a:lnTo>
                    <a:pt x="217170" y="288035"/>
                  </a:lnTo>
                  <a:lnTo>
                    <a:pt x="217170" y="292607"/>
                  </a:lnTo>
                  <a:lnTo>
                    <a:pt x="218440" y="292607"/>
                  </a:lnTo>
                  <a:lnTo>
                    <a:pt x="218440" y="295655"/>
                  </a:lnTo>
                  <a:lnTo>
                    <a:pt x="219710" y="295655"/>
                  </a:lnTo>
                  <a:lnTo>
                    <a:pt x="219710" y="298703"/>
                  </a:lnTo>
                  <a:lnTo>
                    <a:pt x="222250" y="298703"/>
                  </a:lnTo>
                  <a:lnTo>
                    <a:pt x="222250" y="303275"/>
                  </a:lnTo>
                  <a:lnTo>
                    <a:pt x="223520" y="303275"/>
                  </a:lnTo>
                  <a:lnTo>
                    <a:pt x="223520" y="306323"/>
                  </a:lnTo>
                  <a:lnTo>
                    <a:pt x="224790" y="306323"/>
                  </a:lnTo>
                  <a:lnTo>
                    <a:pt x="224790" y="309371"/>
                  </a:lnTo>
                  <a:lnTo>
                    <a:pt x="226060" y="309371"/>
                  </a:lnTo>
                  <a:lnTo>
                    <a:pt x="226060" y="313943"/>
                  </a:lnTo>
                  <a:lnTo>
                    <a:pt x="227330" y="313943"/>
                  </a:lnTo>
                  <a:lnTo>
                    <a:pt x="227330" y="316991"/>
                  </a:lnTo>
                  <a:lnTo>
                    <a:pt x="229870" y="316991"/>
                  </a:lnTo>
                  <a:lnTo>
                    <a:pt x="229870" y="320039"/>
                  </a:lnTo>
                  <a:lnTo>
                    <a:pt x="231140" y="320039"/>
                  </a:lnTo>
                  <a:lnTo>
                    <a:pt x="231140" y="324611"/>
                  </a:lnTo>
                  <a:lnTo>
                    <a:pt x="232410" y="324611"/>
                  </a:lnTo>
                  <a:lnTo>
                    <a:pt x="232410" y="327659"/>
                  </a:lnTo>
                  <a:lnTo>
                    <a:pt x="233680" y="327659"/>
                  </a:lnTo>
                  <a:lnTo>
                    <a:pt x="233680" y="330707"/>
                  </a:lnTo>
                  <a:lnTo>
                    <a:pt x="234950" y="330707"/>
                  </a:lnTo>
                  <a:lnTo>
                    <a:pt x="234950" y="335279"/>
                  </a:lnTo>
                  <a:lnTo>
                    <a:pt x="237490" y="335279"/>
                  </a:lnTo>
                  <a:lnTo>
                    <a:pt x="237490" y="338327"/>
                  </a:lnTo>
                  <a:lnTo>
                    <a:pt x="238760" y="338327"/>
                  </a:lnTo>
                  <a:lnTo>
                    <a:pt x="238760" y="341375"/>
                  </a:lnTo>
                  <a:lnTo>
                    <a:pt x="240030" y="341375"/>
                  </a:lnTo>
                  <a:lnTo>
                    <a:pt x="240030" y="345947"/>
                  </a:lnTo>
                  <a:lnTo>
                    <a:pt x="241300" y="345947"/>
                  </a:lnTo>
                  <a:lnTo>
                    <a:pt x="241300" y="348995"/>
                  </a:lnTo>
                  <a:lnTo>
                    <a:pt x="242570" y="348995"/>
                  </a:lnTo>
                  <a:lnTo>
                    <a:pt x="242570" y="352043"/>
                  </a:lnTo>
                  <a:lnTo>
                    <a:pt x="245110" y="352043"/>
                  </a:lnTo>
                  <a:lnTo>
                    <a:pt x="245110" y="356615"/>
                  </a:lnTo>
                  <a:lnTo>
                    <a:pt x="246380" y="356615"/>
                  </a:lnTo>
                  <a:lnTo>
                    <a:pt x="246380" y="410040"/>
                  </a:lnTo>
                  <a:lnTo>
                    <a:pt x="267970" y="359664"/>
                  </a:lnTo>
                  <a:close/>
                </a:path>
                <a:path w="267969" h="626744">
                  <a:moveTo>
                    <a:pt x="133924" y="621247"/>
                  </a:moveTo>
                  <a:lnTo>
                    <a:pt x="133350" y="622603"/>
                  </a:lnTo>
                  <a:lnTo>
                    <a:pt x="133536" y="622642"/>
                  </a:lnTo>
                  <a:lnTo>
                    <a:pt x="133924" y="621247"/>
                  </a:lnTo>
                  <a:close/>
                </a:path>
                <a:path w="267969" h="626744">
                  <a:moveTo>
                    <a:pt x="246380" y="410040"/>
                  </a:moveTo>
                  <a:lnTo>
                    <a:pt x="246380" y="356615"/>
                  </a:lnTo>
                  <a:lnTo>
                    <a:pt x="245110" y="362711"/>
                  </a:lnTo>
                  <a:lnTo>
                    <a:pt x="242570" y="367283"/>
                  </a:lnTo>
                  <a:lnTo>
                    <a:pt x="240030" y="373379"/>
                  </a:lnTo>
                  <a:lnTo>
                    <a:pt x="238760" y="377951"/>
                  </a:lnTo>
                  <a:lnTo>
                    <a:pt x="234950" y="384047"/>
                  </a:lnTo>
                  <a:lnTo>
                    <a:pt x="233680" y="388619"/>
                  </a:lnTo>
                  <a:lnTo>
                    <a:pt x="231140" y="394715"/>
                  </a:lnTo>
                  <a:lnTo>
                    <a:pt x="229870" y="399287"/>
                  </a:lnTo>
                  <a:lnTo>
                    <a:pt x="226060" y="405383"/>
                  </a:lnTo>
                  <a:lnTo>
                    <a:pt x="224790" y="409955"/>
                  </a:lnTo>
                  <a:lnTo>
                    <a:pt x="222250" y="416051"/>
                  </a:lnTo>
                  <a:lnTo>
                    <a:pt x="219710" y="420623"/>
                  </a:lnTo>
                  <a:lnTo>
                    <a:pt x="217170" y="426719"/>
                  </a:lnTo>
                  <a:lnTo>
                    <a:pt x="215900" y="431291"/>
                  </a:lnTo>
                  <a:lnTo>
                    <a:pt x="212090" y="437387"/>
                  </a:lnTo>
                  <a:lnTo>
                    <a:pt x="210820" y="441959"/>
                  </a:lnTo>
                  <a:lnTo>
                    <a:pt x="208280" y="448055"/>
                  </a:lnTo>
                  <a:lnTo>
                    <a:pt x="207010" y="452627"/>
                  </a:lnTo>
                  <a:lnTo>
                    <a:pt x="203200" y="458723"/>
                  </a:lnTo>
                  <a:lnTo>
                    <a:pt x="201930" y="463295"/>
                  </a:lnTo>
                  <a:lnTo>
                    <a:pt x="199390" y="469391"/>
                  </a:lnTo>
                  <a:lnTo>
                    <a:pt x="196850" y="473963"/>
                  </a:lnTo>
                  <a:lnTo>
                    <a:pt x="194310" y="480059"/>
                  </a:lnTo>
                  <a:lnTo>
                    <a:pt x="193040" y="484631"/>
                  </a:lnTo>
                  <a:lnTo>
                    <a:pt x="189230" y="490727"/>
                  </a:lnTo>
                  <a:lnTo>
                    <a:pt x="187960" y="495299"/>
                  </a:lnTo>
                  <a:lnTo>
                    <a:pt x="185420" y="501395"/>
                  </a:lnTo>
                  <a:lnTo>
                    <a:pt x="184150" y="505967"/>
                  </a:lnTo>
                  <a:lnTo>
                    <a:pt x="180340" y="512063"/>
                  </a:lnTo>
                  <a:lnTo>
                    <a:pt x="179070" y="516635"/>
                  </a:lnTo>
                  <a:lnTo>
                    <a:pt x="176530" y="522731"/>
                  </a:lnTo>
                  <a:lnTo>
                    <a:pt x="173990" y="527303"/>
                  </a:lnTo>
                  <a:lnTo>
                    <a:pt x="171450" y="533399"/>
                  </a:lnTo>
                  <a:lnTo>
                    <a:pt x="170180" y="537971"/>
                  </a:lnTo>
                  <a:lnTo>
                    <a:pt x="166370" y="544067"/>
                  </a:lnTo>
                  <a:lnTo>
                    <a:pt x="165100" y="548639"/>
                  </a:lnTo>
                  <a:lnTo>
                    <a:pt x="162560" y="554735"/>
                  </a:lnTo>
                  <a:lnTo>
                    <a:pt x="161290" y="559307"/>
                  </a:lnTo>
                  <a:lnTo>
                    <a:pt x="157480" y="565403"/>
                  </a:lnTo>
                  <a:lnTo>
                    <a:pt x="156210" y="569975"/>
                  </a:lnTo>
                  <a:lnTo>
                    <a:pt x="153670" y="576071"/>
                  </a:lnTo>
                  <a:lnTo>
                    <a:pt x="151130" y="580643"/>
                  </a:lnTo>
                  <a:lnTo>
                    <a:pt x="148590" y="586739"/>
                  </a:lnTo>
                  <a:lnTo>
                    <a:pt x="147320" y="591311"/>
                  </a:lnTo>
                  <a:lnTo>
                    <a:pt x="145113" y="594842"/>
                  </a:lnTo>
                  <a:lnTo>
                    <a:pt x="142527" y="600945"/>
                  </a:lnTo>
                  <a:lnTo>
                    <a:pt x="142240" y="601979"/>
                  </a:lnTo>
                  <a:lnTo>
                    <a:pt x="139700" y="608075"/>
                  </a:lnTo>
                  <a:lnTo>
                    <a:pt x="138430" y="612647"/>
                  </a:lnTo>
                  <a:lnTo>
                    <a:pt x="135755" y="616927"/>
                  </a:lnTo>
                  <a:lnTo>
                    <a:pt x="133924" y="621247"/>
                  </a:lnTo>
                  <a:lnTo>
                    <a:pt x="133536" y="622642"/>
                  </a:lnTo>
                  <a:lnTo>
                    <a:pt x="151130" y="626363"/>
                  </a:lnTo>
                  <a:lnTo>
                    <a:pt x="153670" y="626363"/>
                  </a:lnTo>
                  <a:lnTo>
                    <a:pt x="246380" y="410040"/>
                  </a:lnTo>
                  <a:close/>
                </a:path>
                <a:path w="267969" h="626744">
                  <a:moveTo>
                    <a:pt x="135755" y="616927"/>
                  </a:moveTo>
                  <a:lnTo>
                    <a:pt x="134620" y="618743"/>
                  </a:lnTo>
                  <a:lnTo>
                    <a:pt x="133924" y="621247"/>
                  </a:lnTo>
                  <a:lnTo>
                    <a:pt x="135755" y="616927"/>
                  </a:lnTo>
                  <a:close/>
                </a:path>
                <a:path w="267969" h="626744">
                  <a:moveTo>
                    <a:pt x="151130" y="135635"/>
                  </a:moveTo>
                  <a:lnTo>
                    <a:pt x="151130" y="92964"/>
                  </a:lnTo>
                  <a:lnTo>
                    <a:pt x="134620" y="96456"/>
                  </a:lnTo>
                  <a:lnTo>
                    <a:pt x="134620" y="100583"/>
                  </a:lnTo>
                  <a:lnTo>
                    <a:pt x="135890" y="100583"/>
                  </a:lnTo>
                  <a:lnTo>
                    <a:pt x="135890" y="103631"/>
                  </a:lnTo>
                  <a:lnTo>
                    <a:pt x="138430" y="103631"/>
                  </a:lnTo>
                  <a:lnTo>
                    <a:pt x="138430" y="106679"/>
                  </a:lnTo>
                  <a:lnTo>
                    <a:pt x="139700" y="106679"/>
                  </a:lnTo>
                  <a:lnTo>
                    <a:pt x="139700" y="111251"/>
                  </a:lnTo>
                  <a:lnTo>
                    <a:pt x="140970" y="111251"/>
                  </a:lnTo>
                  <a:lnTo>
                    <a:pt x="140970" y="114299"/>
                  </a:lnTo>
                  <a:lnTo>
                    <a:pt x="142240" y="114299"/>
                  </a:lnTo>
                  <a:lnTo>
                    <a:pt x="142240" y="117347"/>
                  </a:lnTo>
                  <a:lnTo>
                    <a:pt x="143510" y="117347"/>
                  </a:lnTo>
                  <a:lnTo>
                    <a:pt x="143510" y="121919"/>
                  </a:lnTo>
                  <a:lnTo>
                    <a:pt x="146050" y="121919"/>
                  </a:lnTo>
                  <a:lnTo>
                    <a:pt x="146050" y="124967"/>
                  </a:lnTo>
                  <a:lnTo>
                    <a:pt x="147320" y="124967"/>
                  </a:lnTo>
                  <a:lnTo>
                    <a:pt x="147320" y="128015"/>
                  </a:lnTo>
                  <a:lnTo>
                    <a:pt x="148590" y="128015"/>
                  </a:lnTo>
                  <a:lnTo>
                    <a:pt x="148590" y="132587"/>
                  </a:lnTo>
                  <a:lnTo>
                    <a:pt x="149860" y="132587"/>
                  </a:lnTo>
                  <a:lnTo>
                    <a:pt x="149860" y="135635"/>
                  </a:lnTo>
                  <a:lnTo>
                    <a:pt x="151130" y="135635"/>
                  </a:lnTo>
                  <a:close/>
                </a:path>
                <a:path w="267969" h="626744">
                  <a:moveTo>
                    <a:pt x="142527" y="600945"/>
                  </a:moveTo>
                  <a:lnTo>
                    <a:pt x="135755" y="616927"/>
                  </a:lnTo>
                  <a:lnTo>
                    <a:pt x="138430" y="612647"/>
                  </a:lnTo>
                  <a:lnTo>
                    <a:pt x="139700" y="608075"/>
                  </a:lnTo>
                  <a:lnTo>
                    <a:pt x="142240" y="601979"/>
                  </a:lnTo>
                  <a:lnTo>
                    <a:pt x="142527" y="600945"/>
                  </a:lnTo>
                  <a:close/>
                </a:path>
                <a:path w="267969" h="626744">
                  <a:moveTo>
                    <a:pt x="145113" y="594842"/>
                  </a:moveTo>
                  <a:lnTo>
                    <a:pt x="143510" y="597407"/>
                  </a:lnTo>
                  <a:lnTo>
                    <a:pt x="142527" y="600945"/>
                  </a:lnTo>
                  <a:lnTo>
                    <a:pt x="145113" y="594842"/>
                  </a:lnTo>
                  <a:close/>
                </a:path>
                <a:path w="267969" h="626744">
                  <a:moveTo>
                    <a:pt x="151130" y="580643"/>
                  </a:moveTo>
                  <a:lnTo>
                    <a:pt x="145113" y="594842"/>
                  </a:lnTo>
                  <a:lnTo>
                    <a:pt x="147320" y="591311"/>
                  </a:lnTo>
                  <a:lnTo>
                    <a:pt x="148590" y="586739"/>
                  </a:lnTo>
                  <a:lnTo>
                    <a:pt x="151130" y="5806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62200" y="2221991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228599" y="266699"/>
                  </a:moveTo>
                  <a:lnTo>
                    <a:pt x="114299" y="0"/>
                  </a:lnTo>
                  <a:lnTo>
                    <a:pt x="114299" y="132587"/>
                  </a:lnTo>
                  <a:lnTo>
                    <a:pt x="0" y="132587"/>
                  </a:lnTo>
                  <a:lnTo>
                    <a:pt x="0" y="399287"/>
                  </a:lnTo>
                  <a:lnTo>
                    <a:pt x="114299" y="399287"/>
                  </a:lnTo>
                  <a:lnTo>
                    <a:pt x="114299" y="533399"/>
                  </a:lnTo>
                  <a:lnTo>
                    <a:pt x="228599" y="266699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43912" y="2129027"/>
              <a:ext cx="268605" cy="719455"/>
            </a:xfrm>
            <a:custGeom>
              <a:avLst/>
              <a:gdLst/>
              <a:ahLst/>
              <a:cxnLst/>
              <a:rect l="l" t="t" r="r" b="b"/>
              <a:pathLst>
                <a:path w="268605" h="719455">
                  <a:moveTo>
                    <a:pt x="132588" y="207264"/>
                  </a:moveTo>
                  <a:lnTo>
                    <a:pt x="0" y="207264"/>
                  </a:lnTo>
                  <a:lnTo>
                    <a:pt x="0" y="512064"/>
                  </a:lnTo>
                  <a:lnTo>
                    <a:pt x="18288" y="512064"/>
                  </a:lnTo>
                  <a:lnTo>
                    <a:pt x="18288" y="245364"/>
                  </a:lnTo>
                  <a:lnTo>
                    <a:pt x="38100" y="225552"/>
                  </a:lnTo>
                  <a:lnTo>
                    <a:pt x="38100" y="245364"/>
                  </a:lnTo>
                  <a:lnTo>
                    <a:pt x="114300" y="245364"/>
                  </a:lnTo>
                  <a:lnTo>
                    <a:pt x="114300" y="225552"/>
                  </a:lnTo>
                  <a:lnTo>
                    <a:pt x="132588" y="207264"/>
                  </a:lnTo>
                  <a:close/>
                </a:path>
                <a:path w="268605" h="719455">
                  <a:moveTo>
                    <a:pt x="38100" y="245364"/>
                  </a:moveTo>
                  <a:lnTo>
                    <a:pt x="38100" y="225552"/>
                  </a:lnTo>
                  <a:lnTo>
                    <a:pt x="18288" y="245364"/>
                  </a:lnTo>
                  <a:lnTo>
                    <a:pt x="38100" y="245364"/>
                  </a:lnTo>
                  <a:close/>
                </a:path>
                <a:path w="268605" h="719455">
                  <a:moveTo>
                    <a:pt x="38100" y="473964"/>
                  </a:moveTo>
                  <a:lnTo>
                    <a:pt x="38100" y="245364"/>
                  </a:lnTo>
                  <a:lnTo>
                    <a:pt x="18288" y="245364"/>
                  </a:lnTo>
                  <a:lnTo>
                    <a:pt x="18288" y="473964"/>
                  </a:lnTo>
                  <a:lnTo>
                    <a:pt x="38100" y="473964"/>
                  </a:lnTo>
                  <a:close/>
                </a:path>
                <a:path w="268605" h="719455">
                  <a:moveTo>
                    <a:pt x="152400" y="533400"/>
                  </a:moveTo>
                  <a:lnTo>
                    <a:pt x="152400" y="473964"/>
                  </a:lnTo>
                  <a:lnTo>
                    <a:pt x="18288" y="473964"/>
                  </a:lnTo>
                  <a:lnTo>
                    <a:pt x="38100" y="492252"/>
                  </a:lnTo>
                  <a:lnTo>
                    <a:pt x="38100" y="512064"/>
                  </a:lnTo>
                  <a:lnTo>
                    <a:pt x="114300" y="512064"/>
                  </a:lnTo>
                  <a:lnTo>
                    <a:pt x="114300" y="492252"/>
                  </a:lnTo>
                  <a:lnTo>
                    <a:pt x="132588" y="512064"/>
                  </a:lnTo>
                  <a:lnTo>
                    <a:pt x="132588" y="579628"/>
                  </a:lnTo>
                  <a:lnTo>
                    <a:pt x="152400" y="533400"/>
                  </a:lnTo>
                  <a:close/>
                </a:path>
                <a:path w="268605" h="719455">
                  <a:moveTo>
                    <a:pt x="38100" y="512064"/>
                  </a:moveTo>
                  <a:lnTo>
                    <a:pt x="38100" y="492252"/>
                  </a:lnTo>
                  <a:lnTo>
                    <a:pt x="18288" y="473964"/>
                  </a:lnTo>
                  <a:lnTo>
                    <a:pt x="18288" y="512064"/>
                  </a:lnTo>
                  <a:lnTo>
                    <a:pt x="38100" y="512064"/>
                  </a:lnTo>
                  <a:close/>
                </a:path>
                <a:path w="268605" h="719455">
                  <a:moveTo>
                    <a:pt x="268224" y="359664"/>
                  </a:moveTo>
                  <a:lnTo>
                    <a:pt x="114300" y="0"/>
                  </a:lnTo>
                  <a:lnTo>
                    <a:pt x="114300" y="207264"/>
                  </a:lnTo>
                  <a:lnTo>
                    <a:pt x="115824" y="207264"/>
                  </a:lnTo>
                  <a:lnTo>
                    <a:pt x="115824" y="100584"/>
                  </a:lnTo>
                  <a:lnTo>
                    <a:pt x="152400" y="92964"/>
                  </a:lnTo>
                  <a:lnTo>
                    <a:pt x="152400" y="185928"/>
                  </a:lnTo>
                  <a:lnTo>
                    <a:pt x="226858" y="359664"/>
                  </a:lnTo>
                  <a:lnTo>
                    <a:pt x="230124" y="352044"/>
                  </a:lnTo>
                  <a:lnTo>
                    <a:pt x="230124" y="448689"/>
                  </a:lnTo>
                  <a:lnTo>
                    <a:pt x="268224" y="359664"/>
                  </a:lnTo>
                  <a:close/>
                </a:path>
                <a:path w="268605" h="719455">
                  <a:moveTo>
                    <a:pt x="132588" y="245364"/>
                  </a:moveTo>
                  <a:lnTo>
                    <a:pt x="132588" y="207264"/>
                  </a:lnTo>
                  <a:lnTo>
                    <a:pt x="114300" y="225552"/>
                  </a:lnTo>
                  <a:lnTo>
                    <a:pt x="114300" y="245364"/>
                  </a:lnTo>
                  <a:lnTo>
                    <a:pt x="132588" y="245364"/>
                  </a:lnTo>
                  <a:close/>
                </a:path>
                <a:path w="268605" h="719455">
                  <a:moveTo>
                    <a:pt x="132588" y="512064"/>
                  </a:moveTo>
                  <a:lnTo>
                    <a:pt x="114300" y="492252"/>
                  </a:lnTo>
                  <a:lnTo>
                    <a:pt x="114300" y="512064"/>
                  </a:lnTo>
                  <a:lnTo>
                    <a:pt x="132588" y="512064"/>
                  </a:lnTo>
                  <a:close/>
                </a:path>
                <a:path w="268605" h="719455">
                  <a:moveTo>
                    <a:pt x="132588" y="579628"/>
                  </a:moveTo>
                  <a:lnTo>
                    <a:pt x="132588" y="512064"/>
                  </a:lnTo>
                  <a:lnTo>
                    <a:pt x="114300" y="512064"/>
                  </a:lnTo>
                  <a:lnTo>
                    <a:pt x="114300" y="719328"/>
                  </a:lnTo>
                  <a:lnTo>
                    <a:pt x="115824" y="715766"/>
                  </a:lnTo>
                  <a:lnTo>
                    <a:pt x="115824" y="618744"/>
                  </a:lnTo>
                  <a:lnTo>
                    <a:pt x="132588" y="579628"/>
                  </a:lnTo>
                  <a:close/>
                </a:path>
                <a:path w="268605" h="719455">
                  <a:moveTo>
                    <a:pt x="152400" y="185928"/>
                  </a:moveTo>
                  <a:lnTo>
                    <a:pt x="152400" y="92964"/>
                  </a:lnTo>
                  <a:lnTo>
                    <a:pt x="115824" y="100584"/>
                  </a:lnTo>
                  <a:lnTo>
                    <a:pt x="152400" y="185928"/>
                  </a:lnTo>
                  <a:close/>
                </a:path>
                <a:path w="268605" h="719455">
                  <a:moveTo>
                    <a:pt x="152400" y="245364"/>
                  </a:moveTo>
                  <a:lnTo>
                    <a:pt x="152400" y="185928"/>
                  </a:lnTo>
                  <a:lnTo>
                    <a:pt x="115824" y="100584"/>
                  </a:lnTo>
                  <a:lnTo>
                    <a:pt x="115824" y="207264"/>
                  </a:lnTo>
                  <a:lnTo>
                    <a:pt x="132588" y="207264"/>
                  </a:lnTo>
                  <a:lnTo>
                    <a:pt x="132588" y="245364"/>
                  </a:lnTo>
                  <a:lnTo>
                    <a:pt x="152400" y="245364"/>
                  </a:lnTo>
                  <a:close/>
                </a:path>
                <a:path w="268605" h="719455">
                  <a:moveTo>
                    <a:pt x="230124" y="448689"/>
                  </a:moveTo>
                  <a:lnTo>
                    <a:pt x="230124" y="367284"/>
                  </a:lnTo>
                  <a:lnTo>
                    <a:pt x="226858" y="359664"/>
                  </a:lnTo>
                  <a:lnTo>
                    <a:pt x="115824" y="618744"/>
                  </a:lnTo>
                  <a:lnTo>
                    <a:pt x="152400" y="626364"/>
                  </a:lnTo>
                  <a:lnTo>
                    <a:pt x="152400" y="630302"/>
                  </a:lnTo>
                  <a:lnTo>
                    <a:pt x="230124" y="448689"/>
                  </a:lnTo>
                  <a:close/>
                </a:path>
                <a:path w="268605" h="719455">
                  <a:moveTo>
                    <a:pt x="152400" y="630302"/>
                  </a:moveTo>
                  <a:lnTo>
                    <a:pt x="152400" y="626364"/>
                  </a:lnTo>
                  <a:lnTo>
                    <a:pt x="115824" y="618744"/>
                  </a:lnTo>
                  <a:lnTo>
                    <a:pt x="115824" y="715766"/>
                  </a:lnTo>
                  <a:lnTo>
                    <a:pt x="152400" y="630302"/>
                  </a:lnTo>
                  <a:close/>
                </a:path>
                <a:path w="268605" h="719455">
                  <a:moveTo>
                    <a:pt x="230124" y="367284"/>
                  </a:moveTo>
                  <a:lnTo>
                    <a:pt x="230124" y="352044"/>
                  </a:lnTo>
                  <a:lnTo>
                    <a:pt x="226858" y="359664"/>
                  </a:lnTo>
                  <a:lnTo>
                    <a:pt x="230124" y="3672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5682996" y="2129027"/>
            <a:ext cx="268224" cy="719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05355" y="3112020"/>
            <a:ext cx="2996565" cy="559435"/>
          </a:xfrm>
          <a:custGeom>
            <a:avLst/>
            <a:gdLst/>
            <a:ahLst/>
            <a:cxnLst/>
            <a:rect l="l" t="t" r="r" b="b"/>
            <a:pathLst>
              <a:path w="2996565" h="559435">
                <a:moveTo>
                  <a:pt x="2996184" y="6096"/>
                </a:moveTo>
                <a:lnTo>
                  <a:pt x="2991612" y="0"/>
                </a:lnTo>
                <a:lnTo>
                  <a:pt x="4572" y="0"/>
                </a:lnTo>
                <a:lnTo>
                  <a:pt x="0" y="6096"/>
                </a:lnTo>
                <a:lnTo>
                  <a:pt x="0" y="553212"/>
                </a:lnTo>
                <a:lnTo>
                  <a:pt x="4572" y="559308"/>
                </a:lnTo>
                <a:lnTo>
                  <a:pt x="12192" y="559308"/>
                </a:lnTo>
                <a:lnTo>
                  <a:pt x="24384" y="559308"/>
                </a:lnTo>
                <a:lnTo>
                  <a:pt x="2971800" y="559308"/>
                </a:lnTo>
                <a:lnTo>
                  <a:pt x="2983992" y="559308"/>
                </a:lnTo>
                <a:lnTo>
                  <a:pt x="2991612" y="559308"/>
                </a:lnTo>
                <a:lnTo>
                  <a:pt x="2996184" y="553212"/>
                </a:lnTo>
                <a:lnTo>
                  <a:pt x="299618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17547" y="3124200"/>
            <a:ext cx="2971800" cy="5334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780"/>
              </a:spcBef>
            </a:pP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Crossover: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69037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0" dirty="0"/>
              <a:t>An </a:t>
            </a:r>
            <a:r>
              <a:rPr sz="4400" spc="-204" dirty="0"/>
              <a:t>example problem:</a:t>
            </a:r>
            <a:r>
              <a:rPr sz="4400" spc="-335" dirty="0"/>
              <a:t> </a:t>
            </a:r>
            <a:r>
              <a:rPr sz="4400" spc="-210" dirty="0"/>
              <a:t>Mutation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0408" y="2426208"/>
            <a:ext cx="3074035" cy="559435"/>
          </a:xfrm>
          <a:custGeom>
            <a:avLst/>
            <a:gdLst/>
            <a:ahLst/>
            <a:cxnLst/>
            <a:rect l="l" t="t" r="r" b="b"/>
            <a:pathLst>
              <a:path w="3074035" h="559435">
                <a:moveTo>
                  <a:pt x="3073908" y="553212"/>
                </a:moveTo>
                <a:lnTo>
                  <a:pt x="3073908" y="6096"/>
                </a:lnTo>
                <a:lnTo>
                  <a:pt x="30678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553212"/>
                </a:lnTo>
                <a:lnTo>
                  <a:pt x="6096" y="559308"/>
                </a:lnTo>
                <a:lnTo>
                  <a:pt x="12192" y="559308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3048000" y="25908"/>
                </a:lnTo>
                <a:lnTo>
                  <a:pt x="3048000" y="12192"/>
                </a:lnTo>
                <a:lnTo>
                  <a:pt x="3060192" y="25908"/>
                </a:lnTo>
                <a:lnTo>
                  <a:pt x="3060192" y="559308"/>
                </a:lnTo>
                <a:lnTo>
                  <a:pt x="3067812" y="559308"/>
                </a:lnTo>
                <a:lnTo>
                  <a:pt x="3073908" y="553212"/>
                </a:lnTo>
                <a:close/>
              </a:path>
              <a:path w="3074035" h="559435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3074035" h="559435">
                <a:moveTo>
                  <a:pt x="25908" y="5334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533400"/>
                </a:lnTo>
                <a:lnTo>
                  <a:pt x="25908" y="533400"/>
                </a:lnTo>
                <a:close/>
              </a:path>
              <a:path w="3074035" h="559435">
                <a:moveTo>
                  <a:pt x="3060192" y="533400"/>
                </a:moveTo>
                <a:lnTo>
                  <a:pt x="12192" y="533400"/>
                </a:lnTo>
                <a:lnTo>
                  <a:pt x="25908" y="545592"/>
                </a:lnTo>
                <a:lnTo>
                  <a:pt x="25908" y="559308"/>
                </a:lnTo>
                <a:lnTo>
                  <a:pt x="3048000" y="559308"/>
                </a:lnTo>
                <a:lnTo>
                  <a:pt x="3048000" y="545592"/>
                </a:lnTo>
                <a:lnTo>
                  <a:pt x="3060192" y="533400"/>
                </a:lnTo>
                <a:close/>
              </a:path>
              <a:path w="3074035" h="559435">
                <a:moveTo>
                  <a:pt x="25908" y="559308"/>
                </a:moveTo>
                <a:lnTo>
                  <a:pt x="25908" y="545592"/>
                </a:lnTo>
                <a:lnTo>
                  <a:pt x="12192" y="533400"/>
                </a:lnTo>
                <a:lnTo>
                  <a:pt x="12192" y="559308"/>
                </a:lnTo>
                <a:lnTo>
                  <a:pt x="25908" y="559308"/>
                </a:lnTo>
                <a:close/>
              </a:path>
              <a:path w="3074035" h="559435">
                <a:moveTo>
                  <a:pt x="3060192" y="25908"/>
                </a:moveTo>
                <a:lnTo>
                  <a:pt x="3048000" y="12192"/>
                </a:lnTo>
                <a:lnTo>
                  <a:pt x="3048000" y="25908"/>
                </a:lnTo>
                <a:lnTo>
                  <a:pt x="3060192" y="25908"/>
                </a:lnTo>
                <a:close/>
              </a:path>
              <a:path w="3074035" h="559435">
                <a:moveTo>
                  <a:pt x="3060192" y="533400"/>
                </a:moveTo>
                <a:lnTo>
                  <a:pt x="3060192" y="25908"/>
                </a:lnTo>
                <a:lnTo>
                  <a:pt x="3048000" y="25908"/>
                </a:lnTo>
                <a:lnTo>
                  <a:pt x="3048000" y="533400"/>
                </a:lnTo>
                <a:lnTo>
                  <a:pt x="3060192" y="533400"/>
                </a:lnTo>
                <a:close/>
              </a:path>
              <a:path w="3074035" h="559435">
                <a:moveTo>
                  <a:pt x="3060192" y="559308"/>
                </a:moveTo>
                <a:lnTo>
                  <a:pt x="3060192" y="533400"/>
                </a:lnTo>
                <a:lnTo>
                  <a:pt x="3048000" y="545592"/>
                </a:lnTo>
                <a:lnTo>
                  <a:pt x="3048000" y="559308"/>
                </a:lnTo>
                <a:lnTo>
                  <a:pt x="3060192" y="559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49191" y="2438400"/>
          <a:ext cx="7172959" cy="3723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1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1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54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000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Mutation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011">
                <a:tc>
                  <a:txBody>
                    <a:bodyPr/>
                    <a:lstStyle/>
                    <a:p>
                      <a:pPr marR="16510" algn="ctr">
                        <a:lnSpc>
                          <a:spcPts val="2400"/>
                        </a:lnSpc>
                      </a:pPr>
                      <a:r>
                        <a:rPr sz="2000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Sol</a:t>
                      </a:r>
                      <a:r>
                        <a:rPr sz="2000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33655" marR="7620" indent="220979">
                        <a:lnSpc>
                          <a:spcPts val="2400"/>
                        </a:lnSpc>
                        <a:spcBef>
                          <a:spcPts val="75"/>
                        </a:spcBef>
                      </a:pPr>
                      <a:r>
                        <a:rPr sz="20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Population 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after</a:t>
                      </a:r>
                      <a:r>
                        <a:rPr sz="20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crossover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51435" indent="188595">
                        <a:lnSpc>
                          <a:spcPts val="2400"/>
                        </a:lnSpc>
                        <a:spcBef>
                          <a:spcPts val="40"/>
                        </a:spcBef>
                      </a:pPr>
                      <a:r>
                        <a:rPr sz="20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Population 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after</a:t>
                      </a:r>
                      <a:r>
                        <a:rPr sz="2000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mutation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ts val="2400"/>
                        </a:lnSpc>
                      </a:pPr>
                      <a:r>
                        <a:rPr sz="20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52069" indent="207010">
                        <a:lnSpc>
                          <a:spcPts val="240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  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83">
                <a:tc>
                  <a:txBody>
                    <a:bodyPr/>
                    <a:lstStyle/>
                    <a:p>
                      <a:pPr marR="15240" algn="ctr">
                        <a:lnSpc>
                          <a:spcPts val="2360"/>
                        </a:lnSpc>
                        <a:spcBef>
                          <a:spcPts val="43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ts val="2385"/>
                        </a:lnSpc>
                        <a:spcBef>
                          <a:spcPts val="4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2000" spc="-15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ts val="2385"/>
                        </a:lnSpc>
                        <a:spcBef>
                          <a:spcPts val="4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85"/>
                        </a:lnSpc>
                        <a:spcBef>
                          <a:spcPts val="405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0.51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  <a:spcBef>
                          <a:spcPts val="405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1.00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  <a:spcBef>
                          <a:spcPts val="405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1.00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715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32740" algn="r">
                        <a:lnSpc>
                          <a:spcPts val="2375"/>
                        </a:lnSpc>
                        <a:spcBef>
                          <a:spcPts val="63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0110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15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01101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ts val="2375"/>
                        </a:lnSpc>
                        <a:spcBef>
                          <a:spcPts val="63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75"/>
                        </a:lnSpc>
                        <a:spcBef>
                          <a:spcPts val="630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630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0.78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630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0.78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ts val="2375"/>
                        </a:lnSpc>
                        <a:spcBef>
                          <a:spcPts val="52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spc="-15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110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ts val="2375"/>
                        </a:lnSpc>
                        <a:spcBef>
                          <a:spcPts val="52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75"/>
                        </a:lnSpc>
                        <a:spcBef>
                          <a:spcPts val="525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0.60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525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0.95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525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0.95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83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ts val="2385"/>
                        </a:lnSpc>
                        <a:spcBef>
                          <a:spcPts val="4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spc="-15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ts val="2385"/>
                        </a:lnSpc>
                        <a:spcBef>
                          <a:spcPts val="40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85"/>
                        </a:lnSpc>
                        <a:spcBef>
                          <a:spcPts val="405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  <a:spcBef>
                          <a:spcPts val="405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0.78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  <a:spcBef>
                          <a:spcPts val="405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0.78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45">
                <a:tc rowSpan="2"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  <a:spcBef>
                          <a:spcPts val="405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Avg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  <a:spcBef>
                          <a:spcPts val="405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0.878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  <a:spcBef>
                          <a:spcPts val="385"/>
                        </a:spcBef>
                      </a:pPr>
                      <a:r>
                        <a:rPr sz="2000" spc="-45" dirty="0">
                          <a:latin typeface="Arial"/>
                          <a:cs typeface="Arial"/>
                        </a:rPr>
                        <a:t>Max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  <a:spcBef>
                          <a:spcPts val="385"/>
                        </a:spcBef>
                      </a:pPr>
                      <a:r>
                        <a:rPr sz="2000" spc="-40" dirty="0">
                          <a:latin typeface="Arial"/>
                          <a:cs typeface="Arial"/>
                        </a:rPr>
                        <a:t>1.00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68827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45" dirty="0"/>
              <a:t>Real </a:t>
            </a:r>
            <a:r>
              <a:rPr sz="4400" spc="-210" dirty="0"/>
              <a:t>coded </a:t>
            </a:r>
            <a:r>
              <a:rPr sz="4400" spc="-229" dirty="0"/>
              <a:t>Genetic</a:t>
            </a:r>
            <a:r>
              <a:rPr sz="4400" spc="-450" dirty="0"/>
              <a:t> </a:t>
            </a:r>
            <a:r>
              <a:rPr sz="4400" spc="-265" dirty="0"/>
              <a:t>Algorithms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581" y="2069083"/>
            <a:ext cx="5483860" cy="336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7F46"/>
              </a:buClr>
              <a:buSzPct val="58620"/>
              <a:buChar char="□"/>
              <a:tabLst>
                <a:tab pos="332740" algn="l"/>
              </a:tabLst>
            </a:pPr>
            <a:r>
              <a:rPr sz="2900" spc="-145" dirty="0">
                <a:latin typeface="Arial"/>
                <a:cs typeface="Arial"/>
              </a:rPr>
              <a:t>Disadvantage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65" dirty="0">
                <a:latin typeface="Arial"/>
                <a:cs typeface="Arial"/>
              </a:rPr>
              <a:t>binary </a:t>
            </a:r>
            <a:r>
              <a:rPr sz="2900" spc="-140" dirty="0">
                <a:latin typeface="Arial"/>
                <a:cs typeface="Arial"/>
              </a:rPr>
              <a:t>coded</a:t>
            </a:r>
            <a:r>
              <a:rPr sz="2900" spc="185" dirty="0">
                <a:latin typeface="Arial"/>
                <a:cs typeface="Arial"/>
              </a:rPr>
              <a:t> </a:t>
            </a:r>
            <a:r>
              <a:rPr sz="2900" spc="-100" dirty="0">
                <a:latin typeface="Arial"/>
                <a:cs typeface="Arial"/>
              </a:rPr>
              <a:t>GA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D7F46"/>
              </a:buClr>
              <a:buFont typeface="Arial"/>
              <a:buChar char="□"/>
            </a:pPr>
            <a:endParaRPr sz="415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buClr>
                <a:srgbClr val="94B6D2"/>
              </a:buClr>
              <a:buSzPct val="69230"/>
              <a:buChar char="□"/>
              <a:tabLst>
                <a:tab pos="652780" algn="l"/>
              </a:tabLst>
            </a:pPr>
            <a:r>
              <a:rPr sz="2600" spc="-180" dirty="0">
                <a:latin typeface="Arial"/>
                <a:cs typeface="Arial"/>
              </a:rPr>
              <a:t>more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155" dirty="0">
                <a:latin typeface="Arial"/>
                <a:cs typeface="Arial"/>
              </a:rPr>
              <a:t>computation</a:t>
            </a:r>
            <a:endParaRPr sz="26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94B6D2"/>
              </a:buClr>
              <a:buSzPct val="69230"/>
              <a:buChar char="□"/>
              <a:tabLst>
                <a:tab pos="652780" algn="l"/>
              </a:tabLst>
            </a:pPr>
            <a:r>
              <a:rPr sz="2600" spc="-110" dirty="0">
                <a:latin typeface="Arial"/>
                <a:cs typeface="Arial"/>
              </a:rPr>
              <a:t>lower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160" dirty="0">
                <a:latin typeface="Arial"/>
                <a:cs typeface="Arial"/>
              </a:rPr>
              <a:t>accuracy</a:t>
            </a:r>
            <a:endParaRPr sz="26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94B6D2"/>
              </a:buClr>
              <a:buSzPct val="69230"/>
              <a:buChar char="□"/>
              <a:tabLst>
                <a:tab pos="652780" algn="l"/>
              </a:tabLst>
            </a:pPr>
            <a:r>
              <a:rPr sz="2600" spc="-110" dirty="0">
                <a:latin typeface="Arial"/>
                <a:cs typeface="Arial"/>
              </a:rPr>
              <a:t>longer </a:t>
            </a:r>
            <a:r>
              <a:rPr sz="2600" spc="-175" dirty="0">
                <a:latin typeface="Arial"/>
                <a:cs typeface="Arial"/>
              </a:rPr>
              <a:t>computing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time</a:t>
            </a:r>
            <a:endParaRPr sz="26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94B6D2"/>
              </a:buClr>
              <a:buSzPct val="69230"/>
              <a:buChar char="□"/>
              <a:tabLst>
                <a:tab pos="652780" algn="l"/>
              </a:tabLst>
            </a:pPr>
            <a:r>
              <a:rPr sz="2600" spc="-175" dirty="0">
                <a:latin typeface="Arial"/>
                <a:cs typeface="Arial"/>
              </a:rPr>
              <a:t>solution </a:t>
            </a:r>
            <a:r>
              <a:rPr sz="2600" spc="-185" dirty="0">
                <a:latin typeface="Arial"/>
                <a:cs typeface="Arial"/>
              </a:rPr>
              <a:t>space</a:t>
            </a:r>
            <a:r>
              <a:rPr sz="2600" spc="110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discontinuity</a:t>
            </a:r>
            <a:endParaRPr sz="26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94B6D2"/>
              </a:buClr>
              <a:buSzPct val="69230"/>
              <a:buChar char="□"/>
              <a:tabLst>
                <a:tab pos="652780" algn="l"/>
              </a:tabLst>
            </a:pPr>
            <a:r>
              <a:rPr sz="2600" spc="-215" dirty="0">
                <a:latin typeface="Arial"/>
                <a:cs typeface="Arial"/>
              </a:rPr>
              <a:t>hamming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cliff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68827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45" dirty="0"/>
              <a:t>Real </a:t>
            </a:r>
            <a:r>
              <a:rPr sz="4400" spc="-210" dirty="0"/>
              <a:t>coded </a:t>
            </a:r>
            <a:r>
              <a:rPr sz="4400" spc="-229" dirty="0"/>
              <a:t>Genetic</a:t>
            </a:r>
            <a:r>
              <a:rPr sz="4400" spc="-450" dirty="0"/>
              <a:t> </a:t>
            </a:r>
            <a:r>
              <a:rPr sz="4400" spc="-265" dirty="0"/>
              <a:t>Algorithms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581" y="1981453"/>
            <a:ext cx="7875905" cy="41535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75"/>
              </a:spcBef>
              <a:buClr>
                <a:srgbClr val="DD7F46"/>
              </a:buClr>
              <a:buSzPct val="59259"/>
              <a:buChar char="□"/>
              <a:tabLst>
                <a:tab pos="332105" algn="l"/>
                <a:tab pos="332740" algn="l"/>
              </a:tabLst>
            </a:pPr>
            <a:r>
              <a:rPr sz="2700" spc="-310" dirty="0">
                <a:latin typeface="Arial"/>
                <a:cs typeface="Arial"/>
              </a:rPr>
              <a:t>The </a:t>
            </a:r>
            <a:r>
              <a:rPr sz="2700" spc="-110" dirty="0">
                <a:latin typeface="Arial"/>
                <a:cs typeface="Arial"/>
              </a:rPr>
              <a:t>standard </a:t>
            </a:r>
            <a:r>
              <a:rPr sz="2700" spc="-145" dirty="0">
                <a:latin typeface="Arial"/>
                <a:cs typeface="Arial"/>
              </a:rPr>
              <a:t>genetic algorithms </a:t>
            </a:r>
            <a:r>
              <a:rPr sz="2700" spc="-265" dirty="0">
                <a:latin typeface="Arial"/>
                <a:cs typeface="Arial"/>
              </a:rPr>
              <a:t>has </a:t>
            </a:r>
            <a:r>
              <a:rPr sz="2700" spc="-165" dirty="0">
                <a:latin typeface="Arial"/>
                <a:cs typeface="Arial"/>
              </a:rPr>
              <a:t>the </a:t>
            </a:r>
            <a:r>
              <a:rPr sz="2700" spc="-90" dirty="0">
                <a:latin typeface="Arial"/>
                <a:cs typeface="Arial"/>
              </a:rPr>
              <a:t>following</a:t>
            </a:r>
            <a:r>
              <a:rPr sz="2700" spc="175" dirty="0">
                <a:latin typeface="Arial"/>
                <a:cs typeface="Arial"/>
              </a:rPr>
              <a:t> </a:t>
            </a:r>
            <a:r>
              <a:rPr sz="2700" spc="-220" dirty="0">
                <a:latin typeface="Arial"/>
                <a:cs typeface="Arial"/>
              </a:rPr>
              <a:t>steps</a:t>
            </a:r>
            <a:endParaRPr sz="2700">
              <a:latin typeface="Arial"/>
              <a:cs typeface="Arial"/>
            </a:endParaRPr>
          </a:p>
          <a:p>
            <a:pPr marL="984885" lvl="1" indent="-515620">
              <a:lnSpc>
                <a:spcPct val="100000"/>
              </a:lnSpc>
              <a:spcBef>
                <a:spcPts val="335"/>
              </a:spcBef>
              <a:buClr>
                <a:srgbClr val="94B6D2"/>
              </a:buClr>
              <a:buSzPct val="68750"/>
              <a:buAutoNum type="arabicPeriod"/>
              <a:tabLst>
                <a:tab pos="984885" algn="l"/>
                <a:tab pos="985519" algn="l"/>
              </a:tabLst>
            </a:pPr>
            <a:r>
              <a:rPr sz="2400" spc="-229" dirty="0">
                <a:latin typeface="Arial"/>
                <a:cs typeface="Arial"/>
              </a:rPr>
              <a:t>Choose </a:t>
            </a:r>
            <a:r>
              <a:rPr sz="2400" spc="-50" dirty="0">
                <a:latin typeface="Arial"/>
                <a:cs typeface="Arial"/>
              </a:rPr>
              <a:t>initial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  <a:p>
            <a:pPr marL="984885" lvl="1" indent="-515620">
              <a:lnSpc>
                <a:spcPct val="100000"/>
              </a:lnSpc>
              <a:spcBef>
                <a:spcPts val="315"/>
              </a:spcBef>
              <a:buClr>
                <a:srgbClr val="94B6D2"/>
              </a:buClr>
              <a:buSzPct val="68750"/>
              <a:buAutoNum type="arabicPeriod"/>
              <a:tabLst>
                <a:tab pos="984885" algn="l"/>
                <a:tab pos="985519" algn="l"/>
              </a:tabLst>
            </a:pPr>
            <a:r>
              <a:rPr sz="2400" spc="-210" dirty="0">
                <a:latin typeface="Arial"/>
                <a:cs typeface="Arial"/>
              </a:rPr>
              <a:t>Assign </a:t>
            </a:r>
            <a:r>
              <a:rPr sz="2400" spc="-15" dirty="0">
                <a:latin typeface="Arial"/>
                <a:cs typeface="Arial"/>
              </a:rPr>
              <a:t>a </a:t>
            </a:r>
            <a:r>
              <a:rPr sz="2400" spc="-160" dirty="0">
                <a:latin typeface="Arial"/>
                <a:cs typeface="Arial"/>
              </a:rPr>
              <a:t>fitness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984885" lvl="1" indent="-515620">
              <a:lnSpc>
                <a:spcPct val="100000"/>
              </a:lnSpc>
              <a:spcBef>
                <a:spcPts val="310"/>
              </a:spcBef>
              <a:buClr>
                <a:srgbClr val="94B6D2"/>
              </a:buClr>
              <a:buSzPct val="68750"/>
              <a:buAutoNum type="arabicPeriod"/>
              <a:tabLst>
                <a:tab pos="984885" algn="l"/>
                <a:tab pos="985519" algn="l"/>
              </a:tabLst>
            </a:pPr>
            <a:r>
              <a:rPr sz="2400" spc="-155" dirty="0">
                <a:latin typeface="Arial"/>
                <a:cs typeface="Arial"/>
              </a:rPr>
              <a:t>Perform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elitism</a:t>
            </a:r>
            <a:endParaRPr sz="2400">
              <a:latin typeface="Arial"/>
              <a:cs typeface="Arial"/>
            </a:endParaRPr>
          </a:p>
          <a:p>
            <a:pPr marL="984885" lvl="1" indent="-515620">
              <a:lnSpc>
                <a:spcPct val="100000"/>
              </a:lnSpc>
              <a:spcBef>
                <a:spcPts val="315"/>
              </a:spcBef>
              <a:buClr>
                <a:srgbClr val="94B6D2"/>
              </a:buClr>
              <a:buSzPct val="68750"/>
              <a:buAutoNum type="arabicPeriod"/>
              <a:tabLst>
                <a:tab pos="984885" algn="l"/>
                <a:tab pos="985519" algn="l"/>
              </a:tabLst>
            </a:pPr>
            <a:r>
              <a:rPr sz="2400" spc="-155" dirty="0">
                <a:latin typeface="Arial"/>
                <a:cs typeface="Arial"/>
              </a:rPr>
              <a:t>Perform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selection</a:t>
            </a:r>
            <a:endParaRPr sz="2400">
              <a:latin typeface="Arial"/>
              <a:cs typeface="Arial"/>
            </a:endParaRPr>
          </a:p>
          <a:p>
            <a:pPr marL="984885" lvl="1" indent="-515620">
              <a:lnSpc>
                <a:spcPct val="100000"/>
              </a:lnSpc>
              <a:spcBef>
                <a:spcPts val="310"/>
              </a:spcBef>
              <a:buClr>
                <a:srgbClr val="94B6D2"/>
              </a:buClr>
              <a:buSzPct val="68750"/>
              <a:buAutoNum type="arabicPeriod"/>
              <a:tabLst>
                <a:tab pos="984885" algn="l"/>
                <a:tab pos="985519" algn="l"/>
              </a:tabLst>
            </a:pPr>
            <a:r>
              <a:rPr sz="2400" spc="-155" dirty="0">
                <a:latin typeface="Arial"/>
                <a:cs typeface="Arial"/>
              </a:rPr>
              <a:t>Perform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crossover</a:t>
            </a:r>
            <a:endParaRPr sz="2400">
              <a:latin typeface="Arial"/>
              <a:cs typeface="Arial"/>
            </a:endParaRPr>
          </a:p>
          <a:p>
            <a:pPr marL="984885" lvl="1" indent="-515620">
              <a:lnSpc>
                <a:spcPct val="100000"/>
              </a:lnSpc>
              <a:spcBef>
                <a:spcPts val="310"/>
              </a:spcBef>
              <a:buClr>
                <a:srgbClr val="94B6D2"/>
              </a:buClr>
              <a:buSzPct val="68750"/>
              <a:buAutoNum type="arabicPeriod"/>
              <a:tabLst>
                <a:tab pos="984885" algn="l"/>
                <a:tab pos="985519" algn="l"/>
              </a:tabLst>
            </a:pPr>
            <a:r>
              <a:rPr sz="2400" spc="-155" dirty="0">
                <a:latin typeface="Arial"/>
                <a:cs typeface="Arial"/>
              </a:rPr>
              <a:t>Perform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mutation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Arial"/>
              <a:cs typeface="Arial"/>
            </a:endParaRPr>
          </a:p>
          <a:p>
            <a:pPr marL="690880" marR="111760" indent="-513715">
              <a:lnSpc>
                <a:spcPts val="2920"/>
              </a:lnSpc>
              <a:tabLst>
                <a:tab pos="690245" algn="l"/>
              </a:tabLst>
            </a:pPr>
            <a:r>
              <a:rPr sz="1600" spc="475" dirty="0">
                <a:solidFill>
                  <a:srgbClr val="DD7F46"/>
                </a:solidFill>
                <a:latin typeface="Arial"/>
                <a:cs typeface="Arial"/>
              </a:rPr>
              <a:t>□	</a:t>
            </a:r>
            <a:r>
              <a:rPr sz="2700" spc="-245" dirty="0">
                <a:latin typeface="Arial"/>
                <a:cs typeface="Arial"/>
              </a:rPr>
              <a:t>In </a:t>
            </a:r>
            <a:r>
              <a:rPr sz="2700" spc="-235" dirty="0">
                <a:latin typeface="Arial"/>
                <a:cs typeface="Arial"/>
              </a:rPr>
              <a:t>case </a:t>
            </a:r>
            <a:r>
              <a:rPr sz="2700" dirty="0">
                <a:latin typeface="Arial"/>
                <a:cs typeface="Arial"/>
              </a:rPr>
              <a:t>of </a:t>
            </a:r>
            <a:r>
              <a:rPr sz="2700" spc="-110" dirty="0">
                <a:latin typeface="Arial"/>
                <a:cs typeface="Arial"/>
              </a:rPr>
              <a:t>standard </a:t>
            </a:r>
            <a:r>
              <a:rPr sz="2700" spc="-140" dirty="0">
                <a:latin typeface="Arial"/>
                <a:cs typeface="Arial"/>
              </a:rPr>
              <a:t>Genetic </a:t>
            </a:r>
            <a:r>
              <a:rPr sz="2700" spc="-165" dirty="0">
                <a:latin typeface="Arial"/>
                <a:cs typeface="Arial"/>
              </a:rPr>
              <a:t>Algorithms, </a:t>
            </a:r>
            <a:r>
              <a:rPr sz="2700" spc="-220" dirty="0">
                <a:latin typeface="Arial"/>
                <a:cs typeface="Arial"/>
              </a:rPr>
              <a:t>steps </a:t>
            </a:r>
            <a:r>
              <a:rPr sz="2700" spc="-15" dirty="0">
                <a:latin typeface="Arial"/>
                <a:cs typeface="Arial"/>
              </a:rPr>
              <a:t>5 </a:t>
            </a:r>
            <a:r>
              <a:rPr sz="2700" spc="-114" dirty="0">
                <a:latin typeface="Arial"/>
                <a:cs typeface="Arial"/>
              </a:rPr>
              <a:t>and  </a:t>
            </a:r>
            <a:r>
              <a:rPr sz="2700" spc="-15" dirty="0">
                <a:latin typeface="Arial"/>
                <a:cs typeface="Arial"/>
              </a:rPr>
              <a:t>6 </a:t>
            </a:r>
            <a:r>
              <a:rPr sz="2700" spc="-95" dirty="0">
                <a:latin typeface="Arial"/>
                <a:cs typeface="Arial"/>
              </a:rPr>
              <a:t>require </a:t>
            </a:r>
            <a:r>
              <a:rPr sz="2700" spc="-120" dirty="0">
                <a:latin typeface="Arial"/>
                <a:cs typeface="Arial"/>
              </a:rPr>
              <a:t>bitwise</a:t>
            </a:r>
            <a:r>
              <a:rPr sz="2700" spc="95" dirty="0">
                <a:latin typeface="Arial"/>
                <a:cs typeface="Arial"/>
              </a:rPr>
              <a:t> </a:t>
            </a:r>
            <a:r>
              <a:rPr sz="2700" spc="-140" dirty="0">
                <a:latin typeface="Arial"/>
                <a:cs typeface="Arial"/>
              </a:rPr>
              <a:t>manipulation.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68827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45" dirty="0"/>
              <a:t>Real </a:t>
            </a:r>
            <a:r>
              <a:rPr sz="4400" spc="-210" dirty="0"/>
              <a:t>coded </a:t>
            </a:r>
            <a:r>
              <a:rPr sz="4400" spc="-229" dirty="0"/>
              <a:t>Genetic</a:t>
            </a:r>
            <a:r>
              <a:rPr sz="4400" spc="-450" dirty="0"/>
              <a:t> </a:t>
            </a:r>
            <a:r>
              <a:rPr sz="4400" spc="-265" dirty="0"/>
              <a:t>Algorithms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36266" y="5175250"/>
          <a:ext cx="2133598" cy="371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36266" y="5641594"/>
          <a:ext cx="2133598" cy="370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187955" y="5053073"/>
            <a:ext cx="378460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299"/>
              </a:lnSpc>
              <a:spcBef>
                <a:spcPts val="100"/>
              </a:spcBef>
            </a:pPr>
            <a:r>
              <a:rPr sz="2400" spc="-28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1  </a:t>
            </a:r>
            <a:r>
              <a:rPr sz="2400" spc="-285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13888" y="4255008"/>
            <a:ext cx="1412875" cy="609600"/>
            <a:chOff x="2913888" y="4255008"/>
            <a:chExt cx="1412875" cy="609600"/>
          </a:xfrm>
        </p:grpSpPr>
        <p:sp>
          <p:nvSpPr>
            <p:cNvPr id="9" name="object 9"/>
            <p:cNvSpPr/>
            <p:nvPr/>
          </p:nvSpPr>
          <p:spPr>
            <a:xfrm>
              <a:off x="2971799" y="4267199"/>
              <a:ext cx="1295400" cy="584200"/>
            </a:xfrm>
            <a:custGeom>
              <a:avLst/>
              <a:gdLst/>
              <a:ahLst/>
              <a:cxnLst/>
              <a:rect l="l" t="t" r="r" b="b"/>
              <a:pathLst>
                <a:path w="1295400" h="584200">
                  <a:moveTo>
                    <a:pt x="1295399" y="292607"/>
                  </a:moveTo>
                  <a:lnTo>
                    <a:pt x="972311" y="292607"/>
                  </a:lnTo>
                  <a:lnTo>
                    <a:pt x="972311" y="0"/>
                  </a:lnTo>
                  <a:lnTo>
                    <a:pt x="324611" y="0"/>
                  </a:lnTo>
                  <a:lnTo>
                    <a:pt x="324611" y="292607"/>
                  </a:lnTo>
                  <a:lnTo>
                    <a:pt x="0" y="292607"/>
                  </a:lnTo>
                  <a:lnTo>
                    <a:pt x="647699" y="583691"/>
                  </a:lnTo>
                  <a:lnTo>
                    <a:pt x="1295399" y="292607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13888" y="4255008"/>
              <a:ext cx="1412875" cy="609600"/>
            </a:xfrm>
            <a:custGeom>
              <a:avLst/>
              <a:gdLst/>
              <a:ahLst/>
              <a:cxnLst/>
              <a:rect l="l" t="t" r="r" b="b"/>
              <a:pathLst>
                <a:path w="1412875" h="609600">
                  <a:moveTo>
                    <a:pt x="382524" y="291084"/>
                  </a:moveTo>
                  <a:lnTo>
                    <a:pt x="0" y="291084"/>
                  </a:lnTo>
                  <a:lnTo>
                    <a:pt x="57912" y="317225"/>
                  </a:lnTo>
                  <a:lnTo>
                    <a:pt x="57912" y="316992"/>
                  </a:lnTo>
                  <a:lnTo>
                    <a:pt x="64008" y="292608"/>
                  </a:lnTo>
                  <a:lnTo>
                    <a:pt x="118265" y="316992"/>
                  </a:lnTo>
                  <a:lnTo>
                    <a:pt x="370332" y="316992"/>
                  </a:lnTo>
                  <a:lnTo>
                    <a:pt x="370332" y="304800"/>
                  </a:lnTo>
                  <a:lnTo>
                    <a:pt x="382524" y="291084"/>
                  </a:lnTo>
                  <a:close/>
                </a:path>
                <a:path w="1412875" h="609600">
                  <a:moveTo>
                    <a:pt x="118265" y="316992"/>
                  </a:moveTo>
                  <a:lnTo>
                    <a:pt x="64008" y="292608"/>
                  </a:lnTo>
                  <a:lnTo>
                    <a:pt x="57912" y="316992"/>
                  </a:lnTo>
                  <a:lnTo>
                    <a:pt x="118265" y="316992"/>
                  </a:lnTo>
                  <a:close/>
                </a:path>
                <a:path w="1412875" h="609600">
                  <a:moveTo>
                    <a:pt x="706374" y="581294"/>
                  </a:moveTo>
                  <a:lnTo>
                    <a:pt x="118265" y="316992"/>
                  </a:lnTo>
                  <a:lnTo>
                    <a:pt x="57912" y="316992"/>
                  </a:lnTo>
                  <a:lnTo>
                    <a:pt x="57912" y="317225"/>
                  </a:lnTo>
                  <a:lnTo>
                    <a:pt x="701040" y="607536"/>
                  </a:lnTo>
                  <a:lnTo>
                    <a:pt x="701040" y="583692"/>
                  </a:lnTo>
                  <a:lnTo>
                    <a:pt x="706374" y="581294"/>
                  </a:lnTo>
                  <a:close/>
                </a:path>
                <a:path w="1412875" h="609600">
                  <a:moveTo>
                    <a:pt x="1042416" y="291084"/>
                  </a:moveTo>
                  <a:lnTo>
                    <a:pt x="1042416" y="0"/>
                  </a:lnTo>
                  <a:lnTo>
                    <a:pt x="370332" y="0"/>
                  </a:lnTo>
                  <a:lnTo>
                    <a:pt x="370332" y="291084"/>
                  </a:lnTo>
                  <a:lnTo>
                    <a:pt x="382524" y="291084"/>
                  </a:lnTo>
                  <a:lnTo>
                    <a:pt x="382524" y="25908"/>
                  </a:lnTo>
                  <a:lnTo>
                    <a:pt x="394716" y="12192"/>
                  </a:lnTo>
                  <a:lnTo>
                    <a:pt x="394716" y="25908"/>
                  </a:lnTo>
                  <a:lnTo>
                    <a:pt x="1018032" y="25908"/>
                  </a:lnTo>
                  <a:lnTo>
                    <a:pt x="1018032" y="12192"/>
                  </a:lnTo>
                  <a:lnTo>
                    <a:pt x="1030224" y="25908"/>
                  </a:lnTo>
                  <a:lnTo>
                    <a:pt x="1030224" y="291084"/>
                  </a:lnTo>
                  <a:lnTo>
                    <a:pt x="1042416" y="291084"/>
                  </a:lnTo>
                  <a:close/>
                </a:path>
                <a:path w="1412875" h="609600">
                  <a:moveTo>
                    <a:pt x="394716" y="316992"/>
                  </a:moveTo>
                  <a:lnTo>
                    <a:pt x="394716" y="25908"/>
                  </a:lnTo>
                  <a:lnTo>
                    <a:pt x="382524" y="25908"/>
                  </a:lnTo>
                  <a:lnTo>
                    <a:pt x="382524" y="291084"/>
                  </a:lnTo>
                  <a:lnTo>
                    <a:pt x="370332" y="304800"/>
                  </a:lnTo>
                  <a:lnTo>
                    <a:pt x="370332" y="316992"/>
                  </a:lnTo>
                  <a:lnTo>
                    <a:pt x="394716" y="316992"/>
                  </a:lnTo>
                  <a:close/>
                </a:path>
                <a:path w="1412875" h="609600">
                  <a:moveTo>
                    <a:pt x="394716" y="25908"/>
                  </a:moveTo>
                  <a:lnTo>
                    <a:pt x="394716" y="12192"/>
                  </a:lnTo>
                  <a:lnTo>
                    <a:pt x="382524" y="25908"/>
                  </a:lnTo>
                  <a:lnTo>
                    <a:pt x="394716" y="25908"/>
                  </a:lnTo>
                  <a:close/>
                </a:path>
                <a:path w="1412875" h="609600">
                  <a:moveTo>
                    <a:pt x="711708" y="583692"/>
                  </a:moveTo>
                  <a:lnTo>
                    <a:pt x="706374" y="581294"/>
                  </a:lnTo>
                  <a:lnTo>
                    <a:pt x="701040" y="583692"/>
                  </a:lnTo>
                  <a:lnTo>
                    <a:pt x="711708" y="583692"/>
                  </a:lnTo>
                  <a:close/>
                </a:path>
                <a:path w="1412875" h="609600">
                  <a:moveTo>
                    <a:pt x="711708" y="606854"/>
                  </a:moveTo>
                  <a:lnTo>
                    <a:pt x="711708" y="583692"/>
                  </a:lnTo>
                  <a:lnTo>
                    <a:pt x="701040" y="583692"/>
                  </a:lnTo>
                  <a:lnTo>
                    <a:pt x="701040" y="607536"/>
                  </a:lnTo>
                  <a:lnTo>
                    <a:pt x="705612" y="609600"/>
                  </a:lnTo>
                  <a:lnTo>
                    <a:pt x="711708" y="606854"/>
                  </a:lnTo>
                  <a:close/>
                </a:path>
                <a:path w="1412875" h="609600">
                  <a:moveTo>
                    <a:pt x="1353312" y="317855"/>
                  </a:moveTo>
                  <a:lnTo>
                    <a:pt x="1353312" y="316992"/>
                  </a:lnTo>
                  <a:lnTo>
                    <a:pt x="1294482" y="316992"/>
                  </a:lnTo>
                  <a:lnTo>
                    <a:pt x="706374" y="581294"/>
                  </a:lnTo>
                  <a:lnTo>
                    <a:pt x="711708" y="583692"/>
                  </a:lnTo>
                  <a:lnTo>
                    <a:pt x="711708" y="606854"/>
                  </a:lnTo>
                  <a:lnTo>
                    <a:pt x="1353312" y="317855"/>
                  </a:lnTo>
                  <a:close/>
                </a:path>
                <a:path w="1412875" h="609600">
                  <a:moveTo>
                    <a:pt x="1030224" y="25908"/>
                  </a:moveTo>
                  <a:lnTo>
                    <a:pt x="1018032" y="12192"/>
                  </a:lnTo>
                  <a:lnTo>
                    <a:pt x="1018032" y="25908"/>
                  </a:lnTo>
                  <a:lnTo>
                    <a:pt x="1030224" y="25908"/>
                  </a:lnTo>
                  <a:close/>
                </a:path>
                <a:path w="1412875" h="609600">
                  <a:moveTo>
                    <a:pt x="1042416" y="316992"/>
                  </a:moveTo>
                  <a:lnTo>
                    <a:pt x="1042416" y="304800"/>
                  </a:lnTo>
                  <a:lnTo>
                    <a:pt x="1030224" y="291084"/>
                  </a:lnTo>
                  <a:lnTo>
                    <a:pt x="1030224" y="25908"/>
                  </a:lnTo>
                  <a:lnTo>
                    <a:pt x="1018032" y="25908"/>
                  </a:lnTo>
                  <a:lnTo>
                    <a:pt x="1018032" y="316992"/>
                  </a:lnTo>
                  <a:lnTo>
                    <a:pt x="1042416" y="316992"/>
                  </a:lnTo>
                  <a:close/>
                </a:path>
                <a:path w="1412875" h="609600">
                  <a:moveTo>
                    <a:pt x="1412748" y="291084"/>
                  </a:moveTo>
                  <a:lnTo>
                    <a:pt x="1030224" y="291084"/>
                  </a:lnTo>
                  <a:lnTo>
                    <a:pt x="1042416" y="304800"/>
                  </a:lnTo>
                  <a:lnTo>
                    <a:pt x="1042416" y="316992"/>
                  </a:lnTo>
                  <a:lnTo>
                    <a:pt x="1294482" y="316992"/>
                  </a:lnTo>
                  <a:lnTo>
                    <a:pt x="1348740" y="292608"/>
                  </a:lnTo>
                  <a:lnTo>
                    <a:pt x="1353312" y="316992"/>
                  </a:lnTo>
                  <a:lnTo>
                    <a:pt x="1353312" y="317855"/>
                  </a:lnTo>
                  <a:lnTo>
                    <a:pt x="1412748" y="291084"/>
                  </a:lnTo>
                  <a:close/>
                </a:path>
                <a:path w="1412875" h="609600">
                  <a:moveTo>
                    <a:pt x="1353312" y="316992"/>
                  </a:moveTo>
                  <a:lnTo>
                    <a:pt x="1348740" y="292608"/>
                  </a:lnTo>
                  <a:lnTo>
                    <a:pt x="1294482" y="316992"/>
                  </a:lnTo>
                  <a:lnTo>
                    <a:pt x="1353312" y="316992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660650" y="2810255"/>
          <a:ext cx="2133598" cy="1456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65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61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297939" y="2299206"/>
            <a:ext cx="6218555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0" dirty="0">
                <a:latin typeface="Arial"/>
                <a:cs typeface="Arial"/>
              </a:rPr>
              <a:t>Simple </a:t>
            </a:r>
            <a:r>
              <a:rPr sz="2800" spc="-220" dirty="0">
                <a:latin typeface="Arial"/>
                <a:cs typeface="Arial"/>
              </a:rPr>
              <a:t>crossover: </a:t>
            </a:r>
            <a:r>
              <a:rPr sz="2800" spc="-145" dirty="0">
                <a:latin typeface="Arial"/>
                <a:cs typeface="Arial"/>
              </a:rPr>
              <a:t>similar </a:t>
            </a:r>
            <a:r>
              <a:rPr sz="2800" spc="-95" dirty="0">
                <a:latin typeface="Arial"/>
                <a:cs typeface="Arial"/>
              </a:rPr>
              <a:t>to </a:t>
            </a:r>
            <a:r>
              <a:rPr sz="2800" spc="-65" dirty="0">
                <a:latin typeface="Arial"/>
                <a:cs typeface="Arial"/>
              </a:rPr>
              <a:t>binary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spc="-229" dirty="0">
                <a:latin typeface="Arial"/>
                <a:cs typeface="Arial"/>
              </a:rPr>
              <a:t>crossover</a:t>
            </a:r>
            <a:endParaRPr sz="2800">
              <a:latin typeface="Arial"/>
              <a:cs typeface="Arial"/>
            </a:endParaRPr>
          </a:p>
          <a:p>
            <a:pPr marL="926465" marR="4962525">
              <a:lnSpc>
                <a:spcPct val="128299"/>
              </a:lnSpc>
              <a:spcBef>
                <a:spcPts val="1850"/>
              </a:spcBef>
            </a:pPr>
            <a:r>
              <a:rPr sz="2400" spc="-170" dirty="0">
                <a:latin typeface="Arial"/>
                <a:cs typeface="Arial"/>
              </a:rPr>
              <a:t>P1  P2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68827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45" dirty="0"/>
              <a:t>Real </a:t>
            </a:r>
            <a:r>
              <a:rPr sz="4400" spc="-210" dirty="0"/>
              <a:t>coded </a:t>
            </a:r>
            <a:r>
              <a:rPr sz="4400" spc="-229" dirty="0"/>
              <a:t>Genetic</a:t>
            </a:r>
            <a:r>
              <a:rPr sz="4400" spc="-450" dirty="0"/>
              <a:t> </a:t>
            </a:r>
            <a:r>
              <a:rPr sz="4400" spc="-265" dirty="0"/>
              <a:t>Algorithms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3" y="2049271"/>
            <a:ext cx="7735570" cy="461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Linear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Crossover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584200" indent="-457834">
              <a:lnSpc>
                <a:spcPct val="100000"/>
              </a:lnSpc>
              <a:buChar char="•"/>
              <a:tabLst>
                <a:tab pos="583565" algn="l"/>
                <a:tab pos="584200" algn="l"/>
              </a:tabLst>
            </a:pPr>
            <a:r>
              <a:rPr sz="2400" spc="-5" dirty="0">
                <a:latin typeface="Arial"/>
                <a:cs typeface="Arial"/>
              </a:rPr>
              <a:t>Parents: </a:t>
            </a:r>
            <a:r>
              <a:rPr sz="2400" b="1" spc="-5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x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,…,x</a:t>
            </a:r>
            <a:r>
              <a:rPr sz="2400" spc="-7" baseline="-20833" dirty="0">
                <a:latin typeface="Arial"/>
                <a:cs typeface="Arial"/>
              </a:rPr>
              <a:t>n </a:t>
            </a:r>
            <a:r>
              <a:rPr sz="2400" b="1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b="1" spc="-5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y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,…,y</a:t>
            </a:r>
            <a:r>
              <a:rPr sz="2400" spc="-7" baseline="-20833" dirty="0">
                <a:latin typeface="Arial"/>
                <a:cs typeface="Arial"/>
              </a:rPr>
              <a:t>n</a:t>
            </a:r>
            <a:r>
              <a:rPr sz="2400" spc="-37" baseline="-20833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584200" indent="-457834">
              <a:lnSpc>
                <a:spcPct val="100000"/>
              </a:lnSpc>
              <a:buChar char="•"/>
              <a:tabLst>
                <a:tab pos="583565" algn="l"/>
                <a:tab pos="584200" algn="l"/>
              </a:tabLst>
            </a:pPr>
            <a:r>
              <a:rPr sz="2400" spc="-5" dirty="0">
                <a:latin typeface="Arial"/>
                <a:cs typeface="Arial"/>
              </a:rPr>
              <a:t>Select a single gene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at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random</a:t>
            </a:r>
            <a:endParaRPr sz="2400">
              <a:latin typeface="Arial"/>
              <a:cs typeface="Arial"/>
            </a:endParaRPr>
          </a:p>
          <a:p>
            <a:pPr marL="584200" indent="-457834">
              <a:lnSpc>
                <a:spcPct val="100000"/>
              </a:lnSpc>
              <a:buChar char="•"/>
              <a:tabLst>
                <a:tab pos="583565" algn="l"/>
                <a:tab pos="584200" algn="l"/>
              </a:tabLst>
            </a:pPr>
            <a:r>
              <a:rPr sz="2400" spc="-5" dirty="0">
                <a:latin typeface="Arial"/>
                <a:cs typeface="Arial"/>
              </a:rPr>
              <a:t>Three children are created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as,</a:t>
            </a:r>
            <a:endParaRPr sz="2400">
              <a:latin typeface="Arial"/>
              <a:cs typeface="Arial"/>
            </a:endParaRPr>
          </a:p>
          <a:p>
            <a:pPr marL="855344">
              <a:lnSpc>
                <a:spcPct val="100000"/>
              </a:lnSpc>
              <a:spcBef>
                <a:spcPts val="919"/>
              </a:spcBef>
              <a:tabLst>
                <a:tab pos="3823970" algn="l"/>
              </a:tabLst>
            </a:pPr>
            <a:r>
              <a:rPr sz="3350" spc="30" dirty="0">
                <a:latin typeface="Times New Roman"/>
                <a:cs typeface="Times New Roman"/>
              </a:rPr>
              <a:t>(</a:t>
            </a:r>
            <a:r>
              <a:rPr sz="3350" i="1" spc="30" dirty="0">
                <a:latin typeface="Times New Roman"/>
                <a:cs typeface="Times New Roman"/>
              </a:rPr>
              <a:t>x</a:t>
            </a:r>
            <a:r>
              <a:rPr sz="2925" spc="44" baseline="-24216" dirty="0">
                <a:latin typeface="Times New Roman"/>
                <a:cs typeface="Times New Roman"/>
              </a:rPr>
              <a:t>1</a:t>
            </a:r>
            <a:r>
              <a:rPr sz="2925" spc="-472" baseline="-24216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Times New Roman"/>
                <a:cs typeface="Times New Roman"/>
              </a:rPr>
              <a:t>,</a:t>
            </a:r>
            <a:r>
              <a:rPr sz="3350" spc="-415" dirty="0">
                <a:latin typeface="Times New Roman"/>
                <a:cs typeface="Times New Roman"/>
              </a:rPr>
              <a:t> </a:t>
            </a:r>
            <a:r>
              <a:rPr sz="3350" dirty="0">
                <a:latin typeface="Times New Roman"/>
                <a:cs typeface="Times New Roman"/>
              </a:rPr>
              <a:t>...,</a:t>
            </a:r>
            <a:r>
              <a:rPr sz="3350" spc="-10" dirty="0">
                <a:latin typeface="Times New Roman"/>
                <a:cs typeface="Times New Roman"/>
              </a:rPr>
              <a:t> </a:t>
            </a:r>
            <a:r>
              <a:rPr sz="3350" i="1" spc="25" dirty="0">
                <a:latin typeface="Times New Roman"/>
                <a:cs typeface="Times New Roman"/>
              </a:rPr>
              <a:t>x</a:t>
            </a:r>
            <a:r>
              <a:rPr sz="2925" i="1" spc="37" baseline="-24216" dirty="0">
                <a:latin typeface="Times New Roman"/>
                <a:cs typeface="Times New Roman"/>
              </a:rPr>
              <a:t>k</a:t>
            </a:r>
            <a:r>
              <a:rPr sz="2925" i="1" spc="22" baseline="-24216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Times New Roman"/>
                <a:cs typeface="Times New Roman"/>
              </a:rPr>
              <a:t>,</a:t>
            </a:r>
            <a:r>
              <a:rPr sz="3350" spc="-240" dirty="0">
                <a:latin typeface="Times New Roman"/>
                <a:cs typeface="Times New Roman"/>
              </a:rPr>
              <a:t> </a:t>
            </a:r>
            <a:r>
              <a:rPr sz="3350" spc="15" dirty="0">
                <a:latin typeface="Times New Roman"/>
                <a:cs typeface="Times New Roman"/>
              </a:rPr>
              <a:t>0.5</a:t>
            </a:r>
            <a:r>
              <a:rPr sz="3350" spc="-509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</a:t>
            </a:r>
            <a:r>
              <a:rPr sz="3350" spc="-85" dirty="0">
                <a:latin typeface="Times New Roman"/>
                <a:cs typeface="Times New Roman"/>
              </a:rPr>
              <a:t> </a:t>
            </a:r>
            <a:r>
              <a:rPr sz="3350" i="1" spc="50" dirty="0">
                <a:latin typeface="Times New Roman"/>
                <a:cs typeface="Times New Roman"/>
              </a:rPr>
              <a:t>y</a:t>
            </a:r>
            <a:r>
              <a:rPr sz="2925" i="1" spc="75" baseline="-24216" dirty="0">
                <a:latin typeface="Times New Roman"/>
                <a:cs typeface="Times New Roman"/>
              </a:rPr>
              <a:t>k	</a:t>
            </a:r>
            <a:r>
              <a:rPr sz="3350" spc="15" dirty="0">
                <a:latin typeface="Symbol"/>
                <a:cs typeface="Symbol"/>
              </a:rPr>
              <a:t></a:t>
            </a:r>
            <a:r>
              <a:rPr sz="3350" spc="-265" dirty="0">
                <a:latin typeface="Times New Roman"/>
                <a:cs typeface="Times New Roman"/>
              </a:rPr>
              <a:t> </a:t>
            </a:r>
            <a:r>
              <a:rPr sz="3350" spc="15" dirty="0">
                <a:latin typeface="Times New Roman"/>
                <a:cs typeface="Times New Roman"/>
              </a:rPr>
              <a:t>0.5</a:t>
            </a:r>
            <a:r>
              <a:rPr sz="3350" spc="-520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</a:t>
            </a:r>
            <a:r>
              <a:rPr sz="3350" spc="-254" dirty="0">
                <a:latin typeface="Times New Roman"/>
                <a:cs typeface="Times New Roman"/>
              </a:rPr>
              <a:t> </a:t>
            </a:r>
            <a:r>
              <a:rPr sz="3350" i="1" spc="20" dirty="0">
                <a:latin typeface="Times New Roman"/>
                <a:cs typeface="Times New Roman"/>
              </a:rPr>
              <a:t>x</a:t>
            </a:r>
            <a:r>
              <a:rPr sz="2925" i="1" spc="30" baseline="-24216" dirty="0">
                <a:latin typeface="Times New Roman"/>
                <a:cs typeface="Times New Roman"/>
              </a:rPr>
              <a:t>k</a:t>
            </a:r>
            <a:r>
              <a:rPr sz="2925" i="1" spc="7" baseline="-24216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Times New Roman"/>
                <a:cs typeface="Times New Roman"/>
              </a:rPr>
              <a:t>,</a:t>
            </a:r>
            <a:r>
              <a:rPr sz="3350" spc="-425" dirty="0">
                <a:latin typeface="Times New Roman"/>
                <a:cs typeface="Times New Roman"/>
              </a:rPr>
              <a:t> </a:t>
            </a:r>
            <a:r>
              <a:rPr sz="3350" dirty="0">
                <a:latin typeface="Times New Roman"/>
                <a:cs typeface="Times New Roman"/>
              </a:rPr>
              <a:t>...,</a:t>
            </a:r>
            <a:r>
              <a:rPr sz="3350" spc="-20" dirty="0">
                <a:latin typeface="Times New Roman"/>
                <a:cs typeface="Times New Roman"/>
              </a:rPr>
              <a:t> </a:t>
            </a:r>
            <a:r>
              <a:rPr sz="3350" i="1" spc="25" dirty="0">
                <a:latin typeface="Times New Roman"/>
                <a:cs typeface="Times New Roman"/>
              </a:rPr>
              <a:t>x</a:t>
            </a:r>
            <a:r>
              <a:rPr sz="2925" i="1" spc="37" baseline="-24216" dirty="0">
                <a:latin typeface="Times New Roman"/>
                <a:cs typeface="Times New Roman"/>
              </a:rPr>
              <a:t>n</a:t>
            </a:r>
            <a:r>
              <a:rPr sz="2925" i="1" spc="-120" baseline="-24216" dirty="0">
                <a:latin typeface="Times New Roman"/>
                <a:cs typeface="Times New Roman"/>
              </a:rPr>
              <a:t> </a:t>
            </a:r>
            <a:r>
              <a:rPr sz="3350" spc="10" dirty="0">
                <a:latin typeface="Times New Roman"/>
                <a:cs typeface="Times New Roman"/>
              </a:rPr>
              <a:t>)</a:t>
            </a:r>
            <a:endParaRPr sz="3350">
              <a:latin typeface="Times New Roman"/>
              <a:cs typeface="Times New Roman"/>
            </a:endParaRPr>
          </a:p>
          <a:p>
            <a:pPr marL="855344">
              <a:lnSpc>
                <a:spcPct val="100000"/>
              </a:lnSpc>
              <a:spcBef>
                <a:spcPts val="780"/>
              </a:spcBef>
              <a:tabLst>
                <a:tab pos="3785870" algn="l"/>
              </a:tabLst>
            </a:pPr>
            <a:r>
              <a:rPr sz="3350" spc="30" dirty="0">
                <a:latin typeface="Times New Roman"/>
                <a:cs typeface="Times New Roman"/>
              </a:rPr>
              <a:t>(</a:t>
            </a:r>
            <a:r>
              <a:rPr sz="3350" i="1" spc="30" dirty="0">
                <a:latin typeface="Times New Roman"/>
                <a:cs typeface="Times New Roman"/>
              </a:rPr>
              <a:t>x</a:t>
            </a:r>
            <a:r>
              <a:rPr sz="2925" spc="44" baseline="-24216" dirty="0">
                <a:latin typeface="Times New Roman"/>
                <a:cs typeface="Times New Roman"/>
              </a:rPr>
              <a:t>1</a:t>
            </a:r>
            <a:r>
              <a:rPr sz="2925" spc="-465" baseline="-24216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Times New Roman"/>
                <a:cs typeface="Times New Roman"/>
              </a:rPr>
              <a:t>,</a:t>
            </a:r>
            <a:r>
              <a:rPr sz="3350" spc="-409" dirty="0">
                <a:latin typeface="Times New Roman"/>
                <a:cs typeface="Times New Roman"/>
              </a:rPr>
              <a:t> </a:t>
            </a:r>
            <a:r>
              <a:rPr sz="3350" dirty="0">
                <a:latin typeface="Times New Roman"/>
                <a:cs typeface="Times New Roman"/>
              </a:rPr>
              <a:t>...,</a:t>
            </a:r>
            <a:r>
              <a:rPr sz="3350" spc="5" dirty="0">
                <a:latin typeface="Times New Roman"/>
                <a:cs typeface="Times New Roman"/>
              </a:rPr>
              <a:t> </a:t>
            </a:r>
            <a:r>
              <a:rPr sz="3350" i="1" spc="20" dirty="0">
                <a:latin typeface="Times New Roman"/>
                <a:cs typeface="Times New Roman"/>
              </a:rPr>
              <a:t>x</a:t>
            </a:r>
            <a:r>
              <a:rPr sz="2925" i="1" spc="30" baseline="-24216" dirty="0">
                <a:latin typeface="Times New Roman"/>
                <a:cs typeface="Times New Roman"/>
              </a:rPr>
              <a:t>k</a:t>
            </a:r>
            <a:r>
              <a:rPr sz="2925" i="1" spc="44" baseline="-24216" dirty="0">
                <a:latin typeface="Times New Roman"/>
                <a:cs typeface="Times New Roman"/>
              </a:rPr>
              <a:t> </a:t>
            </a:r>
            <a:r>
              <a:rPr sz="3350" spc="75" dirty="0">
                <a:latin typeface="Times New Roman"/>
                <a:cs typeface="Times New Roman"/>
              </a:rPr>
              <a:t>,1.5</a:t>
            </a:r>
            <a:r>
              <a:rPr sz="3350" spc="-509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</a:t>
            </a:r>
            <a:r>
              <a:rPr sz="3350" spc="-80" dirty="0">
                <a:latin typeface="Times New Roman"/>
                <a:cs typeface="Times New Roman"/>
              </a:rPr>
              <a:t> </a:t>
            </a:r>
            <a:r>
              <a:rPr sz="3350" i="1" spc="50" dirty="0">
                <a:latin typeface="Times New Roman"/>
                <a:cs typeface="Times New Roman"/>
              </a:rPr>
              <a:t>y</a:t>
            </a:r>
            <a:r>
              <a:rPr sz="2925" i="1" spc="75" baseline="-24216" dirty="0">
                <a:latin typeface="Times New Roman"/>
                <a:cs typeface="Times New Roman"/>
              </a:rPr>
              <a:t>k	</a:t>
            </a:r>
            <a:r>
              <a:rPr sz="3350" spc="15" dirty="0">
                <a:latin typeface="Symbol"/>
                <a:cs typeface="Symbol"/>
              </a:rPr>
              <a:t></a:t>
            </a:r>
            <a:r>
              <a:rPr sz="3350" spc="-320" dirty="0">
                <a:latin typeface="Times New Roman"/>
                <a:cs typeface="Times New Roman"/>
              </a:rPr>
              <a:t> </a:t>
            </a:r>
            <a:r>
              <a:rPr sz="3350" spc="15" dirty="0">
                <a:latin typeface="Times New Roman"/>
                <a:cs typeface="Times New Roman"/>
              </a:rPr>
              <a:t>0.5</a:t>
            </a:r>
            <a:r>
              <a:rPr sz="3350" spc="-525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</a:t>
            </a:r>
            <a:r>
              <a:rPr sz="3350" spc="-254" dirty="0">
                <a:latin typeface="Times New Roman"/>
                <a:cs typeface="Times New Roman"/>
              </a:rPr>
              <a:t> </a:t>
            </a:r>
            <a:r>
              <a:rPr sz="3350" i="1" spc="20" dirty="0">
                <a:latin typeface="Times New Roman"/>
                <a:cs typeface="Times New Roman"/>
              </a:rPr>
              <a:t>x</a:t>
            </a:r>
            <a:r>
              <a:rPr sz="2925" i="1" spc="30" baseline="-24216" dirty="0">
                <a:latin typeface="Times New Roman"/>
                <a:cs typeface="Times New Roman"/>
              </a:rPr>
              <a:t>k</a:t>
            </a:r>
            <a:r>
              <a:rPr sz="2925" i="1" spc="22" baseline="-24216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Times New Roman"/>
                <a:cs typeface="Times New Roman"/>
              </a:rPr>
              <a:t>,</a:t>
            </a:r>
            <a:r>
              <a:rPr sz="3350" spc="-425" dirty="0">
                <a:latin typeface="Times New Roman"/>
                <a:cs typeface="Times New Roman"/>
              </a:rPr>
              <a:t> </a:t>
            </a:r>
            <a:r>
              <a:rPr sz="3350" dirty="0">
                <a:latin typeface="Times New Roman"/>
                <a:cs typeface="Times New Roman"/>
              </a:rPr>
              <a:t>...,</a:t>
            </a:r>
            <a:r>
              <a:rPr sz="3350" spc="-35" dirty="0">
                <a:latin typeface="Times New Roman"/>
                <a:cs typeface="Times New Roman"/>
              </a:rPr>
              <a:t> </a:t>
            </a:r>
            <a:r>
              <a:rPr sz="3350" i="1" spc="25" dirty="0">
                <a:latin typeface="Times New Roman"/>
                <a:cs typeface="Times New Roman"/>
              </a:rPr>
              <a:t>x</a:t>
            </a:r>
            <a:r>
              <a:rPr sz="2925" i="1" spc="37" baseline="-24216" dirty="0">
                <a:latin typeface="Times New Roman"/>
                <a:cs typeface="Times New Roman"/>
              </a:rPr>
              <a:t>n</a:t>
            </a:r>
            <a:r>
              <a:rPr sz="2925" i="1" spc="-120" baseline="-24216" dirty="0">
                <a:latin typeface="Times New Roman"/>
                <a:cs typeface="Times New Roman"/>
              </a:rPr>
              <a:t> </a:t>
            </a:r>
            <a:r>
              <a:rPr sz="3350" spc="10" dirty="0">
                <a:latin typeface="Times New Roman"/>
                <a:cs typeface="Times New Roman"/>
              </a:rPr>
              <a:t>)</a:t>
            </a:r>
            <a:endParaRPr sz="3350">
              <a:latin typeface="Times New Roman"/>
              <a:cs typeface="Times New Roman"/>
            </a:endParaRPr>
          </a:p>
          <a:p>
            <a:pPr marL="855344">
              <a:lnSpc>
                <a:spcPct val="100000"/>
              </a:lnSpc>
              <a:spcBef>
                <a:spcPts val="1055"/>
              </a:spcBef>
              <a:tabLst>
                <a:tab pos="4027804" algn="l"/>
              </a:tabLst>
            </a:pPr>
            <a:r>
              <a:rPr sz="3350" spc="70" dirty="0">
                <a:latin typeface="Times New Roman"/>
                <a:cs typeface="Times New Roman"/>
              </a:rPr>
              <a:t>(</a:t>
            </a:r>
            <a:r>
              <a:rPr sz="3350" i="1" spc="70" dirty="0">
                <a:latin typeface="Times New Roman"/>
                <a:cs typeface="Times New Roman"/>
              </a:rPr>
              <a:t>x</a:t>
            </a:r>
            <a:r>
              <a:rPr sz="2925" spc="104" baseline="-24216" dirty="0">
                <a:latin typeface="Times New Roman"/>
                <a:cs typeface="Times New Roman"/>
              </a:rPr>
              <a:t>1</a:t>
            </a:r>
            <a:r>
              <a:rPr sz="3350" spc="70" dirty="0">
                <a:latin typeface="Times New Roman"/>
                <a:cs typeface="Times New Roman"/>
              </a:rPr>
              <a:t>,</a:t>
            </a:r>
            <a:r>
              <a:rPr sz="3350" spc="-415" dirty="0">
                <a:latin typeface="Times New Roman"/>
                <a:cs typeface="Times New Roman"/>
              </a:rPr>
              <a:t> </a:t>
            </a:r>
            <a:r>
              <a:rPr sz="3350" spc="10" dirty="0">
                <a:latin typeface="Times New Roman"/>
                <a:cs typeface="Times New Roman"/>
              </a:rPr>
              <a:t>...,</a:t>
            </a:r>
            <a:r>
              <a:rPr sz="3350" spc="-40" dirty="0">
                <a:latin typeface="Times New Roman"/>
                <a:cs typeface="Times New Roman"/>
              </a:rPr>
              <a:t> </a:t>
            </a:r>
            <a:r>
              <a:rPr sz="3350" i="1" spc="20" dirty="0">
                <a:latin typeface="Times New Roman"/>
                <a:cs typeface="Times New Roman"/>
              </a:rPr>
              <a:t>x</a:t>
            </a:r>
            <a:r>
              <a:rPr sz="2925" i="1" spc="30" baseline="-24216" dirty="0">
                <a:latin typeface="Times New Roman"/>
                <a:cs typeface="Times New Roman"/>
              </a:rPr>
              <a:t>k</a:t>
            </a:r>
            <a:r>
              <a:rPr sz="2925" i="1" spc="15" baseline="-24216" dirty="0">
                <a:latin typeface="Times New Roman"/>
                <a:cs typeface="Times New Roman"/>
              </a:rPr>
              <a:t> </a:t>
            </a:r>
            <a:r>
              <a:rPr sz="3350" spc="10" dirty="0">
                <a:latin typeface="Times New Roman"/>
                <a:cs typeface="Times New Roman"/>
              </a:rPr>
              <a:t>,</a:t>
            </a:r>
            <a:r>
              <a:rPr sz="3350" spc="-245" dirty="0">
                <a:latin typeface="Times New Roman"/>
                <a:cs typeface="Times New Roman"/>
              </a:rPr>
              <a:t> </a:t>
            </a:r>
            <a:r>
              <a:rPr sz="3350" spc="10" dirty="0">
                <a:latin typeface="Times New Roman"/>
                <a:cs typeface="Times New Roman"/>
              </a:rPr>
              <a:t>-</a:t>
            </a:r>
            <a:r>
              <a:rPr sz="3350" spc="-370" dirty="0">
                <a:latin typeface="Times New Roman"/>
                <a:cs typeface="Times New Roman"/>
              </a:rPr>
              <a:t> </a:t>
            </a:r>
            <a:r>
              <a:rPr sz="3350" spc="15" dirty="0">
                <a:latin typeface="Times New Roman"/>
                <a:cs typeface="Times New Roman"/>
              </a:rPr>
              <a:t>0.5</a:t>
            </a:r>
            <a:r>
              <a:rPr sz="3350" spc="-520" dirty="0">
                <a:latin typeface="Times New Roman"/>
                <a:cs typeface="Times New Roman"/>
              </a:rPr>
              <a:t> </a:t>
            </a:r>
            <a:r>
              <a:rPr sz="3350" spc="10" dirty="0">
                <a:latin typeface="Symbol"/>
                <a:cs typeface="Symbol"/>
              </a:rPr>
              <a:t></a:t>
            </a:r>
            <a:r>
              <a:rPr sz="3350" spc="-85" dirty="0">
                <a:latin typeface="Times New Roman"/>
                <a:cs typeface="Times New Roman"/>
              </a:rPr>
              <a:t> </a:t>
            </a:r>
            <a:r>
              <a:rPr sz="3350" i="1" spc="50" dirty="0">
                <a:latin typeface="Times New Roman"/>
                <a:cs typeface="Times New Roman"/>
              </a:rPr>
              <a:t>y</a:t>
            </a:r>
            <a:r>
              <a:rPr sz="2925" i="1" spc="75" baseline="-24216" dirty="0">
                <a:latin typeface="Times New Roman"/>
                <a:cs typeface="Times New Roman"/>
              </a:rPr>
              <a:t>k	</a:t>
            </a:r>
            <a:r>
              <a:rPr sz="3350" spc="80" dirty="0">
                <a:latin typeface="Symbol"/>
                <a:cs typeface="Symbol"/>
              </a:rPr>
              <a:t></a:t>
            </a:r>
            <a:r>
              <a:rPr sz="3350" spc="80" dirty="0">
                <a:latin typeface="Times New Roman"/>
                <a:cs typeface="Times New Roman"/>
              </a:rPr>
              <a:t>1.5</a:t>
            </a:r>
            <a:r>
              <a:rPr sz="3350" spc="-530" dirty="0">
                <a:latin typeface="Times New Roman"/>
                <a:cs typeface="Times New Roman"/>
              </a:rPr>
              <a:t> </a:t>
            </a:r>
            <a:r>
              <a:rPr sz="3350" spc="10" dirty="0">
                <a:latin typeface="Symbol"/>
                <a:cs typeface="Symbol"/>
              </a:rPr>
              <a:t></a:t>
            </a:r>
            <a:r>
              <a:rPr sz="3350" spc="-265" dirty="0">
                <a:latin typeface="Times New Roman"/>
                <a:cs typeface="Times New Roman"/>
              </a:rPr>
              <a:t> </a:t>
            </a:r>
            <a:r>
              <a:rPr sz="3350" i="1" spc="20" dirty="0">
                <a:latin typeface="Times New Roman"/>
                <a:cs typeface="Times New Roman"/>
              </a:rPr>
              <a:t>x</a:t>
            </a:r>
            <a:r>
              <a:rPr sz="2925" i="1" spc="30" baseline="-24216" dirty="0">
                <a:latin typeface="Times New Roman"/>
                <a:cs typeface="Times New Roman"/>
              </a:rPr>
              <a:t>k</a:t>
            </a:r>
            <a:r>
              <a:rPr sz="2925" i="1" spc="-7" baseline="-24216" dirty="0">
                <a:latin typeface="Times New Roman"/>
                <a:cs typeface="Times New Roman"/>
              </a:rPr>
              <a:t> </a:t>
            </a:r>
            <a:r>
              <a:rPr sz="3350" spc="10" dirty="0">
                <a:latin typeface="Times New Roman"/>
                <a:cs typeface="Times New Roman"/>
              </a:rPr>
              <a:t>,</a:t>
            </a:r>
            <a:r>
              <a:rPr sz="3350" spc="-425" dirty="0">
                <a:latin typeface="Times New Roman"/>
                <a:cs typeface="Times New Roman"/>
              </a:rPr>
              <a:t> </a:t>
            </a:r>
            <a:r>
              <a:rPr sz="3350" spc="10" dirty="0">
                <a:latin typeface="Times New Roman"/>
                <a:cs typeface="Times New Roman"/>
              </a:rPr>
              <a:t>...,</a:t>
            </a:r>
            <a:r>
              <a:rPr sz="3350" spc="-65" dirty="0">
                <a:latin typeface="Times New Roman"/>
                <a:cs typeface="Times New Roman"/>
              </a:rPr>
              <a:t> </a:t>
            </a:r>
            <a:r>
              <a:rPr sz="3350" i="1" spc="30" dirty="0">
                <a:latin typeface="Times New Roman"/>
                <a:cs typeface="Times New Roman"/>
              </a:rPr>
              <a:t>x</a:t>
            </a:r>
            <a:r>
              <a:rPr sz="2925" i="1" spc="44" baseline="-24216" dirty="0">
                <a:latin typeface="Times New Roman"/>
                <a:cs typeface="Times New Roman"/>
              </a:rPr>
              <a:t>n</a:t>
            </a:r>
            <a:r>
              <a:rPr sz="2925" i="1" spc="-127" baseline="-24216" dirty="0">
                <a:latin typeface="Times New Roman"/>
                <a:cs typeface="Times New Roman"/>
              </a:rPr>
              <a:t> </a:t>
            </a:r>
            <a:r>
              <a:rPr sz="3350" spc="10" dirty="0">
                <a:latin typeface="Times New Roman"/>
                <a:cs typeface="Times New Roman"/>
              </a:rPr>
              <a:t>)</a:t>
            </a:r>
            <a:endParaRPr sz="3350">
              <a:latin typeface="Times New Roman"/>
              <a:cs typeface="Times New Roman"/>
            </a:endParaRPr>
          </a:p>
          <a:p>
            <a:pPr marL="507365" marR="68580" indent="-457200">
              <a:lnSpc>
                <a:spcPct val="100000"/>
              </a:lnSpc>
              <a:spcBef>
                <a:spcPts val="1190"/>
              </a:spcBef>
              <a:buChar char="•"/>
              <a:tabLst>
                <a:tab pos="507365" algn="l"/>
                <a:tab pos="508000" algn="l"/>
              </a:tabLst>
            </a:pPr>
            <a:r>
              <a:rPr sz="2400" spc="-5" dirty="0">
                <a:latin typeface="Arial"/>
                <a:cs typeface="Arial"/>
              </a:rPr>
              <a:t>From the three children, best two are selected for the  </a:t>
            </a:r>
            <a:r>
              <a:rPr sz="2400" spc="-10" dirty="0">
                <a:latin typeface="Arial"/>
                <a:cs typeface="Arial"/>
              </a:rPr>
              <a:t>next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generation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6007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4" dirty="0"/>
              <a:t>Introduction </a:t>
            </a:r>
            <a:r>
              <a:rPr sz="4400" spc="-145" dirty="0"/>
              <a:t>to</a:t>
            </a:r>
            <a:r>
              <a:rPr sz="4400" spc="165" dirty="0"/>
              <a:t> </a:t>
            </a:r>
            <a:r>
              <a:rPr sz="4400" spc="-185" dirty="0"/>
              <a:t>optimization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70045" y="1723135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9538" y="2088894"/>
            <a:ext cx="2657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1069" algn="l"/>
              </a:tabLst>
            </a:pPr>
            <a:r>
              <a:rPr sz="1800" spc="-5" dirty="0">
                <a:latin typeface="Tahoma"/>
                <a:cs typeface="Tahoma"/>
              </a:rPr>
              <a:t>Multiple	optimal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solutions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7193" y="2438400"/>
            <a:ext cx="9144000" cy="3657600"/>
            <a:chOff x="457193" y="2438400"/>
            <a:chExt cx="9144000" cy="3657600"/>
          </a:xfrm>
        </p:grpSpPr>
        <p:sp>
          <p:nvSpPr>
            <p:cNvPr id="7" name="object 7"/>
            <p:cNvSpPr/>
            <p:nvPr/>
          </p:nvSpPr>
          <p:spPr>
            <a:xfrm>
              <a:off x="457193" y="2667000"/>
              <a:ext cx="4572000" cy="3429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28615" y="2438400"/>
              <a:ext cx="4672583" cy="3505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68827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45" dirty="0"/>
              <a:t>Real </a:t>
            </a:r>
            <a:r>
              <a:rPr sz="4400" spc="-210" dirty="0"/>
              <a:t>coded </a:t>
            </a:r>
            <a:r>
              <a:rPr sz="4400" spc="-229" dirty="0"/>
              <a:t>Genetic</a:t>
            </a:r>
            <a:r>
              <a:rPr sz="4400" spc="-450" dirty="0"/>
              <a:t> </a:t>
            </a:r>
            <a:r>
              <a:rPr sz="4400" spc="-265" dirty="0"/>
              <a:t>Algorithms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5881" y="2069083"/>
            <a:ext cx="6787515" cy="307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900" spc="-120" dirty="0">
                <a:latin typeface="Arial"/>
                <a:cs typeface="Arial"/>
              </a:rPr>
              <a:t>Single </a:t>
            </a:r>
            <a:r>
              <a:rPr sz="2900" spc="-75" dirty="0">
                <a:latin typeface="Arial"/>
                <a:cs typeface="Arial"/>
              </a:rPr>
              <a:t>arithmetic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140" dirty="0">
                <a:latin typeface="Arial"/>
                <a:cs typeface="Arial"/>
              </a:rPr>
              <a:t>crossover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Arial"/>
              <a:cs typeface="Arial"/>
            </a:endParaRPr>
          </a:p>
          <a:p>
            <a:pPr marL="631825" indent="-457834">
              <a:lnSpc>
                <a:spcPct val="100000"/>
              </a:lnSpc>
              <a:buChar char="•"/>
              <a:tabLst>
                <a:tab pos="631825" algn="l"/>
                <a:tab pos="632460" algn="l"/>
              </a:tabLst>
            </a:pPr>
            <a:r>
              <a:rPr sz="2400" spc="-5" dirty="0">
                <a:latin typeface="Arial"/>
                <a:cs typeface="Arial"/>
              </a:rPr>
              <a:t>Parents: </a:t>
            </a:r>
            <a:r>
              <a:rPr sz="2400" b="1" spc="-5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x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,…,x</a:t>
            </a:r>
            <a:r>
              <a:rPr sz="2400" spc="-7" baseline="-20833" dirty="0">
                <a:latin typeface="Arial"/>
                <a:cs typeface="Arial"/>
              </a:rPr>
              <a:t>n </a:t>
            </a:r>
            <a:r>
              <a:rPr sz="2400" b="1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b="1" spc="-5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y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,…,y</a:t>
            </a:r>
            <a:r>
              <a:rPr sz="2400" spc="-7" baseline="-20833" dirty="0">
                <a:latin typeface="Arial"/>
                <a:cs typeface="Arial"/>
              </a:rPr>
              <a:t>n</a:t>
            </a:r>
            <a:r>
              <a:rPr sz="2400" spc="-44" baseline="-20833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631825" indent="-457834">
              <a:lnSpc>
                <a:spcPct val="100000"/>
              </a:lnSpc>
              <a:buChar char="•"/>
              <a:tabLst>
                <a:tab pos="631825" algn="l"/>
                <a:tab pos="632460" algn="l"/>
              </a:tabLst>
            </a:pPr>
            <a:r>
              <a:rPr sz="2400" spc="-5" dirty="0">
                <a:latin typeface="Arial"/>
                <a:cs typeface="Arial"/>
              </a:rPr>
              <a:t>Select a single gene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at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random</a:t>
            </a:r>
            <a:endParaRPr sz="2400">
              <a:latin typeface="Arial"/>
              <a:cs typeface="Arial"/>
            </a:endParaRPr>
          </a:p>
          <a:p>
            <a:pPr marL="631825" indent="-457834">
              <a:lnSpc>
                <a:spcPct val="100000"/>
              </a:lnSpc>
              <a:buChar char="•"/>
              <a:tabLst>
                <a:tab pos="631825" algn="l"/>
                <a:tab pos="632460" algn="l"/>
              </a:tabLst>
            </a:pPr>
            <a:r>
              <a:rPr sz="2400" spc="-5" dirty="0">
                <a:latin typeface="Arial"/>
                <a:cs typeface="Arial"/>
              </a:rPr>
              <a:t>child</a:t>
            </a:r>
            <a:r>
              <a:rPr sz="2400" spc="-7" baseline="-20833" dirty="0">
                <a:latin typeface="Arial"/>
                <a:cs typeface="Arial"/>
              </a:rPr>
              <a:t>1 </a:t>
            </a:r>
            <a:r>
              <a:rPr sz="2400" spc="-5" dirty="0">
                <a:latin typeface="Arial"/>
                <a:cs typeface="Arial"/>
              </a:rPr>
              <a:t>is created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as,</a:t>
            </a:r>
            <a:endParaRPr sz="2400">
              <a:latin typeface="Arial"/>
              <a:cs typeface="Arial"/>
            </a:endParaRPr>
          </a:p>
          <a:p>
            <a:pPr marL="750570">
              <a:lnSpc>
                <a:spcPct val="100000"/>
              </a:lnSpc>
              <a:spcBef>
                <a:spcPts val="170"/>
              </a:spcBef>
              <a:tabLst>
                <a:tab pos="3484245" algn="l"/>
              </a:tabLst>
            </a:pPr>
            <a:r>
              <a:rPr sz="3350" spc="70" dirty="0">
                <a:latin typeface="Times New Roman"/>
                <a:cs typeface="Times New Roman"/>
              </a:rPr>
              <a:t>(</a:t>
            </a:r>
            <a:r>
              <a:rPr sz="3350" i="1" spc="70" dirty="0">
                <a:latin typeface="Times New Roman"/>
                <a:cs typeface="Times New Roman"/>
              </a:rPr>
              <a:t>x</a:t>
            </a:r>
            <a:r>
              <a:rPr sz="2925" spc="104" baseline="-24216" dirty="0">
                <a:latin typeface="Times New Roman"/>
                <a:cs typeface="Times New Roman"/>
              </a:rPr>
              <a:t>1</a:t>
            </a:r>
            <a:r>
              <a:rPr sz="3350" spc="70" dirty="0">
                <a:latin typeface="Times New Roman"/>
                <a:cs typeface="Times New Roman"/>
              </a:rPr>
              <a:t>,</a:t>
            </a:r>
            <a:r>
              <a:rPr sz="3350" spc="-415" dirty="0">
                <a:latin typeface="Times New Roman"/>
                <a:cs typeface="Times New Roman"/>
              </a:rPr>
              <a:t> </a:t>
            </a:r>
            <a:r>
              <a:rPr sz="3350" spc="10" dirty="0">
                <a:latin typeface="Times New Roman"/>
                <a:cs typeface="Times New Roman"/>
              </a:rPr>
              <a:t>...,</a:t>
            </a:r>
            <a:r>
              <a:rPr sz="3350" spc="-40" dirty="0">
                <a:latin typeface="Times New Roman"/>
                <a:cs typeface="Times New Roman"/>
              </a:rPr>
              <a:t> </a:t>
            </a:r>
            <a:r>
              <a:rPr sz="3350" i="1" spc="20" dirty="0">
                <a:latin typeface="Times New Roman"/>
                <a:cs typeface="Times New Roman"/>
              </a:rPr>
              <a:t>x</a:t>
            </a:r>
            <a:r>
              <a:rPr sz="2925" i="1" spc="30" baseline="-24216" dirty="0">
                <a:latin typeface="Times New Roman"/>
                <a:cs typeface="Times New Roman"/>
              </a:rPr>
              <a:t>k</a:t>
            </a:r>
            <a:r>
              <a:rPr sz="2925" i="1" spc="22" baseline="-24216" dirty="0">
                <a:latin typeface="Times New Roman"/>
                <a:cs typeface="Times New Roman"/>
              </a:rPr>
              <a:t> </a:t>
            </a:r>
            <a:r>
              <a:rPr sz="3350" spc="10" dirty="0">
                <a:latin typeface="Times New Roman"/>
                <a:cs typeface="Times New Roman"/>
              </a:rPr>
              <a:t>,</a:t>
            </a:r>
            <a:r>
              <a:rPr sz="3350" spc="-465" dirty="0">
                <a:latin typeface="Times New Roman"/>
                <a:cs typeface="Times New Roman"/>
              </a:rPr>
              <a:t> </a:t>
            </a:r>
            <a:r>
              <a:rPr sz="3550" i="1" spc="-105" dirty="0">
                <a:latin typeface="Symbol"/>
                <a:cs typeface="Symbol"/>
              </a:rPr>
              <a:t></a:t>
            </a:r>
            <a:r>
              <a:rPr sz="3550" i="1" spc="-110" dirty="0">
                <a:latin typeface="Times New Roman"/>
                <a:cs typeface="Times New Roman"/>
              </a:rPr>
              <a:t> </a:t>
            </a:r>
            <a:r>
              <a:rPr sz="3350" spc="10" dirty="0">
                <a:latin typeface="Symbol"/>
                <a:cs typeface="Symbol"/>
              </a:rPr>
              <a:t></a:t>
            </a:r>
            <a:r>
              <a:rPr sz="3350" spc="-85" dirty="0">
                <a:latin typeface="Times New Roman"/>
                <a:cs typeface="Times New Roman"/>
              </a:rPr>
              <a:t> </a:t>
            </a:r>
            <a:r>
              <a:rPr sz="3350" i="1" spc="50" dirty="0">
                <a:latin typeface="Times New Roman"/>
                <a:cs typeface="Times New Roman"/>
              </a:rPr>
              <a:t>y</a:t>
            </a:r>
            <a:r>
              <a:rPr sz="2925" i="1" spc="75" baseline="-24216" dirty="0">
                <a:latin typeface="Times New Roman"/>
                <a:cs typeface="Times New Roman"/>
              </a:rPr>
              <a:t>k	</a:t>
            </a:r>
            <a:r>
              <a:rPr sz="3350" spc="20" dirty="0">
                <a:latin typeface="Symbol"/>
                <a:cs typeface="Symbol"/>
              </a:rPr>
              <a:t></a:t>
            </a:r>
            <a:r>
              <a:rPr sz="3350" spc="-275" dirty="0">
                <a:latin typeface="Times New Roman"/>
                <a:cs typeface="Times New Roman"/>
              </a:rPr>
              <a:t> </a:t>
            </a:r>
            <a:r>
              <a:rPr sz="3350" spc="15" dirty="0">
                <a:latin typeface="Times New Roman"/>
                <a:cs typeface="Times New Roman"/>
              </a:rPr>
              <a:t>(1</a:t>
            </a:r>
            <a:r>
              <a:rPr sz="3350" spc="15" dirty="0">
                <a:latin typeface="Symbol"/>
                <a:cs typeface="Symbol"/>
              </a:rPr>
              <a:t></a:t>
            </a:r>
            <a:r>
              <a:rPr sz="3350" spc="-535" dirty="0">
                <a:latin typeface="Times New Roman"/>
                <a:cs typeface="Times New Roman"/>
              </a:rPr>
              <a:t> </a:t>
            </a:r>
            <a:r>
              <a:rPr sz="3550" i="1" spc="-105" dirty="0">
                <a:latin typeface="Symbol"/>
                <a:cs typeface="Symbol"/>
              </a:rPr>
              <a:t></a:t>
            </a:r>
            <a:r>
              <a:rPr sz="3550" i="1" spc="-484" dirty="0">
                <a:latin typeface="Times New Roman"/>
                <a:cs typeface="Times New Roman"/>
              </a:rPr>
              <a:t> </a:t>
            </a:r>
            <a:r>
              <a:rPr sz="3350" spc="10" dirty="0">
                <a:latin typeface="Times New Roman"/>
                <a:cs typeface="Times New Roman"/>
              </a:rPr>
              <a:t>)</a:t>
            </a:r>
            <a:r>
              <a:rPr sz="3350" spc="-440" dirty="0">
                <a:latin typeface="Times New Roman"/>
                <a:cs typeface="Times New Roman"/>
              </a:rPr>
              <a:t> </a:t>
            </a:r>
            <a:r>
              <a:rPr sz="3350" spc="10" dirty="0">
                <a:latin typeface="Symbol"/>
                <a:cs typeface="Symbol"/>
              </a:rPr>
              <a:t></a:t>
            </a:r>
            <a:r>
              <a:rPr sz="3350" spc="-270" dirty="0">
                <a:latin typeface="Times New Roman"/>
                <a:cs typeface="Times New Roman"/>
              </a:rPr>
              <a:t> </a:t>
            </a:r>
            <a:r>
              <a:rPr sz="3350" i="1" spc="30" dirty="0">
                <a:latin typeface="Times New Roman"/>
                <a:cs typeface="Times New Roman"/>
              </a:rPr>
              <a:t>x</a:t>
            </a:r>
            <a:r>
              <a:rPr sz="2925" i="1" spc="44" baseline="-24216" dirty="0">
                <a:latin typeface="Times New Roman"/>
                <a:cs typeface="Times New Roman"/>
              </a:rPr>
              <a:t>k</a:t>
            </a:r>
            <a:r>
              <a:rPr sz="2925" i="1" baseline="-24216" dirty="0">
                <a:latin typeface="Times New Roman"/>
                <a:cs typeface="Times New Roman"/>
              </a:rPr>
              <a:t> </a:t>
            </a:r>
            <a:r>
              <a:rPr sz="3350" spc="10" dirty="0">
                <a:latin typeface="Times New Roman"/>
                <a:cs typeface="Times New Roman"/>
              </a:rPr>
              <a:t>,</a:t>
            </a:r>
            <a:r>
              <a:rPr sz="3350" spc="-420" dirty="0">
                <a:latin typeface="Times New Roman"/>
                <a:cs typeface="Times New Roman"/>
              </a:rPr>
              <a:t> </a:t>
            </a:r>
            <a:r>
              <a:rPr sz="3350" spc="10" dirty="0">
                <a:latin typeface="Times New Roman"/>
                <a:cs typeface="Times New Roman"/>
              </a:rPr>
              <a:t>...,</a:t>
            </a:r>
            <a:r>
              <a:rPr sz="3350" spc="-60" dirty="0">
                <a:latin typeface="Times New Roman"/>
                <a:cs typeface="Times New Roman"/>
              </a:rPr>
              <a:t> </a:t>
            </a:r>
            <a:r>
              <a:rPr sz="3350" i="1" spc="20" dirty="0">
                <a:latin typeface="Times New Roman"/>
                <a:cs typeface="Times New Roman"/>
              </a:rPr>
              <a:t>x</a:t>
            </a:r>
            <a:r>
              <a:rPr sz="2925" i="1" spc="30" baseline="-24216" dirty="0">
                <a:latin typeface="Times New Roman"/>
                <a:cs typeface="Times New Roman"/>
              </a:rPr>
              <a:t>n</a:t>
            </a:r>
            <a:r>
              <a:rPr sz="2925" i="1" spc="-104" baseline="-24216" dirty="0">
                <a:latin typeface="Times New Roman"/>
                <a:cs typeface="Times New Roman"/>
              </a:rPr>
              <a:t> </a:t>
            </a:r>
            <a:r>
              <a:rPr sz="3350" spc="10" dirty="0">
                <a:latin typeface="Times New Roman"/>
                <a:cs typeface="Times New Roman"/>
              </a:rPr>
              <a:t>)</a:t>
            </a:r>
            <a:endParaRPr sz="3350">
              <a:latin typeface="Times New Roman"/>
              <a:cs typeface="Times New Roman"/>
            </a:endParaRPr>
          </a:p>
          <a:p>
            <a:pPr marL="631825" indent="-457834">
              <a:lnSpc>
                <a:spcPct val="100000"/>
              </a:lnSpc>
              <a:spcBef>
                <a:spcPts val="1330"/>
              </a:spcBef>
              <a:buChar char="•"/>
              <a:tabLst>
                <a:tab pos="631825" algn="l"/>
                <a:tab pos="632460" algn="l"/>
              </a:tabLst>
            </a:pPr>
            <a:r>
              <a:rPr sz="2400" spc="-5" dirty="0">
                <a:latin typeface="Arial"/>
                <a:cs typeface="Arial"/>
              </a:rPr>
              <a:t>reverse for other child. e.g. with </a:t>
            </a:r>
            <a:r>
              <a:rPr sz="2400" dirty="0">
                <a:latin typeface="Symbol"/>
                <a:cs typeface="Symbol"/>
              </a:rPr>
              <a:t>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0.5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5643" y="6013450"/>
          <a:ext cx="3964936" cy="35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6615"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5643" y="5403850"/>
          <a:ext cx="3964936" cy="35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6615"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175250" y="6013450"/>
          <a:ext cx="3964936" cy="35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6615"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175250" y="5403850"/>
          <a:ext cx="3964936" cy="35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6615"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4887468" y="5561076"/>
            <a:ext cx="178435" cy="614680"/>
            <a:chOff x="4887468" y="5561076"/>
            <a:chExt cx="178435" cy="614680"/>
          </a:xfrm>
        </p:grpSpPr>
        <p:sp>
          <p:nvSpPr>
            <p:cNvPr id="11" name="object 11"/>
            <p:cNvSpPr/>
            <p:nvPr/>
          </p:nvSpPr>
          <p:spPr>
            <a:xfrm>
              <a:off x="4899660" y="5638799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152399" y="228599"/>
                  </a:moveTo>
                  <a:lnTo>
                    <a:pt x="76199" y="0"/>
                  </a:lnTo>
                  <a:lnTo>
                    <a:pt x="76199" y="114299"/>
                  </a:lnTo>
                  <a:lnTo>
                    <a:pt x="0" y="114299"/>
                  </a:lnTo>
                  <a:lnTo>
                    <a:pt x="0" y="342899"/>
                  </a:lnTo>
                  <a:lnTo>
                    <a:pt x="76199" y="342899"/>
                  </a:lnTo>
                  <a:lnTo>
                    <a:pt x="76199" y="457199"/>
                  </a:lnTo>
                  <a:lnTo>
                    <a:pt x="152399" y="228599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87468" y="5561076"/>
              <a:ext cx="178435" cy="614680"/>
            </a:xfrm>
            <a:custGeom>
              <a:avLst/>
              <a:gdLst/>
              <a:ahLst/>
              <a:cxnLst/>
              <a:rect l="l" t="t" r="r" b="b"/>
              <a:pathLst>
                <a:path w="178435" h="614679">
                  <a:moveTo>
                    <a:pt x="88392" y="179832"/>
                  </a:moveTo>
                  <a:lnTo>
                    <a:pt x="0" y="179832"/>
                  </a:lnTo>
                  <a:lnTo>
                    <a:pt x="0" y="434340"/>
                  </a:lnTo>
                  <a:lnTo>
                    <a:pt x="12192" y="434340"/>
                  </a:lnTo>
                  <a:lnTo>
                    <a:pt x="12192" y="205740"/>
                  </a:lnTo>
                  <a:lnTo>
                    <a:pt x="24384" y="192024"/>
                  </a:lnTo>
                  <a:lnTo>
                    <a:pt x="24384" y="205740"/>
                  </a:lnTo>
                  <a:lnTo>
                    <a:pt x="76200" y="205740"/>
                  </a:lnTo>
                  <a:lnTo>
                    <a:pt x="76200" y="192024"/>
                  </a:lnTo>
                  <a:lnTo>
                    <a:pt x="88392" y="179832"/>
                  </a:lnTo>
                  <a:close/>
                </a:path>
                <a:path w="178435" h="614679">
                  <a:moveTo>
                    <a:pt x="24384" y="205740"/>
                  </a:moveTo>
                  <a:lnTo>
                    <a:pt x="24384" y="192024"/>
                  </a:lnTo>
                  <a:lnTo>
                    <a:pt x="12192" y="205740"/>
                  </a:lnTo>
                  <a:lnTo>
                    <a:pt x="24384" y="205740"/>
                  </a:lnTo>
                  <a:close/>
                </a:path>
                <a:path w="178435" h="614679">
                  <a:moveTo>
                    <a:pt x="24384" y="408432"/>
                  </a:moveTo>
                  <a:lnTo>
                    <a:pt x="24384" y="205740"/>
                  </a:lnTo>
                  <a:lnTo>
                    <a:pt x="12192" y="205740"/>
                  </a:lnTo>
                  <a:lnTo>
                    <a:pt x="12192" y="408432"/>
                  </a:lnTo>
                  <a:lnTo>
                    <a:pt x="24384" y="408432"/>
                  </a:lnTo>
                  <a:close/>
                </a:path>
                <a:path w="178435" h="614679">
                  <a:moveTo>
                    <a:pt x="100584" y="458724"/>
                  </a:moveTo>
                  <a:lnTo>
                    <a:pt x="100584" y="408432"/>
                  </a:lnTo>
                  <a:lnTo>
                    <a:pt x="12192" y="408432"/>
                  </a:lnTo>
                  <a:lnTo>
                    <a:pt x="24384" y="420624"/>
                  </a:lnTo>
                  <a:lnTo>
                    <a:pt x="24384" y="434340"/>
                  </a:lnTo>
                  <a:lnTo>
                    <a:pt x="76200" y="434340"/>
                  </a:lnTo>
                  <a:lnTo>
                    <a:pt x="76200" y="420624"/>
                  </a:lnTo>
                  <a:lnTo>
                    <a:pt x="88392" y="434340"/>
                  </a:lnTo>
                  <a:lnTo>
                    <a:pt x="88392" y="495300"/>
                  </a:lnTo>
                  <a:lnTo>
                    <a:pt x="100584" y="458724"/>
                  </a:lnTo>
                  <a:close/>
                </a:path>
                <a:path w="178435" h="614679">
                  <a:moveTo>
                    <a:pt x="24384" y="434340"/>
                  </a:moveTo>
                  <a:lnTo>
                    <a:pt x="24384" y="420624"/>
                  </a:lnTo>
                  <a:lnTo>
                    <a:pt x="12192" y="408432"/>
                  </a:lnTo>
                  <a:lnTo>
                    <a:pt x="12192" y="434340"/>
                  </a:lnTo>
                  <a:lnTo>
                    <a:pt x="24384" y="434340"/>
                  </a:lnTo>
                  <a:close/>
                </a:path>
                <a:path w="178435" h="614679">
                  <a:moveTo>
                    <a:pt x="178308" y="306324"/>
                  </a:moveTo>
                  <a:lnTo>
                    <a:pt x="76200" y="0"/>
                  </a:lnTo>
                  <a:lnTo>
                    <a:pt x="76200" y="82296"/>
                  </a:lnTo>
                  <a:lnTo>
                    <a:pt x="100584" y="77724"/>
                  </a:lnTo>
                  <a:lnTo>
                    <a:pt x="100584" y="155448"/>
                  </a:lnTo>
                  <a:lnTo>
                    <a:pt x="151130" y="307086"/>
                  </a:lnTo>
                  <a:lnTo>
                    <a:pt x="152400" y="303276"/>
                  </a:lnTo>
                  <a:lnTo>
                    <a:pt x="152400" y="384434"/>
                  </a:lnTo>
                  <a:lnTo>
                    <a:pt x="178308" y="306324"/>
                  </a:lnTo>
                  <a:close/>
                </a:path>
                <a:path w="178435" h="614679">
                  <a:moveTo>
                    <a:pt x="100584" y="155448"/>
                  </a:moveTo>
                  <a:lnTo>
                    <a:pt x="100584" y="77724"/>
                  </a:lnTo>
                  <a:lnTo>
                    <a:pt x="76200" y="82296"/>
                  </a:lnTo>
                  <a:lnTo>
                    <a:pt x="100584" y="155448"/>
                  </a:lnTo>
                  <a:close/>
                </a:path>
                <a:path w="178435" h="614679">
                  <a:moveTo>
                    <a:pt x="100584" y="205740"/>
                  </a:moveTo>
                  <a:lnTo>
                    <a:pt x="100584" y="155448"/>
                  </a:lnTo>
                  <a:lnTo>
                    <a:pt x="76200" y="82296"/>
                  </a:lnTo>
                  <a:lnTo>
                    <a:pt x="76200" y="179832"/>
                  </a:lnTo>
                  <a:lnTo>
                    <a:pt x="88392" y="179832"/>
                  </a:lnTo>
                  <a:lnTo>
                    <a:pt x="88392" y="205740"/>
                  </a:lnTo>
                  <a:lnTo>
                    <a:pt x="100584" y="205740"/>
                  </a:lnTo>
                  <a:close/>
                </a:path>
                <a:path w="178435" h="614679">
                  <a:moveTo>
                    <a:pt x="88392" y="205740"/>
                  </a:moveTo>
                  <a:lnTo>
                    <a:pt x="88392" y="179832"/>
                  </a:lnTo>
                  <a:lnTo>
                    <a:pt x="76200" y="192024"/>
                  </a:lnTo>
                  <a:lnTo>
                    <a:pt x="76200" y="205740"/>
                  </a:lnTo>
                  <a:lnTo>
                    <a:pt x="88392" y="205740"/>
                  </a:lnTo>
                  <a:close/>
                </a:path>
                <a:path w="178435" h="614679">
                  <a:moveTo>
                    <a:pt x="88392" y="434340"/>
                  </a:moveTo>
                  <a:lnTo>
                    <a:pt x="76200" y="420624"/>
                  </a:lnTo>
                  <a:lnTo>
                    <a:pt x="76200" y="434340"/>
                  </a:lnTo>
                  <a:lnTo>
                    <a:pt x="88392" y="434340"/>
                  </a:lnTo>
                  <a:close/>
                </a:path>
                <a:path w="178435" h="614679">
                  <a:moveTo>
                    <a:pt x="88392" y="495300"/>
                  </a:moveTo>
                  <a:lnTo>
                    <a:pt x="88392" y="434340"/>
                  </a:lnTo>
                  <a:lnTo>
                    <a:pt x="76200" y="434340"/>
                  </a:lnTo>
                  <a:lnTo>
                    <a:pt x="76200" y="531876"/>
                  </a:lnTo>
                  <a:lnTo>
                    <a:pt x="88392" y="495300"/>
                  </a:lnTo>
                  <a:close/>
                </a:path>
                <a:path w="178435" h="614679">
                  <a:moveTo>
                    <a:pt x="152400" y="384434"/>
                  </a:moveTo>
                  <a:lnTo>
                    <a:pt x="152400" y="310896"/>
                  </a:lnTo>
                  <a:lnTo>
                    <a:pt x="151130" y="307086"/>
                  </a:lnTo>
                  <a:lnTo>
                    <a:pt x="76200" y="531876"/>
                  </a:lnTo>
                  <a:lnTo>
                    <a:pt x="100584" y="534924"/>
                  </a:lnTo>
                  <a:lnTo>
                    <a:pt x="100584" y="540656"/>
                  </a:lnTo>
                  <a:lnTo>
                    <a:pt x="152400" y="384434"/>
                  </a:lnTo>
                  <a:close/>
                </a:path>
                <a:path w="178435" h="614679">
                  <a:moveTo>
                    <a:pt x="100584" y="540656"/>
                  </a:moveTo>
                  <a:lnTo>
                    <a:pt x="100584" y="534924"/>
                  </a:lnTo>
                  <a:lnTo>
                    <a:pt x="76200" y="531876"/>
                  </a:lnTo>
                  <a:lnTo>
                    <a:pt x="76200" y="614172"/>
                  </a:lnTo>
                  <a:lnTo>
                    <a:pt x="100584" y="540656"/>
                  </a:lnTo>
                  <a:close/>
                </a:path>
                <a:path w="178435" h="614679">
                  <a:moveTo>
                    <a:pt x="152400" y="310896"/>
                  </a:moveTo>
                  <a:lnTo>
                    <a:pt x="152400" y="303276"/>
                  </a:lnTo>
                  <a:lnTo>
                    <a:pt x="151130" y="307086"/>
                  </a:lnTo>
                  <a:lnTo>
                    <a:pt x="152400" y="310896"/>
                  </a:lnTo>
                  <a:close/>
                </a:path>
              </a:pathLst>
            </a:custGeom>
            <a:solidFill>
              <a:srgbClr val="A15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68827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45" dirty="0"/>
              <a:t>Real </a:t>
            </a:r>
            <a:r>
              <a:rPr sz="4400" spc="-210" dirty="0"/>
              <a:t>coded </a:t>
            </a:r>
            <a:r>
              <a:rPr sz="4400" spc="-229" dirty="0"/>
              <a:t>Genetic</a:t>
            </a:r>
            <a:r>
              <a:rPr sz="4400" spc="-450" dirty="0"/>
              <a:t> </a:t>
            </a:r>
            <a:r>
              <a:rPr sz="4400" spc="-265" dirty="0"/>
              <a:t>Algorithms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5881" y="2069083"/>
            <a:ext cx="7127240" cy="190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900" spc="-130" dirty="0">
                <a:latin typeface="Arial"/>
                <a:cs typeface="Arial"/>
              </a:rPr>
              <a:t>Simple </a:t>
            </a:r>
            <a:r>
              <a:rPr sz="2900" spc="-75" dirty="0">
                <a:latin typeface="Arial"/>
                <a:cs typeface="Arial"/>
              </a:rPr>
              <a:t>arithmetic</a:t>
            </a:r>
            <a:r>
              <a:rPr sz="2900" spc="15" dirty="0">
                <a:latin typeface="Arial"/>
                <a:cs typeface="Arial"/>
              </a:rPr>
              <a:t> </a:t>
            </a:r>
            <a:r>
              <a:rPr sz="2900" spc="-140" dirty="0">
                <a:latin typeface="Arial"/>
                <a:cs typeface="Arial"/>
              </a:rPr>
              <a:t>crossover</a:t>
            </a:r>
            <a:endParaRPr sz="2900">
              <a:latin typeface="Arial"/>
              <a:cs typeface="Arial"/>
            </a:endParaRPr>
          </a:p>
          <a:p>
            <a:pPr marL="631825" indent="-457834">
              <a:lnSpc>
                <a:spcPct val="100000"/>
              </a:lnSpc>
              <a:spcBef>
                <a:spcPts val="2650"/>
              </a:spcBef>
              <a:buChar char="•"/>
              <a:tabLst>
                <a:tab pos="631825" algn="l"/>
                <a:tab pos="632460" algn="l"/>
              </a:tabLst>
            </a:pPr>
            <a:r>
              <a:rPr sz="2400" spc="-5" dirty="0">
                <a:latin typeface="Arial"/>
                <a:cs typeface="Arial"/>
              </a:rPr>
              <a:t>Parents: </a:t>
            </a:r>
            <a:r>
              <a:rPr sz="2400" b="1" spc="-5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x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,…,x</a:t>
            </a:r>
            <a:r>
              <a:rPr sz="2400" spc="-7" baseline="-20833" dirty="0">
                <a:latin typeface="Arial"/>
                <a:cs typeface="Arial"/>
              </a:rPr>
              <a:t>n </a:t>
            </a:r>
            <a:r>
              <a:rPr sz="2400" b="1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b="1" spc="-5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y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,…,y</a:t>
            </a:r>
            <a:r>
              <a:rPr sz="2400" spc="-7" baseline="-20833" dirty="0">
                <a:latin typeface="Arial"/>
                <a:cs typeface="Arial"/>
              </a:rPr>
              <a:t>n</a:t>
            </a:r>
            <a:r>
              <a:rPr sz="2400" spc="-44" baseline="-20833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631825" indent="-457834">
              <a:lnSpc>
                <a:spcPct val="100000"/>
              </a:lnSpc>
              <a:buChar char="•"/>
              <a:tabLst>
                <a:tab pos="631825" algn="l"/>
                <a:tab pos="632460" algn="l"/>
              </a:tabLst>
            </a:pPr>
            <a:r>
              <a:rPr sz="2400" spc="-5" dirty="0">
                <a:latin typeface="Arial"/>
                <a:cs typeface="Arial"/>
              </a:rPr>
              <a:t>Pick random gene </a:t>
            </a:r>
            <a:r>
              <a:rPr sz="2400" i="1" dirty="0">
                <a:latin typeface="Arial"/>
                <a:cs typeface="Arial"/>
              </a:rPr>
              <a:t>(k) </a:t>
            </a:r>
            <a:r>
              <a:rPr sz="2400" spc="-5" dirty="0">
                <a:latin typeface="Arial"/>
                <a:cs typeface="Arial"/>
              </a:rPr>
              <a:t>after this point mix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  <a:p>
            <a:pPr marL="631825" indent="-457834">
              <a:lnSpc>
                <a:spcPct val="100000"/>
              </a:lnSpc>
              <a:buChar char="•"/>
              <a:tabLst>
                <a:tab pos="631825" algn="l"/>
                <a:tab pos="632460" algn="l"/>
              </a:tabLst>
            </a:pPr>
            <a:r>
              <a:rPr sz="2400" spc="-5" dirty="0">
                <a:latin typeface="Arial"/>
                <a:cs typeface="Arial"/>
              </a:rPr>
              <a:t>child</a:t>
            </a:r>
            <a:r>
              <a:rPr sz="2400" spc="-7" baseline="-20833" dirty="0">
                <a:latin typeface="Arial"/>
                <a:cs typeface="Arial"/>
              </a:rPr>
              <a:t>1 </a:t>
            </a:r>
            <a:r>
              <a:rPr sz="2400" spc="-5" dirty="0">
                <a:latin typeface="Arial"/>
                <a:cs typeface="Arial"/>
              </a:rPr>
              <a:t>is created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7933" y="4676645"/>
            <a:ext cx="578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reverse for other child. e.g. with </a:t>
            </a:r>
            <a:r>
              <a:rPr sz="2400" dirty="0">
                <a:latin typeface="Symbol"/>
                <a:cs typeface="Symbol"/>
              </a:rPr>
              <a:t>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0.5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8146" y="4068986"/>
            <a:ext cx="187960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i="1" dirty="0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3070" y="4068986"/>
            <a:ext cx="562419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5819" algn="l"/>
                <a:tab pos="1744980" algn="l"/>
                <a:tab pos="3781425" algn="l"/>
                <a:tab pos="5448300" algn="l"/>
              </a:tabLst>
            </a:pPr>
            <a:r>
              <a:rPr sz="2550" dirty="0">
                <a:latin typeface="Times New Roman"/>
                <a:cs typeface="Times New Roman"/>
              </a:rPr>
              <a:t>1	</a:t>
            </a:r>
            <a:r>
              <a:rPr sz="2550" i="1" dirty="0">
                <a:latin typeface="Times New Roman"/>
                <a:cs typeface="Times New Roman"/>
              </a:rPr>
              <a:t>k	k</a:t>
            </a:r>
            <a:r>
              <a:rPr sz="2550" i="1" spc="-10" dirty="0">
                <a:latin typeface="Times New Roman"/>
                <a:cs typeface="Times New Roman"/>
              </a:rPr>
              <a:t> </a:t>
            </a:r>
            <a:r>
              <a:rPr sz="2550" spc="200" dirty="0">
                <a:latin typeface="Symbol"/>
                <a:cs typeface="Symbol"/>
              </a:rPr>
              <a:t></a:t>
            </a:r>
            <a:r>
              <a:rPr sz="2550" dirty="0">
                <a:latin typeface="Times New Roman"/>
                <a:cs typeface="Times New Roman"/>
              </a:rPr>
              <a:t>1	</a:t>
            </a:r>
            <a:r>
              <a:rPr sz="2550" i="1" dirty="0">
                <a:latin typeface="Times New Roman"/>
                <a:cs typeface="Times New Roman"/>
              </a:rPr>
              <a:t>k</a:t>
            </a:r>
            <a:r>
              <a:rPr sz="2550" i="1" spc="-10" dirty="0">
                <a:latin typeface="Times New Roman"/>
                <a:cs typeface="Times New Roman"/>
              </a:rPr>
              <a:t> </a:t>
            </a:r>
            <a:r>
              <a:rPr sz="2550" spc="200" dirty="0">
                <a:latin typeface="Symbol"/>
                <a:cs typeface="Symbol"/>
              </a:rPr>
              <a:t></a:t>
            </a:r>
            <a:r>
              <a:rPr sz="2550" dirty="0">
                <a:latin typeface="Times New Roman"/>
                <a:cs typeface="Times New Roman"/>
              </a:rPr>
              <a:t>1	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3558" y="3866076"/>
            <a:ext cx="503809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1995" algn="l"/>
                <a:tab pos="3328670" algn="l"/>
                <a:tab pos="4916805" algn="l"/>
              </a:tabLst>
            </a:pPr>
            <a:r>
              <a:rPr sz="2550" dirty="0">
                <a:latin typeface="Symbol"/>
                <a:cs typeface="Symbol"/>
              </a:rPr>
              <a:t></a:t>
            </a:r>
            <a:r>
              <a:rPr sz="2550" spc="-195" dirty="0">
                <a:latin typeface="Times New Roman"/>
                <a:cs typeface="Times New Roman"/>
              </a:rPr>
              <a:t> </a:t>
            </a:r>
            <a:r>
              <a:rPr sz="2550" spc="-220" dirty="0">
                <a:latin typeface="Times New Roman"/>
                <a:cs typeface="Times New Roman"/>
              </a:rPr>
              <a:t>(</a:t>
            </a:r>
            <a:r>
              <a:rPr sz="2550" spc="204" dirty="0">
                <a:latin typeface="Times New Roman"/>
                <a:cs typeface="Times New Roman"/>
              </a:rPr>
              <a:t>1</a:t>
            </a:r>
            <a:r>
              <a:rPr sz="2550" dirty="0">
                <a:latin typeface="Symbol"/>
                <a:cs typeface="Symbol"/>
              </a:rPr>
              <a:t></a:t>
            </a:r>
            <a:r>
              <a:rPr sz="2550" spc="-400" dirty="0">
                <a:latin typeface="Times New Roman"/>
                <a:cs typeface="Times New Roman"/>
              </a:rPr>
              <a:t> </a:t>
            </a:r>
            <a:r>
              <a:rPr sz="2700" i="1" spc="-90" dirty="0">
                <a:latin typeface="Symbol"/>
                <a:cs typeface="Symbol"/>
              </a:rPr>
              <a:t></a:t>
            </a:r>
            <a:r>
              <a:rPr sz="2700" spc="-3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)</a:t>
            </a:r>
            <a:r>
              <a:rPr sz="2550" spc="-33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</a:t>
            </a:r>
            <a:r>
              <a:rPr sz="2550" spc="-20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x	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320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...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330" dirty="0">
                <a:latin typeface="Times New Roman"/>
                <a:cs typeface="Times New Roman"/>
              </a:rPr>
              <a:t> </a:t>
            </a:r>
            <a:r>
              <a:rPr sz="2700" i="1" spc="-90" dirty="0">
                <a:latin typeface="Symbol"/>
                <a:cs typeface="Symbol"/>
              </a:rPr>
              <a:t>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</a:t>
            </a:r>
            <a:r>
              <a:rPr sz="2550" spc="-23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y	</a:t>
            </a:r>
            <a:r>
              <a:rPr sz="2550" dirty="0">
                <a:latin typeface="Symbol"/>
                <a:cs typeface="Symbol"/>
              </a:rPr>
              <a:t></a:t>
            </a:r>
            <a:r>
              <a:rPr sz="2550" spc="-195" dirty="0">
                <a:latin typeface="Times New Roman"/>
                <a:cs typeface="Times New Roman"/>
              </a:rPr>
              <a:t> </a:t>
            </a:r>
            <a:r>
              <a:rPr sz="2550" spc="-220" dirty="0">
                <a:latin typeface="Times New Roman"/>
                <a:cs typeface="Times New Roman"/>
              </a:rPr>
              <a:t>(</a:t>
            </a:r>
            <a:r>
              <a:rPr sz="2550" spc="204" dirty="0">
                <a:latin typeface="Times New Roman"/>
                <a:cs typeface="Times New Roman"/>
              </a:rPr>
              <a:t>1</a:t>
            </a:r>
            <a:r>
              <a:rPr sz="2550" dirty="0">
                <a:latin typeface="Symbol"/>
                <a:cs typeface="Symbol"/>
              </a:rPr>
              <a:t></a:t>
            </a:r>
            <a:r>
              <a:rPr sz="2550" spc="-400" dirty="0">
                <a:latin typeface="Times New Roman"/>
                <a:cs typeface="Times New Roman"/>
              </a:rPr>
              <a:t> </a:t>
            </a:r>
            <a:r>
              <a:rPr sz="2700" i="1" spc="-90" dirty="0">
                <a:latin typeface="Symbol"/>
                <a:cs typeface="Symbol"/>
              </a:rPr>
              <a:t></a:t>
            </a:r>
            <a:r>
              <a:rPr sz="2700" spc="-3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)</a:t>
            </a:r>
            <a:r>
              <a:rPr sz="2550" spc="-33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</a:t>
            </a:r>
            <a:r>
              <a:rPr sz="2550" spc="-20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x	</a:t>
            </a:r>
            <a:r>
              <a:rPr sz="2550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2278" y="3866076"/>
            <a:ext cx="199390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4605" algn="l"/>
              </a:tabLst>
            </a:pPr>
            <a:r>
              <a:rPr sz="2550" spc="95" dirty="0">
                <a:latin typeface="Times New Roman"/>
                <a:cs typeface="Times New Roman"/>
              </a:rPr>
              <a:t>(</a:t>
            </a:r>
            <a:r>
              <a:rPr sz="2550" i="1" spc="95" dirty="0">
                <a:latin typeface="Times New Roman"/>
                <a:cs typeface="Times New Roman"/>
              </a:rPr>
              <a:t>x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30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...,</a:t>
            </a:r>
            <a:r>
              <a:rPr sz="2550" spc="-1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x	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500" dirty="0">
                <a:latin typeface="Times New Roman"/>
                <a:cs typeface="Times New Roman"/>
              </a:rPr>
              <a:t> </a:t>
            </a:r>
            <a:r>
              <a:rPr sz="2700" i="1" spc="-90" dirty="0">
                <a:latin typeface="Symbol"/>
                <a:cs typeface="Symbol"/>
              </a:rPr>
              <a:t></a:t>
            </a:r>
            <a:r>
              <a:rPr sz="2700" i="1" spc="-9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</a:t>
            </a:r>
            <a:r>
              <a:rPr sz="255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y</a:t>
            </a:r>
            <a:endParaRPr sz="255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55643" y="5117591"/>
          <a:ext cx="3964936" cy="152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4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607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808659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659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615"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65"/>
                        </a:lnSpc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80865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80865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65"/>
                        </a:lnSpc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983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808659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659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615"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65"/>
                        </a:lnSpc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80865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80865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65"/>
                        </a:lnSpc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7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808659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659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175250" y="6013450"/>
          <a:ext cx="3964936" cy="35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6615"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175250" y="5403850"/>
          <a:ext cx="3964936" cy="35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6615"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4887468" y="5561076"/>
            <a:ext cx="178435" cy="614680"/>
            <a:chOff x="4887468" y="5561076"/>
            <a:chExt cx="178435" cy="614680"/>
          </a:xfrm>
        </p:grpSpPr>
        <p:sp>
          <p:nvSpPr>
            <p:cNvPr id="15" name="object 15"/>
            <p:cNvSpPr/>
            <p:nvPr/>
          </p:nvSpPr>
          <p:spPr>
            <a:xfrm>
              <a:off x="4899660" y="5638799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152399" y="228599"/>
                  </a:moveTo>
                  <a:lnTo>
                    <a:pt x="76199" y="0"/>
                  </a:lnTo>
                  <a:lnTo>
                    <a:pt x="76199" y="114299"/>
                  </a:lnTo>
                  <a:lnTo>
                    <a:pt x="0" y="114299"/>
                  </a:lnTo>
                  <a:lnTo>
                    <a:pt x="0" y="342899"/>
                  </a:lnTo>
                  <a:lnTo>
                    <a:pt x="76199" y="342899"/>
                  </a:lnTo>
                  <a:lnTo>
                    <a:pt x="76199" y="457199"/>
                  </a:lnTo>
                  <a:lnTo>
                    <a:pt x="152399" y="228599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87468" y="5561076"/>
              <a:ext cx="178435" cy="614680"/>
            </a:xfrm>
            <a:custGeom>
              <a:avLst/>
              <a:gdLst/>
              <a:ahLst/>
              <a:cxnLst/>
              <a:rect l="l" t="t" r="r" b="b"/>
              <a:pathLst>
                <a:path w="178435" h="614679">
                  <a:moveTo>
                    <a:pt x="88392" y="179832"/>
                  </a:moveTo>
                  <a:lnTo>
                    <a:pt x="0" y="179832"/>
                  </a:lnTo>
                  <a:lnTo>
                    <a:pt x="0" y="434340"/>
                  </a:lnTo>
                  <a:lnTo>
                    <a:pt x="12192" y="434340"/>
                  </a:lnTo>
                  <a:lnTo>
                    <a:pt x="12192" y="205740"/>
                  </a:lnTo>
                  <a:lnTo>
                    <a:pt x="24384" y="192024"/>
                  </a:lnTo>
                  <a:lnTo>
                    <a:pt x="24384" y="205740"/>
                  </a:lnTo>
                  <a:lnTo>
                    <a:pt x="76200" y="205740"/>
                  </a:lnTo>
                  <a:lnTo>
                    <a:pt x="76200" y="192024"/>
                  </a:lnTo>
                  <a:lnTo>
                    <a:pt x="88392" y="179832"/>
                  </a:lnTo>
                  <a:close/>
                </a:path>
                <a:path w="178435" h="614679">
                  <a:moveTo>
                    <a:pt x="24384" y="205740"/>
                  </a:moveTo>
                  <a:lnTo>
                    <a:pt x="24384" y="192024"/>
                  </a:lnTo>
                  <a:lnTo>
                    <a:pt x="12192" y="205740"/>
                  </a:lnTo>
                  <a:lnTo>
                    <a:pt x="24384" y="205740"/>
                  </a:lnTo>
                  <a:close/>
                </a:path>
                <a:path w="178435" h="614679">
                  <a:moveTo>
                    <a:pt x="24384" y="408432"/>
                  </a:moveTo>
                  <a:lnTo>
                    <a:pt x="24384" y="205740"/>
                  </a:lnTo>
                  <a:lnTo>
                    <a:pt x="12192" y="205740"/>
                  </a:lnTo>
                  <a:lnTo>
                    <a:pt x="12192" y="408432"/>
                  </a:lnTo>
                  <a:lnTo>
                    <a:pt x="24384" y="408432"/>
                  </a:lnTo>
                  <a:close/>
                </a:path>
                <a:path w="178435" h="614679">
                  <a:moveTo>
                    <a:pt x="100584" y="458724"/>
                  </a:moveTo>
                  <a:lnTo>
                    <a:pt x="100584" y="408432"/>
                  </a:lnTo>
                  <a:lnTo>
                    <a:pt x="12192" y="408432"/>
                  </a:lnTo>
                  <a:lnTo>
                    <a:pt x="24384" y="420624"/>
                  </a:lnTo>
                  <a:lnTo>
                    <a:pt x="24384" y="434340"/>
                  </a:lnTo>
                  <a:lnTo>
                    <a:pt x="76200" y="434340"/>
                  </a:lnTo>
                  <a:lnTo>
                    <a:pt x="76200" y="420624"/>
                  </a:lnTo>
                  <a:lnTo>
                    <a:pt x="88392" y="434340"/>
                  </a:lnTo>
                  <a:lnTo>
                    <a:pt x="88392" y="495300"/>
                  </a:lnTo>
                  <a:lnTo>
                    <a:pt x="100584" y="458724"/>
                  </a:lnTo>
                  <a:close/>
                </a:path>
                <a:path w="178435" h="614679">
                  <a:moveTo>
                    <a:pt x="24384" y="434340"/>
                  </a:moveTo>
                  <a:lnTo>
                    <a:pt x="24384" y="420624"/>
                  </a:lnTo>
                  <a:lnTo>
                    <a:pt x="12192" y="408432"/>
                  </a:lnTo>
                  <a:lnTo>
                    <a:pt x="12192" y="434340"/>
                  </a:lnTo>
                  <a:lnTo>
                    <a:pt x="24384" y="434340"/>
                  </a:lnTo>
                  <a:close/>
                </a:path>
                <a:path w="178435" h="614679">
                  <a:moveTo>
                    <a:pt x="178308" y="306324"/>
                  </a:moveTo>
                  <a:lnTo>
                    <a:pt x="76200" y="0"/>
                  </a:lnTo>
                  <a:lnTo>
                    <a:pt x="76200" y="82296"/>
                  </a:lnTo>
                  <a:lnTo>
                    <a:pt x="100584" y="77724"/>
                  </a:lnTo>
                  <a:lnTo>
                    <a:pt x="100584" y="155448"/>
                  </a:lnTo>
                  <a:lnTo>
                    <a:pt x="151130" y="307086"/>
                  </a:lnTo>
                  <a:lnTo>
                    <a:pt x="152400" y="303276"/>
                  </a:lnTo>
                  <a:lnTo>
                    <a:pt x="152400" y="384434"/>
                  </a:lnTo>
                  <a:lnTo>
                    <a:pt x="178308" y="306324"/>
                  </a:lnTo>
                  <a:close/>
                </a:path>
                <a:path w="178435" h="614679">
                  <a:moveTo>
                    <a:pt x="100584" y="155448"/>
                  </a:moveTo>
                  <a:lnTo>
                    <a:pt x="100584" y="77724"/>
                  </a:lnTo>
                  <a:lnTo>
                    <a:pt x="76200" y="82296"/>
                  </a:lnTo>
                  <a:lnTo>
                    <a:pt x="100584" y="155448"/>
                  </a:lnTo>
                  <a:close/>
                </a:path>
                <a:path w="178435" h="614679">
                  <a:moveTo>
                    <a:pt x="100584" y="205740"/>
                  </a:moveTo>
                  <a:lnTo>
                    <a:pt x="100584" y="155448"/>
                  </a:lnTo>
                  <a:lnTo>
                    <a:pt x="76200" y="82296"/>
                  </a:lnTo>
                  <a:lnTo>
                    <a:pt x="76200" y="179832"/>
                  </a:lnTo>
                  <a:lnTo>
                    <a:pt x="88392" y="179832"/>
                  </a:lnTo>
                  <a:lnTo>
                    <a:pt x="88392" y="205740"/>
                  </a:lnTo>
                  <a:lnTo>
                    <a:pt x="100584" y="205740"/>
                  </a:lnTo>
                  <a:close/>
                </a:path>
                <a:path w="178435" h="614679">
                  <a:moveTo>
                    <a:pt x="88392" y="205740"/>
                  </a:moveTo>
                  <a:lnTo>
                    <a:pt x="88392" y="179832"/>
                  </a:lnTo>
                  <a:lnTo>
                    <a:pt x="76200" y="192024"/>
                  </a:lnTo>
                  <a:lnTo>
                    <a:pt x="76200" y="205740"/>
                  </a:lnTo>
                  <a:lnTo>
                    <a:pt x="88392" y="205740"/>
                  </a:lnTo>
                  <a:close/>
                </a:path>
                <a:path w="178435" h="614679">
                  <a:moveTo>
                    <a:pt x="88392" y="434340"/>
                  </a:moveTo>
                  <a:lnTo>
                    <a:pt x="76200" y="420624"/>
                  </a:lnTo>
                  <a:lnTo>
                    <a:pt x="76200" y="434340"/>
                  </a:lnTo>
                  <a:lnTo>
                    <a:pt x="88392" y="434340"/>
                  </a:lnTo>
                  <a:close/>
                </a:path>
                <a:path w="178435" h="614679">
                  <a:moveTo>
                    <a:pt x="88392" y="495300"/>
                  </a:moveTo>
                  <a:lnTo>
                    <a:pt x="88392" y="434340"/>
                  </a:lnTo>
                  <a:lnTo>
                    <a:pt x="76200" y="434340"/>
                  </a:lnTo>
                  <a:lnTo>
                    <a:pt x="76200" y="531876"/>
                  </a:lnTo>
                  <a:lnTo>
                    <a:pt x="88392" y="495300"/>
                  </a:lnTo>
                  <a:close/>
                </a:path>
                <a:path w="178435" h="614679">
                  <a:moveTo>
                    <a:pt x="152400" y="384434"/>
                  </a:moveTo>
                  <a:lnTo>
                    <a:pt x="152400" y="310896"/>
                  </a:lnTo>
                  <a:lnTo>
                    <a:pt x="151130" y="307086"/>
                  </a:lnTo>
                  <a:lnTo>
                    <a:pt x="76200" y="531876"/>
                  </a:lnTo>
                  <a:lnTo>
                    <a:pt x="100584" y="534924"/>
                  </a:lnTo>
                  <a:lnTo>
                    <a:pt x="100584" y="540656"/>
                  </a:lnTo>
                  <a:lnTo>
                    <a:pt x="152400" y="384434"/>
                  </a:lnTo>
                  <a:close/>
                </a:path>
                <a:path w="178435" h="614679">
                  <a:moveTo>
                    <a:pt x="100584" y="540656"/>
                  </a:moveTo>
                  <a:lnTo>
                    <a:pt x="100584" y="534924"/>
                  </a:lnTo>
                  <a:lnTo>
                    <a:pt x="76200" y="531876"/>
                  </a:lnTo>
                  <a:lnTo>
                    <a:pt x="76200" y="614172"/>
                  </a:lnTo>
                  <a:lnTo>
                    <a:pt x="100584" y="540656"/>
                  </a:lnTo>
                  <a:close/>
                </a:path>
                <a:path w="178435" h="614679">
                  <a:moveTo>
                    <a:pt x="152400" y="310896"/>
                  </a:moveTo>
                  <a:lnTo>
                    <a:pt x="152400" y="303276"/>
                  </a:lnTo>
                  <a:lnTo>
                    <a:pt x="151130" y="307086"/>
                  </a:lnTo>
                  <a:lnTo>
                    <a:pt x="152400" y="310896"/>
                  </a:lnTo>
                  <a:close/>
                </a:path>
              </a:pathLst>
            </a:custGeom>
            <a:solidFill>
              <a:srgbClr val="A15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68827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45" dirty="0"/>
              <a:t>Real </a:t>
            </a:r>
            <a:r>
              <a:rPr sz="4400" spc="-210" dirty="0"/>
              <a:t>coded </a:t>
            </a:r>
            <a:r>
              <a:rPr sz="4400" spc="-229" dirty="0"/>
              <a:t>Genetic</a:t>
            </a:r>
            <a:r>
              <a:rPr sz="4400" spc="-450" dirty="0"/>
              <a:t> </a:t>
            </a:r>
            <a:r>
              <a:rPr sz="4400" spc="-265" dirty="0"/>
              <a:t>Algorithms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39316" y="4239757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449" y="0"/>
                </a:lnTo>
              </a:path>
            </a:pathLst>
          </a:custGeom>
          <a:ln w="17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8691" y="4239757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>
                <a:moveTo>
                  <a:pt x="0" y="0"/>
                </a:moveTo>
                <a:lnTo>
                  <a:pt x="185936" y="0"/>
                </a:lnTo>
              </a:path>
            </a:pathLst>
          </a:custGeom>
          <a:ln w="17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5881" y="2069083"/>
            <a:ext cx="6083935" cy="315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900" spc="-145" dirty="0">
                <a:latin typeface="Arial"/>
                <a:cs typeface="Arial"/>
              </a:rPr>
              <a:t>Whole </a:t>
            </a:r>
            <a:r>
              <a:rPr sz="2900" spc="-75" dirty="0">
                <a:latin typeface="Arial"/>
                <a:cs typeface="Arial"/>
              </a:rPr>
              <a:t>arithmetic</a:t>
            </a:r>
            <a:r>
              <a:rPr sz="2900" spc="40" dirty="0">
                <a:latin typeface="Arial"/>
                <a:cs typeface="Arial"/>
              </a:rPr>
              <a:t> </a:t>
            </a:r>
            <a:r>
              <a:rPr sz="2900" spc="-140" dirty="0">
                <a:latin typeface="Arial"/>
                <a:cs typeface="Arial"/>
              </a:rPr>
              <a:t>crossover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Arial"/>
              <a:cs typeface="Arial"/>
            </a:endParaRPr>
          </a:p>
          <a:p>
            <a:pPr marL="708025" indent="-457834">
              <a:lnSpc>
                <a:spcPct val="100000"/>
              </a:lnSpc>
              <a:buChar char="•"/>
              <a:tabLst>
                <a:tab pos="708025" algn="l"/>
                <a:tab pos="708660" algn="l"/>
              </a:tabLst>
            </a:pPr>
            <a:r>
              <a:rPr sz="2400" spc="-5" dirty="0">
                <a:latin typeface="Arial"/>
                <a:cs typeface="Arial"/>
              </a:rPr>
              <a:t>Most commonly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  <a:p>
            <a:pPr marL="708025" indent="-457834">
              <a:lnSpc>
                <a:spcPct val="100000"/>
              </a:lnSpc>
              <a:buChar char="•"/>
              <a:tabLst>
                <a:tab pos="708025" algn="l"/>
                <a:tab pos="708660" algn="l"/>
              </a:tabLst>
            </a:pPr>
            <a:r>
              <a:rPr sz="2400" spc="-5" dirty="0">
                <a:latin typeface="Arial"/>
                <a:cs typeface="Arial"/>
              </a:rPr>
              <a:t>Parents: </a:t>
            </a:r>
            <a:r>
              <a:rPr sz="2400" b="1" spc="-5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x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,…,x</a:t>
            </a:r>
            <a:r>
              <a:rPr sz="2400" spc="-7" baseline="-20833" dirty="0">
                <a:latin typeface="Arial"/>
                <a:cs typeface="Arial"/>
              </a:rPr>
              <a:t>n </a:t>
            </a:r>
            <a:r>
              <a:rPr sz="2400" b="1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b="1" spc="-5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y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,…,y</a:t>
            </a:r>
            <a:r>
              <a:rPr sz="2400" spc="-7" baseline="-20833" dirty="0">
                <a:latin typeface="Arial"/>
                <a:cs typeface="Arial"/>
              </a:rPr>
              <a:t>n</a:t>
            </a:r>
            <a:r>
              <a:rPr sz="2400" spc="-52" baseline="-20833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708025" indent="-457834">
              <a:lnSpc>
                <a:spcPts val="2680"/>
              </a:lnSpc>
              <a:buChar char="•"/>
              <a:tabLst>
                <a:tab pos="708025" algn="l"/>
                <a:tab pos="708660" algn="l"/>
              </a:tabLst>
            </a:pPr>
            <a:r>
              <a:rPr sz="2400" spc="-5" dirty="0">
                <a:latin typeface="Arial"/>
                <a:cs typeface="Arial"/>
              </a:rPr>
              <a:t>child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44" baseline="-20833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  <a:p>
            <a:pPr marL="472440" algn="ctr">
              <a:lnSpc>
                <a:spcPts val="4000"/>
              </a:lnSpc>
            </a:pPr>
            <a:r>
              <a:rPr sz="3500" i="1" spc="-100" dirty="0">
                <a:latin typeface="Symbol"/>
                <a:cs typeface="Symbol"/>
              </a:rPr>
              <a:t></a:t>
            </a:r>
            <a:r>
              <a:rPr sz="3500" i="1" spc="-100" dirty="0">
                <a:latin typeface="Times New Roman"/>
                <a:cs typeface="Times New Roman"/>
              </a:rPr>
              <a:t> </a:t>
            </a:r>
            <a:r>
              <a:rPr sz="3300" spc="10" dirty="0">
                <a:latin typeface="Symbol"/>
                <a:cs typeface="Symbol"/>
              </a:rPr>
              <a:t></a:t>
            </a:r>
            <a:r>
              <a:rPr sz="3300" spc="-254" dirty="0">
                <a:latin typeface="Times New Roman"/>
                <a:cs typeface="Times New Roman"/>
              </a:rPr>
              <a:t> </a:t>
            </a:r>
            <a:r>
              <a:rPr sz="3300" i="1" spc="20" dirty="0">
                <a:latin typeface="Times New Roman"/>
                <a:cs typeface="Times New Roman"/>
              </a:rPr>
              <a:t>x</a:t>
            </a:r>
            <a:r>
              <a:rPr sz="3300" i="1" spc="-50" dirty="0">
                <a:latin typeface="Times New Roman"/>
                <a:cs typeface="Times New Roman"/>
              </a:rPr>
              <a:t> </a:t>
            </a:r>
            <a:r>
              <a:rPr sz="3300" spc="25" dirty="0">
                <a:latin typeface="Symbol"/>
                <a:cs typeface="Symbol"/>
              </a:rPr>
              <a:t></a:t>
            </a:r>
            <a:r>
              <a:rPr sz="3300" spc="-240" dirty="0">
                <a:latin typeface="Times New Roman"/>
                <a:cs typeface="Times New Roman"/>
              </a:rPr>
              <a:t> </a:t>
            </a:r>
            <a:r>
              <a:rPr sz="3300" spc="15" dirty="0">
                <a:latin typeface="Times New Roman"/>
                <a:cs typeface="Times New Roman"/>
              </a:rPr>
              <a:t>(1</a:t>
            </a:r>
            <a:r>
              <a:rPr sz="3300" spc="15" dirty="0">
                <a:latin typeface="Symbol"/>
                <a:cs typeface="Symbol"/>
              </a:rPr>
              <a:t></a:t>
            </a:r>
            <a:r>
              <a:rPr sz="3300" spc="-515" dirty="0">
                <a:latin typeface="Times New Roman"/>
                <a:cs typeface="Times New Roman"/>
              </a:rPr>
              <a:t> </a:t>
            </a:r>
            <a:r>
              <a:rPr sz="3500" i="1" spc="-100" dirty="0">
                <a:latin typeface="Symbol"/>
                <a:cs typeface="Symbol"/>
              </a:rPr>
              <a:t></a:t>
            </a:r>
            <a:r>
              <a:rPr sz="3500" i="1" spc="-475" dirty="0">
                <a:latin typeface="Times New Roman"/>
                <a:cs typeface="Times New Roman"/>
              </a:rPr>
              <a:t> </a:t>
            </a:r>
            <a:r>
              <a:rPr sz="3300" spc="15" dirty="0">
                <a:latin typeface="Times New Roman"/>
                <a:cs typeface="Times New Roman"/>
              </a:rPr>
              <a:t>)</a:t>
            </a:r>
            <a:r>
              <a:rPr sz="3300" spc="-415" dirty="0">
                <a:latin typeface="Times New Roman"/>
                <a:cs typeface="Times New Roman"/>
              </a:rPr>
              <a:t> </a:t>
            </a:r>
            <a:r>
              <a:rPr sz="3300" spc="10" dirty="0">
                <a:latin typeface="Symbol"/>
                <a:cs typeface="Symbol"/>
              </a:rPr>
              <a:t></a:t>
            </a:r>
            <a:r>
              <a:rPr sz="3300" spc="-95" dirty="0">
                <a:latin typeface="Times New Roman"/>
                <a:cs typeface="Times New Roman"/>
              </a:rPr>
              <a:t> </a:t>
            </a:r>
            <a:r>
              <a:rPr sz="3300" i="1" spc="20" dirty="0"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  <a:p>
            <a:pPr marL="708025" indent="-457834">
              <a:lnSpc>
                <a:spcPct val="100000"/>
              </a:lnSpc>
              <a:spcBef>
                <a:spcPts val="1964"/>
              </a:spcBef>
              <a:buChar char="•"/>
              <a:tabLst>
                <a:tab pos="708025" algn="l"/>
                <a:tab pos="708660" algn="l"/>
              </a:tabLst>
            </a:pPr>
            <a:r>
              <a:rPr sz="2400" spc="-5" dirty="0">
                <a:latin typeface="Arial"/>
                <a:cs typeface="Arial"/>
              </a:rPr>
              <a:t>reverse for other child. e.g. with </a:t>
            </a:r>
            <a:r>
              <a:rPr sz="2400" dirty="0">
                <a:latin typeface="Symbol"/>
                <a:cs typeface="Symbol"/>
              </a:rPr>
              <a:t>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0.5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55643" y="6013450"/>
          <a:ext cx="3964936" cy="35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6615"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55643" y="5403850"/>
          <a:ext cx="3964936" cy="35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6615"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75250" y="6013450"/>
          <a:ext cx="3964936" cy="35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6615"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175250" y="5403850"/>
          <a:ext cx="3964936" cy="35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6615"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B2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4887468" y="5561076"/>
            <a:ext cx="178435" cy="614680"/>
            <a:chOff x="4887468" y="5561076"/>
            <a:chExt cx="178435" cy="614680"/>
          </a:xfrm>
        </p:grpSpPr>
        <p:sp>
          <p:nvSpPr>
            <p:cNvPr id="13" name="object 13"/>
            <p:cNvSpPr/>
            <p:nvPr/>
          </p:nvSpPr>
          <p:spPr>
            <a:xfrm>
              <a:off x="4899660" y="5638799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152399" y="228599"/>
                  </a:moveTo>
                  <a:lnTo>
                    <a:pt x="76199" y="0"/>
                  </a:lnTo>
                  <a:lnTo>
                    <a:pt x="76199" y="114299"/>
                  </a:lnTo>
                  <a:lnTo>
                    <a:pt x="0" y="114299"/>
                  </a:lnTo>
                  <a:lnTo>
                    <a:pt x="0" y="342899"/>
                  </a:lnTo>
                  <a:lnTo>
                    <a:pt x="76199" y="342899"/>
                  </a:lnTo>
                  <a:lnTo>
                    <a:pt x="76199" y="457199"/>
                  </a:lnTo>
                  <a:lnTo>
                    <a:pt x="152399" y="228599"/>
                  </a:lnTo>
                  <a:close/>
                </a:path>
              </a:pathLst>
            </a:custGeom>
            <a:solidFill>
              <a:srgbClr val="DD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87468" y="5561076"/>
              <a:ext cx="178435" cy="614680"/>
            </a:xfrm>
            <a:custGeom>
              <a:avLst/>
              <a:gdLst/>
              <a:ahLst/>
              <a:cxnLst/>
              <a:rect l="l" t="t" r="r" b="b"/>
              <a:pathLst>
                <a:path w="178435" h="614679">
                  <a:moveTo>
                    <a:pt x="88392" y="179832"/>
                  </a:moveTo>
                  <a:lnTo>
                    <a:pt x="0" y="179832"/>
                  </a:lnTo>
                  <a:lnTo>
                    <a:pt x="0" y="434340"/>
                  </a:lnTo>
                  <a:lnTo>
                    <a:pt x="12192" y="434340"/>
                  </a:lnTo>
                  <a:lnTo>
                    <a:pt x="12192" y="205740"/>
                  </a:lnTo>
                  <a:lnTo>
                    <a:pt x="24384" y="192024"/>
                  </a:lnTo>
                  <a:lnTo>
                    <a:pt x="24384" y="205740"/>
                  </a:lnTo>
                  <a:lnTo>
                    <a:pt x="76200" y="205740"/>
                  </a:lnTo>
                  <a:lnTo>
                    <a:pt x="76200" y="192024"/>
                  </a:lnTo>
                  <a:lnTo>
                    <a:pt x="88392" y="179832"/>
                  </a:lnTo>
                  <a:close/>
                </a:path>
                <a:path w="178435" h="614679">
                  <a:moveTo>
                    <a:pt x="24384" y="205740"/>
                  </a:moveTo>
                  <a:lnTo>
                    <a:pt x="24384" y="192024"/>
                  </a:lnTo>
                  <a:lnTo>
                    <a:pt x="12192" y="205740"/>
                  </a:lnTo>
                  <a:lnTo>
                    <a:pt x="24384" y="205740"/>
                  </a:lnTo>
                  <a:close/>
                </a:path>
                <a:path w="178435" h="614679">
                  <a:moveTo>
                    <a:pt x="24384" y="408432"/>
                  </a:moveTo>
                  <a:lnTo>
                    <a:pt x="24384" y="205740"/>
                  </a:lnTo>
                  <a:lnTo>
                    <a:pt x="12192" y="205740"/>
                  </a:lnTo>
                  <a:lnTo>
                    <a:pt x="12192" y="408432"/>
                  </a:lnTo>
                  <a:lnTo>
                    <a:pt x="24384" y="408432"/>
                  </a:lnTo>
                  <a:close/>
                </a:path>
                <a:path w="178435" h="614679">
                  <a:moveTo>
                    <a:pt x="100584" y="458724"/>
                  </a:moveTo>
                  <a:lnTo>
                    <a:pt x="100584" y="408432"/>
                  </a:lnTo>
                  <a:lnTo>
                    <a:pt x="12192" y="408432"/>
                  </a:lnTo>
                  <a:lnTo>
                    <a:pt x="24384" y="420624"/>
                  </a:lnTo>
                  <a:lnTo>
                    <a:pt x="24384" y="434340"/>
                  </a:lnTo>
                  <a:lnTo>
                    <a:pt x="76200" y="434340"/>
                  </a:lnTo>
                  <a:lnTo>
                    <a:pt x="76200" y="420624"/>
                  </a:lnTo>
                  <a:lnTo>
                    <a:pt x="88392" y="434340"/>
                  </a:lnTo>
                  <a:lnTo>
                    <a:pt x="88392" y="495300"/>
                  </a:lnTo>
                  <a:lnTo>
                    <a:pt x="100584" y="458724"/>
                  </a:lnTo>
                  <a:close/>
                </a:path>
                <a:path w="178435" h="614679">
                  <a:moveTo>
                    <a:pt x="24384" y="434340"/>
                  </a:moveTo>
                  <a:lnTo>
                    <a:pt x="24384" y="420624"/>
                  </a:lnTo>
                  <a:lnTo>
                    <a:pt x="12192" y="408432"/>
                  </a:lnTo>
                  <a:lnTo>
                    <a:pt x="12192" y="434340"/>
                  </a:lnTo>
                  <a:lnTo>
                    <a:pt x="24384" y="434340"/>
                  </a:lnTo>
                  <a:close/>
                </a:path>
                <a:path w="178435" h="614679">
                  <a:moveTo>
                    <a:pt x="178308" y="306324"/>
                  </a:moveTo>
                  <a:lnTo>
                    <a:pt x="76200" y="0"/>
                  </a:lnTo>
                  <a:lnTo>
                    <a:pt x="76200" y="82296"/>
                  </a:lnTo>
                  <a:lnTo>
                    <a:pt x="100584" y="77724"/>
                  </a:lnTo>
                  <a:lnTo>
                    <a:pt x="100584" y="155448"/>
                  </a:lnTo>
                  <a:lnTo>
                    <a:pt x="151130" y="307086"/>
                  </a:lnTo>
                  <a:lnTo>
                    <a:pt x="152400" y="303276"/>
                  </a:lnTo>
                  <a:lnTo>
                    <a:pt x="152400" y="384434"/>
                  </a:lnTo>
                  <a:lnTo>
                    <a:pt x="178308" y="306324"/>
                  </a:lnTo>
                  <a:close/>
                </a:path>
                <a:path w="178435" h="614679">
                  <a:moveTo>
                    <a:pt x="100584" y="155448"/>
                  </a:moveTo>
                  <a:lnTo>
                    <a:pt x="100584" y="77724"/>
                  </a:lnTo>
                  <a:lnTo>
                    <a:pt x="76200" y="82296"/>
                  </a:lnTo>
                  <a:lnTo>
                    <a:pt x="100584" y="155448"/>
                  </a:lnTo>
                  <a:close/>
                </a:path>
                <a:path w="178435" h="614679">
                  <a:moveTo>
                    <a:pt x="100584" y="205740"/>
                  </a:moveTo>
                  <a:lnTo>
                    <a:pt x="100584" y="155448"/>
                  </a:lnTo>
                  <a:lnTo>
                    <a:pt x="76200" y="82296"/>
                  </a:lnTo>
                  <a:lnTo>
                    <a:pt x="76200" y="179832"/>
                  </a:lnTo>
                  <a:lnTo>
                    <a:pt x="88392" y="179832"/>
                  </a:lnTo>
                  <a:lnTo>
                    <a:pt x="88392" y="205740"/>
                  </a:lnTo>
                  <a:lnTo>
                    <a:pt x="100584" y="205740"/>
                  </a:lnTo>
                  <a:close/>
                </a:path>
                <a:path w="178435" h="614679">
                  <a:moveTo>
                    <a:pt x="88392" y="205740"/>
                  </a:moveTo>
                  <a:lnTo>
                    <a:pt x="88392" y="179832"/>
                  </a:lnTo>
                  <a:lnTo>
                    <a:pt x="76200" y="192024"/>
                  </a:lnTo>
                  <a:lnTo>
                    <a:pt x="76200" y="205740"/>
                  </a:lnTo>
                  <a:lnTo>
                    <a:pt x="88392" y="205740"/>
                  </a:lnTo>
                  <a:close/>
                </a:path>
                <a:path w="178435" h="614679">
                  <a:moveTo>
                    <a:pt x="88392" y="434340"/>
                  </a:moveTo>
                  <a:lnTo>
                    <a:pt x="76200" y="420624"/>
                  </a:lnTo>
                  <a:lnTo>
                    <a:pt x="76200" y="434340"/>
                  </a:lnTo>
                  <a:lnTo>
                    <a:pt x="88392" y="434340"/>
                  </a:lnTo>
                  <a:close/>
                </a:path>
                <a:path w="178435" h="614679">
                  <a:moveTo>
                    <a:pt x="88392" y="495300"/>
                  </a:moveTo>
                  <a:lnTo>
                    <a:pt x="88392" y="434340"/>
                  </a:lnTo>
                  <a:lnTo>
                    <a:pt x="76200" y="434340"/>
                  </a:lnTo>
                  <a:lnTo>
                    <a:pt x="76200" y="531876"/>
                  </a:lnTo>
                  <a:lnTo>
                    <a:pt x="88392" y="495300"/>
                  </a:lnTo>
                  <a:close/>
                </a:path>
                <a:path w="178435" h="614679">
                  <a:moveTo>
                    <a:pt x="152400" y="384434"/>
                  </a:moveTo>
                  <a:lnTo>
                    <a:pt x="152400" y="310896"/>
                  </a:lnTo>
                  <a:lnTo>
                    <a:pt x="151130" y="307086"/>
                  </a:lnTo>
                  <a:lnTo>
                    <a:pt x="76200" y="531876"/>
                  </a:lnTo>
                  <a:lnTo>
                    <a:pt x="100584" y="534924"/>
                  </a:lnTo>
                  <a:lnTo>
                    <a:pt x="100584" y="540656"/>
                  </a:lnTo>
                  <a:lnTo>
                    <a:pt x="152400" y="384434"/>
                  </a:lnTo>
                  <a:close/>
                </a:path>
                <a:path w="178435" h="614679">
                  <a:moveTo>
                    <a:pt x="100584" y="540656"/>
                  </a:moveTo>
                  <a:lnTo>
                    <a:pt x="100584" y="534924"/>
                  </a:lnTo>
                  <a:lnTo>
                    <a:pt x="76200" y="531876"/>
                  </a:lnTo>
                  <a:lnTo>
                    <a:pt x="76200" y="614172"/>
                  </a:lnTo>
                  <a:lnTo>
                    <a:pt x="100584" y="540656"/>
                  </a:lnTo>
                  <a:close/>
                </a:path>
                <a:path w="178435" h="614679">
                  <a:moveTo>
                    <a:pt x="152400" y="310896"/>
                  </a:moveTo>
                  <a:lnTo>
                    <a:pt x="152400" y="303276"/>
                  </a:lnTo>
                  <a:lnTo>
                    <a:pt x="151130" y="307086"/>
                  </a:lnTo>
                  <a:lnTo>
                    <a:pt x="152400" y="310896"/>
                  </a:lnTo>
                  <a:close/>
                </a:path>
              </a:pathLst>
            </a:custGeom>
            <a:solidFill>
              <a:srgbClr val="A15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0105" y="801115"/>
            <a:ext cx="60032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4" dirty="0"/>
              <a:t>Simulated </a:t>
            </a:r>
            <a:r>
              <a:rPr sz="4400" spc="-100" dirty="0"/>
              <a:t>binary</a:t>
            </a:r>
            <a:r>
              <a:rPr sz="4400" spc="190" dirty="0"/>
              <a:t> </a:t>
            </a:r>
            <a:r>
              <a:rPr sz="4400" spc="-355" dirty="0"/>
              <a:t>crossover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30421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0105" y="2012695"/>
            <a:ext cx="48266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105" algn="l"/>
              </a:tabLst>
            </a:pPr>
            <a:r>
              <a:rPr sz="1300" spc="390" dirty="0">
                <a:solidFill>
                  <a:srgbClr val="DD7F46"/>
                </a:solidFill>
                <a:latin typeface="Arial"/>
                <a:cs typeface="Arial"/>
              </a:rPr>
              <a:t>□	</a:t>
            </a:r>
            <a:r>
              <a:rPr sz="2200" spc="-110" dirty="0">
                <a:latin typeface="Arial"/>
                <a:cs typeface="Arial"/>
              </a:rPr>
              <a:t>Developed </a:t>
            </a:r>
            <a:r>
              <a:rPr sz="2200" spc="-65" dirty="0">
                <a:latin typeface="Arial"/>
                <a:cs typeface="Arial"/>
              </a:rPr>
              <a:t>by </a:t>
            </a:r>
            <a:r>
              <a:rPr sz="2200" spc="-150" dirty="0">
                <a:latin typeface="Arial"/>
                <a:cs typeface="Arial"/>
              </a:rPr>
              <a:t>Deb </a:t>
            </a:r>
            <a:r>
              <a:rPr sz="2200" spc="-100" dirty="0">
                <a:latin typeface="Arial"/>
                <a:cs typeface="Arial"/>
              </a:rPr>
              <a:t>and </a:t>
            </a:r>
            <a:r>
              <a:rPr sz="2200" spc="-70" dirty="0">
                <a:latin typeface="Arial"/>
                <a:cs typeface="Arial"/>
              </a:rPr>
              <a:t>Agrawal,</a:t>
            </a:r>
            <a:r>
              <a:rPr sz="2200" spc="40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1995)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0151" y="5274968"/>
            <a:ext cx="7465059" cy="10071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1537970" algn="l"/>
              </a:tabLst>
            </a:pPr>
            <a:r>
              <a:rPr sz="2200" spc="-105" dirty="0">
                <a:latin typeface="Arial"/>
                <a:cs typeface="Arial"/>
              </a:rPr>
              <a:t>Where,	</a:t>
            </a:r>
            <a:r>
              <a:rPr sz="2200" spc="-15" dirty="0">
                <a:latin typeface="Arial"/>
                <a:cs typeface="Arial"/>
              </a:rPr>
              <a:t>a </a:t>
            </a:r>
            <a:r>
              <a:rPr sz="2200" spc="-135" dirty="0">
                <a:latin typeface="Arial"/>
                <a:cs typeface="Arial"/>
              </a:rPr>
              <a:t>random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75" dirty="0">
                <a:latin typeface="Arial"/>
                <a:cs typeface="Arial"/>
              </a:rPr>
              <a:t>number</a:t>
            </a:r>
            <a:endParaRPr sz="2200">
              <a:latin typeface="Arial"/>
              <a:cs typeface="Arial"/>
            </a:endParaRPr>
          </a:p>
          <a:p>
            <a:pPr marL="12700" marR="5080" indent="457200">
              <a:lnSpc>
                <a:spcPct val="80000"/>
              </a:lnSpc>
              <a:spcBef>
                <a:spcPts val="700"/>
              </a:spcBef>
            </a:pPr>
            <a:r>
              <a:rPr sz="2200" spc="-195" dirty="0">
                <a:latin typeface="Arial"/>
                <a:cs typeface="Arial"/>
              </a:rPr>
              <a:t>is </a:t>
            </a:r>
            <a:r>
              <a:rPr sz="2200" spc="-15" dirty="0">
                <a:latin typeface="Arial"/>
                <a:cs typeface="Arial"/>
              </a:rPr>
              <a:t>a </a:t>
            </a:r>
            <a:r>
              <a:rPr sz="2200" spc="-80" dirty="0">
                <a:latin typeface="Arial"/>
                <a:cs typeface="Arial"/>
              </a:rPr>
              <a:t>parameter that </a:t>
            </a:r>
            <a:r>
              <a:rPr sz="2200" spc="-155" dirty="0">
                <a:latin typeface="Arial"/>
                <a:cs typeface="Arial"/>
              </a:rPr>
              <a:t>controls </a:t>
            </a:r>
            <a:r>
              <a:rPr sz="2200" spc="-140" dirty="0">
                <a:latin typeface="Arial"/>
                <a:cs typeface="Arial"/>
              </a:rPr>
              <a:t>the </a:t>
            </a:r>
            <a:r>
              <a:rPr sz="2200" spc="-180" dirty="0">
                <a:latin typeface="Arial"/>
                <a:cs typeface="Arial"/>
              </a:rPr>
              <a:t>crossover </a:t>
            </a:r>
            <a:r>
              <a:rPr sz="2200" spc="-185" dirty="0">
                <a:latin typeface="Arial"/>
                <a:cs typeface="Arial"/>
              </a:rPr>
              <a:t>process. </a:t>
            </a:r>
            <a:r>
              <a:rPr sz="2200" spc="-145" dirty="0">
                <a:latin typeface="Arial"/>
                <a:cs typeface="Arial"/>
              </a:rPr>
              <a:t>A </a:t>
            </a:r>
            <a:r>
              <a:rPr sz="2200" spc="-140" dirty="0">
                <a:latin typeface="Arial"/>
                <a:cs typeface="Arial"/>
              </a:rPr>
              <a:t>high </a:t>
            </a:r>
            <a:r>
              <a:rPr sz="2200" spc="-125" dirty="0">
                <a:latin typeface="Arial"/>
                <a:cs typeface="Arial"/>
              </a:rPr>
              <a:t>value 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140" dirty="0">
                <a:latin typeface="Arial"/>
                <a:cs typeface="Arial"/>
              </a:rPr>
              <a:t>the </a:t>
            </a:r>
            <a:r>
              <a:rPr sz="2200" spc="-80" dirty="0">
                <a:latin typeface="Arial"/>
                <a:cs typeface="Arial"/>
              </a:rPr>
              <a:t>parameter </a:t>
            </a:r>
            <a:r>
              <a:rPr sz="2200" spc="-45" dirty="0">
                <a:latin typeface="Arial"/>
                <a:cs typeface="Arial"/>
              </a:rPr>
              <a:t>will </a:t>
            </a:r>
            <a:r>
              <a:rPr sz="2200" spc="-90" dirty="0">
                <a:latin typeface="Arial"/>
                <a:cs typeface="Arial"/>
              </a:rPr>
              <a:t>create </a:t>
            </a:r>
            <a:r>
              <a:rPr sz="2200" spc="-85" dirty="0">
                <a:latin typeface="Arial"/>
                <a:cs typeface="Arial"/>
              </a:rPr>
              <a:t>near-parent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50" dirty="0">
                <a:latin typeface="Arial"/>
                <a:cs typeface="Arial"/>
              </a:rPr>
              <a:t>solution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95627" y="2771979"/>
            <a:ext cx="5553592" cy="471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520945" y="3349752"/>
            <a:ext cx="5645150" cy="2620010"/>
            <a:chOff x="1520945" y="3349752"/>
            <a:chExt cx="5645150" cy="2620010"/>
          </a:xfrm>
        </p:grpSpPr>
        <p:sp>
          <p:nvSpPr>
            <p:cNvPr id="9" name="object 9"/>
            <p:cNvSpPr/>
            <p:nvPr/>
          </p:nvSpPr>
          <p:spPr>
            <a:xfrm>
              <a:off x="1595628" y="3349752"/>
              <a:ext cx="5570220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0945" y="3881628"/>
              <a:ext cx="4514088" cy="20878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0105" y="801115"/>
            <a:ext cx="3835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0" dirty="0"/>
              <a:t>Random</a:t>
            </a:r>
            <a:r>
              <a:rPr sz="4400" spc="-75" dirty="0"/>
              <a:t> </a:t>
            </a:r>
            <a:r>
              <a:rPr sz="4400" spc="-260" dirty="0"/>
              <a:t>mutation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30421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0105" y="3131310"/>
            <a:ext cx="104838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90" dirty="0">
                <a:latin typeface="Arial"/>
                <a:cs typeface="Arial"/>
              </a:rPr>
              <a:t>Wh</a:t>
            </a:r>
            <a:r>
              <a:rPr sz="2900" spc="-80" dirty="0">
                <a:latin typeface="Arial"/>
                <a:cs typeface="Arial"/>
              </a:rPr>
              <a:t>er</a:t>
            </a:r>
            <a:r>
              <a:rPr sz="2900" spc="-165" dirty="0">
                <a:latin typeface="Arial"/>
                <a:cs typeface="Arial"/>
              </a:rPr>
              <a:t>e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3833" y="3131310"/>
            <a:ext cx="508381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50" dirty="0">
                <a:latin typeface="Arial"/>
                <a:cs typeface="Arial"/>
              </a:rPr>
              <a:t>is </a:t>
            </a:r>
            <a:r>
              <a:rPr sz="2900" spc="-15" dirty="0">
                <a:latin typeface="Arial"/>
                <a:cs typeface="Arial"/>
              </a:rPr>
              <a:t>a </a:t>
            </a:r>
            <a:r>
              <a:rPr sz="2900" spc="-170" dirty="0">
                <a:latin typeface="Arial"/>
                <a:cs typeface="Arial"/>
              </a:rPr>
              <a:t>random </a:t>
            </a:r>
            <a:r>
              <a:rPr sz="2900" spc="-225" dirty="0">
                <a:latin typeface="Arial"/>
                <a:cs typeface="Arial"/>
              </a:rPr>
              <a:t>number </a:t>
            </a:r>
            <a:r>
              <a:rPr sz="2900" spc="-155" dirty="0">
                <a:latin typeface="Arial"/>
                <a:cs typeface="Arial"/>
              </a:rPr>
              <a:t>between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45" dirty="0">
                <a:latin typeface="Arial"/>
                <a:cs typeface="Arial"/>
              </a:rPr>
              <a:t>[0,1]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8977" y="5254242"/>
            <a:ext cx="111379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90" dirty="0">
                <a:latin typeface="Arial"/>
                <a:cs typeface="Arial"/>
              </a:rPr>
              <a:t>Wh</a:t>
            </a:r>
            <a:r>
              <a:rPr sz="2900" spc="-80" dirty="0">
                <a:latin typeface="Arial"/>
                <a:cs typeface="Arial"/>
              </a:rPr>
              <a:t>er</a:t>
            </a:r>
            <a:r>
              <a:rPr sz="2900" spc="-285" dirty="0">
                <a:latin typeface="Arial"/>
                <a:cs typeface="Arial"/>
              </a:rPr>
              <a:t>e</a:t>
            </a:r>
            <a:r>
              <a:rPr sz="2900" spc="-170" dirty="0">
                <a:latin typeface="Arial"/>
                <a:cs typeface="Arial"/>
              </a:rPr>
              <a:t>,</a:t>
            </a:r>
            <a:endParaRPr sz="2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7521" y="5254242"/>
            <a:ext cx="418719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50" dirty="0">
                <a:latin typeface="Arial"/>
                <a:cs typeface="Arial"/>
              </a:rPr>
              <a:t>is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250" dirty="0">
                <a:latin typeface="Arial"/>
                <a:cs typeface="Arial"/>
              </a:rPr>
              <a:t>user </a:t>
            </a:r>
            <a:r>
              <a:rPr sz="2900" spc="-80" dirty="0">
                <a:latin typeface="Arial"/>
                <a:cs typeface="Arial"/>
              </a:rPr>
              <a:t>defined</a:t>
            </a:r>
            <a:r>
              <a:rPr sz="2900" spc="-540" dirty="0">
                <a:latin typeface="Arial"/>
                <a:cs typeface="Arial"/>
              </a:rPr>
              <a:t> </a:t>
            </a:r>
            <a:r>
              <a:rPr sz="2900" spc="-250" dirty="0">
                <a:latin typeface="Arial"/>
                <a:cs typeface="Arial"/>
              </a:rPr>
              <a:t>maximum</a:t>
            </a:r>
            <a:endParaRPr sz="2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5929" y="5696201"/>
            <a:ext cx="186563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>
                <a:latin typeface="Arial"/>
                <a:cs typeface="Arial"/>
              </a:rPr>
              <a:t>p</a:t>
            </a:r>
            <a:r>
              <a:rPr sz="2900" spc="-10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15" dirty="0">
                <a:latin typeface="Arial"/>
                <a:cs typeface="Arial"/>
              </a:rPr>
              <a:t>t</a:t>
            </a:r>
            <a:r>
              <a:rPr sz="2900" spc="-34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10" dirty="0">
                <a:latin typeface="Arial"/>
                <a:cs typeface="Arial"/>
              </a:rPr>
              <a:t>b</a:t>
            </a:r>
            <a:r>
              <a:rPr sz="2900" spc="-25" dirty="0">
                <a:latin typeface="Arial"/>
                <a:cs typeface="Arial"/>
              </a:rPr>
              <a:t>a</a:t>
            </a:r>
            <a:r>
              <a:rPr sz="2900" spc="-15" dirty="0">
                <a:latin typeface="Arial"/>
                <a:cs typeface="Arial"/>
              </a:rPr>
              <a:t>ti</a:t>
            </a:r>
            <a:r>
              <a:rPr sz="2900" spc="-254" dirty="0">
                <a:latin typeface="Arial"/>
                <a:cs typeface="Arial"/>
              </a:rPr>
              <a:t>on</a:t>
            </a:r>
            <a:endParaRPr sz="2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5351" y="3295954"/>
            <a:ext cx="233646" cy="233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84704" y="5394655"/>
            <a:ext cx="266700" cy="267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3097" y="2356104"/>
            <a:ext cx="2628614" cy="4332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8421" y="4338828"/>
            <a:ext cx="3704844" cy="4373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0105" y="801115"/>
            <a:ext cx="66395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0" dirty="0"/>
              <a:t>Normally </a:t>
            </a:r>
            <a:r>
              <a:rPr sz="4400" spc="-155" dirty="0"/>
              <a:t>distributed</a:t>
            </a:r>
            <a:r>
              <a:rPr sz="4400" spc="70" dirty="0"/>
              <a:t> </a:t>
            </a:r>
            <a:r>
              <a:rPr sz="4400" spc="-260" dirty="0"/>
              <a:t>mutation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30421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0105" y="2069083"/>
            <a:ext cx="437959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85" dirty="0">
                <a:latin typeface="Arial"/>
                <a:cs typeface="Arial"/>
              </a:rPr>
              <a:t>A </a:t>
            </a:r>
            <a:r>
              <a:rPr sz="2900" spc="-195" dirty="0">
                <a:latin typeface="Arial"/>
                <a:cs typeface="Arial"/>
              </a:rPr>
              <a:t>simple </a:t>
            </a:r>
            <a:r>
              <a:rPr sz="2900" spc="-120" dirty="0">
                <a:latin typeface="Arial"/>
                <a:cs typeface="Arial"/>
              </a:rPr>
              <a:t>and </a:t>
            </a:r>
            <a:r>
              <a:rPr sz="2900" spc="-80" dirty="0">
                <a:latin typeface="Arial"/>
                <a:cs typeface="Arial"/>
              </a:rPr>
              <a:t>popular</a:t>
            </a:r>
            <a:r>
              <a:rPr sz="2900" spc="400" dirty="0">
                <a:latin typeface="Arial"/>
                <a:cs typeface="Arial"/>
              </a:rPr>
              <a:t> </a:t>
            </a:r>
            <a:r>
              <a:rPr sz="2900" spc="-200" dirty="0">
                <a:latin typeface="Arial"/>
                <a:cs typeface="Arial"/>
              </a:rPr>
              <a:t>method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5929" y="4192014"/>
            <a:ext cx="104838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90" dirty="0">
                <a:latin typeface="Arial"/>
                <a:cs typeface="Arial"/>
              </a:rPr>
              <a:t>Wh</a:t>
            </a:r>
            <a:r>
              <a:rPr sz="2900" spc="-80" dirty="0">
                <a:latin typeface="Arial"/>
                <a:cs typeface="Arial"/>
              </a:rPr>
              <a:t>er</a:t>
            </a:r>
            <a:r>
              <a:rPr sz="2900" spc="-165" dirty="0">
                <a:latin typeface="Arial"/>
                <a:cs typeface="Arial"/>
              </a:rPr>
              <a:t>e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8636" y="4192014"/>
            <a:ext cx="5517515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52880">
              <a:lnSpc>
                <a:spcPct val="100000"/>
              </a:lnSpc>
              <a:spcBef>
                <a:spcPts val="100"/>
              </a:spcBef>
              <a:tabLst>
                <a:tab pos="3861435" algn="l"/>
              </a:tabLst>
            </a:pPr>
            <a:r>
              <a:rPr sz="2900" spc="-15" dirty="0">
                <a:latin typeface="Arial"/>
                <a:cs typeface="Arial"/>
              </a:rPr>
              <a:t>i</a:t>
            </a:r>
            <a:r>
              <a:rPr sz="2900" spc="-484" dirty="0">
                <a:latin typeface="Arial"/>
                <a:cs typeface="Arial"/>
              </a:rPr>
              <a:t>s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15" dirty="0">
                <a:latin typeface="Arial"/>
                <a:cs typeface="Arial"/>
              </a:rPr>
              <a:t>t</a:t>
            </a:r>
            <a:r>
              <a:rPr sz="2900" spc="-345" dirty="0">
                <a:latin typeface="Arial"/>
                <a:cs typeface="Arial"/>
              </a:rPr>
              <a:t>h</a:t>
            </a:r>
            <a:r>
              <a:rPr sz="2900" spc="-165" dirty="0">
                <a:latin typeface="Arial"/>
                <a:cs typeface="Arial"/>
              </a:rPr>
              <a:t>e</a:t>
            </a:r>
            <a:r>
              <a:rPr sz="2900" spc="-15" dirty="0">
                <a:latin typeface="Arial"/>
                <a:cs typeface="Arial"/>
              </a:rPr>
              <a:t> G</a:t>
            </a:r>
            <a:r>
              <a:rPr sz="2900" spc="-10" dirty="0">
                <a:latin typeface="Arial"/>
                <a:cs typeface="Arial"/>
              </a:rPr>
              <a:t>a</a:t>
            </a:r>
            <a:r>
              <a:rPr sz="2900" spc="-345" dirty="0">
                <a:latin typeface="Arial"/>
                <a:cs typeface="Arial"/>
              </a:rPr>
              <a:t>u</a:t>
            </a:r>
            <a:r>
              <a:rPr sz="2900" spc="-484" dirty="0">
                <a:latin typeface="Arial"/>
                <a:cs typeface="Arial"/>
              </a:rPr>
              <a:t>ss</a:t>
            </a:r>
            <a:r>
              <a:rPr sz="2900" spc="-15" dirty="0">
                <a:latin typeface="Arial"/>
                <a:cs typeface="Arial"/>
              </a:rPr>
              <a:t>i</a:t>
            </a:r>
            <a:r>
              <a:rPr sz="2900" spc="-10" dirty="0">
                <a:latin typeface="Arial"/>
                <a:cs typeface="Arial"/>
              </a:rPr>
              <a:t>a</a:t>
            </a:r>
            <a:r>
              <a:rPr sz="2900" spc="-34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	</a:t>
            </a:r>
            <a:r>
              <a:rPr sz="2900" spc="-10" dirty="0">
                <a:latin typeface="Arial"/>
                <a:cs typeface="Arial"/>
              </a:rPr>
              <a:t>p</a:t>
            </a:r>
            <a:r>
              <a:rPr sz="2900" spc="-60" dirty="0">
                <a:latin typeface="Arial"/>
                <a:cs typeface="Arial"/>
              </a:rPr>
              <a:t>r</a:t>
            </a:r>
            <a:r>
              <a:rPr sz="2900" spc="-90" dirty="0">
                <a:latin typeface="Arial"/>
                <a:cs typeface="Arial"/>
              </a:rPr>
              <a:t>o</a:t>
            </a:r>
            <a:r>
              <a:rPr sz="2900" spc="-85" dirty="0">
                <a:latin typeface="Arial"/>
                <a:cs typeface="Arial"/>
              </a:rPr>
              <a:t>b</a:t>
            </a:r>
            <a:r>
              <a:rPr sz="2900" spc="-10" dirty="0">
                <a:latin typeface="Arial"/>
                <a:cs typeface="Arial"/>
              </a:rPr>
              <a:t>a</a:t>
            </a:r>
            <a:r>
              <a:rPr sz="2900" spc="-25" dirty="0">
                <a:latin typeface="Arial"/>
                <a:cs typeface="Arial"/>
              </a:rPr>
              <a:t>b</a:t>
            </a:r>
            <a:r>
              <a:rPr sz="2900" spc="-15" dirty="0">
                <a:latin typeface="Arial"/>
                <a:cs typeface="Arial"/>
              </a:rPr>
              <a:t>ilit</a:t>
            </a:r>
            <a:r>
              <a:rPr sz="2900" dirty="0">
                <a:latin typeface="Arial"/>
                <a:cs typeface="Arial"/>
              </a:rPr>
              <a:t>y  </a:t>
            </a:r>
            <a:r>
              <a:rPr sz="2900" spc="-120" dirty="0">
                <a:latin typeface="Arial"/>
                <a:cs typeface="Arial"/>
              </a:rPr>
              <a:t>distribution </a:t>
            </a:r>
            <a:r>
              <a:rPr sz="2900" spc="-135" dirty="0">
                <a:latin typeface="Arial"/>
                <a:cs typeface="Arial"/>
              </a:rPr>
              <a:t>with </a:t>
            </a:r>
            <a:r>
              <a:rPr sz="2900" spc="-140" dirty="0">
                <a:latin typeface="Arial"/>
                <a:cs typeface="Arial"/>
              </a:rPr>
              <a:t>zero</a:t>
            </a:r>
            <a:r>
              <a:rPr sz="2900" spc="185" dirty="0">
                <a:latin typeface="Arial"/>
                <a:cs typeface="Arial"/>
              </a:rPr>
              <a:t> </a:t>
            </a:r>
            <a:r>
              <a:rPr sz="2900" spc="-250" dirty="0">
                <a:latin typeface="Arial"/>
                <a:cs typeface="Arial"/>
              </a:rPr>
              <a:t>mean</a:t>
            </a:r>
            <a:endParaRPr sz="2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0304" y="3378708"/>
            <a:ext cx="3193607" cy="433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84704" y="4297527"/>
            <a:ext cx="932392" cy="300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3" y="17373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399" y="228599"/>
                </a:moveTo>
                <a:lnTo>
                  <a:pt x="533399" y="0"/>
                </a:lnTo>
                <a:lnTo>
                  <a:pt x="0" y="0"/>
                </a:lnTo>
                <a:lnTo>
                  <a:pt x="0" y="228599"/>
                </a:lnTo>
                <a:lnTo>
                  <a:pt x="533399" y="228599"/>
                </a:lnTo>
                <a:close/>
              </a:path>
            </a:pathLst>
          </a:custGeom>
          <a:solidFill>
            <a:srgbClr val="DD7F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8505" y="17373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93720" y="3584448"/>
            <a:ext cx="3615054" cy="1818639"/>
            <a:chOff x="3093720" y="3584448"/>
            <a:chExt cx="3615054" cy="1818639"/>
          </a:xfrm>
        </p:grpSpPr>
        <p:sp>
          <p:nvSpPr>
            <p:cNvPr id="5" name="object 5"/>
            <p:cNvSpPr/>
            <p:nvPr/>
          </p:nvSpPr>
          <p:spPr>
            <a:xfrm>
              <a:off x="5596128" y="3695438"/>
              <a:ext cx="1112520" cy="751840"/>
            </a:xfrm>
            <a:custGeom>
              <a:avLst/>
              <a:gdLst/>
              <a:ahLst/>
              <a:cxnLst/>
              <a:rect l="l" t="t" r="r" b="b"/>
              <a:pathLst>
                <a:path w="1112520" h="751839">
                  <a:moveTo>
                    <a:pt x="19812" y="742449"/>
                  </a:moveTo>
                  <a:lnTo>
                    <a:pt x="18288" y="378213"/>
                  </a:lnTo>
                  <a:lnTo>
                    <a:pt x="0" y="385833"/>
                  </a:lnTo>
                  <a:lnTo>
                    <a:pt x="0" y="751593"/>
                  </a:lnTo>
                  <a:lnTo>
                    <a:pt x="19812" y="742449"/>
                  </a:lnTo>
                  <a:close/>
                </a:path>
                <a:path w="1112520" h="751839">
                  <a:moveTo>
                    <a:pt x="239268" y="367545"/>
                  </a:moveTo>
                  <a:lnTo>
                    <a:pt x="225552" y="337065"/>
                  </a:lnTo>
                  <a:lnTo>
                    <a:pt x="207573" y="337899"/>
                  </a:lnTo>
                  <a:lnTo>
                    <a:pt x="190309" y="340304"/>
                  </a:lnTo>
                  <a:lnTo>
                    <a:pt x="137112" y="360997"/>
                  </a:lnTo>
                  <a:lnTo>
                    <a:pt x="104060" y="393620"/>
                  </a:lnTo>
                  <a:lnTo>
                    <a:pt x="85248" y="437626"/>
                  </a:lnTo>
                  <a:lnTo>
                    <a:pt x="82677" y="460319"/>
                  </a:lnTo>
                  <a:lnTo>
                    <a:pt x="85248" y="482727"/>
                  </a:lnTo>
                  <a:lnTo>
                    <a:pt x="92964" y="504705"/>
                  </a:lnTo>
                  <a:lnTo>
                    <a:pt x="104060" y="525827"/>
                  </a:lnTo>
                  <a:lnTo>
                    <a:pt x="115062" y="538863"/>
                  </a:lnTo>
                  <a:lnTo>
                    <a:pt x="115062" y="459747"/>
                  </a:lnTo>
                  <a:lnTo>
                    <a:pt x="116776" y="443222"/>
                  </a:lnTo>
                  <a:lnTo>
                    <a:pt x="141922" y="397454"/>
                  </a:lnTo>
                  <a:lnTo>
                    <a:pt x="186761" y="372475"/>
                  </a:lnTo>
                  <a:lnTo>
                    <a:pt x="220432" y="367284"/>
                  </a:lnTo>
                  <a:lnTo>
                    <a:pt x="239268" y="367545"/>
                  </a:lnTo>
                  <a:close/>
                </a:path>
                <a:path w="1112520" h="751839">
                  <a:moveTo>
                    <a:pt x="306324" y="524517"/>
                  </a:moveTo>
                  <a:lnTo>
                    <a:pt x="292608" y="492513"/>
                  </a:lnTo>
                  <a:lnTo>
                    <a:pt x="280916" y="506253"/>
                  </a:lnTo>
                  <a:lnTo>
                    <a:pt x="268795" y="517850"/>
                  </a:lnTo>
                  <a:lnTo>
                    <a:pt x="224909" y="541234"/>
                  </a:lnTo>
                  <a:lnTo>
                    <a:pt x="206311" y="543544"/>
                  </a:lnTo>
                  <a:lnTo>
                    <a:pt x="188761" y="542472"/>
                  </a:lnTo>
                  <a:lnTo>
                    <a:pt x="141732" y="521088"/>
                  </a:lnTo>
                  <a:lnTo>
                    <a:pt x="116776" y="476273"/>
                  </a:lnTo>
                  <a:lnTo>
                    <a:pt x="115062" y="459747"/>
                  </a:lnTo>
                  <a:lnTo>
                    <a:pt x="115062" y="538863"/>
                  </a:lnTo>
                  <a:lnTo>
                    <a:pt x="158496" y="567189"/>
                  </a:lnTo>
                  <a:lnTo>
                    <a:pt x="206311" y="575381"/>
                  </a:lnTo>
                  <a:lnTo>
                    <a:pt x="229862" y="572119"/>
                  </a:lnTo>
                  <a:lnTo>
                    <a:pt x="252984" y="564141"/>
                  </a:lnTo>
                  <a:lnTo>
                    <a:pt x="268390" y="556664"/>
                  </a:lnTo>
                  <a:lnTo>
                    <a:pt x="282511" y="547758"/>
                  </a:lnTo>
                  <a:lnTo>
                    <a:pt x="295203" y="537138"/>
                  </a:lnTo>
                  <a:lnTo>
                    <a:pt x="306324" y="524517"/>
                  </a:lnTo>
                  <a:close/>
                </a:path>
                <a:path w="1112520" h="751839">
                  <a:moveTo>
                    <a:pt x="377952" y="295917"/>
                  </a:moveTo>
                  <a:lnTo>
                    <a:pt x="365760" y="266961"/>
                  </a:lnTo>
                  <a:lnTo>
                    <a:pt x="254508" y="315729"/>
                  </a:lnTo>
                  <a:lnTo>
                    <a:pt x="292608" y="404629"/>
                  </a:lnTo>
                  <a:lnTo>
                    <a:pt x="292608" y="332493"/>
                  </a:lnTo>
                  <a:lnTo>
                    <a:pt x="377952" y="295917"/>
                  </a:lnTo>
                  <a:close/>
                </a:path>
                <a:path w="1112520" h="751839">
                  <a:moveTo>
                    <a:pt x="411480" y="373641"/>
                  </a:moveTo>
                  <a:lnTo>
                    <a:pt x="399288" y="346209"/>
                  </a:lnTo>
                  <a:lnTo>
                    <a:pt x="315468" y="382785"/>
                  </a:lnTo>
                  <a:lnTo>
                    <a:pt x="292608" y="332493"/>
                  </a:lnTo>
                  <a:lnTo>
                    <a:pt x="292608" y="404629"/>
                  </a:lnTo>
                  <a:lnTo>
                    <a:pt x="326136" y="482861"/>
                  </a:lnTo>
                  <a:lnTo>
                    <a:pt x="326136" y="410217"/>
                  </a:lnTo>
                  <a:lnTo>
                    <a:pt x="411480" y="373641"/>
                  </a:lnTo>
                  <a:close/>
                </a:path>
                <a:path w="1112520" h="751839">
                  <a:moveTo>
                    <a:pt x="454152" y="469653"/>
                  </a:moveTo>
                  <a:lnTo>
                    <a:pt x="441960" y="442221"/>
                  </a:lnTo>
                  <a:lnTo>
                    <a:pt x="356616" y="480321"/>
                  </a:lnTo>
                  <a:lnTo>
                    <a:pt x="326136" y="410217"/>
                  </a:lnTo>
                  <a:lnTo>
                    <a:pt x="326136" y="482861"/>
                  </a:lnTo>
                  <a:lnTo>
                    <a:pt x="341376" y="518421"/>
                  </a:lnTo>
                  <a:lnTo>
                    <a:pt x="454152" y="469653"/>
                  </a:lnTo>
                  <a:close/>
                </a:path>
                <a:path w="1112520" h="751839">
                  <a:moveTo>
                    <a:pt x="522732" y="526041"/>
                  </a:moveTo>
                  <a:lnTo>
                    <a:pt x="522732" y="160281"/>
                  </a:lnTo>
                  <a:lnTo>
                    <a:pt x="504444" y="167901"/>
                  </a:lnTo>
                  <a:lnTo>
                    <a:pt x="504444" y="533661"/>
                  </a:lnTo>
                  <a:lnTo>
                    <a:pt x="522732" y="526041"/>
                  </a:lnTo>
                  <a:close/>
                </a:path>
                <a:path w="1112520" h="751839">
                  <a:moveTo>
                    <a:pt x="676656" y="373641"/>
                  </a:moveTo>
                  <a:lnTo>
                    <a:pt x="589788" y="170949"/>
                  </a:lnTo>
                  <a:lnTo>
                    <a:pt x="562356" y="183141"/>
                  </a:lnTo>
                  <a:lnTo>
                    <a:pt x="649224" y="385833"/>
                  </a:lnTo>
                  <a:lnTo>
                    <a:pt x="676656" y="373641"/>
                  </a:lnTo>
                  <a:close/>
                </a:path>
                <a:path w="1112520" h="751839">
                  <a:moveTo>
                    <a:pt x="748284" y="343161"/>
                  </a:moveTo>
                  <a:lnTo>
                    <a:pt x="661416" y="140469"/>
                  </a:lnTo>
                  <a:lnTo>
                    <a:pt x="633984" y="152661"/>
                  </a:lnTo>
                  <a:lnTo>
                    <a:pt x="720852" y="355353"/>
                  </a:lnTo>
                  <a:lnTo>
                    <a:pt x="748284" y="343161"/>
                  </a:lnTo>
                  <a:close/>
                </a:path>
                <a:path w="1112520" h="751839">
                  <a:moveTo>
                    <a:pt x="829056" y="100845"/>
                  </a:moveTo>
                  <a:lnTo>
                    <a:pt x="816864" y="73413"/>
                  </a:lnTo>
                  <a:lnTo>
                    <a:pt x="693420" y="126753"/>
                  </a:lnTo>
                  <a:lnTo>
                    <a:pt x="704088" y="154185"/>
                  </a:lnTo>
                  <a:lnTo>
                    <a:pt x="752856" y="132849"/>
                  </a:lnTo>
                  <a:lnTo>
                    <a:pt x="780288" y="195943"/>
                  </a:lnTo>
                  <a:lnTo>
                    <a:pt x="780288" y="122181"/>
                  </a:lnTo>
                  <a:lnTo>
                    <a:pt x="829056" y="100845"/>
                  </a:lnTo>
                  <a:close/>
                </a:path>
                <a:path w="1112520" h="751839">
                  <a:moveTo>
                    <a:pt x="856488" y="297441"/>
                  </a:moveTo>
                  <a:lnTo>
                    <a:pt x="780288" y="122181"/>
                  </a:lnTo>
                  <a:lnTo>
                    <a:pt x="780288" y="195943"/>
                  </a:lnTo>
                  <a:lnTo>
                    <a:pt x="829056" y="308109"/>
                  </a:lnTo>
                  <a:lnTo>
                    <a:pt x="856488" y="297441"/>
                  </a:lnTo>
                  <a:close/>
                </a:path>
                <a:path w="1112520" h="751839">
                  <a:moveTo>
                    <a:pt x="1051560" y="10929"/>
                  </a:moveTo>
                  <a:lnTo>
                    <a:pt x="1034986" y="5191"/>
                  </a:lnTo>
                  <a:lnTo>
                    <a:pt x="1019556" y="1595"/>
                  </a:lnTo>
                  <a:lnTo>
                    <a:pt x="1005268" y="0"/>
                  </a:lnTo>
                  <a:lnTo>
                    <a:pt x="992124" y="261"/>
                  </a:lnTo>
                  <a:lnTo>
                    <a:pt x="952476" y="7334"/>
                  </a:lnTo>
                  <a:lnTo>
                    <a:pt x="917638" y="24193"/>
                  </a:lnTo>
                  <a:lnTo>
                    <a:pt x="885634" y="56816"/>
                  </a:lnTo>
                  <a:lnTo>
                    <a:pt x="867941" y="100607"/>
                  </a:lnTo>
                  <a:lnTo>
                    <a:pt x="865822" y="122943"/>
                  </a:lnTo>
                  <a:lnTo>
                    <a:pt x="868560" y="145280"/>
                  </a:lnTo>
                  <a:lnTo>
                    <a:pt x="876300" y="167901"/>
                  </a:lnTo>
                  <a:lnTo>
                    <a:pt x="887158" y="187309"/>
                  </a:lnTo>
                  <a:lnTo>
                    <a:pt x="898398" y="200665"/>
                  </a:lnTo>
                  <a:lnTo>
                    <a:pt x="898398" y="122181"/>
                  </a:lnTo>
                  <a:lnTo>
                    <a:pt x="900112" y="105560"/>
                  </a:lnTo>
                  <a:lnTo>
                    <a:pt x="924496" y="60269"/>
                  </a:lnTo>
                  <a:lnTo>
                    <a:pt x="974859" y="33670"/>
                  </a:lnTo>
                  <a:lnTo>
                    <a:pt x="996124" y="31313"/>
                  </a:lnTo>
                  <a:lnTo>
                    <a:pt x="1017674" y="33242"/>
                  </a:lnTo>
                  <a:lnTo>
                    <a:pt x="1039368" y="39885"/>
                  </a:lnTo>
                  <a:lnTo>
                    <a:pt x="1051560" y="10929"/>
                  </a:lnTo>
                  <a:close/>
                </a:path>
                <a:path w="1112520" h="751839">
                  <a:moveTo>
                    <a:pt x="1078992" y="201573"/>
                  </a:moveTo>
                  <a:lnTo>
                    <a:pt x="1078992" y="111513"/>
                  </a:lnTo>
                  <a:lnTo>
                    <a:pt x="1078372" y="139207"/>
                  </a:lnTo>
                  <a:lnTo>
                    <a:pt x="1069467" y="162758"/>
                  </a:lnTo>
                  <a:lnTo>
                    <a:pt x="1051988" y="182022"/>
                  </a:lnTo>
                  <a:lnTo>
                    <a:pt x="1025652" y="196857"/>
                  </a:lnTo>
                  <a:lnTo>
                    <a:pt x="1005649" y="203977"/>
                  </a:lnTo>
                  <a:lnTo>
                    <a:pt x="986790" y="206954"/>
                  </a:lnTo>
                  <a:lnTo>
                    <a:pt x="969073" y="205644"/>
                  </a:lnTo>
                  <a:lnTo>
                    <a:pt x="923734" y="182379"/>
                  </a:lnTo>
                  <a:lnTo>
                    <a:pt x="900112" y="138803"/>
                  </a:lnTo>
                  <a:lnTo>
                    <a:pt x="898398" y="122181"/>
                  </a:lnTo>
                  <a:lnTo>
                    <a:pt x="898398" y="200665"/>
                  </a:lnTo>
                  <a:lnTo>
                    <a:pt x="940308" y="230385"/>
                  </a:lnTo>
                  <a:lnTo>
                    <a:pt x="987361" y="238577"/>
                  </a:lnTo>
                  <a:lnTo>
                    <a:pt x="1012102" y="235315"/>
                  </a:lnTo>
                  <a:lnTo>
                    <a:pt x="1048726" y="221622"/>
                  </a:lnTo>
                  <a:lnTo>
                    <a:pt x="1075944" y="204477"/>
                  </a:lnTo>
                  <a:lnTo>
                    <a:pt x="1078992" y="201573"/>
                  </a:lnTo>
                  <a:close/>
                </a:path>
                <a:path w="1112520" h="751839">
                  <a:moveTo>
                    <a:pt x="1112139" y="120276"/>
                  </a:moveTo>
                  <a:lnTo>
                    <a:pt x="1103066" y="80343"/>
                  </a:lnTo>
                  <a:lnTo>
                    <a:pt x="1098804" y="70365"/>
                  </a:lnTo>
                  <a:lnTo>
                    <a:pt x="1013460" y="106941"/>
                  </a:lnTo>
                  <a:lnTo>
                    <a:pt x="1024128" y="135897"/>
                  </a:lnTo>
                  <a:lnTo>
                    <a:pt x="1078992" y="111513"/>
                  </a:lnTo>
                  <a:lnTo>
                    <a:pt x="1078992" y="201573"/>
                  </a:lnTo>
                  <a:lnTo>
                    <a:pt x="1103066" y="164853"/>
                  </a:lnTo>
                  <a:lnTo>
                    <a:pt x="1111853" y="128563"/>
                  </a:lnTo>
                  <a:lnTo>
                    <a:pt x="1112139" y="12027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3720" y="4256532"/>
              <a:ext cx="2784348" cy="11460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95216" y="3584448"/>
              <a:ext cx="1199515" cy="368935"/>
            </a:xfrm>
            <a:custGeom>
              <a:avLst/>
              <a:gdLst/>
              <a:ahLst/>
              <a:cxnLst/>
              <a:rect l="l" t="t" r="r" b="b"/>
              <a:pathLst>
                <a:path w="1199514" h="368935">
                  <a:moveTo>
                    <a:pt x="1199388" y="184404"/>
                  </a:moveTo>
                  <a:lnTo>
                    <a:pt x="1193482" y="118872"/>
                  </a:lnTo>
                  <a:lnTo>
                    <a:pt x="1175004" y="62484"/>
                  </a:lnTo>
                  <a:lnTo>
                    <a:pt x="1144333" y="21526"/>
                  </a:lnTo>
                  <a:lnTo>
                    <a:pt x="1103376" y="0"/>
                  </a:lnTo>
                  <a:lnTo>
                    <a:pt x="1098804" y="12192"/>
                  </a:lnTo>
                  <a:lnTo>
                    <a:pt x="1115949" y="21050"/>
                  </a:lnTo>
                  <a:lnTo>
                    <a:pt x="1130808" y="33909"/>
                  </a:lnTo>
                  <a:lnTo>
                    <a:pt x="1153668" y="71628"/>
                  </a:lnTo>
                  <a:lnTo>
                    <a:pt x="1167384" y="122301"/>
                  </a:lnTo>
                  <a:lnTo>
                    <a:pt x="1171956" y="184404"/>
                  </a:lnTo>
                  <a:lnTo>
                    <a:pt x="1171956" y="309784"/>
                  </a:lnTo>
                  <a:lnTo>
                    <a:pt x="1175004" y="304800"/>
                  </a:lnTo>
                  <a:lnTo>
                    <a:pt x="1185886" y="278272"/>
                  </a:lnTo>
                  <a:lnTo>
                    <a:pt x="1193482" y="249174"/>
                  </a:lnTo>
                  <a:lnTo>
                    <a:pt x="1197935" y="217789"/>
                  </a:lnTo>
                  <a:lnTo>
                    <a:pt x="1199388" y="184404"/>
                  </a:lnTo>
                  <a:close/>
                </a:path>
                <a:path w="1199514" h="368935">
                  <a:moveTo>
                    <a:pt x="1171956" y="309784"/>
                  </a:moveTo>
                  <a:lnTo>
                    <a:pt x="1171956" y="184404"/>
                  </a:lnTo>
                  <a:lnTo>
                    <a:pt x="1170813" y="216384"/>
                  </a:lnTo>
                  <a:lnTo>
                    <a:pt x="1167384" y="245935"/>
                  </a:lnTo>
                  <a:lnTo>
                    <a:pt x="1153668" y="297180"/>
                  </a:lnTo>
                  <a:lnTo>
                    <a:pt x="1130808" y="334899"/>
                  </a:lnTo>
                  <a:lnTo>
                    <a:pt x="1098804" y="356616"/>
                  </a:lnTo>
                  <a:lnTo>
                    <a:pt x="1103376" y="368808"/>
                  </a:lnTo>
                  <a:lnTo>
                    <a:pt x="1125069" y="359664"/>
                  </a:lnTo>
                  <a:lnTo>
                    <a:pt x="1144333" y="345948"/>
                  </a:lnTo>
                  <a:lnTo>
                    <a:pt x="1161026" y="327660"/>
                  </a:lnTo>
                  <a:lnTo>
                    <a:pt x="1171956" y="309784"/>
                  </a:lnTo>
                  <a:close/>
                </a:path>
                <a:path w="1199514" h="368935">
                  <a:moveTo>
                    <a:pt x="100584" y="12192"/>
                  </a:moveTo>
                  <a:lnTo>
                    <a:pt x="97536" y="0"/>
                  </a:lnTo>
                  <a:lnTo>
                    <a:pt x="75842" y="8262"/>
                  </a:lnTo>
                  <a:lnTo>
                    <a:pt x="56578" y="21526"/>
                  </a:lnTo>
                  <a:lnTo>
                    <a:pt x="25908" y="62484"/>
                  </a:lnTo>
                  <a:lnTo>
                    <a:pt x="6667" y="118872"/>
                  </a:lnTo>
                  <a:lnTo>
                    <a:pt x="0" y="184404"/>
                  </a:lnTo>
                  <a:lnTo>
                    <a:pt x="1690" y="217789"/>
                  </a:lnTo>
                  <a:lnTo>
                    <a:pt x="6667" y="249174"/>
                  </a:lnTo>
                  <a:lnTo>
                    <a:pt x="14787" y="278272"/>
                  </a:lnTo>
                  <a:lnTo>
                    <a:pt x="25908" y="304800"/>
                  </a:lnTo>
                  <a:lnTo>
                    <a:pt x="27432" y="307292"/>
                  </a:lnTo>
                  <a:lnTo>
                    <a:pt x="27432" y="184404"/>
                  </a:lnTo>
                  <a:lnTo>
                    <a:pt x="28598" y="151780"/>
                  </a:lnTo>
                  <a:lnTo>
                    <a:pt x="38361" y="95678"/>
                  </a:lnTo>
                  <a:lnTo>
                    <a:pt x="57507" y="50768"/>
                  </a:lnTo>
                  <a:lnTo>
                    <a:pt x="84320" y="21050"/>
                  </a:lnTo>
                  <a:lnTo>
                    <a:pt x="100584" y="12192"/>
                  </a:lnTo>
                  <a:close/>
                </a:path>
                <a:path w="1199514" h="368935">
                  <a:moveTo>
                    <a:pt x="100584" y="356616"/>
                  </a:moveTo>
                  <a:lnTo>
                    <a:pt x="57507" y="318039"/>
                  </a:lnTo>
                  <a:lnTo>
                    <a:pt x="38361" y="272915"/>
                  </a:lnTo>
                  <a:lnTo>
                    <a:pt x="28598" y="216384"/>
                  </a:lnTo>
                  <a:lnTo>
                    <a:pt x="27432" y="184404"/>
                  </a:lnTo>
                  <a:lnTo>
                    <a:pt x="27432" y="307292"/>
                  </a:lnTo>
                  <a:lnTo>
                    <a:pt x="39885" y="327660"/>
                  </a:lnTo>
                  <a:lnTo>
                    <a:pt x="56578" y="345948"/>
                  </a:lnTo>
                  <a:lnTo>
                    <a:pt x="75842" y="359664"/>
                  </a:lnTo>
                  <a:lnTo>
                    <a:pt x="97536" y="368808"/>
                  </a:lnTo>
                  <a:lnTo>
                    <a:pt x="100584" y="356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44475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75" dirty="0"/>
              <a:t>Polynomial</a:t>
            </a:r>
            <a:r>
              <a:rPr sz="4400" spc="-105" dirty="0"/>
              <a:t> </a:t>
            </a:r>
            <a:r>
              <a:rPr sz="4400" spc="-260" dirty="0"/>
              <a:t>mutation</a:t>
            </a:r>
            <a:endParaRPr sz="4400"/>
          </a:p>
        </p:txBody>
      </p:sp>
      <p:sp>
        <p:nvSpPr>
          <p:cNvPr id="10" name="object 10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4699" y="3391914"/>
            <a:ext cx="2307590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690"/>
              </a:lnSpc>
              <a:spcBef>
                <a:spcPts val="100"/>
              </a:spcBef>
            </a:pPr>
            <a:r>
              <a:rPr sz="3600" spc="-112" baseline="-26620" dirty="0">
                <a:latin typeface="DejaVu Serif"/>
                <a:cs typeface="DejaVu Serif"/>
              </a:rPr>
              <a:t>y</a:t>
            </a:r>
            <a:r>
              <a:rPr sz="1750" spc="-75" dirty="0">
                <a:latin typeface="DejaVu Serif"/>
                <a:cs typeface="DejaVu Serif"/>
              </a:rPr>
              <a:t>1,t+1 </a:t>
            </a:r>
            <a:r>
              <a:rPr sz="3600" spc="-330" baseline="-26620" dirty="0">
                <a:latin typeface="DejaVu Serif"/>
                <a:cs typeface="DejaVu Serif"/>
              </a:rPr>
              <a:t>= </a:t>
            </a:r>
            <a:r>
              <a:rPr sz="3600" spc="-127" baseline="-26620" dirty="0">
                <a:latin typeface="DejaVu Serif"/>
                <a:cs typeface="DejaVu Serif"/>
              </a:rPr>
              <a:t>x</a:t>
            </a:r>
            <a:r>
              <a:rPr sz="1750" spc="-85" dirty="0">
                <a:latin typeface="DejaVu Serif"/>
                <a:cs typeface="DejaVu Serif"/>
              </a:rPr>
              <a:t>1,t+1</a:t>
            </a:r>
            <a:r>
              <a:rPr sz="1750" spc="-55" dirty="0">
                <a:latin typeface="DejaVu Serif"/>
                <a:cs typeface="DejaVu Serif"/>
              </a:rPr>
              <a:t> </a:t>
            </a:r>
            <a:r>
              <a:rPr sz="3600" spc="-330" baseline="-26620" dirty="0">
                <a:latin typeface="DejaVu Serif"/>
                <a:cs typeface="DejaVu Serif"/>
              </a:rPr>
              <a:t>+</a:t>
            </a:r>
            <a:endParaRPr sz="3600" baseline="-26620">
              <a:latin typeface="DejaVu Serif"/>
              <a:cs typeface="DejaVu Serif"/>
            </a:endParaRPr>
          </a:p>
          <a:p>
            <a:pPr marL="212090">
              <a:lnSpc>
                <a:spcPts val="1910"/>
              </a:lnSpc>
              <a:tabLst>
                <a:tab pos="1365885" algn="l"/>
              </a:tabLst>
            </a:pPr>
            <a:r>
              <a:rPr sz="1750" spc="50" dirty="0">
                <a:latin typeface="DejaVu Serif"/>
                <a:cs typeface="DejaVu Serif"/>
              </a:rPr>
              <a:t>i	i</a:t>
            </a:r>
            <a:endParaRPr sz="1750">
              <a:latin typeface="DejaVu Serif"/>
              <a:cs typeface="DejaVu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1442" y="3536694"/>
            <a:ext cx="1476375" cy="451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2065"/>
              </a:lnSpc>
              <a:spcBef>
                <a:spcPts val="100"/>
              </a:spcBef>
              <a:tabLst>
                <a:tab pos="1178560" algn="l"/>
              </a:tabLst>
            </a:pPr>
            <a:r>
              <a:rPr sz="2400" spc="25" dirty="0">
                <a:latin typeface="DejaVu Serif"/>
                <a:cs typeface="DejaVu Serif"/>
              </a:rPr>
              <a:t>x</a:t>
            </a:r>
            <a:r>
              <a:rPr sz="2625" spc="37" baseline="30158" dirty="0">
                <a:latin typeface="DejaVu Serif"/>
                <a:cs typeface="DejaVu Serif"/>
              </a:rPr>
              <a:t>u</a:t>
            </a:r>
            <a:r>
              <a:rPr sz="2625" spc="165" baseline="30158" dirty="0">
                <a:latin typeface="DejaVu Serif"/>
                <a:cs typeface="DejaVu Serif"/>
              </a:rPr>
              <a:t> </a:t>
            </a:r>
            <a:r>
              <a:rPr sz="2400" spc="-220" dirty="0">
                <a:latin typeface="DejaVu Serif"/>
                <a:cs typeface="DejaVu Serif"/>
              </a:rPr>
              <a:t>−</a:t>
            </a:r>
            <a:r>
              <a:rPr sz="2400" spc="-229" dirty="0">
                <a:latin typeface="DejaVu Serif"/>
                <a:cs typeface="DejaVu Serif"/>
              </a:rPr>
              <a:t> </a:t>
            </a:r>
            <a:r>
              <a:rPr sz="2400" spc="-270" dirty="0">
                <a:latin typeface="DejaVu Serif"/>
                <a:cs typeface="DejaVu Serif"/>
              </a:rPr>
              <a:t>x</a:t>
            </a:r>
            <a:r>
              <a:rPr sz="2625" spc="-405" baseline="30158" dirty="0">
                <a:latin typeface="DejaVu Serif"/>
                <a:cs typeface="DejaVu Serif"/>
              </a:rPr>
              <a:t>S	</a:t>
            </a:r>
            <a:r>
              <a:rPr sz="2400" spc="-90" dirty="0">
                <a:latin typeface="DejaVu Serif"/>
                <a:cs typeface="DejaVu Serif"/>
              </a:rPr>
              <a:t>ð</a:t>
            </a:r>
            <a:r>
              <a:rPr sz="2625" spc="-135" baseline="-15873" dirty="0">
                <a:latin typeface="DejaVu Serif"/>
                <a:cs typeface="DejaVu Serif"/>
              </a:rPr>
              <a:t>i</a:t>
            </a:r>
            <a:endParaRPr sz="2625" baseline="-15873">
              <a:latin typeface="DejaVu Serif"/>
              <a:cs typeface="DejaVu Serif"/>
            </a:endParaRPr>
          </a:p>
          <a:p>
            <a:pPr marL="221615">
              <a:lnSpc>
                <a:spcPts val="1285"/>
              </a:lnSpc>
              <a:tabLst>
                <a:tab pos="923925" algn="l"/>
              </a:tabLst>
            </a:pPr>
            <a:r>
              <a:rPr sz="1750" spc="50" dirty="0">
                <a:latin typeface="DejaVu Serif"/>
                <a:cs typeface="DejaVu Serif"/>
              </a:rPr>
              <a:t>i	i</a:t>
            </a:r>
            <a:endParaRPr sz="1750">
              <a:latin typeface="DejaVu Serif"/>
              <a:cs typeface="DejaVu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2347" y="4716270"/>
            <a:ext cx="850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DejaVu Serif"/>
                <a:cs typeface="DejaVu Serif"/>
              </a:rPr>
              <a:t>ð</a:t>
            </a:r>
            <a:r>
              <a:rPr sz="2625" spc="-135" baseline="-15873" dirty="0">
                <a:latin typeface="DejaVu Serif"/>
                <a:cs typeface="DejaVu Serif"/>
              </a:rPr>
              <a:t>i </a:t>
            </a:r>
            <a:r>
              <a:rPr sz="2400" spc="-220" dirty="0">
                <a:latin typeface="DejaVu Serif"/>
                <a:cs typeface="DejaVu Serif"/>
              </a:rPr>
              <a:t>=</a:t>
            </a:r>
            <a:r>
              <a:rPr sz="2400" spc="-295" dirty="0">
                <a:latin typeface="DejaVu Serif"/>
                <a:cs typeface="DejaVu Serif"/>
              </a:rPr>
              <a:t> </a:t>
            </a:r>
            <a:r>
              <a:rPr sz="2400" spc="40" dirty="0">
                <a:latin typeface="DejaVu Serif"/>
                <a:cs typeface="DejaVu Serif"/>
              </a:rPr>
              <a:t>[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96184" y="4544567"/>
            <a:ext cx="641985" cy="283845"/>
          </a:xfrm>
          <a:custGeom>
            <a:avLst/>
            <a:gdLst/>
            <a:ahLst/>
            <a:cxnLst/>
            <a:rect l="l" t="t" r="r" b="b"/>
            <a:pathLst>
              <a:path w="641985" h="283845">
                <a:moveTo>
                  <a:pt x="641604" y="141732"/>
                </a:moveTo>
                <a:lnTo>
                  <a:pt x="635889" y="92011"/>
                </a:lnTo>
                <a:lnTo>
                  <a:pt x="618744" y="50292"/>
                </a:lnTo>
                <a:lnTo>
                  <a:pt x="589764" y="18273"/>
                </a:lnTo>
                <a:lnTo>
                  <a:pt x="551688" y="0"/>
                </a:lnTo>
                <a:lnTo>
                  <a:pt x="547116" y="12192"/>
                </a:lnTo>
                <a:lnTo>
                  <a:pt x="563999" y="19311"/>
                </a:lnTo>
                <a:lnTo>
                  <a:pt x="578167" y="29146"/>
                </a:lnTo>
                <a:lnTo>
                  <a:pt x="606051" y="74414"/>
                </a:lnTo>
                <a:lnTo>
                  <a:pt x="614576" y="116181"/>
                </a:lnTo>
                <a:lnTo>
                  <a:pt x="615696" y="140208"/>
                </a:lnTo>
                <a:lnTo>
                  <a:pt x="615696" y="237379"/>
                </a:lnTo>
                <a:lnTo>
                  <a:pt x="618744" y="233172"/>
                </a:lnTo>
                <a:lnTo>
                  <a:pt x="628745" y="213741"/>
                </a:lnTo>
                <a:lnTo>
                  <a:pt x="635889" y="192024"/>
                </a:lnTo>
                <a:lnTo>
                  <a:pt x="640175" y="168021"/>
                </a:lnTo>
                <a:lnTo>
                  <a:pt x="641604" y="141732"/>
                </a:lnTo>
                <a:close/>
              </a:path>
              <a:path w="641985" h="283845">
                <a:moveTo>
                  <a:pt x="615696" y="237379"/>
                </a:moveTo>
                <a:lnTo>
                  <a:pt x="615696" y="140208"/>
                </a:lnTo>
                <a:lnTo>
                  <a:pt x="614576" y="165330"/>
                </a:lnTo>
                <a:lnTo>
                  <a:pt x="611314" y="188023"/>
                </a:lnTo>
                <a:lnTo>
                  <a:pt x="598932" y="225552"/>
                </a:lnTo>
                <a:lnTo>
                  <a:pt x="564642" y="264128"/>
                </a:lnTo>
                <a:lnTo>
                  <a:pt x="548640" y="271272"/>
                </a:lnTo>
                <a:lnTo>
                  <a:pt x="551688" y="283464"/>
                </a:lnTo>
                <a:lnTo>
                  <a:pt x="572238" y="276034"/>
                </a:lnTo>
                <a:lnTo>
                  <a:pt x="590359" y="265176"/>
                </a:lnTo>
                <a:lnTo>
                  <a:pt x="605909" y="250888"/>
                </a:lnTo>
                <a:lnTo>
                  <a:pt x="615696" y="237379"/>
                </a:lnTo>
                <a:close/>
              </a:path>
              <a:path w="641985" h="283845">
                <a:moveTo>
                  <a:pt x="94488" y="12192"/>
                </a:moveTo>
                <a:lnTo>
                  <a:pt x="89916" y="0"/>
                </a:lnTo>
                <a:lnTo>
                  <a:pt x="69580" y="7429"/>
                </a:lnTo>
                <a:lnTo>
                  <a:pt x="51816" y="18288"/>
                </a:lnTo>
                <a:lnTo>
                  <a:pt x="22860" y="50292"/>
                </a:lnTo>
                <a:lnTo>
                  <a:pt x="5715" y="92011"/>
                </a:lnTo>
                <a:lnTo>
                  <a:pt x="0" y="141732"/>
                </a:lnTo>
                <a:lnTo>
                  <a:pt x="1428" y="168021"/>
                </a:lnTo>
                <a:lnTo>
                  <a:pt x="5715" y="192024"/>
                </a:lnTo>
                <a:lnTo>
                  <a:pt x="12858" y="213741"/>
                </a:lnTo>
                <a:lnTo>
                  <a:pt x="22860" y="233172"/>
                </a:lnTo>
                <a:lnTo>
                  <a:pt x="25908" y="237178"/>
                </a:lnTo>
                <a:lnTo>
                  <a:pt x="25908" y="140208"/>
                </a:lnTo>
                <a:lnTo>
                  <a:pt x="27027" y="116181"/>
                </a:lnTo>
                <a:lnTo>
                  <a:pt x="35552" y="74414"/>
                </a:lnTo>
                <a:lnTo>
                  <a:pt x="64008" y="29146"/>
                </a:lnTo>
                <a:lnTo>
                  <a:pt x="78247" y="19311"/>
                </a:lnTo>
                <a:lnTo>
                  <a:pt x="94488" y="12192"/>
                </a:lnTo>
                <a:close/>
              </a:path>
              <a:path w="641985" h="283845">
                <a:moveTo>
                  <a:pt x="94488" y="271272"/>
                </a:moveTo>
                <a:lnTo>
                  <a:pt x="52054" y="241268"/>
                </a:lnTo>
                <a:lnTo>
                  <a:pt x="30289" y="188023"/>
                </a:lnTo>
                <a:lnTo>
                  <a:pt x="25908" y="140208"/>
                </a:lnTo>
                <a:lnTo>
                  <a:pt x="25908" y="237178"/>
                </a:lnTo>
                <a:lnTo>
                  <a:pt x="36337" y="250888"/>
                </a:lnTo>
                <a:lnTo>
                  <a:pt x="51816" y="265176"/>
                </a:lnTo>
                <a:lnTo>
                  <a:pt x="69580" y="276034"/>
                </a:lnTo>
                <a:lnTo>
                  <a:pt x="89916" y="283464"/>
                </a:lnTo>
                <a:lnTo>
                  <a:pt x="94488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57142" y="4454142"/>
            <a:ext cx="499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DejaVu Serif"/>
                <a:cs typeface="DejaVu Serif"/>
              </a:rPr>
              <a:t>2u</a:t>
            </a:r>
            <a:r>
              <a:rPr sz="2625" spc="-157" baseline="-15873" dirty="0">
                <a:latin typeface="DejaVu Serif"/>
                <a:cs typeface="DejaVu Serif"/>
              </a:rPr>
              <a:t>i</a:t>
            </a:r>
            <a:endParaRPr sz="2625" baseline="-15873">
              <a:latin typeface="DejaVu Serif"/>
              <a:cs typeface="DejaVu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19498" y="4425186"/>
            <a:ext cx="10255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spc="75" dirty="0">
                <a:latin typeface="DejaVu Serif"/>
                <a:cs typeface="DejaVu Serif"/>
              </a:rPr>
              <a:t>1/</a:t>
            </a:r>
            <a:r>
              <a:rPr sz="1750" spc="120" dirty="0">
                <a:latin typeface="DejaVu Serif"/>
                <a:cs typeface="DejaVu Serif"/>
              </a:rPr>
              <a:t> </a:t>
            </a:r>
            <a:r>
              <a:rPr sz="1750" spc="95" dirty="0">
                <a:latin typeface="DejaVu Serif"/>
                <a:cs typeface="DejaVu Serif"/>
              </a:rPr>
              <a:t>y</a:t>
            </a:r>
            <a:r>
              <a:rPr sz="2100" spc="142" baseline="-13888" dirty="0">
                <a:latin typeface="DejaVu Serif"/>
                <a:cs typeface="DejaVu Serif"/>
              </a:rPr>
              <a:t>n</a:t>
            </a:r>
            <a:r>
              <a:rPr sz="1750" spc="95" dirty="0">
                <a:latin typeface="DejaVu Serif"/>
                <a:cs typeface="DejaVu Serif"/>
              </a:rPr>
              <a:t>+1</a:t>
            </a:r>
            <a:endParaRPr sz="1750">
              <a:latin typeface="DejaVu Serif"/>
              <a:cs typeface="DejaVu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95014" y="4984493"/>
            <a:ext cx="1835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06755" algn="l"/>
              </a:tabLst>
            </a:pPr>
            <a:r>
              <a:rPr sz="2400" spc="-200" dirty="0">
                <a:latin typeface="DejaVu Serif"/>
                <a:cs typeface="DejaVu Serif"/>
              </a:rPr>
              <a:t>1</a:t>
            </a:r>
            <a:r>
              <a:rPr sz="2400" spc="-235" dirty="0">
                <a:latin typeface="DejaVu Serif"/>
                <a:cs typeface="DejaVu Serif"/>
              </a:rPr>
              <a:t> </a:t>
            </a:r>
            <a:r>
              <a:rPr sz="2400" spc="-220" dirty="0">
                <a:latin typeface="DejaVu Serif"/>
                <a:cs typeface="DejaVu Serif"/>
              </a:rPr>
              <a:t>−	</a:t>
            </a:r>
            <a:r>
              <a:rPr sz="2400" spc="-200" dirty="0">
                <a:latin typeface="DejaVu Serif"/>
                <a:cs typeface="DejaVu Serif"/>
              </a:rPr>
              <a:t>2 1 </a:t>
            </a:r>
            <a:r>
              <a:rPr sz="2400" spc="-220" dirty="0">
                <a:latin typeface="DejaVu Serif"/>
                <a:cs typeface="DejaVu Serif"/>
              </a:rPr>
              <a:t>−</a:t>
            </a:r>
            <a:r>
              <a:rPr sz="2400" spc="-490" dirty="0">
                <a:latin typeface="DejaVu Serif"/>
                <a:cs typeface="DejaVu Serif"/>
              </a:rPr>
              <a:t> </a:t>
            </a:r>
            <a:r>
              <a:rPr sz="2400" spc="-60" dirty="0">
                <a:latin typeface="DejaVu Serif"/>
                <a:cs typeface="DejaVu Serif"/>
              </a:rPr>
              <a:t>u</a:t>
            </a:r>
            <a:r>
              <a:rPr sz="2625" spc="-89" baseline="-15873" dirty="0">
                <a:latin typeface="DejaVu Serif"/>
                <a:cs typeface="DejaVu Serif"/>
              </a:rPr>
              <a:t>i</a:t>
            </a:r>
            <a:endParaRPr sz="2625" baseline="-15873">
              <a:latin typeface="DejaVu Serif"/>
              <a:cs typeface="DejaVu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9638" y="4393599"/>
            <a:ext cx="1104265" cy="763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spc="-220" dirty="0">
                <a:latin typeface="DejaVu Serif"/>
                <a:cs typeface="DejaVu Serif"/>
              </a:rPr>
              <a:t>−</a:t>
            </a:r>
            <a:r>
              <a:rPr sz="2400" spc="-250" dirty="0">
                <a:latin typeface="DejaVu Serif"/>
                <a:cs typeface="DejaVu Serif"/>
              </a:rPr>
              <a:t> </a:t>
            </a:r>
            <a:r>
              <a:rPr sz="2400" spc="-200" dirty="0">
                <a:latin typeface="DejaVu Serif"/>
                <a:cs typeface="DejaVu Serif"/>
              </a:rPr>
              <a:t>1</a:t>
            </a:r>
            <a:endParaRPr sz="2400">
              <a:latin typeface="DejaVu Serif"/>
              <a:cs typeface="DejaVu Serif"/>
            </a:endParaRPr>
          </a:p>
          <a:p>
            <a:pPr marL="116839">
              <a:lnSpc>
                <a:spcPct val="100000"/>
              </a:lnSpc>
              <a:spcBef>
                <a:spcPts val="350"/>
              </a:spcBef>
            </a:pPr>
            <a:r>
              <a:rPr sz="1750" spc="75" dirty="0">
                <a:latin typeface="DejaVu Serif"/>
                <a:cs typeface="DejaVu Serif"/>
              </a:rPr>
              <a:t>1/</a:t>
            </a:r>
            <a:r>
              <a:rPr sz="1750" spc="120" dirty="0">
                <a:latin typeface="DejaVu Serif"/>
                <a:cs typeface="DejaVu Serif"/>
              </a:rPr>
              <a:t> </a:t>
            </a:r>
            <a:r>
              <a:rPr sz="1750" spc="95" dirty="0">
                <a:latin typeface="DejaVu Serif"/>
                <a:cs typeface="DejaVu Serif"/>
              </a:rPr>
              <a:t>y</a:t>
            </a:r>
            <a:r>
              <a:rPr sz="2100" spc="142" baseline="-13888" dirty="0">
                <a:latin typeface="DejaVu Serif"/>
                <a:cs typeface="DejaVu Serif"/>
              </a:rPr>
              <a:t>n</a:t>
            </a:r>
            <a:r>
              <a:rPr sz="1750" spc="95" dirty="0">
                <a:latin typeface="DejaVu Serif"/>
                <a:cs typeface="DejaVu Serif"/>
              </a:rPr>
              <a:t>+1</a:t>
            </a:r>
            <a:endParaRPr sz="1750">
              <a:latin typeface="DejaVu Serif"/>
              <a:cs typeface="DejaVu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15097" y="4466334"/>
            <a:ext cx="140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60" dirty="0">
                <a:latin typeface="DejaVu Serif"/>
                <a:cs typeface="DejaVu Serif"/>
              </a:rPr>
              <a:t>u</a:t>
            </a:r>
            <a:r>
              <a:rPr sz="2625" spc="-89" baseline="-15873" dirty="0">
                <a:latin typeface="DejaVu Serif"/>
                <a:cs typeface="DejaVu Serif"/>
              </a:rPr>
              <a:t>i </a:t>
            </a:r>
            <a:r>
              <a:rPr sz="2400" spc="-215" dirty="0">
                <a:latin typeface="DejaVu Serif"/>
                <a:cs typeface="DejaVu Serif"/>
              </a:rPr>
              <a:t>&lt;</a:t>
            </a:r>
            <a:r>
              <a:rPr sz="2400" spc="-275" dirty="0">
                <a:latin typeface="DejaVu Serif"/>
                <a:cs typeface="DejaVu Serif"/>
              </a:rPr>
              <a:t> </a:t>
            </a:r>
            <a:r>
              <a:rPr sz="2400" spc="-225" dirty="0">
                <a:latin typeface="DejaVu Serif"/>
                <a:cs typeface="DejaVu Serif"/>
              </a:rPr>
              <a:t>0.5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90077" y="5109461"/>
            <a:ext cx="1035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50" dirty="0">
                <a:latin typeface="DejaVu Serif"/>
                <a:cs typeface="DejaVu Serif"/>
              </a:rPr>
              <a:t>i</a:t>
            </a:r>
            <a:endParaRPr sz="1750">
              <a:latin typeface="DejaVu Serif"/>
              <a:cs typeface="DejaVu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52689" y="4964681"/>
            <a:ext cx="1358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1190" algn="l"/>
              </a:tabLst>
            </a:pPr>
            <a:r>
              <a:rPr sz="2400" spc="-5" dirty="0">
                <a:latin typeface="Arial"/>
                <a:cs typeface="Arial"/>
              </a:rPr>
              <a:t>If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170" dirty="0">
                <a:latin typeface="DejaVu Serif"/>
                <a:cs typeface="DejaVu Serif"/>
              </a:rPr>
              <a:t>u	</a:t>
            </a:r>
            <a:r>
              <a:rPr sz="2400" spc="-215" dirty="0">
                <a:latin typeface="DejaVu Serif"/>
                <a:cs typeface="DejaVu Serif"/>
              </a:rPr>
              <a:t>≥</a:t>
            </a:r>
            <a:r>
              <a:rPr sz="2400" spc="-175" dirty="0">
                <a:latin typeface="DejaVu Serif"/>
                <a:cs typeface="DejaVu Serif"/>
              </a:rPr>
              <a:t> </a:t>
            </a:r>
            <a:r>
              <a:rPr sz="2400" spc="-225" dirty="0">
                <a:latin typeface="DejaVu Serif"/>
                <a:cs typeface="DejaVu Serif"/>
              </a:rPr>
              <a:t>0.5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47747" y="2544571"/>
            <a:ext cx="3902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latin typeface="Arial"/>
                <a:cs typeface="Arial"/>
              </a:rPr>
              <a:t>Deb </a:t>
            </a:r>
            <a:r>
              <a:rPr sz="2400" spc="-105" dirty="0">
                <a:latin typeface="Arial"/>
                <a:cs typeface="Arial"/>
              </a:rPr>
              <a:t>and </a:t>
            </a:r>
            <a:r>
              <a:rPr sz="2400" spc="-55" dirty="0">
                <a:latin typeface="Arial"/>
                <a:cs typeface="Arial"/>
              </a:rPr>
              <a:t>Goyal,1996</a:t>
            </a:r>
            <a:r>
              <a:rPr sz="2400" spc="22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proposed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0105" y="801115"/>
            <a:ext cx="55346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75" dirty="0"/>
              <a:t>Multi-modal</a:t>
            </a:r>
            <a:r>
              <a:rPr sz="4400" spc="-65" dirty="0"/>
              <a:t> </a:t>
            </a:r>
            <a:r>
              <a:rPr sz="4400" spc="-185" dirty="0"/>
              <a:t>optimization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646154" y="6796813"/>
            <a:ext cx="132905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400" spc="-5" dirty="0">
                <a:solidFill>
                  <a:srgbClr val="765E54"/>
                </a:solidFill>
                <a:latin typeface="Arial"/>
                <a:cs typeface="Arial"/>
              </a:rPr>
              <a:t>7 </a:t>
            </a:r>
            <a:r>
              <a:rPr sz="1400" spc="-85" dirty="0">
                <a:solidFill>
                  <a:srgbClr val="765E54"/>
                </a:solidFill>
                <a:latin typeface="Arial"/>
                <a:cs typeface="Arial"/>
              </a:rPr>
              <a:t>November </a:t>
            </a:r>
            <a:r>
              <a:rPr sz="1400" spc="-5" dirty="0">
                <a:solidFill>
                  <a:srgbClr val="765E54"/>
                </a:solidFill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421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9600" y="2895600"/>
            <a:ext cx="4724399" cy="400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6545" y="2127504"/>
            <a:ext cx="4623534" cy="599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2827" y="3033894"/>
            <a:ext cx="1197581" cy="2333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9857" y="4512054"/>
            <a:ext cx="3154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latin typeface="Arial"/>
                <a:cs typeface="Arial"/>
              </a:rPr>
              <a:t>Solve </a:t>
            </a:r>
            <a:r>
              <a:rPr sz="2400" spc="-180" dirty="0">
                <a:latin typeface="Arial"/>
                <a:cs typeface="Arial"/>
              </a:rPr>
              <a:t>this </a:t>
            </a:r>
            <a:r>
              <a:rPr sz="2400" spc="-110" dirty="0">
                <a:latin typeface="Arial"/>
                <a:cs typeface="Arial"/>
              </a:rPr>
              <a:t>problem </a:t>
            </a:r>
            <a:r>
              <a:rPr sz="2400" spc="-200" dirty="0">
                <a:latin typeface="Arial"/>
                <a:cs typeface="Arial"/>
              </a:rPr>
              <a:t>using  </a:t>
            </a:r>
            <a:r>
              <a:rPr sz="2400" spc="-165" dirty="0">
                <a:latin typeface="Arial"/>
                <a:cs typeface="Arial"/>
              </a:rPr>
              <a:t>simple </a:t>
            </a:r>
            <a:r>
              <a:rPr sz="2400" spc="-130" dirty="0">
                <a:latin typeface="Arial"/>
                <a:cs typeface="Arial"/>
              </a:rPr>
              <a:t>Genetic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Algorithms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4917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5" dirty="0"/>
              <a:t>After </a:t>
            </a:r>
            <a:r>
              <a:rPr sz="4400" spc="-195" dirty="0"/>
              <a:t>Generation</a:t>
            </a:r>
            <a:r>
              <a:rPr sz="4400" spc="-50" dirty="0"/>
              <a:t> </a:t>
            </a:r>
            <a:r>
              <a:rPr sz="4400" spc="-25" dirty="0"/>
              <a:t>200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593" y="3124200"/>
            <a:ext cx="4114800" cy="2979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765548" y="2485644"/>
            <a:ext cx="4378960" cy="4257040"/>
            <a:chOff x="4765548" y="2485644"/>
            <a:chExt cx="4378960" cy="4257040"/>
          </a:xfrm>
        </p:grpSpPr>
        <p:sp>
          <p:nvSpPr>
            <p:cNvPr id="7" name="object 7"/>
            <p:cNvSpPr/>
            <p:nvPr/>
          </p:nvSpPr>
          <p:spPr>
            <a:xfrm>
              <a:off x="5029200" y="2514599"/>
              <a:ext cx="4114799" cy="422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74208" y="2502408"/>
              <a:ext cx="711835" cy="711835"/>
            </a:xfrm>
            <a:custGeom>
              <a:avLst/>
              <a:gdLst/>
              <a:ahLst/>
              <a:cxnLst/>
              <a:rect l="l" t="t" r="r" b="b"/>
              <a:pathLst>
                <a:path w="711835" h="711835">
                  <a:moveTo>
                    <a:pt x="710184" y="391668"/>
                  </a:moveTo>
                  <a:lnTo>
                    <a:pt x="710184" y="318516"/>
                  </a:lnTo>
                  <a:lnTo>
                    <a:pt x="707136" y="301752"/>
                  </a:lnTo>
                  <a:lnTo>
                    <a:pt x="704088" y="283464"/>
                  </a:lnTo>
                  <a:lnTo>
                    <a:pt x="690372" y="233172"/>
                  </a:lnTo>
                  <a:lnTo>
                    <a:pt x="682752" y="216408"/>
                  </a:lnTo>
                  <a:lnTo>
                    <a:pt x="676656" y="201168"/>
                  </a:lnTo>
                  <a:lnTo>
                    <a:pt x="650748" y="156972"/>
                  </a:lnTo>
                  <a:lnTo>
                    <a:pt x="618744" y="115824"/>
                  </a:lnTo>
                  <a:lnTo>
                    <a:pt x="594360" y="92964"/>
                  </a:lnTo>
                  <a:lnTo>
                    <a:pt x="582168" y="80772"/>
                  </a:lnTo>
                  <a:lnTo>
                    <a:pt x="568452" y="70104"/>
                  </a:lnTo>
                  <a:lnTo>
                    <a:pt x="554736" y="60960"/>
                  </a:lnTo>
                  <a:lnTo>
                    <a:pt x="539496" y="51816"/>
                  </a:lnTo>
                  <a:lnTo>
                    <a:pt x="525780" y="42672"/>
                  </a:lnTo>
                  <a:lnTo>
                    <a:pt x="509016" y="35052"/>
                  </a:lnTo>
                  <a:lnTo>
                    <a:pt x="493776" y="27432"/>
                  </a:lnTo>
                  <a:lnTo>
                    <a:pt x="477012" y="21336"/>
                  </a:lnTo>
                  <a:lnTo>
                    <a:pt x="461772" y="16764"/>
                  </a:lnTo>
                  <a:lnTo>
                    <a:pt x="445008" y="10668"/>
                  </a:lnTo>
                  <a:lnTo>
                    <a:pt x="426720" y="7620"/>
                  </a:lnTo>
                  <a:lnTo>
                    <a:pt x="409956" y="4572"/>
                  </a:lnTo>
                  <a:lnTo>
                    <a:pt x="391668" y="1524"/>
                  </a:lnTo>
                  <a:lnTo>
                    <a:pt x="374904" y="127"/>
                  </a:lnTo>
                  <a:lnTo>
                    <a:pt x="336804" y="0"/>
                  </a:lnTo>
                  <a:lnTo>
                    <a:pt x="318516" y="1524"/>
                  </a:lnTo>
                  <a:lnTo>
                    <a:pt x="301752" y="4572"/>
                  </a:lnTo>
                  <a:lnTo>
                    <a:pt x="283464" y="7620"/>
                  </a:lnTo>
                  <a:lnTo>
                    <a:pt x="233172" y="21336"/>
                  </a:lnTo>
                  <a:lnTo>
                    <a:pt x="216408" y="28956"/>
                  </a:lnTo>
                  <a:lnTo>
                    <a:pt x="201168" y="35052"/>
                  </a:lnTo>
                  <a:lnTo>
                    <a:pt x="156972" y="60960"/>
                  </a:lnTo>
                  <a:lnTo>
                    <a:pt x="115824" y="92964"/>
                  </a:lnTo>
                  <a:lnTo>
                    <a:pt x="92964" y="117348"/>
                  </a:lnTo>
                  <a:lnTo>
                    <a:pt x="80772" y="129540"/>
                  </a:lnTo>
                  <a:lnTo>
                    <a:pt x="70104" y="143256"/>
                  </a:lnTo>
                  <a:lnTo>
                    <a:pt x="60960" y="156972"/>
                  </a:lnTo>
                  <a:lnTo>
                    <a:pt x="51816" y="172212"/>
                  </a:lnTo>
                  <a:lnTo>
                    <a:pt x="42672" y="185928"/>
                  </a:lnTo>
                  <a:lnTo>
                    <a:pt x="35052" y="201168"/>
                  </a:lnTo>
                  <a:lnTo>
                    <a:pt x="27432" y="217932"/>
                  </a:lnTo>
                  <a:lnTo>
                    <a:pt x="21336" y="233172"/>
                  </a:lnTo>
                  <a:lnTo>
                    <a:pt x="16764" y="249936"/>
                  </a:lnTo>
                  <a:lnTo>
                    <a:pt x="10668" y="266700"/>
                  </a:lnTo>
                  <a:lnTo>
                    <a:pt x="7620" y="284988"/>
                  </a:lnTo>
                  <a:lnTo>
                    <a:pt x="4572" y="301752"/>
                  </a:lnTo>
                  <a:lnTo>
                    <a:pt x="1524" y="320040"/>
                  </a:lnTo>
                  <a:lnTo>
                    <a:pt x="0" y="338328"/>
                  </a:lnTo>
                  <a:lnTo>
                    <a:pt x="0" y="374904"/>
                  </a:lnTo>
                  <a:lnTo>
                    <a:pt x="1524" y="391668"/>
                  </a:lnTo>
                  <a:lnTo>
                    <a:pt x="7620" y="428244"/>
                  </a:lnTo>
                  <a:lnTo>
                    <a:pt x="21336" y="478536"/>
                  </a:lnTo>
                  <a:lnTo>
                    <a:pt x="25908" y="487680"/>
                  </a:lnTo>
                  <a:lnTo>
                    <a:pt x="25908" y="338328"/>
                  </a:lnTo>
                  <a:lnTo>
                    <a:pt x="28956" y="304800"/>
                  </a:lnTo>
                  <a:lnTo>
                    <a:pt x="45720" y="242316"/>
                  </a:lnTo>
                  <a:lnTo>
                    <a:pt x="73152" y="184404"/>
                  </a:lnTo>
                  <a:lnTo>
                    <a:pt x="91440" y="158496"/>
                  </a:lnTo>
                  <a:lnTo>
                    <a:pt x="100584" y="144780"/>
                  </a:lnTo>
                  <a:lnTo>
                    <a:pt x="111252" y="134112"/>
                  </a:lnTo>
                  <a:lnTo>
                    <a:pt x="121920" y="121920"/>
                  </a:lnTo>
                  <a:lnTo>
                    <a:pt x="146304" y="100584"/>
                  </a:lnTo>
                  <a:lnTo>
                    <a:pt x="184404" y="73152"/>
                  </a:lnTo>
                  <a:lnTo>
                    <a:pt x="227076" y="51816"/>
                  </a:lnTo>
                  <a:lnTo>
                    <a:pt x="274320" y="36576"/>
                  </a:lnTo>
                  <a:lnTo>
                    <a:pt x="289560" y="32004"/>
                  </a:lnTo>
                  <a:lnTo>
                    <a:pt x="306324" y="28956"/>
                  </a:lnTo>
                  <a:lnTo>
                    <a:pt x="321564" y="27432"/>
                  </a:lnTo>
                  <a:lnTo>
                    <a:pt x="338328" y="26035"/>
                  </a:lnTo>
                  <a:lnTo>
                    <a:pt x="373380" y="25908"/>
                  </a:lnTo>
                  <a:lnTo>
                    <a:pt x="406908" y="28956"/>
                  </a:lnTo>
                  <a:lnTo>
                    <a:pt x="469392" y="45720"/>
                  </a:lnTo>
                  <a:lnTo>
                    <a:pt x="527304" y="73152"/>
                  </a:lnTo>
                  <a:lnTo>
                    <a:pt x="565404" y="100584"/>
                  </a:lnTo>
                  <a:lnTo>
                    <a:pt x="611124" y="146304"/>
                  </a:lnTo>
                  <a:lnTo>
                    <a:pt x="638556" y="184404"/>
                  </a:lnTo>
                  <a:lnTo>
                    <a:pt x="659892" y="227076"/>
                  </a:lnTo>
                  <a:lnTo>
                    <a:pt x="675132" y="274320"/>
                  </a:lnTo>
                  <a:lnTo>
                    <a:pt x="679704" y="289560"/>
                  </a:lnTo>
                  <a:lnTo>
                    <a:pt x="682752" y="306324"/>
                  </a:lnTo>
                  <a:lnTo>
                    <a:pt x="685800" y="339852"/>
                  </a:lnTo>
                  <a:lnTo>
                    <a:pt x="685800" y="489585"/>
                  </a:lnTo>
                  <a:lnTo>
                    <a:pt x="690372" y="477012"/>
                  </a:lnTo>
                  <a:lnTo>
                    <a:pt x="694944" y="461772"/>
                  </a:lnTo>
                  <a:lnTo>
                    <a:pt x="701040" y="445008"/>
                  </a:lnTo>
                  <a:lnTo>
                    <a:pt x="704088" y="426720"/>
                  </a:lnTo>
                  <a:lnTo>
                    <a:pt x="707136" y="409956"/>
                  </a:lnTo>
                  <a:lnTo>
                    <a:pt x="710184" y="391668"/>
                  </a:lnTo>
                  <a:close/>
                </a:path>
                <a:path w="711835" h="711835">
                  <a:moveTo>
                    <a:pt x="685800" y="489585"/>
                  </a:moveTo>
                  <a:lnTo>
                    <a:pt x="685800" y="373380"/>
                  </a:lnTo>
                  <a:lnTo>
                    <a:pt x="682752" y="406908"/>
                  </a:lnTo>
                  <a:lnTo>
                    <a:pt x="679704" y="422148"/>
                  </a:lnTo>
                  <a:lnTo>
                    <a:pt x="665988" y="469392"/>
                  </a:lnTo>
                  <a:lnTo>
                    <a:pt x="638556" y="527304"/>
                  </a:lnTo>
                  <a:lnTo>
                    <a:pt x="611124" y="565404"/>
                  </a:lnTo>
                  <a:lnTo>
                    <a:pt x="565404" y="611124"/>
                  </a:lnTo>
                  <a:lnTo>
                    <a:pt x="539496" y="629412"/>
                  </a:lnTo>
                  <a:lnTo>
                    <a:pt x="527304" y="638556"/>
                  </a:lnTo>
                  <a:lnTo>
                    <a:pt x="484632" y="659892"/>
                  </a:lnTo>
                  <a:lnTo>
                    <a:pt x="437388" y="675132"/>
                  </a:lnTo>
                  <a:lnTo>
                    <a:pt x="422148" y="679704"/>
                  </a:lnTo>
                  <a:lnTo>
                    <a:pt x="405384" y="682752"/>
                  </a:lnTo>
                  <a:lnTo>
                    <a:pt x="371856" y="685800"/>
                  </a:lnTo>
                  <a:lnTo>
                    <a:pt x="338328" y="685800"/>
                  </a:lnTo>
                  <a:lnTo>
                    <a:pt x="289560" y="679704"/>
                  </a:lnTo>
                  <a:lnTo>
                    <a:pt x="242316" y="665988"/>
                  </a:lnTo>
                  <a:lnTo>
                    <a:pt x="184404" y="638556"/>
                  </a:lnTo>
                  <a:lnTo>
                    <a:pt x="158496" y="620268"/>
                  </a:lnTo>
                  <a:lnTo>
                    <a:pt x="144780" y="611124"/>
                  </a:lnTo>
                  <a:lnTo>
                    <a:pt x="134112" y="600456"/>
                  </a:lnTo>
                  <a:lnTo>
                    <a:pt x="121920" y="589788"/>
                  </a:lnTo>
                  <a:lnTo>
                    <a:pt x="100584" y="565404"/>
                  </a:lnTo>
                  <a:lnTo>
                    <a:pt x="91440" y="553212"/>
                  </a:lnTo>
                  <a:lnTo>
                    <a:pt x="82296" y="539496"/>
                  </a:lnTo>
                  <a:lnTo>
                    <a:pt x="73152" y="527304"/>
                  </a:lnTo>
                  <a:lnTo>
                    <a:pt x="51816" y="484632"/>
                  </a:lnTo>
                  <a:lnTo>
                    <a:pt x="36576" y="437388"/>
                  </a:lnTo>
                  <a:lnTo>
                    <a:pt x="32004" y="422148"/>
                  </a:lnTo>
                  <a:lnTo>
                    <a:pt x="28956" y="405384"/>
                  </a:lnTo>
                  <a:lnTo>
                    <a:pt x="25908" y="371856"/>
                  </a:lnTo>
                  <a:lnTo>
                    <a:pt x="25908" y="487680"/>
                  </a:lnTo>
                  <a:lnTo>
                    <a:pt x="28956" y="493776"/>
                  </a:lnTo>
                  <a:lnTo>
                    <a:pt x="35052" y="510540"/>
                  </a:lnTo>
                  <a:lnTo>
                    <a:pt x="42672" y="525780"/>
                  </a:lnTo>
                  <a:lnTo>
                    <a:pt x="92964" y="595884"/>
                  </a:lnTo>
                  <a:lnTo>
                    <a:pt x="117348" y="618744"/>
                  </a:lnTo>
                  <a:lnTo>
                    <a:pt x="129540" y="630936"/>
                  </a:lnTo>
                  <a:lnTo>
                    <a:pt x="143256" y="641604"/>
                  </a:lnTo>
                  <a:lnTo>
                    <a:pt x="156972" y="650748"/>
                  </a:lnTo>
                  <a:lnTo>
                    <a:pt x="172212" y="659892"/>
                  </a:lnTo>
                  <a:lnTo>
                    <a:pt x="185928" y="669036"/>
                  </a:lnTo>
                  <a:lnTo>
                    <a:pt x="201168" y="676656"/>
                  </a:lnTo>
                  <a:lnTo>
                    <a:pt x="217932" y="684276"/>
                  </a:lnTo>
                  <a:lnTo>
                    <a:pt x="233172" y="690372"/>
                  </a:lnTo>
                  <a:lnTo>
                    <a:pt x="249936" y="694944"/>
                  </a:lnTo>
                  <a:lnTo>
                    <a:pt x="266700" y="701040"/>
                  </a:lnTo>
                  <a:lnTo>
                    <a:pt x="284988" y="704088"/>
                  </a:lnTo>
                  <a:lnTo>
                    <a:pt x="301752" y="707136"/>
                  </a:lnTo>
                  <a:lnTo>
                    <a:pt x="320040" y="710184"/>
                  </a:lnTo>
                  <a:lnTo>
                    <a:pt x="339852" y="710311"/>
                  </a:lnTo>
                  <a:lnTo>
                    <a:pt x="356616" y="711708"/>
                  </a:lnTo>
                  <a:lnTo>
                    <a:pt x="373380" y="710311"/>
                  </a:lnTo>
                  <a:lnTo>
                    <a:pt x="393192" y="710184"/>
                  </a:lnTo>
                  <a:lnTo>
                    <a:pt x="409956" y="707136"/>
                  </a:lnTo>
                  <a:lnTo>
                    <a:pt x="428244" y="704088"/>
                  </a:lnTo>
                  <a:lnTo>
                    <a:pt x="478536" y="690372"/>
                  </a:lnTo>
                  <a:lnTo>
                    <a:pt x="493776" y="682752"/>
                  </a:lnTo>
                  <a:lnTo>
                    <a:pt x="510540" y="676656"/>
                  </a:lnTo>
                  <a:lnTo>
                    <a:pt x="554736" y="650748"/>
                  </a:lnTo>
                  <a:lnTo>
                    <a:pt x="595884" y="618744"/>
                  </a:lnTo>
                  <a:lnTo>
                    <a:pt x="618744" y="594360"/>
                  </a:lnTo>
                  <a:lnTo>
                    <a:pt x="630936" y="582168"/>
                  </a:lnTo>
                  <a:lnTo>
                    <a:pt x="641604" y="568452"/>
                  </a:lnTo>
                  <a:lnTo>
                    <a:pt x="650748" y="554736"/>
                  </a:lnTo>
                  <a:lnTo>
                    <a:pt x="659892" y="539496"/>
                  </a:lnTo>
                  <a:lnTo>
                    <a:pt x="669036" y="525780"/>
                  </a:lnTo>
                  <a:lnTo>
                    <a:pt x="676656" y="509016"/>
                  </a:lnTo>
                  <a:lnTo>
                    <a:pt x="684276" y="493776"/>
                  </a:lnTo>
                  <a:lnTo>
                    <a:pt x="685800" y="489585"/>
                  </a:lnTo>
                  <a:close/>
                </a:path>
                <a:path w="711835" h="711835">
                  <a:moveTo>
                    <a:pt x="711708" y="355092"/>
                  </a:moveTo>
                  <a:lnTo>
                    <a:pt x="710184" y="336804"/>
                  </a:lnTo>
                  <a:lnTo>
                    <a:pt x="710184" y="373380"/>
                  </a:lnTo>
                  <a:lnTo>
                    <a:pt x="711708" y="355092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5548" y="2485644"/>
              <a:ext cx="721360" cy="291465"/>
            </a:xfrm>
            <a:custGeom>
              <a:avLst/>
              <a:gdLst/>
              <a:ahLst/>
              <a:cxnLst/>
              <a:rect l="l" t="t" r="r" b="b"/>
              <a:pathLst>
                <a:path w="721360" h="291464">
                  <a:moveTo>
                    <a:pt x="550200" y="170070"/>
                  </a:moveTo>
                  <a:lnTo>
                    <a:pt x="19812" y="0"/>
                  </a:lnTo>
                  <a:lnTo>
                    <a:pt x="0" y="59436"/>
                  </a:lnTo>
                  <a:lnTo>
                    <a:pt x="530689" y="229602"/>
                  </a:lnTo>
                  <a:lnTo>
                    <a:pt x="550200" y="170070"/>
                  </a:lnTo>
                  <a:close/>
                </a:path>
                <a:path w="721360" h="291464">
                  <a:moveTo>
                    <a:pt x="580644" y="279908"/>
                  </a:moveTo>
                  <a:lnTo>
                    <a:pt x="580644" y="179832"/>
                  </a:lnTo>
                  <a:lnTo>
                    <a:pt x="560832" y="239268"/>
                  </a:lnTo>
                  <a:lnTo>
                    <a:pt x="530689" y="229602"/>
                  </a:lnTo>
                  <a:lnTo>
                    <a:pt x="510540" y="291084"/>
                  </a:lnTo>
                  <a:lnTo>
                    <a:pt x="580644" y="279908"/>
                  </a:lnTo>
                  <a:close/>
                </a:path>
                <a:path w="721360" h="291464">
                  <a:moveTo>
                    <a:pt x="580644" y="179832"/>
                  </a:moveTo>
                  <a:lnTo>
                    <a:pt x="550200" y="170070"/>
                  </a:lnTo>
                  <a:lnTo>
                    <a:pt x="530689" y="229602"/>
                  </a:lnTo>
                  <a:lnTo>
                    <a:pt x="560832" y="239268"/>
                  </a:lnTo>
                  <a:lnTo>
                    <a:pt x="580644" y="179832"/>
                  </a:lnTo>
                  <a:close/>
                </a:path>
                <a:path w="721360" h="291464">
                  <a:moveTo>
                    <a:pt x="720852" y="257556"/>
                  </a:moveTo>
                  <a:lnTo>
                    <a:pt x="569976" y="109728"/>
                  </a:lnTo>
                  <a:lnTo>
                    <a:pt x="550200" y="170070"/>
                  </a:lnTo>
                  <a:lnTo>
                    <a:pt x="580644" y="179832"/>
                  </a:lnTo>
                  <a:lnTo>
                    <a:pt x="580644" y="279908"/>
                  </a:lnTo>
                  <a:lnTo>
                    <a:pt x="720852" y="257556"/>
                  </a:lnTo>
                  <a:close/>
                </a:path>
              </a:pathLst>
            </a:custGeom>
            <a:solidFill>
              <a:srgbClr val="668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6225" y="2114803"/>
            <a:ext cx="4103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population </a:t>
            </a:r>
            <a:r>
              <a:rPr sz="2400" spc="-55" dirty="0">
                <a:latin typeface="Arial"/>
                <a:cs typeface="Arial"/>
              </a:rPr>
              <a:t>are </a:t>
            </a:r>
            <a:r>
              <a:rPr sz="2400" spc="-150" dirty="0">
                <a:latin typeface="Arial"/>
                <a:cs typeface="Arial"/>
              </a:rPr>
              <a:t>in </a:t>
            </a:r>
            <a:r>
              <a:rPr sz="2400" spc="-105" dirty="0">
                <a:latin typeface="Arial"/>
                <a:cs typeface="Arial"/>
              </a:rPr>
              <a:t>and </a:t>
            </a:r>
            <a:r>
              <a:rPr sz="2400" spc="-130" dirty="0">
                <a:latin typeface="Arial"/>
                <a:cs typeface="Arial"/>
              </a:rPr>
              <a:t>around  </a:t>
            </a:r>
            <a:r>
              <a:rPr sz="2400" spc="-150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global </a:t>
            </a:r>
            <a:r>
              <a:rPr sz="2400" spc="-90" dirty="0">
                <a:latin typeface="Arial"/>
                <a:cs typeface="Arial"/>
              </a:rPr>
              <a:t>optimal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solution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0105" y="801115"/>
            <a:ext cx="55346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75" dirty="0"/>
              <a:t>Multi-modal</a:t>
            </a:r>
            <a:r>
              <a:rPr sz="4400" spc="-65" dirty="0"/>
              <a:t> </a:t>
            </a:r>
            <a:r>
              <a:rPr sz="4400" spc="-185" dirty="0"/>
              <a:t>optimization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30421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75204" y="4515611"/>
            <a:ext cx="3994785" cy="2218690"/>
            <a:chOff x="2775204" y="4515611"/>
            <a:chExt cx="3994785" cy="2218690"/>
          </a:xfrm>
        </p:grpSpPr>
        <p:sp>
          <p:nvSpPr>
            <p:cNvPr id="6" name="object 6"/>
            <p:cNvSpPr/>
            <p:nvPr/>
          </p:nvSpPr>
          <p:spPr>
            <a:xfrm>
              <a:off x="2921508" y="4515611"/>
              <a:ext cx="3848099" cy="829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75204" y="5340095"/>
              <a:ext cx="1693164" cy="8077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24556" y="6167627"/>
              <a:ext cx="821436" cy="5666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70857" y="2447034"/>
            <a:ext cx="7790180" cy="4148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35" dirty="0">
                <a:latin typeface="Arial"/>
                <a:cs typeface="Arial"/>
              </a:rPr>
              <a:t>Simple </a:t>
            </a:r>
            <a:r>
              <a:rPr sz="2000" spc="-85" dirty="0">
                <a:latin typeface="Arial"/>
                <a:cs typeface="Arial"/>
              </a:rPr>
              <a:t>modification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35" dirty="0">
                <a:latin typeface="Arial"/>
                <a:cs typeface="Arial"/>
              </a:rPr>
              <a:t>Simple </a:t>
            </a:r>
            <a:r>
              <a:rPr sz="2000" spc="-105" dirty="0">
                <a:latin typeface="Arial"/>
                <a:cs typeface="Arial"/>
              </a:rPr>
              <a:t>Genetic </a:t>
            </a:r>
            <a:r>
              <a:rPr sz="2000" spc="-120" dirty="0">
                <a:latin typeface="Arial"/>
                <a:cs typeface="Arial"/>
              </a:rPr>
              <a:t>Algorithms </a:t>
            </a:r>
            <a:r>
              <a:rPr sz="2000" spc="-160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capture </a:t>
            </a:r>
            <a:r>
              <a:rPr sz="2000" spc="-10" dirty="0">
                <a:latin typeface="Arial"/>
                <a:cs typeface="Arial"/>
              </a:rPr>
              <a:t>all </a:t>
            </a:r>
            <a:r>
              <a:rPr sz="2000" spc="-125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optimal  </a:t>
            </a:r>
            <a:r>
              <a:rPr sz="2000" spc="-135" dirty="0">
                <a:latin typeface="Arial"/>
                <a:cs typeface="Arial"/>
              </a:rPr>
              <a:t>solution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25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problem </a:t>
            </a:r>
            <a:r>
              <a:rPr sz="2000" spc="-110" dirty="0">
                <a:latin typeface="Arial"/>
                <a:cs typeface="Arial"/>
              </a:rPr>
              <a:t>including </a:t>
            </a:r>
            <a:r>
              <a:rPr sz="2000" spc="-25" dirty="0">
                <a:latin typeface="Arial"/>
                <a:cs typeface="Arial"/>
              </a:rPr>
              <a:t>global </a:t>
            </a:r>
            <a:r>
              <a:rPr sz="2000" spc="-75" dirty="0">
                <a:latin typeface="Arial"/>
                <a:cs typeface="Arial"/>
              </a:rPr>
              <a:t>optimal</a:t>
            </a:r>
            <a:r>
              <a:rPr sz="2000" spc="325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solutions</a:t>
            </a:r>
            <a:endParaRPr sz="2000">
              <a:latin typeface="Arial"/>
              <a:cs typeface="Arial"/>
            </a:endParaRPr>
          </a:p>
          <a:p>
            <a:pPr marL="12700" marR="773430">
              <a:lnSpc>
                <a:spcPct val="100000"/>
              </a:lnSpc>
              <a:spcBef>
                <a:spcPts val="1970"/>
              </a:spcBef>
            </a:pPr>
            <a:r>
              <a:rPr sz="2000" spc="-185" dirty="0">
                <a:latin typeface="Arial"/>
                <a:cs typeface="Arial"/>
              </a:rPr>
              <a:t>Basic </a:t>
            </a:r>
            <a:r>
              <a:rPr sz="2000" spc="-35" dirty="0">
                <a:latin typeface="Arial"/>
                <a:cs typeface="Arial"/>
              </a:rPr>
              <a:t>idea </a:t>
            </a:r>
            <a:r>
              <a:rPr sz="2000" spc="-170" dirty="0">
                <a:latin typeface="Arial"/>
                <a:cs typeface="Arial"/>
              </a:rPr>
              <a:t>is </a:t>
            </a:r>
            <a:r>
              <a:rPr sz="2000" spc="-75" dirty="0">
                <a:latin typeface="Arial"/>
                <a:cs typeface="Arial"/>
              </a:rPr>
              <a:t>that </a:t>
            </a:r>
            <a:r>
              <a:rPr sz="2000" spc="-120" dirty="0">
                <a:latin typeface="Arial"/>
                <a:cs typeface="Arial"/>
              </a:rPr>
              <a:t>reduce </a:t>
            </a:r>
            <a:r>
              <a:rPr sz="2000" spc="-125" dirty="0">
                <a:latin typeface="Arial"/>
                <a:cs typeface="Arial"/>
              </a:rPr>
              <a:t>the </a:t>
            </a:r>
            <a:r>
              <a:rPr sz="2000" spc="-135" dirty="0">
                <a:latin typeface="Arial"/>
                <a:cs typeface="Arial"/>
              </a:rPr>
              <a:t>fitness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05" dirty="0">
                <a:latin typeface="Arial"/>
                <a:cs typeface="Arial"/>
              </a:rPr>
              <a:t>crowded </a:t>
            </a:r>
            <a:r>
              <a:rPr sz="2000" spc="-135" dirty="0">
                <a:latin typeface="Arial"/>
                <a:cs typeface="Arial"/>
              </a:rPr>
              <a:t>solution, </a:t>
            </a:r>
            <a:r>
              <a:rPr sz="2000" spc="-150" dirty="0">
                <a:latin typeface="Arial"/>
                <a:cs typeface="Arial"/>
              </a:rPr>
              <a:t>which </a:t>
            </a:r>
            <a:r>
              <a:rPr sz="2000" spc="-160" dirty="0">
                <a:latin typeface="Arial"/>
                <a:cs typeface="Arial"/>
              </a:rPr>
              <a:t>can </a:t>
            </a:r>
            <a:r>
              <a:rPr sz="2000" spc="-65" dirty="0">
                <a:latin typeface="Arial"/>
                <a:cs typeface="Arial"/>
              </a:rPr>
              <a:t>be  </a:t>
            </a:r>
            <a:r>
              <a:rPr sz="2000" spc="-120" dirty="0">
                <a:latin typeface="Arial"/>
                <a:cs typeface="Arial"/>
              </a:rPr>
              <a:t>implemented </a:t>
            </a:r>
            <a:r>
              <a:rPr sz="2000" spc="-165" dirty="0">
                <a:latin typeface="Arial"/>
                <a:cs typeface="Arial"/>
              </a:rPr>
              <a:t>using </a:t>
            </a:r>
            <a:r>
              <a:rPr sz="2000" spc="-65" dirty="0">
                <a:latin typeface="Arial"/>
                <a:cs typeface="Arial"/>
              </a:rPr>
              <a:t>following </a:t>
            </a:r>
            <a:r>
              <a:rPr sz="2000" spc="-95" dirty="0">
                <a:latin typeface="Arial"/>
                <a:cs typeface="Arial"/>
              </a:rPr>
              <a:t>three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steps.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2000" spc="-120" dirty="0">
                <a:latin typeface="Arial"/>
                <a:cs typeface="Arial"/>
              </a:rPr>
              <a:t>Sharing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  <a:p>
            <a:pPr marL="48895" marR="6126480">
              <a:lnSpc>
                <a:spcPct val="221500"/>
              </a:lnSpc>
              <a:spcBef>
                <a:spcPts val="1885"/>
              </a:spcBef>
            </a:pPr>
            <a:r>
              <a:rPr sz="2000" spc="-125" dirty="0">
                <a:latin typeface="Arial"/>
                <a:cs typeface="Arial"/>
              </a:rPr>
              <a:t>Niche </a:t>
            </a:r>
            <a:r>
              <a:rPr sz="2000" spc="-170" dirty="0">
                <a:latin typeface="Arial"/>
                <a:cs typeface="Arial"/>
              </a:rPr>
              <a:t>count  </a:t>
            </a:r>
            <a:r>
              <a:rPr sz="2000" spc="-35" dirty="0">
                <a:latin typeface="Arial"/>
                <a:cs typeface="Arial"/>
              </a:rPr>
              <a:t>Modified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fitness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34643"/>
            <a:ext cx="4067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0" dirty="0">
                <a:solidFill>
                  <a:srgbClr val="FFC000"/>
                </a:solidFill>
              </a:rPr>
              <a:t>Genetic</a:t>
            </a:r>
            <a:r>
              <a:rPr sz="4000" spc="-110" dirty="0">
                <a:solidFill>
                  <a:srgbClr val="FFC000"/>
                </a:solidFill>
              </a:rPr>
              <a:t> </a:t>
            </a:r>
            <a:r>
              <a:rPr sz="4000" spc="-60" dirty="0">
                <a:solidFill>
                  <a:srgbClr val="FFC000"/>
                </a:solidFill>
              </a:rPr>
              <a:t>Algorithms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70045" y="1723135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3387" y="3134358"/>
            <a:ext cx="7691120" cy="136715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7305" marR="5080" indent="-15240" algn="just">
              <a:lnSpc>
                <a:spcPct val="101699"/>
              </a:lnSpc>
              <a:spcBef>
                <a:spcPts val="45"/>
              </a:spcBef>
            </a:pPr>
            <a:r>
              <a:rPr sz="2900" spc="-5" dirty="0">
                <a:latin typeface="Tahoma"/>
                <a:cs typeface="Tahoma"/>
              </a:rPr>
              <a:t>Genetic Algorithms are </a:t>
            </a:r>
            <a:r>
              <a:rPr sz="2900" dirty="0">
                <a:latin typeface="Tahoma"/>
                <a:cs typeface="Tahoma"/>
              </a:rPr>
              <a:t>the </a:t>
            </a:r>
            <a:r>
              <a:rPr sz="2900" spc="-5" dirty="0">
                <a:latin typeface="Tahoma"/>
                <a:cs typeface="Tahoma"/>
              </a:rPr>
              <a:t>heuristic search  </a:t>
            </a:r>
            <a:r>
              <a:rPr sz="2900" dirty="0">
                <a:latin typeface="Tahoma"/>
                <a:cs typeface="Tahoma"/>
              </a:rPr>
              <a:t>and </a:t>
            </a:r>
            <a:r>
              <a:rPr sz="2900" spc="-5" dirty="0">
                <a:latin typeface="Tahoma"/>
                <a:cs typeface="Tahoma"/>
              </a:rPr>
              <a:t>optimization techniques </a:t>
            </a:r>
            <a:r>
              <a:rPr sz="2900" dirty="0">
                <a:latin typeface="Tahoma"/>
                <a:cs typeface="Tahoma"/>
              </a:rPr>
              <a:t>that </a:t>
            </a:r>
            <a:r>
              <a:rPr sz="2900" spc="-5" dirty="0">
                <a:latin typeface="Tahoma"/>
                <a:cs typeface="Tahoma"/>
              </a:rPr>
              <a:t>mimic </a:t>
            </a:r>
            <a:r>
              <a:rPr sz="2900" dirty="0">
                <a:latin typeface="Tahoma"/>
                <a:cs typeface="Tahoma"/>
              </a:rPr>
              <a:t>the  </a:t>
            </a:r>
            <a:r>
              <a:rPr sz="2900" spc="-5" dirty="0">
                <a:latin typeface="Tahoma"/>
                <a:cs typeface="Tahoma"/>
              </a:rPr>
              <a:t>process of </a:t>
            </a:r>
            <a:r>
              <a:rPr sz="2900" spc="-10" dirty="0">
                <a:latin typeface="Tahoma"/>
                <a:cs typeface="Tahoma"/>
              </a:rPr>
              <a:t>natural</a:t>
            </a:r>
            <a:r>
              <a:rPr sz="2900" spc="15" dirty="0">
                <a:latin typeface="Tahoma"/>
                <a:cs typeface="Tahoma"/>
              </a:rPr>
              <a:t> </a:t>
            </a:r>
            <a:r>
              <a:rPr sz="2900" spc="-5" dirty="0">
                <a:latin typeface="Tahoma"/>
                <a:cs typeface="Tahoma"/>
              </a:rPr>
              <a:t>evolution.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0105" y="801115"/>
            <a:ext cx="37109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70" dirty="0"/>
              <a:t>Hand</a:t>
            </a:r>
            <a:r>
              <a:rPr sz="4400" spc="-90" dirty="0"/>
              <a:t> </a:t>
            </a:r>
            <a:r>
              <a:rPr sz="4400" spc="-225" dirty="0"/>
              <a:t>calculation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30421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95827" y="2389506"/>
            <a:ext cx="1859279" cy="271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8352" y="2925954"/>
            <a:ext cx="1094232" cy="233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1863" y="2373883"/>
            <a:ext cx="1203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latin typeface="Arial"/>
                <a:cs typeface="Arial"/>
              </a:rPr>
              <a:t>M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xi</a:t>
            </a:r>
            <a:r>
              <a:rPr sz="2400" spc="-40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150" dirty="0">
                <a:latin typeface="Arial"/>
                <a:cs typeface="Arial"/>
              </a:rPr>
              <a:t>z</a:t>
            </a:r>
            <a:r>
              <a:rPr sz="2400" spc="-135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65243" y="3346450"/>
          <a:ext cx="6096000" cy="3078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038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oded  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110100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1.651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0.890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101100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44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1.397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0.942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011101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0.921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0.246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001011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0.349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0.890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110000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48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1.524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0.997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101110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46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1.460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0.992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31908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0" dirty="0"/>
              <a:t>Distance</a:t>
            </a:r>
            <a:r>
              <a:rPr sz="4400" spc="-75" dirty="0"/>
              <a:t> table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6250" y="2889250"/>
          <a:ext cx="6097902" cy="2773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dij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35941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254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302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127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191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35941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254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476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048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127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063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35941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476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572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603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539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35941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302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048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572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175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111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35941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127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127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603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175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064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35941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191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063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539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111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064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50888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65" dirty="0"/>
              <a:t>Sharing </a:t>
            </a:r>
            <a:r>
              <a:rPr sz="4400" spc="-270" dirty="0"/>
              <a:t>function</a:t>
            </a:r>
            <a:r>
              <a:rPr sz="4400" spc="175" dirty="0"/>
              <a:t> </a:t>
            </a:r>
            <a:r>
              <a:rPr sz="4400" spc="-320" dirty="0"/>
              <a:t>values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60443" y="2736850"/>
          <a:ext cx="8003539" cy="2773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1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sh(dij)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492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746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618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856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492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048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746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874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048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048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746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746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872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364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618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874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872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364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45694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65" dirty="0"/>
              <a:t>Sharing </a:t>
            </a:r>
            <a:r>
              <a:rPr sz="4400" spc="-295" dirty="0"/>
              <a:t>fitness</a:t>
            </a:r>
            <a:r>
              <a:rPr sz="4400" spc="150" dirty="0"/>
              <a:t> </a:t>
            </a:r>
            <a:r>
              <a:rPr sz="4400" spc="-235" dirty="0"/>
              <a:t>value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843" y="2813050"/>
          <a:ext cx="8380727" cy="3078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7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010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89535" marR="1854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oded  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f’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5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110100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1.651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0.890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856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0.312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101100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44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1.397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0.942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160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0.300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011101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0.921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0.246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048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0.235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001011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0.349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0.890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0.890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110000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48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1.524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0.997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364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0.296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101110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46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1.460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0.992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364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5" dirty="0">
                          <a:latin typeface="Arial"/>
                          <a:cs typeface="Arial"/>
                        </a:rPr>
                        <a:t>0.295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793" y="3962400"/>
            <a:ext cx="4114800" cy="2979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42839" y="2176780"/>
            <a:ext cx="8877360" cy="4793995"/>
            <a:chOff x="342839" y="2176780"/>
            <a:chExt cx="8877360" cy="4793995"/>
          </a:xfrm>
        </p:grpSpPr>
        <p:sp>
          <p:nvSpPr>
            <p:cNvPr id="5" name="object 5"/>
            <p:cNvSpPr/>
            <p:nvPr/>
          </p:nvSpPr>
          <p:spPr>
            <a:xfrm>
              <a:off x="5105400" y="2743199"/>
              <a:ext cx="4114799" cy="422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2839" y="2176780"/>
              <a:ext cx="4636008" cy="6659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2827" y="3033894"/>
              <a:ext cx="1197581" cy="2333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906285" y="187458"/>
            <a:ext cx="5676900" cy="15356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315" dirty="0"/>
              <a:t>Solutions </a:t>
            </a:r>
            <a:r>
              <a:rPr spc="-130" dirty="0"/>
              <a:t>obtained </a:t>
            </a:r>
            <a:r>
              <a:rPr spc="-335" dirty="0"/>
              <a:t>using </a:t>
            </a:r>
            <a:r>
              <a:rPr spc="-125" dirty="0"/>
              <a:t>modified  </a:t>
            </a:r>
            <a:r>
              <a:rPr spc="-270" dirty="0"/>
              <a:t>fitness</a:t>
            </a:r>
            <a:r>
              <a:rPr dirty="0"/>
              <a:t> </a:t>
            </a:r>
            <a:r>
              <a:rPr spc="-215" dirty="0"/>
              <a:t>value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0421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61315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75" dirty="0"/>
              <a:t>Multi-objective</a:t>
            </a:r>
            <a:r>
              <a:rPr sz="4400" spc="-70" dirty="0"/>
              <a:t> </a:t>
            </a:r>
            <a:r>
              <a:rPr sz="4400" spc="-185" dirty="0"/>
              <a:t>optimization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11801" y="2121408"/>
            <a:ext cx="7722234" cy="4369435"/>
            <a:chOff x="1511801" y="2121408"/>
            <a:chExt cx="7722234" cy="4369435"/>
          </a:xfrm>
        </p:grpSpPr>
        <p:sp>
          <p:nvSpPr>
            <p:cNvPr id="6" name="object 6"/>
            <p:cNvSpPr/>
            <p:nvPr/>
          </p:nvSpPr>
          <p:spPr>
            <a:xfrm>
              <a:off x="1511801" y="2121408"/>
              <a:ext cx="7722234" cy="4369435"/>
            </a:xfrm>
            <a:custGeom>
              <a:avLst/>
              <a:gdLst/>
              <a:ahLst/>
              <a:cxnLst/>
              <a:rect l="l" t="t" r="r" b="b"/>
              <a:pathLst>
                <a:path w="7722234" h="4369435">
                  <a:moveTo>
                    <a:pt x="7722114" y="4363212"/>
                  </a:moveTo>
                  <a:lnTo>
                    <a:pt x="7722114" y="6096"/>
                  </a:lnTo>
                  <a:lnTo>
                    <a:pt x="7716018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363212"/>
                  </a:lnTo>
                  <a:lnTo>
                    <a:pt x="6096" y="4369308"/>
                  </a:lnTo>
                  <a:lnTo>
                    <a:pt x="12192" y="4369308"/>
                  </a:lnTo>
                  <a:lnTo>
                    <a:pt x="12192" y="25908"/>
                  </a:lnTo>
                  <a:lnTo>
                    <a:pt x="25914" y="12192"/>
                  </a:lnTo>
                  <a:lnTo>
                    <a:pt x="25914" y="25908"/>
                  </a:lnTo>
                  <a:lnTo>
                    <a:pt x="7696206" y="25908"/>
                  </a:lnTo>
                  <a:lnTo>
                    <a:pt x="7696206" y="12192"/>
                  </a:lnTo>
                  <a:lnTo>
                    <a:pt x="7708398" y="25908"/>
                  </a:lnTo>
                  <a:lnTo>
                    <a:pt x="7708398" y="4369308"/>
                  </a:lnTo>
                  <a:lnTo>
                    <a:pt x="7716018" y="4369308"/>
                  </a:lnTo>
                  <a:lnTo>
                    <a:pt x="7722114" y="4363212"/>
                  </a:lnTo>
                  <a:close/>
                </a:path>
                <a:path w="7722234" h="4369435">
                  <a:moveTo>
                    <a:pt x="25914" y="25908"/>
                  </a:moveTo>
                  <a:lnTo>
                    <a:pt x="25914" y="12192"/>
                  </a:lnTo>
                  <a:lnTo>
                    <a:pt x="12192" y="25908"/>
                  </a:lnTo>
                  <a:lnTo>
                    <a:pt x="25914" y="25908"/>
                  </a:lnTo>
                  <a:close/>
                </a:path>
                <a:path w="7722234" h="4369435">
                  <a:moveTo>
                    <a:pt x="25914" y="4343400"/>
                  </a:moveTo>
                  <a:lnTo>
                    <a:pt x="25914" y="25908"/>
                  </a:lnTo>
                  <a:lnTo>
                    <a:pt x="12192" y="25908"/>
                  </a:lnTo>
                  <a:lnTo>
                    <a:pt x="12192" y="4343400"/>
                  </a:lnTo>
                  <a:lnTo>
                    <a:pt x="25914" y="4343400"/>
                  </a:lnTo>
                  <a:close/>
                </a:path>
                <a:path w="7722234" h="4369435">
                  <a:moveTo>
                    <a:pt x="7708398" y="4343400"/>
                  </a:moveTo>
                  <a:lnTo>
                    <a:pt x="12192" y="4343400"/>
                  </a:lnTo>
                  <a:lnTo>
                    <a:pt x="25914" y="4355592"/>
                  </a:lnTo>
                  <a:lnTo>
                    <a:pt x="25914" y="4369308"/>
                  </a:lnTo>
                  <a:lnTo>
                    <a:pt x="7696206" y="4369308"/>
                  </a:lnTo>
                  <a:lnTo>
                    <a:pt x="7696206" y="4355592"/>
                  </a:lnTo>
                  <a:lnTo>
                    <a:pt x="7708398" y="4343400"/>
                  </a:lnTo>
                  <a:close/>
                </a:path>
                <a:path w="7722234" h="4369435">
                  <a:moveTo>
                    <a:pt x="25914" y="4369308"/>
                  </a:moveTo>
                  <a:lnTo>
                    <a:pt x="25914" y="4355592"/>
                  </a:lnTo>
                  <a:lnTo>
                    <a:pt x="12192" y="4343400"/>
                  </a:lnTo>
                  <a:lnTo>
                    <a:pt x="12192" y="4369308"/>
                  </a:lnTo>
                  <a:lnTo>
                    <a:pt x="25914" y="4369308"/>
                  </a:lnTo>
                  <a:close/>
                </a:path>
                <a:path w="7722234" h="4369435">
                  <a:moveTo>
                    <a:pt x="7708398" y="25908"/>
                  </a:moveTo>
                  <a:lnTo>
                    <a:pt x="7696206" y="12192"/>
                  </a:lnTo>
                  <a:lnTo>
                    <a:pt x="7696206" y="25908"/>
                  </a:lnTo>
                  <a:lnTo>
                    <a:pt x="7708398" y="25908"/>
                  </a:lnTo>
                  <a:close/>
                </a:path>
                <a:path w="7722234" h="4369435">
                  <a:moveTo>
                    <a:pt x="7708398" y="4343400"/>
                  </a:moveTo>
                  <a:lnTo>
                    <a:pt x="7708398" y="25908"/>
                  </a:lnTo>
                  <a:lnTo>
                    <a:pt x="7696206" y="25908"/>
                  </a:lnTo>
                  <a:lnTo>
                    <a:pt x="7696206" y="4343400"/>
                  </a:lnTo>
                  <a:lnTo>
                    <a:pt x="7708398" y="4343400"/>
                  </a:lnTo>
                  <a:close/>
                </a:path>
                <a:path w="7722234" h="4369435">
                  <a:moveTo>
                    <a:pt x="7708398" y="4369308"/>
                  </a:moveTo>
                  <a:lnTo>
                    <a:pt x="7708398" y="4343400"/>
                  </a:lnTo>
                  <a:lnTo>
                    <a:pt x="7696206" y="4355592"/>
                  </a:lnTo>
                  <a:lnTo>
                    <a:pt x="7696206" y="4369308"/>
                  </a:lnTo>
                  <a:lnTo>
                    <a:pt x="7708398" y="43693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5638800"/>
              <a:ext cx="914399" cy="609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65019" y="2383535"/>
              <a:ext cx="6027420" cy="3794760"/>
            </a:xfrm>
            <a:custGeom>
              <a:avLst/>
              <a:gdLst/>
              <a:ahLst/>
              <a:cxnLst/>
              <a:rect l="l" t="t" r="r" b="b"/>
              <a:pathLst>
                <a:path w="6027420" h="3794760">
                  <a:moveTo>
                    <a:pt x="6027419" y="9143"/>
                  </a:moveTo>
                  <a:lnTo>
                    <a:pt x="6027419" y="0"/>
                  </a:lnTo>
                  <a:lnTo>
                    <a:pt x="5946647" y="4571"/>
                  </a:lnTo>
                  <a:lnTo>
                    <a:pt x="5905499" y="6095"/>
                  </a:lnTo>
                  <a:lnTo>
                    <a:pt x="5864351" y="9143"/>
                  </a:lnTo>
                  <a:lnTo>
                    <a:pt x="5821679" y="10667"/>
                  </a:lnTo>
                  <a:lnTo>
                    <a:pt x="5779007" y="13715"/>
                  </a:lnTo>
                  <a:lnTo>
                    <a:pt x="5734811" y="16763"/>
                  </a:lnTo>
                  <a:lnTo>
                    <a:pt x="5640323" y="22859"/>
                  </a:lnTo>
                  <a:lnTo>
                    <a:pt x="5591555" y="27431"/>
                  </a:lnTo>
                  <a:lnTo>
                    <a:pt x="5539739" y="30479"/>
                  </a:lnTo>
                  <a:lnTo>
                    <a:pt x="5512307" y="33527"/>
                  </a:lnTo>
                  <a:lnTo>
                    <a:pt x="5486399" y="35051"/>
                  </a:lnTo>
                  <a:lnTo>
                    <a:pt x="5457443" y="38099"/>
                  </a:lnTo>
                  <a:lnTo>
                    <a:pt x="5430011" y="39623"/>
                  </a:lnTo>
                  <a:lnTo>
                    <a:pt x="5399531" y="42671"/>
                  </a:lnTo>
                  <a:lnTo>
                    <a:pt x="5370575" y="45719"/>
                  </a:lnTo>
                  <a:lnTo>
                    <a:pt x="5340095" y="48767"/>
                  </a:lnTo>
                  <a:lnTo>
                    <a:pt x="5276087" y="54863"/>
                  </a:lnTo>
                  <a:lnTo>
                    <a:pt x="5209031" y="60959"/>
                  </a:lnTo>
                  <a:lnTo>
                    <a:pt x="5173979" y="65531"/>
                  </a:lnTo>
                  <a:lnTo>
                    <a:pt x="5138927" y="68579"/>
                  </a:lnTo>
                  <a:lnTo>
                    <a:pt x="5102351" y="71627"/>
                  </a:lnTo>
                  <a:lnTo>
                    <a:pt x="5026151" y="77723"/>
                  </a:lnTo>
                  <a:lnTo>
                    <a:pt x="4986527" y="82295"/>
                  </a:lnTo>
                  <a:lnTo>
                    <a:pt x="4946903" y="85343"/>
                  </a:lnTo>
                  <a:lnTo>
                    <a:pt x="4905755" y="88391"/>
                  </a:lnTo>
                  <a:lnTo>
                    <a:pt x="4864607" y="92963"/>
                  </a:lnTo>
                  <a:lnTo>
                    <a:pt x="4823459" y="96011"/>
                  </a:lnTo>
                  <a:lnTo>
                    <a:pt x="4780787" y="100583"/>
                  </a:lnTo>
                  <a:lnTo>
                    <a:pt x="4693919" y="108203"/>
                  </a:lnTo>
                  <a:lnTo>
                    <a:pt x="4607051" y="117347"/>
                  </a:lnTo>
                  <a:lnTo>
                    <a:pt x="4517135" y="126491"/>
                  </a:lnTo>
                  <a:lnTo>
                    <a:pt x="4247387" y="158495"/>
                  </a:lnTo>
                  <a:lnTo>
                    <a:pt x="4067555" y="185927"/>
                  </a:lnTo>
                  <a:lnTo>
                    <a:pt x="3979163" y="201167"/>
                  </a:lnTo>
                  <a:lnTo>
                    <a:pt x="3892295" y="217931"/>
                  </a:lnTo>
                  <a:lnTo>
                    <a:pt x="3849623" y="227075"/>
                  </a:lnTo>
                  <a:lnTo>
                    <a:pt x="3717035" y="254507"/>
                  </a:lnTo>
                  <a:lnTo>
                    <a:pt x="3625595" y="274319"/>
                  </a:lnTo>
                  <a:lnTo>
                    <a:pt x="3534155" y="295655"/>
                  </a:lnTo>
                  <a:lnTo>
                    <a:pt x="3255263" y="364235"/>
                  </a:lnTo>
                  <a:lnTo>
                    <a:pt x="3162299" y="388619"/>
                  </a:lnTo>
                  <a:lnTo>
                    <a:pt x="3070859" y="414527"/>
                  </a:lnTo>
                  <a:lnTo>
                    <a:pt x="2980943" y="440435"/>
                  </a:lnTo>
                  <a:lnTo>
                    <a:pt x="2892551" y="467867"/>
                  </a:lnTo>
                  <a:lnTo>
                    <a:pt x="2807207" y="495299"/>
                  </a:lnTo>
                  <a:lnTo>
                    <a:pt x="2724911" y="522731"/>
                  </a:lnTo>
                  <a:lnTo>
                    <a:pt x="2685287" y="537971"/>
                  </a:lnTo>
                  <a:lnTo>
                    <a:pt x="2645663" y="551687"/>
                  </a:lnTo>
                  <a:lnTo>
                    <a:pt x="2607563" y="565403"/>
                  </a:lnTo>
                  <a:lnTo>
                    <a:pt x="2569463" y="580643"/>
                  </a:lnTo>
                  <a:lnTo>
                    <a:pt x="2534411" y="595883"/>
                  </a:lnTo>
                  <a:lnTo>
                    <a:pt x="2497835" y="609599"/>
                  </a:lnTo>
                  <a:lnTo>
                    <a:pt x="2430779" y="640079"/>
                  </a:lnTo>
                  <a:lnTo>
                    <a:pt x="2398775" y="655319"/>
                  </a:lnTo>
                  <a:lnTo>
                    <a:pt x="2368295" y="669035"/>
                  </a:lnTo>
                  <a:lnTo>
                    <a:pt x="2307335" y="699515"/>
                  </a:lnTo>
                  <a:lnTo>
                    <a:pt x="2249423" y="729995"/>
                  </a:lnTo>
                  <a:lnTo>
                    <a:pt x="2221991" y="745235"/>
                  </a:lnTo>
                  <a:lnTo>
                    <a:pt x="2194559" y="761999"/>
                  </a:lnTo>
                  <a:lnTo>
                    <a:pt x="2168651" y="777239"/>
                  </a:lnTo>
                  <a:lnTo>
                    <a:pt x="2142743" y="794003"/>
                  </a:lnTo>
                  <a:lnTo>
                    <a:pt x="2092451" y="826007"/>
                  </a:lnTo>
                  <a:lnTo>
                    <a:pt x="2043683" y="859535"/>
                  </a:lnTo>
                  <a:lnTo>
                    <a:pt x="1996439" y="893063"/>
                  </a:lnTo>
                  <a:lnTo>
                    <a:pt x="1950719" y="928115"/>
                  </a:lnTo>
                  <a:lnTo>
                    <a:pt x="1904999" y="964691"/>
                  </a:lnTo>
                  <a:lnTo>
                    <a:pt x="1860803" y="1001267"/>
                  </a:lnTo>
                  <a:lnTo>
                    <a:pt x="1816607" y="1039367"/>
                  </a:lnTo>
                  <a:lnTo>
                    <a:pt x="1772411" y="1078991"/>
                  </a:lnTo>
                  <a:lnTo>
                    <a:pt x="1729739" y="1120139"/>
                  </a:lnTo>
                  <a:lnTo>
                    <a:pt x="1684019" y="1162811"/>
                  </a:lnTo>
                  <a:lnTo>
                    <a:pt x="1639823" y="1207007"/>
                  </a:lnTo>
                  <a:lnTo>
                    <a:pt x="1597151" y="1252727"/>
                  </a:lnTo>
                  <a:lnTo>
                    <a:pt x="1554479" y="1299971"/>
                  </a:lnTo>
                  <a:lnTo>
                    <a:pt x="1514855" y="1347215"/>
                  </a:lnTo>
                  <a:lnTo>
                    <a:pt x="1435607" y="1447799"/>
                  </a:lnTo>
                  <a:lnTo>
                    <a:pt x="1397507" y="1499615"/>
                  </a:lnTo>
                  <a:lnTo>
                    <a:pt x="1321307" y="1606295"/>
                  </a:lnTo>
                  <a:lnTo>
                    <a:pt x="1284731" y="1659635"/>
                  </a:lnTo>
                  <a:lnTo>
                    <a:pt x="1135379" y="1879091"/>
                  </a:lnTo>
                  <a:lnTo>
                    <a:pt x="1097279" y="1935479"/>
                  </a:lnTo>
                  <a:lnTo>
                    <a:pt x="1059179" y="1990343"/>
                  </a:lnTo>
                  <a:lnTo>
                    <a:pt x="1021079" y="2046731"/>
                  </a:lnTo>
                  <a:lnTo>
                    <a:pt x="981455" y="2103119"/>
                  </a:lnTo>
                  <a:lnTo>
                    <a:pt x="941831" y="2161031"/>
                  </a:lnTo>
                  <a:lnTo>
                    <a:pt x="822959" y="2339339"/>
                  </a:lnTo>
                  <a:lnTo>
                    <a:pt x="743711" y="2461259"/>
                  </a:lnTo>
                  <a:lnTo>
                    <a:pt x="665987" y="2581655"/>
                  </a:lnTo>
                  <a:lnTo>
                    <a:pt x="627887" y="2642615"/>
                  </a:lnTo>
                  <a:lnTo>
                    <a:pt x="554735" y="2761487"/>
                  </a:lnTo>
                  <a:lnTo>
                    <a:pt x="518159" y="2819399"/>
                  </a:lnTo>
                  <a:lnTo>
                    <a:pt x="483107" y="2877311"/>
                  </a:lnTo>
                  <a:lnTo>
                    <a:pt x="449579" y="2933699"/>
                  </a:lnTo>
                  <a:lnTo>
                    <a:pt x="385571" y="3046475"/>
                  </a:lnTo>
                  <a:lnTo>
                    <a:pt x="324611" y="3156203"/>
                  </a:lnTo>
                  <a:lnTo>
                    <a:pt x="294131" y="3209543"/>
                  </a:lnTo>
                  <a:lnTo>
                    <a:pt x="265175" y="3264407"/>
                  </a:lnTo>
                  <a:lnTo>
                    <a:pt x="210311" y="3371087"/>
                  </a:lnTo>
                  <a:lnTo>
                    <a:pt x="155447" y="3476243"/>
                  </a:lnTo>
                  <a:lnTo>
                    <a:pt x="102107" y="3581399"/>
                  </a:lnTo>
                  <a:lnTo>
                    <a:pt x="50291" y="3686555"/>
                  </a:lnTo>
                  <a:lnTo>
                    <a:pt x="0" y="3791711"/>
                  </a:lnTo>
                  <a:lnTo>
                    <a:pt x="7619" y="3794759"/>
                  </a:lnTo>
                  <a:lnTo>
                    <a:pt x="59435" y="3691127"/>
                  </a:lnTo>
                  <a:lnTo>
                    <a:pt x="111251" y="3585971"/>
                  </a:lnTo>
                  <a:lnTo>
                    <a:pt x="217931" y="3375659"/>
                  </a:lnTo>
                  <a:lnTo>
                    <a:pt x="245363" y="3322319"/>
                  </a:lnTo>
                  <a:lnTo>
                    <a:pt x="274319" y="3268979"/>
                  </a:lnTo>
                  <a:lnTo>
                    <a:pt x="303275" y="3214115"/>
                  </a:lnTo>
                  <a:lnTo>
                    <a:pt x="332231" y="3160775"/>
                  </a:lnTo>
                  <a:lnTo>
                    <a:pt x="393191" y="3051047"/>
                  </a:lnTo>
                  <a:lnTo>
                    <a:pt x="425195" y="2994659"/>
                  </a:lnTo>
                  <a:lnTo>
                    <a:pt x="458723" y="2939795"/>
                  </a:lnTo>
                  <a:lnTo>
                    <a:pt x="525779" y="2823971"/>
                  </a:lnTo>
                  <a:lnTo>
                    <a:pt x="562355" y="2766059"/>
                  </a:lnTo>
                  <a:lnTo>
                    <a:pt x="635507" y="2647187"/>
                  </a:lnTo>
                  <a:lnTo>
                    <a:pt x="673607" y="2586227"/>
                  </a:lnTo>
                  <a:lnTo>
                    <a:pt x="751331" y="2465831"/>
                  </a:lnTo>
                  <a:lnTo>
                    <a:pt x="830579" y="2345435"/>
                  </a:lnTo>
                  <a:lnTo>
                    <a:pt x="870203" y="2284475"/>
                  </a:lnTo>
                  <a:lnTo>
                    <a:pt x="909827" y="2225039"/>
                  </a:lnTo>
                  <a:lnTo>
                    <a:pt x="1028699" y="2051303"/>
                  </a:lnTo>
                  <a:lnTo>
                    <a:pt x="1066799" y="1996439"/>
                  </a:lnTo>
                  <a:lnTo>
                    <a:pt x="1106423" y="1940051"/>
                  </a:lnTo>
                  <a:lnTo>
                    <a:pt x="1142999" y="1885187"/>
                  </a:lnTo>
                  <a:lnTo>
                    <a:pt x="1217675" y="1773935"/>
                  </a:lnTo>
                  <a:lnTo>
                    <a:pt x="1292351" y="1665731"/>
                  </a:lnTo>
                  <a:lnTo>
                    <a:pt x="1328927" y="1610867"/>
                  </a:lnTo>
                  <a:lnTo>
                    <a:pt x="1367027" y="1557527"/>
                  </a:lnTo>
                  <a:lnTo>
                    <a:pt x="1443227" y="1453895"/>
                  </a:lnTo>
                  <a:lnTo>
                    <a:pt x="1481327" y="1403603"/>
                  </a:lnTo>
                  <a:lnTo>
                    <a:pt x="1522475" y="1353311"/>
                  </a:lnTo>
                  <a:lnTo>
                    <a:pt x="1562099" y="1306067"/>
                  </a:lnTo>
                  <a:lnTo>
                    <a:pt x="1604771" y="1258823"/>
                  </a:lnTo>
                  <a:lnTo>
                    <a:pt x="1647443" y="1213103"/>
                  </a:lnTo>
                  <a:lnTo>
                    <a:pt x="1691639" y="1168907"/>
                  </a:lnTo>
                  <a:lnTo>
                    <a:pt x="1780031" y="1086611"/>
                  </a:lnTo>
                  <a:lnTo>
                    <a:pt x="1822703" y="1046987"/>
                  </a:lnTo>
                  <a:lnTo>
                    <a:pt x="1911095" y="970787"/>
                  </a:lnTo>
                  <a:lnTo>
                    <a:pt x="2002535" y="900683"/>
                  </a:lnTo>
                  <a:lnTo>
                    <a:pt x="2048255" y="867155"/>
                  </a:lnTo>
                  <a:lnTo>
                    <a:pt x="2097023" y="833627"/>
                  </a:lnTo>
                  <a:lnTo>
                    <a:pt x="2147315" y="801623"/>
                  </a:lnTo>
                  <a:lnTo>
                    <a:pt x="2173223" y="784859"/>
                  </a:lnTo>
                  <a:lnTo>
                    <a:pt x="2253995" y="739139"/>
                  </a:lnTo>
                  <a:lnTo>
                    <a:pt x="2340863" y="693419"/>
                  </a:lnTo>
                  <a:lnTo>
                    <a:pt x="2435351" y="647699"/>
                  </a:lnTo>
                  <a:lnTo>
                    <a:pt x="2468879" y="633983"/>
                  </a:lnTo>
                  <a:lnTo>
                    <a:pt x="2502407" y="618743"/>
                  </a:lnTo>
                  <a:lnTo>
                    <a:pt x="2537459" y="603503"/>
                  </a:lnTo>
                  <a:lnTo>
                    <a:pt x="2574035" y="589787"/>
                  </a:lnTo>
                  <a:lnTo>
                    <a:pt x="2610611" y="574547"/>
                  </a:lnTo>
                  <a:lnTo>
                    <a:pt x="2648711" y="560831"/>
                  </a:lnTo>
                  <a:lnTo>
                    <a:pt x="2688335" y="547115"/>
                  </a:lnTo>
                  <a:lnTo>
                    <a:pt x="2727959" y="531875"/>
                  </a:lnTo>
                  <a:lnTo>
                    <a:pt x="2810255" y="504443"/>
                  </a:lnTo>
                  <a:lnTo>
                    <a:pt x="2895599" y="477011"/>
                  </a:lnTo>
                  <a:lnTo>
                    <a:pt x="2983991" y="449579"/>
                  </a:lnTo>
                  <a:lnTo>
                    <a:pt x="3073907" y="423671"/>
                  </a:lnTo>
                  <a:lnTo>
                    <a:pt x="3165347" y="399287"/>
                  </a:lnTo>
                  <a:lnTo>
                    <a:pt x="3256787" y="373379"/>
                  </a:lnTo>
                  <a:lnTo>
                    <a:pt x="3535679" y="304799"/>
                  </a:lnTo>
                  <a:lnTo>
                    <a:pt x="3628643" y="283463"/>
                  </a:lnTo>
                  <a:lnTo>
                    <a:pt x="3718559" y="263651"/>
                  </a:lnTo>
                  <a:lnTo>
                    <a:pt x="3808475" y="245363"/>
                  </a:lnTo>
                  <a:lnTo>
                    <a:pt x="3851147" y="236219"/>
                  </a:lnTo>
                  <a:lnTo>
                    <a:pt x="3895343" y="227075"/>
                  </a:lnTo>
                  <a:lnTo>
                    <a:pt x="3980687" y="210311"/>
                  </a:lnTo>
                  <a:lnTo>
                    <a:pt x="4069079" y="195071"/>
                  </a:lnTo>
                  <a:lnTo>
                    <a:pt x="4158995" y="181355"/>
                  </a:lnTo>
                  <a:lnTo>
                    <a:pt x="4338827" y="156971"/>
                  </a:lnTo>
                  <a:lnTo>
                    <a:pt x="4518659" y="135635"/>
                  </a:lnTo>
                  <a:lnTo>
                    <a:pt x="4695443" y="117347"/>
                  </a:lnTo>
                  <a:lnTo>
                    <a:pt x="4780787" y="109727"/>
                  </a:lnTo>
                  <a:lnTo>
                    <a:pt x="4823459" y="106679"/>
                  </a:lnTo>
                  <a:lnTo>
                    <a:pt x="4866131" y="102107"/>
                  </a:lnTo>
                  <a:lnTo>
                    <a:pt x="4907279" y="99059"/>
                  </a:lnTo>
                  <a:lnTo>
                    <a:pt x="4946903" y="94487"/>
                  </a:lnTo>
                  <a:lnTo>
                    <a:pt x="4988051" y="91439"/>
                  </a:lnTo>
                  <a:lnTo>
                    <a:pt x="5026151" y="88391"/>
                  </a:lnTo>
                  <a:lnTo>
                    <a:pt x="5065775" y="83819"/>
                  </a:lnTo>
                  <a:lnTo>
                    <a:pt x="5175503" y="74675"/>
                  </a:lnTo>
                  <a:lnTo>
                    <a:pt x="5210555" y="71627"/>
                  </a:lnTo>
                  <a:lnTo>
                    <a:pt x="5244083" y="67055"/>
                  </a:lnTo>
                  <a:lnTo>
                    <a:pt x="5277611" y="64007"/>
                  </a:lnTo>
                  <a:lnTo>
                    <a:pt x="5309615" y="60959"/>
                  </a:lnTo>
                  <a:lnTo>
                    <a:pt x="5401055" y="51815"/>
                  </a:lnTo>
                  <a:lnTo>
                    <a:pt x="5430011" y="50291"/>
                  </a:lnTo>
                  <a:lnTo>
                    <a:pt x="5458967" y="47243"/>
                  </a:lnTo>
                  <a:lnTo>
                    <a:pt x="5486399" y="44195"/>
                  </a:lnTo>
                  <a:lnTo>
                    <a:pt x="5513831" y="42671"/>
                  </a:lnTo>
                  <a:lnTo>
                    <a:pt x="5539739" y="39623"/>
                  </a:lnTo>
                  <a:lnTo>
                    <a:pt x="5591555" y="36575"/>
                  </a:lnTo>
                  <a:lnTo>
                    <a:pt x="5641847" y="32003"/>
                  </a:lnTo>
                  <a:lnTo>
                    <a:pt x="5689091" y="28955"/>
                  </a:lnTo>
                  <a:lnTo>
                    <a:pt x="5734811" y="25907"/>
                  </a:lnTo>
                  <a:lnTo>
                    <a:pt x="5779007" y="22859"/>
                  </a:lnTo>
                  <a:lnTo>
                    <a:pt x="5823203" y="21335"/>
                  </a:lnTo>
                  <a:lnTo>
                    <a:pt x="5864351" y="18287"/>
                  </a:lnTo>
                  <a:lnTo>
                    <a:pt x="5907023" y="15239"/>
                  </a:lnTo>
                  <a:lnTo>
                    <a:pt x="5946647" y="13715"/>
                  </a:lnTo>
                  <a:lnTo>
                    <a:pt x="6027419" y="9143"/>
                  </a:lnTo>
                  <a:close/>
                </a:path>
              </a:pathLst>
            </a:custGeom>
            <a:solidFill>
              <a:srgbClr val="668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5600" y="4724400"/>
              <a:ext cx="914399" cy="576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6200" y="3582924"/>
              <a:ext cx="914400" cy="6080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10200" y="2816352"/>
              <a:ext cx="914400" cy="5364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91400" y="2514600"/>
              <a:ext cx="914400" cy="5486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98338" y="6574025"/>
            <a:ext cx="481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latin typeface="Arial"/>
                <a:cs typeface="Arial"/>
              </a:rPr>
              <a:t>P</a:t>
            </a:r>
            <a:r>
              <a:rPr sz="1800" spc="-40" dirty="0">
                <a:latin typeface="Arial"/>
                <a:cs typeface="Arial"/>
              </a:rPr>
              <a:t>r</a:t>
            </a:r>
            <a:r>
              <a:rPr sz="1800" spc="65" dirty="0">
                <a:latin typeface="Arial"/>
                <a:cs typeface="Arial"/>
              </a:rPr>
              <a:t>i</a:t>
            </a:r>
            <a:r>
              <a:rPr sz="1800" spc="-170" dirty="0">
                <a:latin typeface="Arial"/>
                <a:cs typeface="Arial"/>
              </a:rPr>
              <a:t>c</a:t>
            </a:r>
            <a:r>
              <a:rPr sz="1800" spc="-14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5503" y="3896297"/>
            <a:ext cx="274320" cy="7956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1800" spc="-55" dirty="0">
                <a:latin typeface="Arial"/>
                <a:cs typeface="Arial"/>
              </a:rPr>
              <a:t>Comfort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61315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75" dirty="0"/>
              <a:t>Multi-objective</a:t>
            </a:r>
            <a:r>
              <a:rPr sz="4400" spc="-70" dirty="0"/>
              <a:t> </a:t>
            </a:r>
            <a:r>
              <a:rPr sz="4400" spc="-185" dirty="0"/>
              <a:t>optimization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24400" y="2438400"/>
            <a:ext cx="4114800" cy="3096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133" y="3234942"/>
            <a:ext cx="312801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latin typeface="Times New Roman"/>
                <a:cs typeface="Times New Roman"/>
              </a:rPr>
              <a:t>Two </a:t>
            </a:r>
            <a:r>
              <a:rPr sz="2800" spc="-5" dirty="0">
                <a:latin typeface="Times New Roman"/>
                <a:cs typeface="Times New Roman"/>
              </a:rPr>
              <a:t>objectives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24154" indent="-212090">
              <a:lnSpc>
                <a:spcPct val="100000"/>
              </a:lnSpc>
              <a:buFont typeface="Arial"/>
              <a:buChar char="•"/>
              <a:tabLst>
                <a:tab pos="224790" algn="l"/>
              </a:tabLst>
            </a:pPr>
            <a:r>
              <a:rPr sz="2800" spc="-10" dirty="0">
                <a:latin typeface="Times New Roman"/>
                <a:cs typeface="Times New Roman"/>
              </a:rPr>
              <a:t>Minimize </a:t>
            </a:r>
            <a:r>
              <a:rPr sz="2800" spc="-5" dirty="0">
                <a:latin typeface="Times New Roman"/>
                <a:cs typeface="Times New Roman"/>
              </a:rPr>
              <a:t>weight</a:t>
            </a:r>
            <a:endParaRPr sz="2800">
              <a:latin typeface="Times New Roman"/>
              <a:cs typeface="Times New Roman"/>
            </a:endParaRPr>
          </a:p>
          <a:p>
            <a:pPr marL="224154" indent="-212090">
              <a:lnSpc>
                <a:spcPct val="100000"/>
              </a:lnSpc>
              <a:buFont typeface="Arial"/>
              <a:buChar char="•"/>
              <a:tabLst>
                <a:tab pos="224790" algn="l"/>
              </a:tabLst>
            </a:pPr>
            <a:r>
              <a:rPr sz="2800" spc="-10" dirty="0">
                <a:latin typeface="Times New Roman"/>
                <a:cs typeface="Times New Roman"/>
              </a:rPr>
              <a:t>Minimize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deflection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61315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75" dirty="0"/>
              <a:t>Multi-objective</a:t>
            </a:r>
            <a:r>
              <a:rPr sz="4400" spc="-70" dirty="0"/>
              <a:t> </a:t>
            </a:r>
            <a:r>
              <a:rPr sz="4400" spc="-185" dirty="0"/>
              <a:t>optimization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581" y="1980691"/>
            <a:ext cx="7818120" cy="43338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80"/>
              </a:spcBef>
              <a:buClr>
                <a:srgbClr val="DD7F46"/>
              </a:buClr>
              <a:buSzPct val="59259"/>
              <a:buChar char="□"/>
              <a:tabLst>
                <a:tab pos="332105" algn="l"/>
                <a:tab pos="332740" algn="l"/>
              </a:tabLst>
            </a:pPr>
            <a:r>
              <a:rPr sz="2700" spc="-120" dirty="0">
                <a:latin typeface="Arial"/>
                <a:cs typeface="Arial"/>
              </a:rPr>
              <a:t>More </a:t>
            </a:r>
            <a:r>
              <a:rPr sz="2700" spc="-170" dirty="0">
                <a:latin typeface="Arial"/>
                <a:cs typeface="Arial"/>
              </a:rPr>
              <a:t>than </a:t>
            </a:r>
            <a:r>
              <a:rPr sz="2700" spc="-204" dirty="0">
                <a:latin typeface="Arial"/>
                <a:cs typeface="Arial"/>
              </a:rPr>
              <a:t>one</a:t>
            </a:r>
            <a:r>
              <a:rPr sz="2700" spc="295" dirty="0">
                <a:latin typeface="Arial"/>
                <a:cs typeface="Arial"/>
              </a:rPr>
              <a:t> </a:t>
            </a:r>
            <a:r>
              <a:rPr sz="2700" spc="-150" dirty="0">
                <a:latin typeface="Arial"/>
                <a:cs typeface="Arial"/>
              </a:rPr>
              <a:t>objectives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85"/>
              </a:spcBef>
              <a:buClr>
                <a:srgbClr val="DD7F46"/>
              </a:buClr>
              <a:buSzPct val="59259"/>
              <a:buChar char="□"/>
              <a:tabLst>
                <a:tab pos="332105" algn="l"/>
                <a:tab pos="332740" algn="l"/>
              </a:tabLst>
            </a:pPr>
            <a:r>
              <a:rPr sz="2700" spc="-140" dirty="0">
                <a:latin typeface="Arial"/>
                <a:cs typeface="Arial"/>
              </a:rPr>
              <a:t>Objectives </a:t>
            </a:r>
            <a:r>
              <a:rPr sz="2700" spc="-60" dirty="0">
                <a:latin typeface="Arial"/>
                <a:cs typeface="Arial"/>
              </a:rPr>
              <a:t>are </a:t>
            </a:r>
            <a:r>
              <a:rPr sz="2700" spc="-120" dirty="0">
                <a:latin typeface="Arial"/>
                <a:cs typeface="Arial"/>
              </a:rPr>
              <a:t>conflicting </a:t>
            </a:r>
            <a:r>
              <a:rPr sz="2700" spc="-170" dirty="0">
                <a:latin typeface="Arial"/>
                <a:cs typeface="Arial"/>
              </a:rPr>
              <a:t>in</a:t>
            </a:r>
            <a:r>
              <a:rPr sz="2700" spc="290" dirty="0">
                <a:latin typeface="Arial"/>
                <a:cs typeface="Arial"/>
              </a:rPr>
              <a:t> </a:t>
            </a:r>
            <a:r>
              <a:rPr sz="2700" spc="-140" dirty="0">
                <a:latin typeface="Arial"/>
                <a:cs typeface="Arial"/>
              </a:rPr>
              <a:t>nature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75"/>
              </a:spcBef>
              <a:buClr>
                <a:srgbClr val="DD7F46"/>
              </a:buClr>
              <a:buSzPct val="59259"/>
              <a:buChar char="□"/>
              <a:tabLst>
                <a:tab pos="332105" algn="l"/>
                <a:tab pos="332740" algn="l"/>
              </a:tabLst>
            </a:pPr>
            <a:r>
              <a:rPr sz="2700" spc="-120" dirty="0">
                <a:latin typeface="Arial"/>
                <a:cs typeface="Arial"/>
              </a:rPr>
              <a:t>Dealing </a:t>
            </a:r>
            <a:r>
              <a:rPr sz="2700" spc="-130" dirty="0">
                <a:latin typeface="Arial"/>
                <a:cs typeface="Arial"/>
              </a:rPr>
              <a:t>with </a:t>
            </a:r>
            <a:r>
              <a:rPr sz="2700" spc="-125" dirty="0">
                <a:latin typeface="Arial"/>
                <a:cs typeface="Arial"/>
              </a:rPr>
              <a:t>two </a:t>
            </a:r>
            <a:r>
              <a:rPr sz="2700" spc="-190" dirty="0">
                <a:latin typeface="Arial"/>
                <a:cs typeface="Arial"/>
              </a:rPr>
              <a:t>search</a:t>
            </a:r>
            <a:r>
              <a:rPr sz="2700" spc="340" dirty="0">
                <a:latin typeface="Arial"/>
                <a:cs typeface="Arial"/>
              </a:rPr>
              <a:t> </a:t>
            </a:r>
            <a:r>
              <a:rPr sz="2700" spc="-190" dirty="0">
                <a:latin typeface="Arial"/>
                <a:cs typeface="Arial"/>
              </a:rPr>
              <a:t>space</a:t>
            </a:r>
            <a:endParaRPr sz="27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320"/>
              </a:spcBef>
              <a:buClr>
                <a:srgbClr val="94B6D2"/>
              </a:buClr>
              <a:buSzPct val="68750"/>
              <a:buChar char="□"/>
              <a:tabLst>
                <a:tab pos="652780" algn="l"/>
              </a:tabLst>
            </a:pPr>
            <a:r>
              <a:rPr sz="2400" spc="-195" dirty="0">
                <a:latin typeface="Arial"/>
                <a:cs typeface="Arial"/>
              </a:rPr>
              <a:t>Decision </a:t>
            </a:r>
            <a:r>
              <a:rPr sz="2400" spc="-50" dirty="0">
                <a:latin typeface="Arial"/>
                <a:cs typeface="Arial"/>
              </a:rPr>
              <a:t>variable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315"/>
              </a:spcBef>
              <a:buClr>
                <a:srgbClr val="94B6D2"/>
              </a:buClr>
              <a:buSzPct val="68750"/>
              <a:buChar char="□"/>
              <a:tabLst>
                <a:tab pos="652780" algn="l"/>
              </a:tabLst>
            </a:pPr>
            <a:r>
              <a:rPr sz="2400" spc="-95" dirty="0">
                <a:latin typeface="Arial"/>
                <a:cs typeface="Arial"/>
              </a:rPr>
              <a:t>Objective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marL="332740" marR="90170" indent="-320040">
              <a:lnSpc>
                <a:spcPts val="2920"/>
              </a:lnSpc>
              <a:spcBef>
                <a:spcPts val="725"/>
              </a:spcBef>
              <a:buClr>
                <a:srgbClr val="DD7F46"/>
              </a:buClr>
              <a:buSzPct val="59259"/>
              <a:buChar char="□"/>
              <a:tabLst>
                <a:tab pos="332105" algn="l"/>
                <a:tab pos="332740" algn="l"/>
              </a:tabLst>
            </a:pPr>
            <a:r>
              <a:rPr sz="2700" spc="-190" dirty="0">
                <a:latin typeface="Arial"/>
                <a:cs typeface="Arial"/>
              </a:rPr>
              <a:t>Unique </a:t>
            </a:r>
            <a:r>
              <a:rPr sz="2700" spc="-125" dirty="0">
                <a:latin typeface="Arial"/>
                <a:cs typeface="Arial"/>
              </a:rPr>
              <a:t>mapping </a:t>
            </a:r>
            <a:r>
              <a:rPr sz="2700" spc="-145" dirty="0">
                <a:latin typeface="Arial"/>
                <a:cs typeface="Arial"/>
              </a:rPr>
              <a:t>between </a:t>
            </a:r>
            <a:r>
              <a:rPr sz="2700" spc="-165" dirty="0">
                <a:latin typeface="Arial"/>
                <a:cs typeface="Arial"/>
              </a:rPr>
              <a:t>the </a:t>
            </a:r>
            <a:r>
              <a:rPr sz="2700" spc="-150" dirty="0">
                <a:latin typeface="Arial"/>
                <a:cs typeface="Arial"/>
              </a:rPr>
              <a:t>objectives </a:t>
            </a:r>
            <a:r>
              <a:rPr sz="2700" spc="-114" dirty="0">
                <a:latin typeface="Arial"/>
                <a:cs typeface="Arial"/>
              </a:rPr>
              <a:t>and </a:t>
            </a:r>
            <a:r>
              <a:rPr sz="2700" spc="-100" dirty="0">
                <a:latin typeface="Arial"/>
                <a:cs typeface="Arial"/>
              </a:rPr>
              <a:t>often </a:t>
            </a:r>
            <a:r>
              <a:rPr sz="2700" spc="-165" dirty="0">
                <a:latin typeface="Arial"/>
                <a:cs typeface="Arial"/>
              </a:rPr>
              <a:t>the  </a:t>
            </a:r>
            <a:r>
              <a:rPr sz="2700" spc="-125" dirty="0">
                <a:latin typeface="Arial"/>
                <a:cs typeface="Arial"/>
              </a:rPr>
              <a:t>mapping </a:t>
            </a:r>
            <a:r>
              <a:rPr sz="2700" spc="-235" dirty="0">
                <a:latin typeface="Arial"/>
                <a:cs typeface="Arial"/>
              </a:rPr>
              <a:t>is</a:t>
            </a:r>
            <a:r>
              <a:rPr sz="2700" spc="114" dirty="0">
                <a:latin typeface="Arial"/>
                <a:cs typeface="Arial"/>
              </a:rPr>
              <a:t> </a:t>
            </a:r>
            <a:r>
              <a:rPr sz="2700" spc="-130" dirty="0">
                <a:latin typeface="Arial"/>
                <a:cs typeface="Arial"/>
              </a:rPr>
              <a:t>non-linear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35"/>
              </a:spcBef>
              <a:buClr>
                <a:srgbClr val="DD7F46"/>
              </a:buClr>
              <a:buSzPct val="59259"/>
              <a:buChar char="□"/>
              <a:tabLst>
                <a:tab pos="332105" algn="l"/>
                <a:tab pos="332740" algn="l"/>
              </a:tabLst>
            </a:pPr>
            <a:r>
              <a:rPr sz="2700" spc="-140" dirty="0">
                <a:latin typeface="Arial"/>
                <a:cs typeface="Arial"/>
              </a:rPr>
              <a:t>Properties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of</a:t>
            </a:r>
            <a:r>
              <a:rPr sz="2700" spc="75" dirty="0">
                <a:latin typeface="Arial"/>
                <a:cs typeface="Arial"/>
              </a:rPr>
              <a:t> </a:t>
            </a:r>
            <a:r>
              <a:rPr sz="2700" spc="-165" dirty="0">
                <a:latin typeface="Arial"/>
                <a:cs typeface="Arial"/>
              </a:rPr>
              <a:t>the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125" dirty="0">
                <a:latin typeface="Arial"/>
                <a:cs typeface="Arial"/>
              </a:rPr>
              <a:t>two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spc="-190" dirty="0">
                <a:latin typeface="Arial"/>
                <a:cs typeface="Arial"/>
              </a:rPr>
              <a:t>search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190" dirty="0">
                <a:latin typeface="Arial"/>
                <a:cs typeface="Arial"/>
              </a:rPr>
              <a:t>space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-60" dirty="0">
                <a:latin typeface="Arial"/>
                <a:cs typeface="Arial"/>
              </a:rPr>
              <a:t>are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spc="-160" dirty="0">
                <a:latin typeface="Arial"/>
                <a:cs typeface="Arial"/>
              </a:rPr>
              <a:t>not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140" dirty="0">
                <a:latin typeface="Arial"/>
                <a:cs typeface="Arial"/>
              </a:rPr>
              <a:t>similar</a:t>
            </a:r>
            <a:endParaRPr sz="2700">
              <a:latin typeface="Arial"/>
              <a:cs typeface="Arial"/>
            </a:endParaRPr>
          </a:p>
          <a:p>
            <a:pPr marL="332740" marR="5080" indent="-320040">
              <a:lnSpc>
                <a:spcPts val="2920"/>
              </a:lnSpc>
              <a:spcBef>
                <a:spcPts val="735"/>
              </a:spcBef>
              <a:buClr>
                <a:srgbClr val="DD7F46"/>
              </a:buClr>
              <a:buSzPct val="59259"/>
              <a:buChar char="□"/>
              <a:tabLst>
                <a:tab pos="332105" algn="l"/>
                <a:tab pos="332740" algn="l"/>
              </a:tabLst>
            </a:pPr>
            <a:r>
              <a:rPr sz="2700" spc="-140" dirty="0">
                <a:latin typeface="Arial"/>
                <a:cs typeface="Arial"/>
              </a:rPr>
              <a:t>Proximity </a:t>
            </a:r>
            <a:r>
              <a:rPr sz="2700" dirty="0">
                <a:latin typeface="Arial"/>
                <a:cs typeface="Arial"/>
              </a:rPr>
              <a:t>of </a:t>
            </a:r>
            <a:r>
              <a:rPr sz="2700" spc="-125" dirty="0">
                <a:latin typeface="Arial"/>
                <a:cs typeface="Arial"/>
              </a:rPr>
              <a:t>two </a:t>
            </a:r>
            <a:r>
              <a:rPr sz="2700" spc="-210" dirty="0">
                <a:latin typeface="Arial"/>
                <a:cs typeface="Arial"/>
              </a:rPr>
              <a:t>solutions </a:t>
            </a:r>
            <a:r>
              <a:rPr sz="2700" spc="-170" dirty="0">
                <a:latin typeface="Arial"/>
                <a:cs typeface="Arial"/>
              </a:rPr>
              <a:t>in </a:t>
            </a:r>
            <a:r>
              <a:rPr sz="2700" spc="-204" dirty="0">
                <a:latin typeface="Arial"/>
                <a:cs typeface="Arial"/>
              </a:rPr>
              <a:t>one </a:t>
            </a:r>
            <a:r>
              <a:rPr sz="2700" spc="-190" dirty="0">
                <a:latin typeface="Arial"/>
                <a:cs typeface="Arial"/>
              </a:rPr>
              <a:t>search space </a:t>
            </a:r>
            <a:r>
              <a:rPr sz="2700" spc="-195" dirty="0">
                <a:latin typeface="Arial"/>
                <a:cs typeface="Arial"/>
              </a:rPr>
              <a:t>does </a:t>
            </a:r>
            <a:r>
              <a:rPr sz="2700" spc="-160" dirty="0">
                <a:latin typeface="Arial"/>
                <a:cs typeface="Arial"/>
              </a:rPr>
              <a:t>not  </a:t>
            </a:r>
            <a:r>
              <a:rPr sz="2700" spc="-235" dirty="0">
                <a:latin typeface="Arial"/>
                <a:cs typeface="Arial"/>
              </a:rPr>
              <a:t>mean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-90" dirty="0">
                <a:latin typeface="Arial"/>
                <a:cs typeface="Arial"/>
              </a:rPr>
              <a:t>proximity </a:t>
            </a:r>
            <a:r>
              <a:rPr sz="2700" spc="-170" dirty="0">
                <a:latin typeface="Arial"/>
                <a:cs typeface="Arial"/>
              </a:rPr>
              <a:t>in </a:t>
            </a:r>
            <a:r>
              <a:rPr sz="2700" spc="-130" dirty="0">
                <a:latin typeface="Arial"/>
                <a:cs typeface="Arial"/>
              </a:rPr>
              <a:t>other </a:t>
            </a:r>
            <a:r>
              <a:rPr sz="2700" spc="-190" dirty="0">
                <a:latin typeface="Arial"/>
                <a:cs typeface="Arial"/>
              </a:rPr>
              <a:t>search</a:t>
            </a:r>
            <a:r>
              <a:rPr sz="2700" spc="75" dirty="0">
                <a:latin typeface="Arial"/>
                <a:cs typeface="Arial"/>
              </a:rPr>
              <a:t> </a:t>
            </a:r>
            <a:r>
              <a:rPr sz="2700" spc="-190" dirty="0">
                <a:latin typeface="Arial"/>
                <a:cs typeface="Arial"/>
              </a:rPr>
              <a:t>space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8581" y="801115"/>
            <a:ext cx="61315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75" dirty="0">
                <a:solidFill>
                  <a:srgbClr val="765E54"/>
                </a:solidFill>
                <a:latin typeface="Arial"/>
                <a:cs typeface="Arial"/>
              </a:rPr>
              <a:t>Multi-objective</a:t>
            </a:r>
            <a:r>
              <a:rPr sz="4400" spc="-70" dirty="0">
                <a:solidFill>
                  <a:srgbClr val="765E54"/>
                </a:solidFill>
                <a:latin typeface="Arial"/>
                <a:cs typeface="Arial"/>
              </a:rPr>
              <a:t> </a:t>
            </a:r>
            <a:r>
              <a:rPr sz="4400" spc="-185" dirty="0">
                <a:solidFill>
                  <a:srgbClr val="765E54"/>
                </a:solidFill>
                <a:latin typeface="Arial"/>
                <a:cs typeface="Arial"/>
              </a:rPr>
              <a:t>optimization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3993" y="2895600"/>
            <a:ext cx="6714743" cy="265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68171"/>
            <a:ext cx="7984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/>
              <a:t>Vector </a:t>
            </a:r>
            <a:r>
              <a:rPr sz="3600" spc="-204" dirty="0"/>
              <a:t>Evaluated </a:t>
            </a:r>
            <a:r>
              <a:rPr sz="3600" spc="-190" dirty="0"/>
              <a:t>Genetic </a:t>
            </a:r>
            <a:r>
              <a:rPr sz="3600" spc="-170" dirty="0"/>
              <a:t>Algorithm</a:t>
            </a:r>
            <a:r>
              <a:rPr sz="3600" spc="525" dirty="0"/>
              <a:t> </a:t>
            </a:r>
            <a:r>
              <a:rPr sz="3600" spc="-300" dirty="0"/>
              <a:t>(VEGA)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88008" y="2731008"/>
            <a:ext cx="6884034" cy="2769235"/>
            <a:chOff x="1588008" y="2731008"/>
            <a:chExt cx="6884034" cy="2769235"/>
          </a:xfrm>
        </p:grpSpPr>
        <p:sp>
          <p:nvSpPr>
            <p:cNvPr id="6" name="object 6"/>
            <p:cNvSpPr/>
            <p:nvPr/>
          </p:nvSpPr>
          <p:spPr>
            <a:xfrm>
              <a:off x="2819400" y="5029200"/>
              <a:ext cx="751331" cy="457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07208" y="5017008"/>
              <a:ext cx="777240" cy="483234"/>
            </a:xfrm>
            <a:custGeom>
              <a:avLst/>
              <a:gdLst/>
              <a:ahLst/>
              <a:cxnLst/>
              <a:rect l="l" t="t" r="r" b="b"/>
              <a:pathLst>
                <a:path w="777239" h="483235">
                  <a:moveTo>
                    <a:pt x="777240" y="473964"/>
                  </a:moveTo>
                  <a:lnTo>
                    <a:pt x="777240" y="9144"/>
                  </a:lnTo>
                  <a:lnTo>
                    <a:pt x="774192" y="4572"/>
                  </a:lnTo>
                  <a:lnTo>
                    <a:pt x="771144" y="3048"/>
                  </a:lnTo>
                  <a:lnTo>
                    <a:pt x="768096" y="0"/>
                  </a:lnTo>
                  <a:lnTo>
                    <a:pt x="760476" y="0"/>
                  </a:lnTo>
                  <a:lnTo>
                    <a:pt x="9144" y="228600"/>
                  </a:lnTo>
                  <a:lnTo>
                    <a:pt x="4572" y="231648"/>
                  </a:lnTo>
                  <a:lnTo>
                    <a:pt x="0" y="236220"/>
                  </a:lnTo>
                  <a:lnTo>
                    <a:pt x="0" y="246888"/>
                  </a:lnTo>
                  <a:lnTo>
                    <a:pt x="4572" y="251460"/>
                  </a:lnTo>
                  <a:lnTo>
                    <a:pt x="9144" y="252984"/>
                  </a:lnTo>
                  <a:lnTo>
                    <a:pt x="16764" y="255302"/>
                  </a:lnTo>
                  <a:lnTo>
                    <a:pt x="16764" y="228600"/>
                  </a:lnTo>
                  <a:lnTo>
                    <a:pt x="56835" y="240792"/>
                  </a:lnTo>
                  <a:lnTo>
                    <a:pt x="751332" y="29484"/>
                  </a:lnTo>
                  <a:lnTo>
                    <a:pt x="751332" y="12192"/>
                  </a:lnTo>
                  <a:lnTo>
                    <a:pt x="768096" y="24384"/>
                  </a:lnTo>
                  <a:lnTo>
                    <a:pt x="768096" y="483108"/>
                  </a:lnTo>
                  <a:lnTo>
                    <a:pt x="771144" y="480060"/>
                  </a:lnTo>
                  <a:lnTo>
                    <a:pt x="774192" y="478536"/>
                  </a:lnTo>
                  <a:lnTo>
                    <a:pt x="777240" y="473964"/>
                  </a:lnTo>
                  <a:close/>
                </a:path>
                <a:path w="777239" h="483235">
                  <a:moveTo>
                    <a:pt x="56835" y="240792"/>
                  </a:moveTo>
                  <a:lnTo>
                    <a:pt x="16764" y="228600"/>
                  </a:lnTo>
                  <a:lnTo>
                    <a:pt x="16764" y="252984"/>
                  </a:lnTo>
                  <a:lnTo>
                    <a:pt x="56835" y="240792"/>
                  </a:lnTo>
                  <a:close/>
                </a:path>
                <a:path w="777239" h="483235">
                  <a:moveTo>
                    <a:pt x="768096" y="457200"/>
                  </a:moveTo>
                  <a:lnTo>
                    <a:pt x="56835" y="240792"/>
                  </a:lnTo>
                  <a:lnTo>
                    <a:pt x="16764" y="252984"/>
                  </a:lnTo>
                  <a:lnTo>
                    <a:pt x="16764" y="255302"/>
                  </a:lnTo>
                  <a:lnTo>
                    <a:pt x="751332" y="478801"/>
                  </a:lnTo>
                  <a:lnTo>
                    <a:pt x="751332" y="469392"/>
                  </a:lnTo>
                  <a:lnTo>
                    <a:pt x="768096" y="457200"/>
                  </a:lnTo>
                  <a:close/>
                </a:path>
                <a:path w="777239" h="483235">
                  <a:moveTo>
                    <a:pt x="768096" y="24384"/>
                  </a:moveTo>
                  <a:lnTo>
                    <a:pt x="751332" y="12192"/>
                  </a:lnTo>
                  <a:lnTo>
                    <a:pt x="751332" y="29484"/>
                  </a:lnTo>
                  <a:lnTo>
                    <a:pt x="768096" y="24384"/>
                  </a:lnTo>
                  <a:close/>
                </a:path>
                <a:path w="777239" h="483235">
                  <a:moveTo>
                    <a:pt x="768096" y="457200"/>
                  </a:moveTo>
                  <a:lnTo>
                    <a:pt x="768096" y="24384"/>
                  </a:lnTo>
                  <a:lnTo>
                    <a:pt x="751332" y="29484"/>
                  </a:lnTo>
                  <a:lnTo>
                    <a:pt x="751332" y="452099"/>
                  </a:lnTo>
                  <a:lnTo>
                    <a:pt x="768096" y="457200"/>
                  </a:lnTo>
                  <a:close/>
                </a:path>
                <a:path w="777239" h="483235">
                  <a:moveTo>
                    <a:pt x="768096" y="483108"/>
                  </a:moveTo>
                  <a:lnTo>
                    <a:pt x="768096" y="457200"/>
                  </a:lnTo>
                  <a:lnTo>
                    <a:pt x="751332" y="469392"/>
                  </a:lnTo>
                  <a:lnTo>
                    <a:pt x="751332" y="478801"/>
                  </a:lnTo>
                  <a:lnTo>
                    <a:pt x="760476" y="481584"/>
                  </a:lnTo>
                  <a:lnTo>
                    <a:pt x="763524" y="483108"/>
                  </a:lnTo>
                  <a:lnTo>
                    <a:pt x="768096" y="4831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30067" y="4572000"/>
              <a:ext cx="751331" cy="4571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7876" y="4559808"/>
              <a:ext cx="777240" cy="483234"/>
            </a:xfrm>
            <a:custGeom>
              <a:avLst/>
              <a:gdLst/>
              <a:ahLst/>
              <a:cxnLst/>
              <a:rect l="l" t="t" r="r" b="b"/>
              <a:pathLst>
                <a:path w="777239" h="483235">
                  <a:moveTo>
                    <a:pt x="777240" y="473964"/>
                  </a:moveTo>
                  <a:lnTo>
                    <a:pt x="777240" y="9144"/>
                  </a:lnTo>
                  <a:lnTo>
                    <a:pt x="774192" y="4572"/>
                  </a:lnTo>
                  <a:lnTo>
                    <a:pt x="771144" y="3048"/>
                  </a:lnTo>
                  <a:lnTo>
                    <a:pt x="768096" y="0"/>
                  </a:lnTo>
                  <a:lnTo>
                    <a:pt x="760476" y="0"/>
                  </a:lnTo>
                  <a:lnTo>
                    <a:pt x="9144" y="228600"/>
                  </a:lnTo>
                  <a:lnTo>
                    <a:pt x="3048" y="231648"/>
                  </a:lnTo>
                  <a:lnTo>
                    <a:pt x="0" y="236220"/>
                  </a:lnTo>
                  <a:lnTo>
                    <a:pt x="0" y="246888"/>
                  </a:lnTo>
                  <a:lnTo>
                    <a:pt x="3048" y="251460"/>
                  </a:lnTo>
                  <a:lnTo>
                    <a:pt x="9144" y="252984"/>
                  </a:lnTo>
                  <a:lnTo>
                    <a:pt x="16764" y="255302"/>
                  </a:lnTo>
                  <a:lnTo>
                    <a:pt x="16764" y="228600"/>
                  </a:lnTo>
                  <a:lnTo>
                    <a:pt x="56835" y="240792"/>
                  </a:lnTo>
                  <a:lnTo>
                    <a:pt x="751332" y="29484"/>
                  </a:lnTo>
                  <a:lnTo>
                    <a:pt x="751332" y="12192"/>
                  </a:lnTo>
                  <a:lnTo>
                    <a:pt x="768096" y="24384"/>
                  </a:lnTo>
                  <a:lnTo>
                    <a:pt x="768096" y="483108"/>
                  </a:lnTo>
                  <a:lnTo>
                    <a:pt x="771144" y="480060"/>
                  </a:lnTo>
                  <a:lnTo>
                    <a:pt x="774192" y="478536"/>
                  </a:lnTo>
                  <a:lnTo>
                    <a:pt x="777240" y="473964"/>
                  </a:lnTo>
                  <a:close/>
                </a:path>
                <a:path w="777239" h="483235">
                  <a:moveTo>
                    <a:pt x="56835" y="240792"/>
                  </a:moveTo>
                  <a:lnTo>
                    <a:pt x="16764" y="228600"/>
                  </a:lnTo>
                  <a:lnTo>
                    <a:pt x="16764" y="252984"/>
                  </a:lnTo>
                  <a:lnTo>
                    <a:pt x="56835" y="240792"/>
                  </a:lnTo>
                  <a:close/>
                </a:path>
                <a:path w="777239" h="483235">
                  <a:moveTo>
                    <a:pt x="768096" y="457200"/>
                  </a:moveTo>
                  <a:lnTo>
                    <a:pt x="56835" y="240792"/>
                  </a:lnTo>
                  <a:lnTo>
                    <a:pt x="16764" y="252984"/>
                  </a:lnTo>
                  <a:lnTo>
                    <a:pt x="16764" y="255302"/>
                  </a:lnTo>
                  <a:lnTo>
                    <a:pt x="751332" y="478801"/>
                  </a:lnTo>
                  <a:lnTo>
                    <a:pt x="751332" y="469392"/>
                  </a:lnTo>
                  <a:lnTo>
                    <a:pt x="768096" y="457200"/>
                  </a:lnTo>
                  <a:close/>
                </a:path>
                <a:path w="777239" h="483235">
                  <a:moveTo>
                    <a:pt x="768096" y="24384"/>
                  </a:moveTo>
                  <a:lnTo>
                    <a:pt x="751332" y="12192"/>
                  </a:lnTo>
                  <a:lnTo>
                    <a:pt x="751332" y="29484"/>
                  </a:lnTo>
                  <a:lnTo>
                    <a:pt x="768096" y="24384"/>
                  </a:lnTo>
                  <a:close/>
                </a:path>
                <a:path w="777239" h="483235">
                  <a:moveTo>
                    <a:pt x="768096" y="457200"/>
                  </a:moveTo>
                  <a:lnTo>
                    <a:pt x="768096" y="24384"/>
                  </a:lnTo>
                  <a:lnTo>
                    <a:pt x="751332" y="29484"/>
                  </a:lnTo>
                  <a:lnTo>
                    <a:pt x="751332" y="452099"/>
                  </a:lnTo>
                  <a:lnTo>
                    <a:pt x="768096" y="457200"/>
                  </a:lnTo>
                  <a:close/>
                </a:path>
                <a:path w="777239" h="483235">
                  <a:moveTo>
                    <a:pt x="768096" y="483108"/>
                  </a:moveTo>
                  <a:lnTo>
                    <a:pt x="768096" y="457200"/>
                  </a:lnTo>
                  <a:lnTo>
                    <a:pt x="751332" y="469392"/>
                  </a:lnTo>
                  <a:lnTo>
                    <a:pt x="751332" y="478801"/>
                  </a:lnTo>
                  <a:lnTo>
                    <a:pt x="760476" y="481584"/>
                  </a:lnTo>
                  <a:lnTo>
                    <a:pt x="763524" y="483108"/>
                  </a:lnTo>
                  <a:lnTo>
                    <a:pt x="768096" y="4831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19400" y="4114799"/>
              <a:ext cx="751331" cy="457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07208" y="4102608"/>
              <a:ext cx="777240" cy="483234"/>
            </a:xfrm>
            <a:custGeom>
              <a:avLst/>
              <a:gdLst/>
              <a:ahLst/>
              <a:cxnLst/>
              <a:rect l="l" t="t" r="r" b="b"/>
              <a:pathLst>
                <a:path w="777239" h="483235">
                  <a:moveTo>
                    <a:pt x="777240" y="473964"/>
                  </a:moveTo>
                  <a:lnTo>
                    <a:pt x="777240" y="9144"/>
                  </a:lnTo>
                  <a:lnTo>
                    <a:pt x="774192" y="4572"/>
                  </a:lnTo>
                  <a:lnTo>
                    <a:pt x="771144" y="3048"/>
                  </a:lnTo>
                  <a:lnTo>
                    <a:pt x="768096" y="0"/>
                  </a:lnTo>
                  <a:lnTo>
                    <a:pt x="760476" y="0"/>
                  </a:lnTo>
                  <a:lnTo>
                    <a:pt x="9144" y="228600"/>
                  </a:lnTo>
                  <a:lnTo>
                    <a:pt x="4572" y="231648"/>
                  </a:lnTo>
                  <a:lnTo>
                    <a:pt x="0" y="236220"/>
                  </a:lnTo>
                  <a:lnTo>
                    <a:pt x="0" y="246888"/>
                  </a:lnTo>
                  <a:lnTo>
                    <a:pt x="4572" y="251460"/>
                  </a:lnTo>
                  <a:lnTo>
                    <a:pt x="9144" y="252984"/>
                  </a:lnTo>
                  <a:lnTo>
                    <a:pt x="16764" y="255302"/>
                  </a:lnTo>
                  <a:lnTo>
                    <a:pt x="16764" y="228600"/>
                  </a:lnTo>
                  <a:lnTo>
                    <a:pt x="56835" y="240792"/>
                  </a:lnTo>
                  <a:lnTo>
                    <a:pt x="751332" y="29484"/>
                  </a:lnTo>
                  <a:lnTo>
                    <a:pt x="751332" y="12192"/>
                  </a:lnTo>
                  <a:lnTo>
                    <a:pt x="768096" y="24384"/>
                  </a:lnTo>
                  <a:lnTo>
                    <a:pt x="768096" y="483108"/>
                  </a:lnTo>
                  <a:lnTo>
                    <a:pt x="771144" y="480060"/>
                  </a:lnTo>
                  <a:lnTo>
                    <a:pt x="774192" y="478536"/>
                  </a:lnTo>
                  <a:lnTo>
                    <a:pt x="777240" y="473964"/>
                  </a:lnTo>
                  <a:close/>
                </a:path>
                <a:path w="777239" h="483235">
                  <a:moveTo>
                    <a:pt x="56835" y="240792"/>
                  </a:moveTo>
                  <a:lnTo>
                    <a:pt x="16764" y="228600"/>
                  </a:lnTo>
                  <a:lnTo>
                    <a:pt x="16764" y="252984"/>
                  </a:lnTo>
                  <a:lnTo>
                    <a:pt x="56835" y="240792"/>
                  </a:lnTo>
                  <a:close/>
                </a:path>
                <a:path w="777239" h="483235">
                  <a:moveTo>
                    <a:pt x="768096" y="457200"/>
                  </a:moveTo>
                  <a:lnTo>
                    <a:pt x="56835" y="240792"/>
                  </a:lnTo>
                  <a:lnTo>
                    <a:pt x="16764" y="252984"/>
                  </a:lnTo>
                  <a:lnTo>
                    <a:pt x="16764" y="255302"/>
                  </a:lnTo>
                  <a:lnTo>
                    <a:pt x="751332" y="478801"/>
                  </a:lnTo>
                  <a:lnTo>
                    <a:pt x="751332" y="469392"/>
                  </a:lnTo>
                  <a:lnTo>
                    <a:pt x="768096" y="457200"/>
                  </a:lnTo>
                  <a:close/>
                </a:path>
                <a:path w="777239" h="483235">
                  <a:moveTo>
                    <a:pt x="768096" y="24384"/>
                  </a:moveTo>
                  <a:lnTo>
                    <a:pt x="751332" y="12192"/>
                  </a:lnTo>
                  <a:lnTo>
                    <a:pt x="751332" y="29484"/>
                  </a:lnTo>
                  <a:lnTo>
                    <a:pt x="768096" y="24384"/>
                  </a:lnTo>
                  <a:close/>
                </a:path>
                <a:path w="777239" h="483235">
                  <a:moveTo>
                    <a:pt x="768096" y="457200"/>
                  </a:moveTo>
                  <a:lnTo>
                    <a:pt x="768096" y="24384"/>
                  </a:lnTo>
                  <a:lnTo>
                    <a:pt x="751332" y="29484"/>
                  </a:lnTo>
                  <a:lnTo>
                    <a:pt x="751332" y="452099"/>
                  </a:lnTo>
                  <a:lnTo>
                    <a:pt x="768096" y="457200"/>
                  </a:lnTo>
                  <a:close/>
                </a:path>
                <a:path w="777239" h="483235">
                  <a:moveTo>
                    <a:pt x="768096" y="483108"/>
                  </a:moveTo>
                  <a:lnTo>
                    <a:pt x="768096" y="457200"/>
                  </a:lnTo>
                  <a:lnTo>
                    <a:pt x="751332" y="469392"/>
                  </a:lnTo>
                  <a:lnTo>
                    <a:pt x="751332" y="478801"/>
                  </a:lnTo>
                  <a:lnTo>
                    <a:pt x="760476" y="481584"/>
                  </a:lnTo>
                  <a:lnTo>
                    <a:pt x="763524" y="483108"/>
                  </a:lnTo>
                  <a:lnTo>
                    <a:pt x="768096" y="4831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30067" y="3657600"/>
              <a:ext cx="751331" cy="4571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17876" y="3645408"/>
              <a:ext cx="777240" cy="483234"/>
            </a:xfrm>
            <a:custGeom>
              <a:avLst/>
              <a:gdLst/>
              <a:ahLst/>
              <a:cxnLst/>
              <a:rect l="l" t="t" r="r" b="b"/>
              <a:pathLst>
                <a:path w="777239" h="483235">
                  <a:moveTo>
                    <a:pt x="777240" y="473964"/>
                  </a:moveTo>
                  <a:lnTo>
                    <a:pt x="777240" y="9144"/>
                  </a:lnTo>
                  <a:lnTo>
                    <a:pt x="774192" y="4572"/>
                  </a:lnTo>
                  <a:lnTo>
                    <a:pt x="771144" y="3048"/>
                  </a:lnTo>
                  <a:lnTo>
                    <a:pt x="768096" y="0"/>
                  </a:lnTo>
                  <a:lnTo>
                    <a:pt x="760476" y="0"/>
                  </a:lnTo>
                  <a:lnTo>
                    <a:pt x="9144" y="228600"/>
                  </a:lnTo>
                  <a:lnTo>
                    <a:pt x="3048" y="231648"/>
                  </a:lnTo>
                  <a:lnTo>
                    <a:pt x="0" y="236220"/>
                  </a:lnTo>
                  <a:lnTo>
                    <a:pt x="0" y="246888"/>
                  </a:lnTo>
                  <a:lnTo>
                    <a:pt x="3048" y="251460"/>
                  </a:lnTo>
                  <a:lnTo>
                    <a:pt x="9144" y="252984"/>
                  </a:lnTo>
                  <a:lnTo>
                    <a:pt x="16764" y="255302"/>
                  </a:lnTo>
                  <a:lnTo>
                    <a:pt x="16764" y="228600"/>
                  </a:lnTo>
                  <a:lnTo>
                    <a:pt x="56835" y="240792"/>
                  </a:lnTo>
                  <a:lnTo>
                    <a:pt x="751332" y="29484"/>
                  </a:lnTo>
                  <a:lnTo>
                    <a:pt x="751332" y="12192"/>
                  </a:lnTo>
                  <a:lnTo>
                    <a:pt x="768096" y="24384"/>
                  </a:lnTo>
                  <a:lnTo>
                    <a:pt x="768096" y="483108"/>
                  </a:lnTo>
                  <a:lnTo>
                    <a:pt x="771144" y="480060"/>
                  </a:lnTo>
                  <a:lnTo>
                    <a:pt x="774192" y="478536"/>
                  </a:lnTo>
                  <a:lnTo>
                    <a:pt x="777240" y="473964"/>
                  </a:lnTo>
                  <a:close/>
                </a:path>
                <a:path w="777239" h="483235">
                  <a:moveTo>
                    <a:pt x="56835" y="240792"/>
                  </a:moveTo>
                  <a:lnTo>
                    <a:pt x="16764" y="228600"/>
                  </a:lnTo>
                  <a:lnTo>
                    <a:pt x="16764" y="252984"/>
                  </a:lnTo>
                  <a:lnTo>
                    <a:pt x="56835" y="240792"/>
                  </a:lnTo>
                  <a:close/>
                </a:path>
                <a:path w="777239" h="483235">
                  <a:moveTo>
                    <a:pt x="768096" y="457200"/>
                  </a:moveTo>
                  <a:lnTo>
                    <a:pt x="56835" y="240792"/>
                  </a:lnTo>
                  <a:lnTo>
                    <a:pt x="16764" y="252984"/>
                  </a:lnTo>
                  <a:lnTo>
                    <a:pt x="16764" y="255302"/>
                  </a:lnTo>
                  <a:lnTo>
                    <a:pt x="751332" y="478801"/>
                  </a:lnTo>
                  <a:lnTo>
                    <a:pt x="751332" y="469392"/>
                  </a:lnTo>
                  <a:lnTo>
                    <a:pt x="768096" y="457200"/>
                  </a:lnTo>
                  <a:close/>
                </a:path>
                <a:path w="777239" h="483235">
                  <a:moveTo>
                    <a:pt x="768096" y="24384"/>
                  </a:moveTo>
                  <a:lnTo>
                    <a:pt x="751332" y="12192"/>
                  </a:lnTo>
                  <a:lnTo>
                    <a:pt x="751332" y="29484"/>
                  </a:lnTo>
                  <a:lnTo>
                    <a:pt x="768096" y="24384"/>
                  </a:lnTo>
                  <a:close/>
                </a:path>
                <a:path w="777239" h="483235">
                  <a:moveTo>
                    <a:pt x="768096" y="457200"/>
                  </a:moveTo>
                  <a:lnTo>
                    <a:pt x="768096" y="24384"/>
                  </a:lnTo>
                  <a:lnTo>
                    <a:pt x="751332" y="29484"/>
                  </a:lnTo>
                  <a:lnTo>
                    <a:pt x="751332" y="452099"/>
                  </a:lnTo>
                  <a:lnTo>
                    <a:pt x="768096" y="457200"/>
                  </a:lnTo>
                  <a:close/>
                </a:path>
                <a:path w="777239" h="483235">
                  <a:moveTo>
                    <a:pt x="768096" y="483108"/>
                  </a:moveTo>
                  <a:lnTo>
                    <a:pt x="768096" y="457200"/>
                  </a:lnTo>
                  <a:lnTo>
                    <a:pt x="751332" y="469392"/>
                  </a:lnTo>
                  <a:lnTo>
                    <a:pt x="751332" y="478801"/>
                  </a:lnTo>
                  <a:lnTo>
                    <a:pt x="760476" y="481584"/>
                  </a:lnTo>
                  <a:lnTo>
                    <a:pt x="763524" y="483108"/>
                  </a:lnTo>
                  <a:lnTo>
                    <a:pt x="768096" y="4831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19400" y="3200399"/>
              <a:ext cx="751331" cy="4571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07208" y="3188208"/>
              <a:ext cx="777240" cy="483234"/>
            </a:xfrm>
            <a:custGeom>
              <a:avLst/>
              <a:gdLst/>
              <a:ahLst/>
              <a:cxnLst/>
              <a:rect l="l" t="t" r="r" b="b"/>
              <a:pathLst>
                <a:path w="777239" h="483235">
                  <a:moveTo>
                    <a:pt x="777240" y="473964"/>
                  </a:moveTo>
                  <a:lnTo>
                    <a:pt x="777240" y="9144"/>
                  </a:lnTo>
                  <a:lnTo>
                    <a:pt x="774192" y="4572"/>
                  </a:lnTo>
                  <a:lnTo>
                    <a:pt x="771144" y="3048"/>
                  </a:lnTo>
                  <a:lnTo>
                    <a:pt x="768096" y="0"/>
                  </a:lnTo>
                  <a:lnTo>
                    <a:pt x="760476" y="0"/>
                  </a:lnTo>
                  <a:lnTo>
                    <a:pt x="9144" y="228600"/>
                  </a:lnTo>
                  <a:lnTo>
                    <a:pt x="4572" y="231648"/>
                  </a:lnTo>
                  <a:lnTo>
                    <a:pt x="0" y="236220"/>
                  </a:lnTo>
                  <a:lnTo>
                    <a:pt x="0" y="246888"/>
                  </a:lnTo>
                  <a:lnTo>
                    <a:pt x="4572" y="251460"/>
                  </a:lnTo>
                  <a:lnTo>
                    <a:pt x="9144" y="252984"/>
                  </a:lnTo>
                  <a:lnTo>
                    <a:pt x="16764" y="255302"/>
                  </a:lnTo>
                  <a:lnTo>
                    <a:pt x="16764" y="228600"/>
                  </a:lnTo>
                  <a:lnTo>
                    <a:pt x="56835" y="240792"/>
                  </a:lnTo>
                  <a:lnTo>
                    <a:pt x="751332" y="29484"/>
                  </a:lnTo>
                  <a:lnTo>
                    <a:pt x="751332" y="12192"/>
                  </a:lnTo>
                  <a:lnTo>
                    <a:pt x="768096" y="24384"/>
                  </a:lnTo>
                  <a:lnTo>
                    <a:pt x="768096" y="483108"/>
                  </a:lnTo>
                  <a:lnTo>
                    <a:pt x="771144" y="480060"/>
                  </a:lnTo>
                  <a:lnTo>
                    <a:pt x="774192" y="478536"/>
                  </a:lnTo>
                  <a:lnTo>
                    <a:pt x="777240" y="473964"/>
                  </a:lnTo>
                  <a:close/>
                </a:path>
                <a:path w="777239" h="483235">
                  <a:moveTo>
                    <a:pt x="56835" y="240792"/>
                  </a:moveTo>
                  <a:lnTo>
                    <a:pt x="16764" y="228600"/>
                  </a:lnTo>
                  <a:lnTo>
                    <a:pt x="16764" y="252984"/>
                  </a:lnTo>
                  <a:lnTo>
                    <a:pt x="56835" y="240792"/>
                  </a:lnTo>
                  <a:close/>
                </a:path>
                <a:path w="777239" h="483235">
                  <a:moveTo>
                    <a:pt x="768096" y="457200"/>
                  </a:moveTo>
                  <a:lnTo>
                    <a:pt x="56835" y="240792"/>
                  </a:lnTo>
                  <a:lnTo>
                    <a:pt x="16764" y="252984"/>
                  </a:lnTo>
                  <a:lnTo>
                    <a:pt x="16764" y="255302"/>
                  </a:lnTo>
                  <a:lnTo>
                    <a:pt x="751332" y="478801"/>
                  </a:lnTo>
                  <a:lnTo>
                    <a:pt x="751332" y="469392"/>
                  </a:lnTo>
                  <a:lnTo>
                    <a:pt x="768096" y="457200"/>
                  </a:lnTo>
                  <a:close/>
                </a:path>
                <a:path w="777239" h="483235">
                  <a:moveTo>
                    <a:pt x="768096" y="24384"/>
                  </a:moveTo>
                  <a:lnTo>
                    <a:pt x="751332" y="12192"/>
                  </a:lnTo>
                  <a:lnTo>
                    <a:pt x="751332" y="29484"/>
                  </a:lnTo>
                  <a:lnTo>
                    <a:pt x="768096" y="24384"/>
                  </a:lnTo>
                  <a:close/>
                </a:path>
                <a:path w="777239" h="483235">
                  <a:moveTo>
                    <a:pt x="768096" y="457200"/>
                  </a:moveTo>
                  <a:lnTo>
                    <a:pt x="768096" y="24384"/>
                  </a:lnTo>
                  <a:lnTo>
                    <a:pt x="751332" y="29484"/>
                  </a:lnTo>
                  <a:lnTo>
                    <a:pt x="751332" y="452099"/>
                  </a:lnTo>
                  <a:lnTo>
                    <a:pt x="768096" y="457200"/>
                  </a:lnTo>
                  <a:close/>
                </a:path>
                <a:path w="777239" h="483235">
                  <a:moveTo>
                    <a:pt x="768096" y="483108"/>
                  </a:moveTo>
                  <a:lnTo>
                    <a:pt x="768096" y="457200"/>
                  </a:lnTo>
                  <a:lnTo>
                    <a:pt x="751332" y="469392"/>
                  </a:lnTo>
                  <a:lnTo>
                    <a:pt x="751332" y="478801"/>
                  </a:lnTo>
                  <a:lnTo>
                    <a:pt x="760476" y="481584"/>
                  </a:lnTo>
                  <a:lnTo>
                    <a:pt x="763524" y="483108"/>
                  </a:lnTo>
                  <a:lnTo>
                    <a:pt x="768096" y="4831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30067" y="2743200"/>
              <a:ext cx="751331" cy="4571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17876" y="2731008"/>
              <a:ext cx="777240" cy="483234"/>
            </a:xfrm>
            <a:custGeom>
              <a:avLst/>
              <a:gdLst/>
              <a:ahLst/>
              <a:cxnLst/>
              <a:rect l="l" t="t" r="r" b="b"/>
              <a:pathLst>
                <a:path w="777239" h="483235">
                  <a:moveTo>
                    <a:pt x="777240" y="473964"/>
                  </a:moveTo>
                  <a:lnTo>
                    <a:pt x="777240" y="9144"/>
                  </a:lnTo>
                  <a:lnTo>
                    <a:pt x="774192" y="4572"/>
                  </a:lnTo>
                  <a:lnTo>
                    <a:pt x="771144" y="3048"/>
                  </a:lnTo>
                  <a:lnTo>
                    <a:pt x="768096" y="0"/>
                  </a:lnTo>
                  <a:lnTo>
                    <a:pt x="760476" y="0"/>
                  </a:lnTo>
                  <a:lnTo>
                    <a:pt x="9144" y="228600"/>
                  </a:lnTo>
                  <a:lnTo>
                    <a:pt x="3048" y="231648"/>
                  </a:lnTo>
                  <a:lnTo>
                    <a:pt x="0" y="236220"/>
                  </a:lnTo>
                  <a:lnTo>
                    <a:pt x="0" y="246888"/>
                  </a:lnTo>
                  <a:lnTo>
                    <a:pt x="3048" y="251460"/>
                  </a:lnTo>
                  <a:lnTo>
                    <a:pt x="9144" y="252984"/>
                  </a:lnTo>
                  <a:lnTo>
                    <a:pt x="16764" y="255302"/>
                  </a:lnTo>
                  <a:lnTo>
                    <a:pt x="16764" y="228600"/>
                  </a:lnTo>
                  <a:lnTo>
                    <a:pt x="56835" y="240792"/>
                  </a:lnTo>
                  <a:lnTo>
                    <a:pt x="751332" y="29484"/>
                  </a:lnTo>
                  <a:lnTo>
                    <a:pt x="751332" y="12192"/>
                  </a:lnTo>
                  <a:lnTo>
                    <a:pt x="768096" y="24384"/>
                  </a:lnTo>
                  <a:lnTo>
                    <a:pt x="768096" y="483108"/>
                  </a:lnTo>
                  <a:lnTo>
                    <a:pt x="771144" y="480060"/>
                  </a:lnTo>
                  <a:lnTo>
                    <a:pt x="774192" y="478536"/>
                  </a:lnTo>
                  <a:lnTo>
                    <a:pt x="777240" y="473964"/>
                  </a:lnTo>
                  <a:close/>
                </a:path>
                <a:path w="777239" h="483235">
                  <a:moveTo>
                    <a:pt x="56835" y="240792"/>
                  </a:moveTo>
                  <a:lnTo>
                    <a:pt x="16764" y="228600"/>
                  </a:lnTo>
                  <a:lnTo>
                    <a:pt x="16764" y="252984"/>
                  </a:lnTo>
                  <a:lnTo>
                    <a:pt x="56835" y="240792"/>
                  </a:lnTo>
                  <a:close/>
                </a:path>
                <a:path w="777239" h="483235">
                  <a:moveTo>
                    <a:pt x="768096" y="457200"/>
                  </a:moveTo>
                  <a:lnTo>
                    <a:pt x="56835" y="240792"/>
                  </a:lnTo>
                  <a:lnTo>
                    <a:pt x="16764" y="252984"/>
                  </a:lnTo>
                  <a:lnTo>
                    <a:pt x="16764" y="255302"/>
                  </a:lnTo>
                  <a:lnTo>
                    <a:pt x="751332" y="478801"/>
                  </a:lnTo>
                  <a:lnTo>
                    <a:pt x="751332" y="469392"/>
                  </a:lnTo>
                  <a:lnTo>
                    <a:pt x="768096" y="457200"/>
                  </a:lnTo>
                  <a:close/>
                </a:path>
                <a:path w="777239" h="483235">
                  <a:moveTo>
                    <a:pt x="768096" y="24384"/>
                  </a:moveTo>
                  <a:lnTo>
                    <a:pt x="751332" y="12192"/>
                  </a:lnTo>
                  <a:lnTo>
                    <a:pt x="751332" y="29484"/>
                  </a:lnTo>
                  <a:lnTo>
                    <a:pt x="768096" y="24384"/>
                  </a:lnTo>
                  <a:close/>
                </a:path>
                <a:path w="777239" h="483235">
                  <a:moveTo>
                    <a:pt x="768096" y="457200"/>
                  </a:moveTo>
                  <a:lnTo>
                    <a:pt x="768096" y="24384"/>
                  </a:lnTo>
                  <a:lnTo>
                    <a:pt x="751332" y="29484"/>
                  </a:lnTo>
                  <a:lnTo>
                    <a:pt x="751332" y="452099"/>
                  </a:lnTo>
                  <a:lnTo>
                    <a:pt x="768096" y="457200"/>
                  </a:lnTo>
                  <a:close/>
                </a:path>
                <a:path w="777239" h="483235">
                  <a:moveTo>
                    <a:pt x="768096" y="483108"/>
                  </a:moveTo>
                  <a:lnTo>
                    <a:pt x="768096" y="457200"/>
                  </a:lnTo>
                  <a:lnTo>
                    <a:pt x="751332" y="469392"/>
                  </a:lnTo>
                  <a:lnTo>
                    <a:pt x="751332" y="478801"/>
                  </a:lnTo>
                  <a:lnTo>
                    <a:pt x="760476" y="481584"/>
                  </a:lnTo>
                  <a:lnTo>
                    <a:pt x="763524" y="483108"/>
                  </a:lnTo>
                  <a:lnTo>
                    <a:pt x="768096" y="4831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0199" y="2743199"/>
              <a:ext cx="1219200" cy="457200"/>
            </a:xfrm>
            <a:custGeom>
              <a:avLst/>
              <a:gdLst/>
              <a:ahLst/>
              <a:cxnLst/>
              <a:rect l="l" t="t" r="r" b="b"/>
              <a:pathLst>
                <a:path w="1219200" h="457200">
                  <a:moveTo>
                    <a:pt x="1219199" y="457199"/>
                  </a:moveTo>
                  <a:lnTo>
                    <a:pt x="1219199" y="0"/>
                  </a:lnTo>
                  <a:lnTo>
                    <a:pt x="0" y="0"/>
                  </a:lnTo>
                  <a:lnTo>
                    <a:pt x="0" y="457199"/>
                  </a:lnTo>
                  <a:lnTo>
                    <a:pt x="1219199" y="4571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88008" y="2731008"/>
              <a:ext cx="1245235" cy="483234"/>
            </a:xfrm>
            <a:custGeom>
              <a:avLst/>
              <a:gdLst/>
              <a:ahLst/>
              <a:cxnLst/>
              <a:rect l="l" t="t" r="r" b="b"/>
              <a:pathLst>
                <a:path w="1245235" h="483235">
                  <a:moveTo>
                    <a:pt x="1245108" y="477012"/>
                  </a:moveTo>
                  <a:lnTo>
                    <a:pt x="1245108" y="6096"/>
                  </a:lnTo>
                  <a:lnTo>
                    <a:pt x="12390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77012"/>
                  </a:lnTo>
                  <a:lnTo>
                    <a:pt x="6096" y="483108"/>
                  </a:lnTo>
                  <a:lnTo>
                    <a:pt x="12192" y="4831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219200" y="25908"/>
                  </a:lnTo>
                  <a:lnTo>
                    <a:pt x="1219200" y="12192"/>
                  </a:lnTo>
                  <a:lnTo>
                    <a:pt x="1231392" y="25908"/>
                  </a:lnTo>
                  <a:lnTo>
                    <a:pt x="1231392" y="483108"/>
                  </a:lnTo>
                  <a:lnTo>
                    <a:pt x="1239012" y="483108"/>
                  </a:lnTo>
                  <a:lnTo>
                    <a:pt x="1245108" y="477012"/>
                  </a:lnTo>
                  <a:close/>
                </a:path>
                <a:path w="1245235" h="4832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245235" h="483235">
                  <a:moveTo>
                    <a:pt x="25908" y="4572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457200"/>
                  </a:lnTo>
                  <a:lnTo>
                    <a:pt x="25908" y="457200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192" y="457200"/>
                  </a:lnTo>
                  <a:lnTo>
                    <a:pt x="25908" y="469392"/>
                  </a:lnTo>
                  <a:lnTo>
                    <a:pt x="25908" y="483108"/>
                  </a:lnTo>
                  <a:lnTo>
                    <a:pt x="1219200" y="483108"/>
                  </a:lnTo>
                  <a:lnTo>
                    <a:pt x="1219200" y="469392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25908" y="483108"/>
                  </a:moveTo>
                  <a:lnTo>
                    <a:pt x="25908" y="469392"/>
                  </a:lnTo>
                  <a:lnTo>
                    <a:pt x="12192" y="457200"/>
                  </a:lnTo>
                  <a:lnTo>
                    <a:pt x="12192" y="483108"/>
                  </a:lnTo>
                  <a:lnTo>
                    <a:pt x="25908" y="483108"/>
                  </a:lnTo>
                  <a:close/>
                </a:path>
                <a:path w="1245235" h="483235">
                  <a:moveTo>
                    <a:pt x="1231392" y="25908"/>
                  </a:moveTo>
                  <a:lnTo>
                    <a:pt x="1219200" y="12192"/>
                  </a:lnTo>
                  <a:lnTo>
                    <a:pt x="1219200" y="25908"/>
                  </a:lnTo>
                  <a:lnTo>
                    <a:pt x="1231392" y="25908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31392" y="25908"/>
                  </a:lnTo>
                  <a:lnTo>
                    <a:pt x="1219200" y="25908"/>
                  </a:lnTo>
                  <a:lnTo>
                    <a:pt x="1219200" y="457200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1231392" y="483108"/>
                  </a:moveTo>
                  <a:lnTo>
                    <a:pt x="1231392" y="457200"/>
                  </a:lnTo>
                  <a:lnTo>
                    <a:pt x="1219200" y="469392"/>
                  </a:lnTo>
                  <a:lnTo>
                    <a:pt x="1219200" y="483108"/>
                  </a:lnTo>
                  <a:lnTo>
                    <a:pt x="1231392" y="4831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0199" y="3200399"/>
              <a:ext cx="1219200" cy="457200"/>
            </a:xfrm>
            <a:custGeom>
              <a:avLst/>
              <a:gdLst/>
              <a:ahLst/>
              <a:cxnLst/>
              <a:rect l="l" t="t" r="r" b="b"/>
              <a:pathLst>
                <a:path w="1219200" h="457200">
                  <a:moveTo>
                    <a:pt x="1219199" y="457199"/>
                  </a:moveTo>
                  <a:lnTo>
                    <a:pt x="1219199" y="0"/>
                  </a:lnTo>
                  <a:lnTo>
                    <a:pt x="0" y="0"/>
                  </a:lnTo>
                  <a:lnTo>
                    <a:pt x="0" y="457199"/>
                  </a:lnTo>
                  <a:lnTo>
                    <a:pt x="1219199" y="4571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88008" y="3188208"/>
              <a:ext cx="1245235" cy="483234"/>
            </a:xfrm>
            <a:custGeom>
              <a:avLst/>
              <a:gdLst/>
              <a:ahLst/>
              <a:cxnLst/>
              <a:rect l="l" t="t" r="r" b="b"/>
              <a:pathLst>
                <a:path w="1245235" h="483235">
                  <a:moveTo>
                    <a:pt x="1245108" y="477012"/>
                  </a:moveTo>
                  <a:lnTo>
                    <a:pt x="1245108" y="6096"/>
                  </a:lnTo>
                  <a:lnTo>
                    <a:pt x="12390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77012"/>
                  </a:lnTo>
                  <a:lnTo>
                    <a:pt x="6096" y="483108"/>
                  </a:lnTo>
                  <a:lnTo>
                    <a:pt x="12192" y="4831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219200" y="25908"/>
                  </a:lnTo>
                  <a:lnTo>
                    <a:pt x="1219200" y="12192"/>
                  </a:lnTo>
                  <a:lnTo>
                    <a:pt x="1231392" y="25908"/>
                  </a:lnTo>
                  <a:lnTo>
                    <a:pt x="1231392" y="483108"/>
                  </a:lnTo>
                  <a:lnTo>
                    <a:pt x="1239012" y="483108"/>
                  </a:lnTo>
                  <a:lnTo>
                    <a:pt x="1245108" y="477012"/>
                  </a:lnTo>
                  <a:close/>
                </a:path>
                <a:path w="1245235" h="4832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245235" h="483235">
                  <a:moveTo>
                    <a:pt x="25908" y="4572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457200"/>
                  </a:lnTo>
                  <a:lnTo>
                    <a:pt x="25908" y="457200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192" y="457200"/>
                  </a:lnTo>
                  <a:lnTo>
                    <a:pt x="25908" y="469392"/>
                  </a:lnTo>
                  <a:lnTo>
                    <a:pt x="25908" y="483108"/>
                  </a:lnTo>
                  <a:lnTo>
                    <a:pt x="1219200" y="483108"/>
                  </a:lnTo>
                  <a:lnTo>
                    <a:pt x="1219200" y="469392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25908" y="483108"/>
                  </a:moveTo>
                  <a:lnTo>
                    <a:pt x="25908" y="469392"/>
                  </a:lnTo>
                  <a:lnTo>
                    <a:pt x="12192" y="457200"/>
                  </a:lnTo>
                  <a:lnTo>
                    <a:pt x="12192" y="483108"/>
                  </a:lnTo>
                  <a:lnTo>
                    <a:pt x="25908" y="483108"/>
                  </a:lnTo>
                  <a:close/>
                </a:path>
                <a:path w="1245235" h="483235">
                  <a:moveTo>
                    <a:pt x="1231392" y="25908"/>
                  </a:moveTo>
                  <a:lnTo>
                    <a:pt x="1219200" y="12192"/>
                  </a:lnTo>
                  <a:lnTo>
                    <a:pt x="1219200" y="25908"/>
                  </a:lnTo>
                  <a:lnTo>
                    <a:pt x="1231392" y="25908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31392" y="25908"/>
                  </a:lnTo>
                  <a:lnTo>
                    <a:pt x="1219200" y="25908"/>
                  </a:lnTo>
                  <a:lnTo>
                    <a:pt x="1219200" y="457200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1231392" y="483108"/>
                  </a:moveTo>
                  <a:lnTo>
                    <a:pt x="1231392" y="457200"/>
                  </a:lnTo>
                  <a:lnTo>
                    <a:pt x="1219200" y="469392"/>
                  </a:lnTo>
                  <a:lnTo>
                    <a:pt x="1219200" y="483108"/>
                  </a:lnTo>
                  <a:lnTo>
                    <a:pt x="1231392" y="4831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00199" y="3657599"/>
              <a:ext cx="1219200" cy="457200"/>
            </a:xfrm>
            <a:custGeom>
              <a:avLst/>
              <a:gdLst/>
              <a:ahLst/>
              <a:cxnLst/>
              <a:rect l="l" t="t" r="r" b="b"/>
              <a:pathLst>
                <a:path w="1219200" h="457200">
                  <a:moveTo>
                    <a:pt x="1219199" y="457199"/>
                  </a:moveTo>
                  <a:lnTo>
                    <a:pt x="1219199" y="0"/>
                  </a:lnTo>
                  <a:lnTo>
                    <a:pt x="0" y="0"/>
                  </a:lnTo>
                  <a:lnTo>
                    <a:pt x="0" y="457199"/>
                  </a:lnTo>
                  <a:lnTo>
                    <a:pt x="1219199" y="4571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88008" y="3645408"/>
              <a:ext cx="1245235" cy="483234"/>
            </a:xfrm>
            <a:custGeom>
              <a:avLst/>
              <a:gdLst/>
              <a:ahLst/>
              <a:cxnLst/>
              <a:rect l="l" t="t" r="r" b="b"/>
              <a:pathLst>
                <a:path w="1245235" h="483235">
                  <a:moveTo>
                    <a:pt x="1245108" y="477012"/>
                  </a:moveTo>
                  <a:lnTo>
                    <a:pt x="1245108" y="6096"/>
                  </a:lnTo>
                  <a:lnTo>
                    <a:pt x="12390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77012"/>
                  </a:lnTo>
                  <a:lnTo>
                    <a:pt x="6096" y="483108"/>
                  </a:lnTo>
                  <a:lnTo>
                    <a:pt x="12192" y="4831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219200" y="25908"/>
                  </a:lnTo>
                  <a:lnTo>
                    <a:pt x="1219200" y="12192"/>
                  </a:lnTo>
                  <a:lnTo>
                    <a:pt x="1231392" y="25908"/>
                  </a:lnTo>
                  <a:lnTo>
                    <a:pt x="1231392" y="483108"/>
                  </a:lnTo>
                  <a:lnTo>
                    <a:pt x="1239012" y="483108"/>
                  </a:lnTo>
                  <a:lnTo>
                    <a:pt x="1245108" y="477012"/>
                  </a:lnTo>
                  <a:close/>
                </a:path>
                <a:path w="1245235" h="4832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245235" h="483235">
                  <a:moveTo>
                    <a:pt x="25908" y="4572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457200"/>
                  </a:lnTo>
                  <a:lnTo>
                    <a:pt x="25908" y="457200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192" y="457200"/>
                  </a:lnTo>
                  <a:lnTo>
                    <a:pt x="25908" y="469392"/>
                  </a:lnTo>
                  <a:lnTo>
                    <a:pt x="25908" y="483108"/>
                  </a:lnTo>
                  <a:lnTo>
                    <a:pt x="1219200" y="483108"/>
                  </a:lnTo>
                  <a:lnTo>
                    <a:pt x="1219200" y="469392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25908" y="483108"/>
                  </a:moveTo>
                  <a:lnTo>
                    <a:pt x="25908" y="469392"/>
                  </a:lnTo>
                  <a:lnTo>
                    <a:pt x="12192" y="457200"/>
                  </a:lnTo>
                  <a:lnTo>
                    <a:pt x="12192" y="483108"/>
                  </a:lnTo>
                  <a:lnTo>
                    <a:pt x="25908" y="483108"/>
                  </a:lnTo>
                  <a:close/>
                </a:path>
                <a:path w="1245235" h="483235">
                  <a:moveTo>
                    <a:pt x="1231392" y="25908"/>
                  </a:moveTo>
                  <a:lnTo>
                    <a:pt x="1219200" y="12192"/>
                  </a:lnTo>
                  <a:lnTo>
                    <a:pt x="1219200" y="25908"/>
                  </a:lnTo>
                  <a:lnTo>
                    <a:pt x="1231392" y="25908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31392" y="25908"/>
                  </a:lnTo>
                  <a:lnTo>
                    <a:pt x="1219200" y="25908"/>
                  </a:lnTo>
                  <a:lnTo>
                    <a:pt x="1219200" y="457200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1231392" y="483108"/>
                  </a:moveTo>
                  <a:lnTo>
                    <a:pt x="1231392" y="457200"/>
                  </a:lnTo>
                  <a:lnTo>
                    <a:pt x="1219200" y="469392"/>
                  </a:lnTo>
                  <a:lnTo>
                    <a:pt x="1219200" y="483108"/>
                  </a:lnTo>
                  <a:lnTo>
                    <a:pt x="1231392" y="4831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0199" y="4114799"/>
              <a:ext cx="1219200" cy="457200"/>
            </a:xfrm>
            <a:custGeom>
              <a:avLst/>
              <a:gdLst/>
              <a:ahLst/>
              <a:cxnLst/>
              <a:rect l="l" t="t" r="r" b="b"/>
              <a:pathLst>
                <a:path w="1219200" h="457200">
                  <a:moveTo>
                    <a:pt x="1219199" y="457199"/>
                  </a:moveTo>
                  <a:lnTo>
                    <a:pt x="1219199" y="0"/>
                  </a:lnTo>
                  <a:lnTo>
                    <a:pt x="0" y="0"/>
                  </a:lnTo>
                  <a:lnTo>
                    <a:pt x="0" y="457199"/>
                  </a:lnTo>
                  <a:lnTo>
                    <a:pt x="1219199" y="4571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88008" y="4102608"/>
              <a:ext cx="1245235" cy="483234"/>
            </a:xfrm>
            <a:custGeom>
              <a:avLst/>
              <a:gdLst/>
              <a:ahLst/>
              <a:cxnLst/>
              <a:rect l="l" t="t" r="r" b="b"/>
              <a:pathLst>
                <a:path w="1245235" h="483235">
                  <a:moveTo>
                    <a:pt x="1245108" y="477012"/>
                  </a:moveTo>
                  <a:lnTo>
                    <a:pt x="1245108" y="6096"/>
                  </a:lnTo>
                  <a:lnTo>
                    <a:pt x="12390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77012"/>
                  </a:lnTo>
                  <a:lnTo>
                    <a:pt x="6096" y="483108"/>
                  </a:lnTo>
                  <a:lnTo>
                    <a:pt x="12192" y="4831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219200" y="25908"/>
                  </a:lnTo>
                  <a:lnTo>
                    <a:pt x="1219200" y="12192"/>
                  </a:lnTo>
                  <a:lnTo>
                    <a:pt x="1231392" y="25908"/>
                  </a:lnTo>
                  <a:lnTo>
                    <a:pt x="1231392" y="483108"/>
                  </a:lnTo>
                  <a:lnTo>
                    <a:pt x="1239012" y="483108"/>
                  </a:lnTo>
                  <a:lnTo>
                    <a:pt x="1245108" y="477012"/>
                  </a:lnTo>
                  <a:close/>
                </a:path>
                <a:path w="1245235" h="4832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245235" h="483235">
                  <a:moveTo>
                    <a:pt x="25908" y="4572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457200"/>
                  </a:lnTo>
                  <a:lnTo>
                    <a:pt x="25908" y="457200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192" y="457200"/>
                  </a:lnTo>
                  <a:lnTo>
                    <a:pt x="25908" y="469392"/>
                  </a:lnTo>
                  <a:lnTo>
                    <a:pt x="25908" y="483108"/>
                  </a:lnTo>
                  <a:lnTo>
                    <a:pt x="1219200" y="483108"/>
                  </a:lnTo>
                  <a:lnTo>
                    <a:pt x="1219200" y="469392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25908" y="483108"/>
                  </a:moveTo>
                  <a:lnTo>
                    <a:pt x="25908" y="469392"/>
                  </a:lnTo>
                  <a:lnTo>
                    <a:pt x="12192" y="457200"/>
                  </a:lnTo>
                  <a:lnTo>
                    <a:pt x="12192" y="483108"/>
                  </a:lnTo>
                  <a:lnTo>
                    <a:pt x="25908" y="483108"/>
                  </a:lnTo>
                  <a:close/>
                </a:path>
                <a:path w="1245235" h="483235">
                  <a:moveTo>
                    <a:pt x="1231392" y="25908"/>
                  </a:moveTo>
                  <a:lnTo>
                    <a:pt x="1219200" y="12192"/>
                  </a:lnTo>
                  <a:lnTo>
                    <a:pt x="1219200" y="25908"/>
                  </a:lnTo>
                  <a:lnTo>
                    <a:pt x="1231392" y="25908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31392" y="25908"/>
                  </a:lnTo>
                  <a:lnTo>
                    <a:pt x="1219200" y="25908"/>
                  </a:lnTo>
                  <a:lnTo>
                    <a:pt x="1219200" y="457200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1231392" y="483108"/>
                  </a:moveTo>
                  <a:lnTo>
                    <a:pt x="1231392" y="457200"/>
                  </a:lnTo>
                  <a:lnTo>
                    <a:pt x="1219200" y="469392"/>
                  </a:lnTo>
                  <a:lnTo>
                    <a:pt x="1219200" y="483108"/>
                  </a:lnTo>
                  <a:lnTo>
                    <a:pt x="1231392" y="4831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00199" y="4572000"/>
              <a:ext cx="1219200" cy="457200"/>
            </a:xfrm>
            <a:custGeom>
              <a:avLst/>
              <a:gdLst/>
              <a:ahLst/>
              <a:cxnLst/>
              <a:rect l="l" t="t" r="r" b="b"/>
              <a:pathLst>
                <a:path w="1219200" h="457200">
                  <a:moveTo>
                    <a:pt x="1219199" y="457199"/>
                  </a:moveTo>
                  <a:lnTo>
                    <a:pt x="1219199" y="0"/>
                  </a:lnTo>
                  <a:lnTo>
                    <a:pt x="0" y="0"/>
                  </a:lnTo>
                  <a:lnTo>
                    <a:pt x="0" y="457199"/>
                  </a:lnTo>
                  <a:lnTo>
                    <a:pt x="1219199" y="4571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88008" y="4559808"/>
              <a:ext cx="1245235" cy="483234"/>
            </a:xfrm>
            <a:custGeom>
              <a:avLst/>
              <a:gdLst/>
              <a:ahLst/>
              <a:cxnLst/>
              <a:rect l="l" t="t" r="r" b="b"/>
              <a:pathLst>
                <a:path w="1245235" h="483235">
                  <a:moveTo>
                    <a:pt x="1245108" y="477012"/>
                  </a:moveTo>
                  <a:lnTo>
                    <a:pt x="1245108" y="6096"/>
                  </a:lnTo>
                  <a:lnTo>
                    <a:pt x="12390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77012"/>
                  </a:lnTo>
                  <a:lnTo>
                    <a:pt x="6096" y="483108"/>
                  </a:lnTo>
                  <a:lnTo>
                    <a:pt x="12192" y="4831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219200" y="25908"/>
                  </a:lnTo>
                  <a:lnTo>
                    <a:pt x="1219200" y="12192"/>
                  </a:lnTo>
                  <a:lnTo>
                    <a:pt x="1231392" y="25908"/>
                  </a:lnTo>
                  <a:lnTo>
                    <a:pt x="1231392" y="483108"/>
                  </a:lnTo>
                  <a:lnTo>
                    <a:pt x="1239012" y="483108"/>
                  </a:lnTo>
                  <a:lnTo>
                    <a:pt x="1245108" y="477012"/>
                  </a:lnTo>
                  <a:close/>
                </a:path>
                <a:path w="1245235" h="4832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245235" h="483235">
                  <a:moveTo>
                    <a:pt x="25908" y="4572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457200"/>
                  </a:lnTo>
                  <a:lnTo>
                    <a:pt x="25908" y="457200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192" y="457200"/>
                  </a:lnTo>
                  <a:lnTo>
                    <a:pt x="25908" y="469392"/>
                  </a:lnTo>
                  <a:lnTo>
                    <a:pt x="25908" y="483108"/>
                  </a:lnTo>
                  <a:lnTo>
                    <a:pt x="1219200" y="483108"/>
                  </a:lnTo>
                  <a:lnTo>
                    <a:pt x="1219200" y="469392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25908" y="483108"/>
                  </a:moveTo>
                  <a:lnTo>
                    <a:pt x="25908" y="469392"/>
                  </a:lnTo>
                  <a:lnTo>
                    <a:pt x="12192" y="457200"/>
                  </a:lnTo>
                  <a:lnTo>
                    <a:pt x="12192" y="483108"/>
                  </a:lnTo>
                  <a:lnTo>
                    <a:pt x="25908" y="483108"/>
                  </a:lnTo>
                  <a:close/>
                </a:path>
                <a:path w="1245235" h="483235">
                  <a:moveTo>
                    <a:pt x="1231392" y="25908"/>
                  </a:moveTo>
                  <a:lnTo>
                    <a:pt x="1219200" y="12192"/>
                  </a:lnTo>
                  <a:lnTo>
                    <a:pt x="1219200" y="25908"/>
                  </a:lnTo>
                  <a:lnTo>
                    <a:pt x="1231392" y="25908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31392" y="25908"/>
                  </a:lnTo>
                  <a:lnTo>
                    <a:pt x="1219200" y="25908"/>
                  </a:lnTo>
                  <a:lnTo>
                    <a:pt x="1219200" y="457200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1231392" y="483108"/>
                  </a:moveTo>
                  <a:lnTo>
                    <a:pt x="1231392" y="457200"/>
                  </a:lnTo>
                  <a:lnTo>
                    <a:pt x="1219200" y="469392"/>
                  </a:lnTo>
                  <a:lnTo>
                    <a:pt x="1219200" y="483108"/>
                  </a:lnTo>
                  <a:lnTo>
                    <a:pt x="1231392" y="4831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00199" y="5029200"/>
              <a:ext cx="1219200" cy="457200"/>
            </a:xfrm>
            <a:custGeom>
              <a:avLst/>
              <a:gdLst/>
              <a:ahLst/>
              <a:cxnLst/>
              <a:rect l="l" t="t" r="r" b="b"/>
              <a:pathLst>
                <a:path w="1219200" h="457200">
                  <a:moveTo>
                    <a:pt x="1219199" y="457199"/>
                  </a:moveTo>
                  <a:lnTo>
                    <a:pt x="1219199" y="0"/>
                  </a:lnTo>
                  <a:lnTo>
                    <a:pt x="0" y="0"/>
                  </a:lnTo>
                  <a:lnTo>
                    <a:pt x="0" y="457199"/>
                  </a:lnTo>
                  <a:lnTo>
                    <a:pt x="1219199" y="4571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88008" y="5017008"/>
              <a:ext cx="1245235" cy="483234"/>
            </a:xfrm>
            <a:custGeom>
              <a:avLst/>
              <a:gdLst/>
              <a:ahLst/>
              <a:cxnLst/>
              <a:rect l="l" t="t" r="r" b="b"/>
              <a:pathLst>
                <a:path w="1245235" h="483235">
                  <a:moveTo>
                    <a:pt x="1245108" y="477012"/>
                  </a:moveTo>
                  <a:lnTo>
                    <a:pt x="1245108" y="6096"/>
                  </a:lnTo>
                  <a:lnTo>
                    <a:pt x="12390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77012"/>
                  </a:lnTo>
                  <a:lnTo>
                    <a:pt x="6096" y="483108"/>
                  </a:lnTo>
                  <a:lnTo>
                    <a:pt x="12192" y="4831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219200" y="25908"/>
                  </a:lnTo>
                  <a:lnTo>
                    <a:pt x="1219200" y="12192"/>
                  </a:lnTo>
                  <a:lnTo>
                    <a:pt x="1231392" y="25908"/>
                  </a:lnTo>
                  <a:lnTo>
                    <a:pt x="1231392" y="483108"/>
                  </a:lnTo>
                  <a:lnTo>
                    <a:pt x="1239012" y="483108"/>
                  </a:lnTo>
                  <a:lnTo>
                    <a:pt x="1245108" y="477012"/>
                  </a:lnTo>
                  <a:close/>
                </a:path>
                <a:path w="1245235" h="4832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245235" h="483235">
                  <a:moveTo>
                    <a:pt x="25908" y="4572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457200"/>
                  </a:lnTo>
                  <a:lnTo>
                    <a:pt x="25908" y="457200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192" y="457200"/>
                  </a:lnTo>
                  <a:lnTo>
                    <a:pt x="25908" y="469392"/>
                  </a:lnTo>
                  <a:lnTo>
                    <a:pt x="25908" y="483108"/>
                  </a:lnTo>
                  <a:lnTo>
                    <a:pt x="1219200" y="483108"/>
                  </a:lnTo>
                  <a:lnTo>
                    <a:pt x="1219200" y="469392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25908" y="483108"/>
                  </a:moveTo>
                  <a:lnTo>
                    <a:pt x="25908" y="469392"/>
                  </a:lnTo>
                  <a:lnTo>
                    <a:pt x="12192" y="457200"/>
                  </a:lnTo>
                  <a:lnTo>
                    <a:pt x="12192" y="483108"/>
                  </a:lnTo>
                  <a:lnTo>
                    <a:pt x="25908" y="483108"/>
                  </a:lnTo>
                  <a:close/>
                </a:path>
                <a:path w="1245235" h="483235">
                  <a:moveTo>
                    <a:pt x="1231392" y="25908"/>
                  </a:moveTo>
                  <a:lnTo>
                    <a:pt x="1219200" y="12192"/>
                  </a:lnTo>
                  <a:lnTo>
                    <a:pt x="1219200" y="25908"/>
                  </a:lnTo>
                  <a:lnTo>
                    <a:pt x="1231392" y="25908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31392" y="25908"/>
                  </a:lnTo>
                  <a:lnTo>
                    <a:pt x="1219200" y="25908"/>
                  </a:lnTo>
                  <a:lnTo>
                    <a:pt x="1219200" y="457200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1231392" y="483108"/>
                  </a:moveTo>
                  <a:lnTo>
                    <a:pt x="1231392" y="457200"/>
                  </a:lnTo>
                  <a:lnTo>
                    <a:pt x="1219200" y="469392"/>
                  </a:lnTo>
                  <a:lnTo>
                    <a:pt x="1219200" y="483108"/>
                  </a:lnTo>
                  <a:lnTo>
                    <a:pt x="1231392" y="4831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38999" y="2743199"/>
              <a:ext cx="1219200" cy="2743200"/>
            </a:xfrm>
            <a:custGeom>
              <a:avLst/>
              <a:gdLst/>
              <a:ahLst/>
              <a:cxnLst/>
              <a:rect l="l" t="t" r="r" b="b"/>
              <a:pathLst>
                <a:path w="1219200" h="2743200">
                  <a:moveTo>
                    <a:pt x="1219199" y="2743199"/>
                  </a:moveTo>
                  <a:lnTo>
                    <a:pt x="1219199" y="0"/>
                  </a:lnTo>
                  <a:lnTo>
                    <a:pt x="0" y="0"/>
                  </a:lnTo>
                  <a:lnTo>
                    <a:pt x="0" y="2743199"/>
                  </a:lnTo>
                  <a:lnTo>
                    <a:pt x="1219199" y="2743199"/>
                  </a:lnTo>
                  <a:close/>
                </a:path>
              </a:pathLst>
            </a:custGeom>
            <a:solidFill>
              <a:srgbClr val="F8E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26808" y="2731008"/>
              <a:ext cx="1245235" cy="2769235"/>
            </a:xfrm>
            <a:custGeom>
              <a:avLst/>
              <a:gdLst/>
              <a:ahLst/>
              <a:cxnLst/>
              <a:rect l="l" t="t" r="r" b="b"/>
              <a:pathLst>
                <a:path w="1245234" h="2769235">
                  <a:moveTo>
                    <a:pt x="1245108" y="2763012"/>
                  </a:moveTo>
                  <a:lnTo>
                    <a:pt x="1245108" y="6096"/>
                  </a:lnTo>
                  <a:lnTo>
                    <a:pt x="12390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2763012"/>
                  </a:lnTo>
                  <a:lnTo>
                    <a:pt x="6096" y="2769108"/>
                  </a:lnTo>
                  <a:lnTo>
                    <a:pt x="12192" y="27691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219200" y="25908"/>
                  </a:lnTo>
                  <a:lnTo>
                    <a:pt x="1219200" y="12192"/>
                  </a:lnTo>
                  <a:lnTo>
                    <a:pt x="1231392" y="25908"/>
                  </a:lnTo>
                  <a:lnTo>
                    <a:pt x="1231392" y="2769108"/>
                  </a:lnTo>
                  <a:lnTo>
                    <a:pt x="1239012" y="2769108"/>
                  </a:lnTo>
                  <a:lnTo>
                    <a:pt x="1245108" y="2763012"/>
                  </a:lnTo>
                  <a:close/>
                </a:path>
                <a:path w="1245234" h="27692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245234" h="2769235">
                  <a:moveTo>
                    <a:pt x="25908" y="27432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2743200"/>
                  </a:lnTo>
                  <a:lnTo>
                    <a:pt x="25908" y="2743200"/>
                  </a:lnTo>
                  <a:close/>
                </a:path>
                <a:path w="1245234" h="2769235">
                  <a:moveTo>
                    <a:pt x="1231392" y="2743200"/>
                  </a:moveTo>
                  <a:lnTo>
                    <a:pt x="12192" y="2743200"/>
                  </a:lnTo>
                  <a:lnTo>
                    <a:pt x="25908" y="2755392"/>
                  </a:lnTo>
                  <a:lnTo>
                    <a:pt x="25908" y="2769108"/>
                  </a:lnTo>
                  <a:lnTo>
                    <a:pt x="1219200" y="2769108"/>
                  </a:lnTo>
                  <a:lnTo>
                    <a:pt x="1219200" y="2755392"/>
                  </a:lnTo>
                  <a:lnTo>
                    <a:pt x="1231392" y="2743200"/>
                  </a:lnTo>
                  <a:close/>
                </a:path>
                <a:path w="1245234" h="2769235">
                  <a:moveTo>
                    <a:pt x="25908" y="2769108"/>
                  </a:moveTo>
                  <a:lnTo>
                    <a:pt x="25908" y="2755392"/>
                  </a:lnTo>
                  <a:lnTo>
                    <a:pt x="12192" y="2743200"/>
                  </a:lnTo>
                  <a:lnTo>
                    <a:pt x="12192" y="2769108"/>
                  </a:lnTo>
                  <a:lnTo>
                    <a:pt x="25908" y="2769108"/>
                  </a:lnTo>
                  <a:close/>
                </a:path>
                <a:path w="1245234" h="2769235">
                  <a:moveTo>
                    <a:pt x="1231392" y="25908"/>
                  </a:moveTo>
                  <a:lnTo>
                    <a:pt x="1219200" y="12192"/>
                  </a:lnTo>
                  <a:lnTo>
                    <a:pt x="1219200" y="25908"/>
                  </a:lnTo>
                  <a:lnTo>
                    <a:pt x="1231392" y="25908"/>
                  </a:lnTo>
                  <a:close/>
                </a:path>
                <a:path w="1245234" h="2769235">
                  <a:moveTo>
                    <a:pt x="1231392" y="2743200"/>
                  </a:moveTo>
                  <a:lnTo>
                    <a:pt x="1231392" y="25908"/>
                  </a:lnTo>
                  <a:lnTo>
                    <a:pt x="1219200" y="25908"/>
                  </a:lnTo>
                  <a:lnTo>
                    <a:pt x="1219200" y="2743200"/>
                  </a:lnTo>
                  <a:lnTo>
                    <a:pt x="1231392" y="2743200"/>
                  </a:lnTo>
                  <a:close/>
                </a:path>
                <a:path w="1245234" h="2769235">
                  <a:moveTo>
                    <a:pt x="1231392" y="2769108"/>
                  </a:moveTo>
                  <a:lnTo>
                    <a:pt x="1231392" y="2743200"/>
                  </a:lnTo>
                  <a:lnTo>
                    <a:pt x="1219200" y="2755392"/>
                  </a:lnTo>
                  <a:lnTo>
                    <a:pt x="1219200" y="2769108"/>
                  </a:lnTo>
                  <a:lnTo>
                    <a:pt x="1231392" y="27691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289806" y="2797554"/>
            <a:ext cx="227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48658" y="3263898"/>
            <a:ext cx="258445" cy="120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Arial"/>
                <a:cs typeface="Arial"/>
              </a:rPr>
              <a:t>f2</a:t>
            </a:r>
            <a:endParaRPr sz="1800">
              <a:latin typeface="Arial"/>
              <a:cs typeface="Arial"/>
            </a:endParaRPr>
          </a:p>
          <a:p>
            <a:pPr marL="42545" marR="5080" indent="-10795">
              <a:lnSpc>
                <a:spcPts val="3590"/>
              </a:lnSpc>
              <a:spcBef>
                <a:spcPts val="295"/>
              </a:spcBef>
            </a:pPr>
            <a:r>
              <a:rPr sz="1800" spc="95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3  </a:t>
            </a:r>
            <a:r>
              <a:rPr sz="1800" spc="95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29527" y="4662930"/>
            <a:ext cx="274320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569208" y="2731008"/>
            <a:ext cx="1245235" cy="483234"/>
            <a:chOff x="3569208" y="2731008"/>
            <a:chExt cx="1245235" cy="483234"/>
          </a:xfrm>
        </p:grpSpPr>
        <p:sp>
          <p:nvSpPr>
            <p:cNvPr id="36" name="object 36"/>
            <p:cNvSpPr/>
            <p:nvPr/>
          </p:nvSpPr>
          <p:spPr>
            <a:xfrm>
              <a:off x="3581399" y="2743199"/>
              <a:ext cx="1219200" cy="457200"/>
            </a:xfrm>
            <a:custGeom>
              <a:avLst/>
              <a:gdLst/>
              <a:ahLst/>
              <a:cxnLst/>
              <a:rect l="l" t="t" r="r" b="b"/>
              <a:pathLst>
                <a:path w="1219200" h="457200">
                  <a:moveTo>
                    <a:pt x="1219199" y="457199"/>
                  </a:moveTo>
                  <a:lnTo>
                    <a:pt x="1219199" y="0"/>
                  </a:lnTo>
                  <a:lnTo>
                    <a:pt x="0" y="0"/>
                  </a:lnTo>
                  <a:lnTo>
                    <a:pt x="0" y="457199"/>
                  </a:lnTo>
                  <a:lnTo>
                    <a:pt x="1219199" y="457199"/>
                  </a:lnTo>
                  <a:close/>
                </a:path>
              </a:pathLst>
            </a:custGeom>
            <a:solidFill>
              <a:srgbClr val="E5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69208" y="2731008"/>
              <a:ext cx="1245235" cy="483234"/>
            </a:xfrm>
            <a:custGeom>
              <a:avLst/>
              <a:gdLst/>
              <a:ahLst/>
              <a:cxnLst/>
              <a:rect l="l" t="t" r="r" b="b"/>
              <a:pathLst>
                <a:path w="1245235" h="483235">
                  <a:moveTo>
                    <a:pt x="1245108" y="477012"/>
                  </a:moveTo>
                  <a:lnTo>
                    <a:pt x="1245108" y="6096"/>
                  </a:lnTo>
                  <a:lnTo>
                    <a:pt x="12390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77012"/>
                  </a:lnTo>
                  <a:lnTo>
                    <a:pt x="6096" y="483108"/>
                  </a:lnTo>
                  <a:lnTo>
                    <a:pt x="12192" y="4831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219200" y="25908"/>
                  </a:lnTo>
                  <a:lnTo>
                    <a:pt x="1219200" y="12192"/>
                  </a:lnTo>
                  <a:lnTo>
                    <a:pt x="1231392" y="25908"/>
                  </a:lnTo>
                  <a:lnTo>
                    <a:pt x="1231392" y="483108"/>
                  </a:lnTo>
                  <a:lnTo>
                    <a:pt x="1239012" y="483108"/>
                  </a:lnTo>
                  <a:lnTo>
                    <a:pt x="1245108" y="477012"/>
                  </a:lnTo>
                  <a:close/>
                </a:path>
                <a:path w="1245235" h="4832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245235" h="483235">
                  <a:moveTo>
                    <a:pt x="25908" y="4572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457200"/>
                  </a:lnTo>
                  <a:lnTo>
                    <a:pt x="25908" y="457200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192" y="457200"/>
                  </a:lnTo>
                  <a:lnTo>
                    <a:pt x="25908" y="469392"/>
                  </a:lnTo>
                  <a:lnTo>
                    <a:pt x="25908" y="483108"/>
                  </a:lnTo>
                  <a:lnTo>
                    <a:pt x="1219200" y="483108"/>
                  </a:lnTo>
                  <a:lnTo>
                    <a:pt x="1219200" y="469392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25908" y="483108"/>
                  </a:moveTo>
                  <a:lnTo>
                    <a:pt x="25908" y="469392"/>
                  </a:lnTo>
                  <a:lnTo>
                    <a:pt x="12192" y="457200"/>
                  </a:lnTo>
                  <a:lnTo>
                    <a:pt x="12192" y="483108"/>
                  </a:lnTo>
                  <a:lnTo>
                    <a:pt x="25908" y="483108"/>
                  </a:lnTo>
                  <a:close/>
                </a:path>
                <a:path w="1245235" h="483235">
                  <a:moveTo>
                    <a:pt x="1231392" y="25908"/>
                  </a:moveTo>
                  <a:lnTo>
                    <a:pt x="1219200" y="12192"/>
                  </a:lnTo>
                  <a:lnTo>
                    <a:pt x="1219200" y="25908"/>
                  </a:lnTo>
                  <a:lnTo>
                    <a:pt x="1231392" y="25908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31392" y="25908"/>
                  </a:lnTo>
                  <a:lnTo>
                    <a:pt x="1219200" y="25908"/>
                  </a:lnTo>
                  <a:lnTo>
                    <a:pt x="1219200" y="457200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1231392" y="483108"/>
                  </a:moveTo>
                  <a:lnTo>
                    <a:pt x="1231392" y="457200"/>
                  </a:lnTo>
                  <a:lnTo>
                    <a:pt x="1219200" y="469392"/>
                  </a:lnTo>
                  <a:lnTo>
                    <a:pt x="1219200" y="483108"/>
                  </a:lnTo>
                  <a:lnTo>
                    <a:pt x="1231392" y="4831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581400" y="2743200"/>
            <a:ext cx="1219200" cy="4572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1800" spc="-155" dirty="0">
                <a:solidFill>
                  <a:srgbClr val="C00000"/>
                </a:solidFill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569208" y="3188208"/>
            <a:ext cx="1245235" cy="483234"/>
            <a:chOff x="3569208" y="3188208"/>
            <a:chExt cx="1245235" cy="483234"/>
          </a:xfrm>
        </p:grpSpPr>
        <p:sp>
          <p:nvSpPr>
            <p:cNvPr id="40" name="object 40"/>
            <p:cNvSpPr/>
            <p:nvPr/>
          </p:nvSpPr>
          <p:spPr>
            <a:xfrm>
              <a:off x="3581399" y="3200399"/>
              <a:ext cx="1219200" cy="457200"/>
            </a:xfrm>
            <a:custGeom>
              <a:avLst/>
              <a:gdLst/>
              <a:ahLst/>
              <a:cxnLst/>
              <a:rect l="l" t="t" r="r" b="b"/>
              <a:pathLst>
                <a:path w="1219200" h="457200">
                  <a:moveTo>
                    <a:pt x="1219199" y="457199"/>
                  </a:moveTo>
                  <a:lnTo>
                    <a:pt x="1219199" y="0"/>
                  </a:lnTo>
                  <a:lnTo>
                    <a:pt x="0" y="0"/>
                  </a:lnTo>
                  <a:lnTo>
                    <a:pt x="0" y="457199"/>
                  </a:lnTo>
                  <a:lnTo>
                    <a:pt x="1219199" y="457199"/>
                  </a:lnTo>
                  <a:close/>
                </a:path>
              </a:pathLst>
            </a:custGeom>
            <a:solidFill>
              <a:srgbClr val="5946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69208" y="3188208"/>
              <a:ext cx="1245235" cy="483234"/>
            </a:xfrm>
            <a:custGeom>
              <a:avLst/>
              <a:gdLst/>
              <a:ahLst/>
              <a:cxnLst/>
              <a:rect l="l" t="t" r="r" b="b"/>
              <a:pathLst>
                <a:path w="1245235" h="483235">
                  <a:moveTo>
                    <a:pt x="1245108" y="477012"/>
                  </a:moveTo>
                  <a:lnTo>
                    <a:pt x="1245108" y="6096"/>
                  </a:lnTo>
                  <a:lnTo>
                    <a:pt x="12390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77012"/>
                  </a:lnTo>
                  <a:lnTo>
                    <a:pt x="6096" y="483108"/>
                  </a:lnTo>
                  <a:lnTo>
                    <a:pt x="12192" y="4831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219200" y="25908"/>
                  </a:lnTo>
                  <a:lnTo>
                    <a:pt x="1219200" y="12192"/>
                  </a:lnTo>
                  <a:lnTo>
                    <a:pt x="1231392" y="25908"/>
                  </a:lnTo>
                  <a:lnTo>
                    <a:pt x="1231392" y="483108"/>
                  </a:lnTo>
                  <a:lnTo>
                    <a:pt x="1239012" y="483108"/>
                  </a:lnTo>
                  <a:lnTo>
                    <a:pt x="1245108" y="477012"/>
                  </a:lnTo>
                  <a:close/>
                </a:path>
                <a:path w="1245235" h="4832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245235" h="483235">
                  <a:moveTo>
                    <a:pt x="25908" y="4572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457200"/>
                  </a:lnTo>
                  <a:lnTo>
                    <a:pt x="25908" y="457200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192" y="457200"/>
                  </a:lnTo>
                  <a:lnTo>
                    <a:pt x="25908" y="469392"/>
                  </a:lnTo>
                  <a:lnTo>
                    <a:pt x="25908" y="483108"/>
                  </a:lnTo>
                  <a:lnTo>
                    <a:pt x="1219200" y="483108"/>
                  </a:lnTo>
                  <a:lnTo>
                    <a:pt x="1219200" y="469392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25908" y="483108"/>
                  </a:moveTo>
                  <a:lnTo>
                    <a:pt x="25908" y="469392"/>
                  </a:lnTo>
                  <a:lnTo>
                    <a:pt x="12192" y="457200"/>
                  </a:lnTo>
                  <a:lnTo>
                    <a:pt x="12192" y="483108"/>
                  </a:lnTo>
                  <a:lnTo>
                    <a:pt x="25908" y="483108"/>
                  </a:lnTo>
                  <a:close/>
                </a:path>
                <a:path w="1245235" h="483235">
                  <a:moveTo>
                    <a:pt x="1231392" y="25908"/>
                  </a:moveTo>
                  <a:lnTo>
                    <a:pt x="1219200" y="12192"/>
                  </a:lnTo>
                  <a:lnTo>
                    <a:pt x="1219200" y="25908"/>
                  </a:lnTo>
                  <a:lnTo>
                    <a:pt x="1231392" y="25908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31392" y="25908"/>
                  </a:lnTo>
                  <a:lnTo>
                    <a:pt x="1219200" y="25908"/>
                  </a:lnTo>
                  <a:lnTo>
                    <a:pt x="1219200" y="457200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1231392" y="483108"/>
                  </a:moveTo>
                  <a:lnTo>
                    <a:pt x="1231392" y="457200"/>
                  </a:lnTo>
                  <a:lnTo>
                    <a:pt x="1219200" y="469392"/>
                  </a:lnTo>
                  <a:lnTo>
                    <a:pt x="1219200" y="483108"/>
                  </a:lnTo>
                  <a:lnTo>
                    <a:pt x="1231392" y="4831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581400" y="3200400"/>
            <a:ext cx="1219200" cy="4572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1800" spc="-155" dirty="0">
                <a:solidFill>
                  <a:srgbClr val="C00000"/>
                </a:solidFill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569208" y="3645408"/>
            <a:ext cx="1245235" cy="483234"/>
            <a:chOff x="3569208" y="3645408"/>
            <a:chExt cx="1245235" cy="483234"/>
          </a:xfrm>
        </p:grpSpPr>
        <p:sp>
          <p:nvSpPr>
            <p:cNvPr id="44" name="object 44"/>
            <p:cNvSpPr/>
            <p:nvPr/>
          </p:nvSpPr>
          <p:spPr>
            <a:xfrm>
              <a:off x="3581399" y="3657599"/>
              <a:ext cx="1219200" cy="457200"/>
            </a:xfrm>
            <a:custGeom>
              <a:avLst/>
              <a:gdLst/>
              <a:ahLst/>
              <a:cxnLst/>
              <a:rect l="l" t="t" r="r" b="b"/>
              <a:pathLst>
                <a:path w="1219200" h="457200">
                  <a:moveTo>
                    <a:pt x="1219199" y="457199"/>
                  </a:moveTo>
                  <a:lnTo>
                    <a:pt x="1219199" y="0"/>
                  </a:lnTo>
                  <a:lnTo>
                    <a:pt x="0" y="0"/>
                  </a:lnTo>
                  <a:lnTo>
                    <a:pt x="0" y="457199"/>
                  </a:lnTo>
                  <a:lnTo>
                    <a:pt x="1219199" y="4571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69208" y="3645408"/>
              <a:ext cx="1245235" cy="483234"/>
            </a:xfrm>
            <a:custGeom>
              <a:avLst/>
              <a:gdLst/>
              <a:ahLst/>
              <a:cxnLst/>
              <a:rect l="l" t="t" r="r" b="b"/>
              <a:pathLst>
                <a:path w="1245235" h="483235">
                  <a:moveTo>
                    <a:pt x="1245108" y="477012"/>
                  </a:moveTo>
                  <a:lnTo>
                    <a:pt x="1245108" y="6096"/>
                  </a:lnTo>
                  <a:lnTo>
                    <a:pt x="12390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77012"/>
                  </a:lnTo>
                  <a:lnTo>
                    <a:pt x="6096" y="483108"/>
                  </a:lnTo>
                  <a:lnTo>
                    <a:pt x="12192" y="4831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219200" y="25908"/>
                  </a:lnTo>
                  <a:lnTo>
                    <a:pt x="1219200" y="12192"/>
                  </a:lnTo>
                  <a:lnTo>
                    <a:pt x="1231392" y="25908"/>
                  </a:lnTo>
                  <a:lnTo>
                    <a:pt x="1231392" y="483108"/>
                  </a:lnTo>
                  <a:lnTo>
                    <a:pt x="1239012" y="483108"/>
                  </a:lnTo>
                  <a:lnTo>
                    <a:pt x="1245108" y="477012"/>
                  </a:lnTo>
                  <a:close/>
                </a:path>
                <a:path w="1245235" h="4832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245235" h="483235">
                  <a:moveTo>
                    <a:pt x="25908" y="4572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457200"/>
                  </a:lnTo>
                  <a:lnTo>
                    <a:pt x="25908" y="457200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192" y="457200"/>
                  </a:lnTo>
                  <a:lnTo>
                    <a:pt x="25908" y="469392"/>
                  </a:lnTo>
                  <a:lnTo>
                    <a:pt x="25908" y="483108"/>
                  </a:lnTo>
                  <a:lnTo>
                    <a:pt x="1219200" y="483108"/>
                  </a:lnTo>
                  <a:lnTo>
                    <a:pt x="1219200" y="469392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25908" y="483108"/>
                  </a:moveTo>
                  <a:lnTo>
                    <a:pt x="25908" y="469392"/>
                  </a:lnTo>
                  <a:lnTo>
                    <a:pt x="12192" y="457200"/>
                  </a:lnTo>
                  <a:lnTo>
                    <a:pt x="12192" y="483108"/>
                  </a:lnTo>
                  <a:lnTo>
                    <a:pt x="25908" y="483108"/>
                  </a:lnTo>
                  <a:close/>
                </a:path>
                <a:path w="1245235" h="483235">
                  <a:moveTo>
                    <a:pt x="1231392" y="25908"/>
                  </a:moveTo>
                  <a:lnTo>
                    <a:pt x="1219200" y="12192"/>
                  </a:lnTo>
                  <a:lnTo>
                    <a:pt x="1219200" y="25908"/>
                  </a:lnTo>
                  <a:lnTo>
                    <a:pt x="1231392" y="25908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31392" y="25908"/>
                  </a:lnTo>
                  <a:lnTo>
                    <a:pt x="1219200" y="25908"/>
                  </a:lnTo>
                  <a:lnTo>
                    <a:pt x="1219200" y="457200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1231392" y="483108"/>
                  </a:moveTo>
                  <a:lnTo>
                    <a:pt x="1231392" y="457200"/>
                  </a:lnTo>
                  <a:lnTo>
                    <a:pt x="1219200" y="469392"/>
                  </a:lnTo>
                  <a:lnTo>
                    <a:pt x="1219200" y="483108"/>
                  </a:lnTo>
                  <a:lnTo>
                    <a:pt x="1231392" y="4831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581400" y="3657600"/>
            <a:ext cx="1219200" cy="4572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1800" spc="-155" dirty="0">
                <a:solidFill>
                  <a:srgbClr val="C00000"/>
                </a:solidFill>
                <a:latin typeface="Arial"/>
                <a:cs typeface="Arial"/>
              </a:rPr>
              <a:t>P3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569208" y="4102608"/>
            <a:ext cx="1245235" cy="483234"/>
            <a:chOff x="3569208" y="4102608"/>
            <a:chExt cx="1245235" cy="483234"/>
          </a:xfrm>
        </p:grpSpPr>
        <p:sp>
          <p:nvSpPr>
            <p:cNvPr id="48" name="object 48"/>
            <p:cNvSpPr/>
            <p:nvPr/>
          </p:nvSpPr>
          <p:spPr>
            <a:xfrm>
              <a:off x="3581399" y="4114799"/>
              <a:ext cx="1219200" cy="457200"/>
            </a:xfrm>
            <a:custGeom>
              <a:avLst/>
              <a:gdLst/>
              <a:ahLst/>
              <a:cxnLst/>
              <a:rect l="l" t="t" r="r" b="b"/>
              <a:pathLst>
                <a:path w="1219200" h="457200">
                  <a:moveTo>
                    <a:pt x="1219199" y="457199"/>
                  </a:moveTo>
                  <a:lnTo>
                    <a:pt x="1219199" y="0"/>
                  </a:lnTo>
                  <a:lnTo>
                    <a:pt x="0" y="0"/>
                  </a:lnTo>
                  <a:lnTo>
                    <a:pt x="0" y="457199"/>
                  </a:lnTo>
                  <a:lnTo>
                    <a:pt x="1219199" y="457199"/>
                  </a:lnTo>
                  <a:close/>
                </a:path>
              </a:pathLst>
            </a:custGeom>
            <a:solidFill>
              <a:srgbClr val="BED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69208" y="4102608"/>
              <a:ext cx="1245235" cy="483234"/>
            </a:xfrm>
            <a:custGeom>
              <a:avLst/>
              <a:gdLst/>
              <a:ahLst/>
              <a:cxnLst/>
              <a:rect l="l" t="t" r="r" b="b"/>
              <a:pathLst>
                <a:path w="1245235" h="483235">
                  <a:moveTo>
                    <a:pt x="1245108" y="477012"/>
                  </a:moveTo>
                  <a:lnTo>
                    <a:pt x="1245108" y="6096"/>
                  </a:lnTo>
                  <a:lnTo>
                    <a:pt x="12390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77012"/>
                  </a:lnTo>
                  <a:lnTo>
                    <a:pt x="6096" y="483108"/>
                  </a:lnTo>
                  <a:lnTo>
                    <a:pt x="12192" y="4831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219200" y="25908"/>
                  </a:lnTo>
                  <a:lnTo>
                    <a:pt x="1219200" y="12192"/>
                  </a:lnTo>
                  <a:lnTo>
                    <a:pt x="1231392" y="25908"/>
                  </a:lnTo>
                  <a:lnTo>
                    <a:pt x="1231392" y="483108"/>
                  </a:lnTo>
                  <a:lnTo>
                    <a:pt x="1239012" y="483108"/>
                  </a:lnTo>
                  <a:lnTo>
                    <a:pt x="1245108" y="477012"/>
                  </a:lnTo>
                  <a:close/>
                </a:path>
                <a:path w="1245235" h="4832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245235" h="483235">
                  <a:moveTo>
                    <a:pt x="25908" y="4572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457200"/>
                  </a:lnTo>
                  <a:lnTo>
                    <a:pt x="25908" y="457200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192" y="457200"/>
                  </a:lnTo>
                  <a:lnTo>
                    <a:pt x="25908" y="469392"/>
                  </a:lnTo>
                  <a:lnTo>
                    <a:pt x="25908" y="483108"/>
                  </a:lnTo>
                  <a:lnTo>
                    <a:pt x="1219200" y="483108"/>
                  </a:lnTo>
                  <a:lnTo>
                    <a:pt x="1219200" y="469392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25908" y="483108"/>
                  </a:moveTo>
                  <a:lnTo>
                    <a:pt x="25908" y="469392"/>
                  </a:lnTo>
                  <a:lnTo>
                    <a:pt x="12192" y="457200"/>
                  </a:lnTo>
                  <a:lnTo>
                    <a:pt x="12192" y="483108"/>
                  </a:lnTo>
                  <a:lnTo>
                    <a:pt x="25908" y="483108"/>
                  </a:lnTo>
                  <a:close/>
                </a:path>
                <a:path w="1245235" h="483235">
                  <a:moveTo>
                    <a:pt x="1231392" y="25908"/>
                  </a:moveTo>
                  <a:lnTo>
                    <a:pt x="1219200" y="12192"/>
                  </a:lnTo>
                  <a:lnTo>
                    <a:pt x="1219200" y="25908"/>
                  </a:lnTo>
                  <a:lnTo>
                    <a:pt x="1231392" y="25908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31392" y="25908"/>
                  </a:lnTo>
                  <a:lnTo>
                    <a:pt x="1219200" y="25908"/>
                  </a:lnTo>
                  <a:lnTo>
                    <a:pt x="1219200" y="457200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1231392" y="483108"/>
                  </a:moveTo>
                  <a:lnTo>
                    <a:pt x="1231392" y="457200"/>
                  </a:lnTo>
                  <a:lnTo>
                    <a:pt x="1219200" y="469392"/>
                  </a:lnTo>
                  <a:lnTo>
                    <a:pt x="1219200" y="483108"/>
                  </a:lnTo>
                  <a:lnTo>
                    <a:pt x="1231392" y="4831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581400" y="4114800"/>
            <a:ext cx="1219200" cy="4572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1800" spc="-155" dirty="0">
                <a:solidFill>
                  <a:srgbClr val="C00000"/>
                </a:solidFill>
                <a:latin typeface="Arial"/>
                <a:cs typeface="Arial"/>
              </a:rPr>
              <a:t>P4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569208" y="4559808"/>
            <a:ext cx="1245235" cy="940435"/>
            <a:chOff x="3569208" y="4559808"/>
            <a:chExt cx="1245235" cy="940435"/>
          </a:xfrm>
        </p:grpSpPr>
        <p:sp>
          <p:nvSpPr>
            <p:cNvPr id="52" name="object 52"/>
            <p:cNvSpPr/>
            <p:nvPr/>
          </p:nvSpPr>
          <p:spPr>
            <a:xfrm>
              <a:off x="3581399" y="4571999"/>
              <a:ext cx="1219200" cy="457200"/>
            </a:xfrm>
            <a:custGeom>
              <a:avLst/>
              <a:gdLst/>
              <a:ahLst/>
              <a:cxnLst/>
              <a:rect l="l" t="t" r="r" b="b"/>
              <a:pathLst>
                <a:path w="1219200" h="457200">
                  <a:moveTo>
                    <a:pt x="1219199" y="457199"/>
                  </a:moveTo>
                  <a:lnTo>
                    <a:pt x="1219199" y="0"/>
                  </a:lnTo>
                  <a:lnTo>
                    <a:pt x="0" y="0"/>
                  </a:lnTo>
                  <a:lnTo>
                    <a:pt x="0" y="457199"/>
                  </a:lnTo>
                  <a:lnTo>
                    <a:pt x="1219199" y="457199"/>
                  </a:lnTo>
                  <a:close/>
                </a:path>
              </a:pathLst>
            </a:custGeom>
            <a:solidFill>
              <a:srgbClr val="DBD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69208" y="4559808"/>
              <a:ext cx="1245235" cy="483234"/>
            </a:xfrm>
            <a:custGeom>
              <a:avLst/>
              <a:gdLst/>
              <a:ahLst/>
              <a:cxnLst/>
              <a:rect l="l" t="t" r="r" b="b"/>
              <a:pathLst>
                <a:path w="1245235" h="483235">
                  <a:moveTo>
                    <a:pt x="1245108" y="477012"/>
                  </a:moveTo>
                  <a:lnTo>
                    <a:pt x="1245108" y="6096"/>
                  </a:lnTo>
                  <a:lnTo>
                    <a:pt x="12390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77012"/>
                  </a:lnTo>
                  <a:lnTo>
                    <a:pt x="6096" y="483108"/>
                  </a:lnTo>
                  <a:lnTo>
                    <a:pt x="12192" y="4831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219200" y="25908"/>
                  </a:lnTo>
                  <a:lnTo>
                    <a:pt x="1219200" y="12192"/>
                  </a:lnTo>
                  <a:lnTo>
                    <a:pt x="1231392" y="25908"/>
                  </a:lnTo>
                  <a:lnTo>
                    <a:pt x="1231392" y="483108"/>
                  </a:lnTo>
                  <a:lnTo>
                    <a:pt x="1239012" y="483108"/>
                  </a:lnTo>
                  <a:lnTo>
                    <a:pt x="1245108" y="477012"/>
                  </a:lnTo>
                  <a:close/>
                </a:path>
                <a:path w="1245235" h="4832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245235" h="483235">
                  <a:moveTo>
                    <a:pt x="25908" y="4572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457200"/>
                  </a:lnTo>
                  <a:lnTo>
                    <a:pt x="25908" y="457200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192" y="457200"/>
                  </a:lnTo>
                  <a:lnTo>
                    <a:pt x="25908" y="469392"/>
                  </a:lnTo>
                  <a:lnTo>
                    <a:pt x="25908" y="483108"/>
                  </a:lnTo>
                  <a:lnTo>
                    <a:pt x="1219200" y="483108"/>
                  </a:lnTo>
                  <a:lnTo>
                    <a:pt x="1219200" y="469392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25908" y="483108"/>
                  </a:moveTo>
                  <a:lnTo>
                    <a:pt x="25908" y="469392"/>
                  </a:lnTo>
                  <a:lnTo>
                    <a:pt x="12192" y="457200"/>
                  </a:lnTo>
                  <a:lnTo>
                    <a:pt x="12192" y="483108"/>
                  </a:lnTo>
                  <a:lnTo>
                    <a:pt x="25908" y="483108"/>
                  </a:lnTo>
                  <a:close/>
                </a:path>
                <a:path w="1245235" h="483235">
                  <a:moveTo>
                    <a:pt x="1231392" y="25908"/>
                  </a:moveTo>
                  <a:lnTo>
                    <a:pt x="1219200" y="12192"/>
                  </a:lnTo>
                  <a:lnTo>
                    <a:pt x="1219200" y="25908"/>
                  </a:lnTo>
                  <a:lnTo>
                    <a:pt x="1231392" y="25908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31392" y="25908"/>
                  </a:lnTo>
                  <a:lnTo>
                    <a:pt x="1219200" y="25908"/>
                  </a:lnTo>
                  <a:lnTo>
                    <a:pt x="1219200" y="457200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1231392" y="483108"/>
                  </a:moveTo>
                  <a:lnTo>
                    <a:pt x="1231392" y="457200"/>
                  </a:lnTo>
                  <a:lnTo>
                    <a:pt x="1219200" y="469392"/>
                  </a:lnTo>
                  <a:lnTo>
                    <a:pt x="1219200" y="483108"/>
                  </a:lnTo>
                  <a:lnTo>
                    <a:pt x="1231392" y="4831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81399" y="5029199"/>
              <a:ext cx="1219200" cy="457200"/>
            </a:xfrm>
            <a:custGeom>
              <a:avLst/>
              <a:gdLst/>
              <a:ahLst/>
              <a:cxnLst/>
              <a:rect l="l" t="t" r="r" b="b"/>
              <a:pathLst>
                <a:path w="1219200" h="457200">
                  <a:moveTo>
                    <a:pt x="1219199" y="457199"/>
                  </a:moveTo>
                  <a:lnTo>
                    <a:pt x="1219199" y="0"/>
                  </a:lnTo>
                  <a:lnTo>
                    <a:pt x="0" y="0"/>
                  </a:lnTo>
                  <a:lnTo>
                    <a:pt x="0" y="457199"/>
                  </a:lnTo>
                  <a:lnTo>
                    <a:pt x="1219199" y="457199"/>
                  </a:lnTo>
                  <a:close/>
                </a:path>
              </a:pathLst>
            </a:custGeom>
            <a:solidFill>
              <a:srgbClr val="CAD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569208" y="5017008"/>
              <a:ext cx="1245235" cy="483234"/>
            </a:xfrm>
            <a:custGeom>
              <a:avLst/>
              <a:gdLst/>
              <a:ahLst/>
              <a:cxnLst/>
              <a:rect l="l" t="t" r="r" b="b"/>
              <a:pathLst>
                <a:path w="1245235" h="483235">
                  <a:moveTo>
                    <a:pt x="1245108" y="477012"/>
                  </a:moveTo>
                  <a:lnTo>
                    <a:pt x="1245108" y="6096"/>
                  </a:lnTo>
                  <a:lnTo>
                    <a:pt x="12390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77012"/>
                  </a:lnTo>
                  <a:lnTo>
                    <a:pt x="6096" y="483108"/>
                  </a:lnTo>
                  <a:lnTo>
                    <a:pt x="12192" y="4831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219200" y="25908"/>
                  </a:lnTo>
                  <a:lnTo>
                    <a:pt x="1219200" y="12192"/>
                  </a:lnTo>
                  <a:lnTo>
                    <a:pt x="1231392" y="25908"/>
                  </a:lnTo>
                  <a:lnTo>
                    <a:pt x="1231392" y="483108"/>
                  </a:lnTo>
                  <a:lnTo>
                    <a:pt x="1239012" y="483108"/>
                  </a:lnTo>
                  <a:lnTo>
                    <a:pt x="1245108" y="477012"/>
                  </a:lnTo>
                  <a:close/>
                </a:path>
                <a:path w="1245235" h="4832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245235" h="483235">
                  <a:moveTo>
                    <a:pt x="25908" y="4572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457200"/>
                  </a:lnTo>
                  <a:lnTo>
                    <a:pt x="25908" y="457200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192" y="457200"/>
                  </a:lnTo>
                  <a:lnTo>
                    <a:pt x="25908" y="469392"/>
                  </a:lnTo>
                  <a:lnTo>
                    <a:pt x="25908" y="483108"/>
                  </a:lnTo>
                  <a:lnTo>
                    <a:pt x="1219200" y="483108"/>
                  </a:lnTo>
                  <a:lnTo>
                    <a:pt x="1219200" y="469392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25908" y="483108"/>
                  </a:moveTo>
                  <a:lnTo>
                    <a:pt x="25908" y="469392"/>
                  </a:lnTo>
                  <a:lnTo>
                    <a:pt x="12192" y="457200"/>
                  </a:lnTo>
                  <a:lnTo>
                    <a:pt x="12192" y="483108"/>
                  </a:lnTo>
                  <a:lnTo>
                    <a:pt x="25908" y="483108"/>
                  </a:lnTo>
                  <a:close/>
                </a:path>
                <a:path w="1245235" h="483235">
                  <a:moveTo>
                    <a:pt x="1231392" y="25908"/>
                  </a:moveTo>
                  <a:lnTo>
                    <a:pt x="1219200" y="12192"/>
                  </a:lnTo>
                  <a:lnTo>
                    <a:pt x="1219200" y="25908"/>
                  </a:lnTo>
                  <a:lnTo>
                    <a:pt x="1231392" y="25908"/>
                  </a:lnTo>
                  <a:close/>
                </a:path>
                <a:path w="1245235" h="483235">
                  <a:moveTo>
                    <a:pt x="1231392" y="457200"/>
                  </a:moveTo>
                  <a:lnTo>
                    <a:pt x="1231392" y="25908"/>
                  </a:lnTo>
                  <a:lnTo>
                    <a:pt x="1219200" y="25908"/>
                  </a:lnTo>
                  <a:lnTo>
                    <a:pt x="1219200" y="457200"/>
                  </a:lnTo>
                  <a:lnTo>
                    <a:pt x="1231392" y="457200"/>
                  </a:lnTo>
                  <a:close/>
                </a:path>
                <a:path w="1245235" h="483235">
                  <a:moveTo>
                    <a:pt x="1231392" y="483108"/>
                  </a:moveTo>
                  <a:lnTo>
                    <a:pt x="1231392" y="457200"/>
                  </a:lnTo>
                  <a:lnTo>
                    <a:pt x="1219200" y="469392"/>
                  </a:lnTo>
                  <a:lnTo>
                    <a:pt x="1219200" y="483108"/>
                  </a:lnTo>
                  <a:lnTo>
                    <a:pt x="1231392" y="4831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268470" y="5095745"/>
            <a:ext cx="153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4069" algn="l"/>
              </a:tabLst>
            </a:pPr>
            <a:r>
              <a:rPr sz="2700" spc="-89" baseline="3086" dirty="0">
                <a:latin typeface="Arial"/>
                <a:cs typeface="Arial"/>
              </a:rPr>
              <a:t>fn	</a:t>
            </a:r>
            <a:r>
              <a:rPr sz="1800" spc="-260" dirty="0">
                <a:solidFill>
                  <a:srgbClr val="C00000"/>
                </a:solidFill>
                <a:latin typeface="Arial"/>
                <a:cs typeface="Arial"/>
              </a:rPr>
              <a:t>Pn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079335" y="4650738"/>
            <a:ext cx="274320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321808" y="3493008"/>
            <a:ext cx="1397635" cy="1016635"/>
            <a:chOff x="5321808" y="3493008"/>
            <a:chExt cx="1397635" cy="1016635"/>
          </a:xfrm>
        </p:grpSpPr>
        <p:sp>
          <p:nvSpPr>
            <p:cNvPr id="59" name="object 59"/>
            <p:cNvSpPr/>
            <p:nvPr/>
          </p:nvSpPr>
          <p:spPr>
            <a:xfrm>
              <a:off x="5333999" y="3505199"/>
              <a:ext cx="1371600" cy="990600"/>
            </a:xfrm>
            <a:custGeom>
              <a:avLst/>
              <a:gdLst/>
              <a:ahLst/>
              <a:cxnLst/>
              <a:rect l="l" t="t" r="r" b="b"/>
              <a:pathLst>
                <a:path w="1371600" h="990600">
                  <a:moveTo>
                    <a:pt x="1371599" y="990599"/>
                  </a:moveTo>
                  <a:lnTo>
                    <a:pt x="1371599" y="0"/>
                  </a:lnTo>
                  <a:lnTo>
                    <a:pt x="0" y="0"/>
                  </a:lnTo>
                  <a:lnTo>
                    <a:pt x="0" y="990599"/>
                  </a:lnTo>
                  <a:lnTo>
                    <a:pt x="1371599" y="990599"/>
                  </a:lnTo>
                  <a:close/>
                </a:path>
              </a:pathLst>
            </a:custGeom>
            <a:solidFill>
              <a:srgbClr val="C9CD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321808" y="3493008"/>
              <a:ext cx="1397635" cy="1016635"/>
            </a:xfrm>
            <a:custGeom>
              <a:avLst/>
              <a:gdLst/>
              <a:ahLst/>
              <a:cxnLst/>
              <a:rect l="l" t="t" r="r" b="b"/>
              <a:pathLst>
                <a:path w="1397634" h="1016635">
                  <a:moveTo>
                    <a:pt x="1397508" y="1010412"/>
                  </a:moveTo>
                  <a:lnTo>
                    <a:pt x="1397508" y="6096"/>
                  </a:lnTo>
                  <a:lnTo>
                    <a:pt x="13914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1010412"/>
                  </a:lnTo>
                  <a:lnTo>
                    <a:pt x="6096" y="1016508"/>
                  </a:lnTo>
                  <a:lnTo>
                    <a:pt x="12192" y="10165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371600" y="25908"/>
                  </a:lnTo>
                  <a:lnTo>
                    <a:pt x="1371600" y="12192"/>
                  </a:lnTo>
                  <a:lnTo>
                    <a:pt x="1383792" y="25908"/>
                  </a:lnTo>
                  <a:lnTo>
                    <a:pt x="1383792" y="1016508"/>
                  </a:lnTo>
                  <a:lnTo>
                    <a:pt x="1391412" y="1016508"/>
                  </a:lnTo>
                  <a:lnTo>
                    <a:pt x="1397508" y="1010412"/>
                  </a:lnTo>
                  <a:close/>
                </a:path>
                <a:path w="1397634" h="10166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1397634" h="1016635">
                  <a:moveTo>
                    <a:pt x="25908" y="9906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990600"/>
                  </a:lnTo>
                  <a:lnTo>
                    <a:pt x="25908" y="990600"/>
                  </a:lnTo>
                  <a:close/>
                </a:path>
                <a:path w="1397634" h="1016635">
                  <a:moveTo>
                    <a:pt x="1383792" y="990600"/>
                  </a:moveTo>
                  <a:lnTo>
                    <a:pt x="12192" y="990600"/>
                  </a:lnTo>
                  <a:lnTo>
                    <a:pt x="25908" y="1002792"/>
                  </a:lnTo>
                  <a:lnTo>
                    <a:pt x="25908" y="1016508"/>
                  </a:lnTo>
                  <a:lnTo>
                    <a:pt x="1371600" y="1016508"/>
                  </a:lnTo>
                  <a:lnTo>
                    <a:pt x="1371600" y="1002792"/>
                  </a:lnTo>
                  <a:lnTo>
                    <a:pt x="1383792" y="990600"/>
                  </a:lnTo>
                  <a:close/>
                </a:path>
                <a:path w="1397634" h="1016635">
                  <a:moveTo>
                    <a:pt x="25908" y="1016508"/>
                  </a:moveTo>
                  <a:lnTo>
                    <a:pt x="25908" y="1002792"/>
                  </a:lnTo>
                  <a:lnTo>
                    <a:pt x="12192" y="990600"/>
                  </a:lnTo>
                  <a:lnTo>
                    <a:pt x="12192" y="1016508"/>
                  </a:lnTo>
                  <a:lnTo>
                    <a:pt x="25908" y="1016508"/>
                  </a:lnTo>
                  <a:close/>
                </a:path>
                <a:path w="1397634" h="1016635">
                  <a:moveTo>
                    <a:pt x="1383792" y="25908"/>
                  </a:moveTo>
                  <a:lnTo>
                    <a:pt x="1371600" y="12192"/>
                  </a:lnTo>
                  <a:lnTo>
                    <a:pt x="1371600" y="25908"/>
                  </a:lnTo>
                  <a:lnTo>
                    <a:pt x="1383792" y="25908"/>
                  </a:lnTo>
                  <a:close/>
                </a:path>
                <a:path w="1397634" h="1016635">
                  <a:moveTo>
                    <a:pt x="1383792" y="990600"/>
                  </a:moveTo>
                  <a:lnTo>
                    <a:pt x="1383792" y="25908"/>
                  </a:lnTo>
                  <a:lnTo>
                    <a:pt x="1371600" y="25908"/>
                  </a:lnTo>
                  <a:lnTo>
                    <a:pt x="1371600" y="990600"/>
                  </a:lnTo>
                  <a:lnTo>
                    <a:pt x="1383792" y="990600"/>
                  </a:lnTo>
                  <a:close/>
                </a:path>
                <a:path w="1397634" h="1016635">
                  <a:moveTo>
                    <a:pt x="1383792" y="1016508"/>
                  </a:moveTo>
                  <a:lnTo>
                    <a:pt x="1383792" y="990600"/>
                  </a:lnTo>
                  <a:lnTo>
                    <a:pt x="1371600" y="1002792"/>
                  </a:lnTo>
                  <a:lnTo>
                    <a:pt x="1371600" y="1016508"/>
                  </a:lnTo>
                  <a:lnTo>
                    <a:pt x="1383792" y="101650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334000" y="3505200"/>
            <a:ext cx="1371600" cy="9906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45110" marR="240665" algn="ctr">
              <a:lnSpc>
                <a:spcPct val="100000"/>
              </a:lnSpc>
              <a:spcBef>
                <a:spcPts val="560"/>
              </a:spcBef>
            </a:pP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1800" spc="-3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er 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Mutation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788408" y="3621023"/>
            <a:ext cx="2467610" cy="760730"/>
            <a:chOff x="4788408" y="3621023"/>
            <a:chExt cx="2467610" cy="760730"/>
          </a:xfrm>
        </p:grpSpPr>
        <p:sp>
          <p:nvSpPr>
            <p:cNvPr id="63" name="object 63"/>
            <p:cNvSpPr/>
            <p:nvPr/>
          </p:nvSpPr>
          <p:spPr>
            <a:xfrm>
              <a:off x="4800599" y="3657599"/>
              <a:ext cx="533400" cy="685800"/>
            </a:xfrm>
            <a:custGeom>
              <a:avLst/>
              <a:gdLst/>
              <a:ahLst/>
              <a:cxnLst/>
              <a:rect l="l" t="t" r="r" b="b"/>
              <a:pathLst>
                <a:path w="533400" h="685800">
                  <a:moveTo>
                    <a:pt x="533399" y="342899"/>
                  </a:moveTo>
                  <a:lnTo>
                    <a:pt x="266699" y="0"/>
                  </a:lnTo>
                  <a:lnTo>
                    <a:pt x="266699" y="172211"/>
                  </a:lnTo>
                  <a:lnTo>
                    <a:pt x="0" y="172211"/>
                  </a:lnTo>
                  <a:lnTo>
                    <a:pt x="0" y="515111"/>
                  </a:lnTo>
                  <a:lnTo>
                    <a:pt x="266699" y="515111"/>
                  </a:lnTo>
                  <a:lnTo>
                    <a:pt x="266699" y="685799"/>
                  </a:lnTo>
                  <a:lnTo>
                    <a:pt x="533399" y="3428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88408" y="3621023"/>
              <a:ext cx="562610" cy="760730"/>
            </a:xfrm>
            <a:custGeom>
              <a:avLst/>
              <a:gdLst/>
              <a:ahLst/>
              <a:cxnLst/>
              <a:rect l="l" t="t" r="r" b="b"/>
              <a:pathLst>
                <a:path w="562610" h="760729">
                  <a:moveTo>
                    <a:pt x="278892" y="196596"/>
                  </a:moveTo>
                  <a:lnTo>
                    <a:pt x="0" y="196596"/>
                  </a:lnTo>
                  <a:lnTo>
                    <a:pt x="0" y="563880"/>
                  </a:lnTo>
                  <a:lnTo>
                    <a:pt x="12192" y="563880"/>
                  </a:lnTo>
                  <a:lnTo>
                    <a:pt x="12192" y="220980"/>
                  </a:lnTo>
                  <a:lnTo>
                    <a:pt x="25908" y="208788"/>
                  </a:lnTo>
                  <a:lnTo>
                    <a:pt x="25908" y="220980"/>
                  </a:lnTo>
                  <a:lnTo>
                    <a:pt x="266700" y="220980"/>
                  </a:lnTo>
                  <a:lnTo>
                    <a:pt x="266700" y="208788"/>
                  </a:lnTo>
                  <a:lnTo>
                    <a:pt x="278892" y="196596"/>
                  </a:lnTo>
                  <a:close/>
                </a:path>
                <a:path w="562610" h="760729">
                  <a:moveTo>
                    <a:pt x="25908" y="220980"/>
                  </a:moveTo>
                  <a:lnTo>
                    <a:pt x="25908" y="208788"/>
                  </a:lnTo>
                  <a:lnTo>
                    <a:pt x="12192" y="220980"/>
                  </a:lnTo>
                  <a:lnTo>
                    <a:pt x="25908" y="220980"/>
                  </a:lnTo>
                  <a:close/>
                </a:path>
                <a:path w="562610" h="760729">
                  <a:moveTo>
                    <a:pt x="25908" y="539496"/>
                  </a:moveTo>
                  <a:lnTo>
                    <a:pt x="25908" y="220980"/>
                  </a:lnTo>
                  <a:lnTo>
                    <a:pt x="12192" y="220980"/>
                  </a:lnTo>
                  <a:lnTo>
                    <a:pt x="12192" y="539496"/>
                  </a:lnTo>
                  <a:lnTo>
                    <a:pt x="25908" y="539496"/>
                  </a:lnTo>
                  <a:close/>
                </a:path>
                <a:path w="562610" h="760729">
                  <a:moveTo>
                    <a:pt x="292608" y="685364"/>
                  </a:moveTo>
                  <a:lnTo>
                    <a:pt x="292608" y="539496"/>
                  </a:lnTo>
                  <a:lnTo>
                    <a:pt x="12192" y="539496"/>
                  </a:lnTo>
                  <a:lnTo>
                    <a:pt x="25908" y="551688"/>
                  </a:lnTo>
                  <a:lnTo>
                    <a:pt x="25908" y="563880"/>
                  </a:lnTo>
                  <a:lnTo>
                    <a:pt x="266700" y="563880"/>
                  </a:lnTo>
                  <a:lnTo>
                    <a:pt x="266700" y="551688"/>
                  </a:lnTo>
                  <a:lnTo>
                    <a:pt x="278892" y="563880"/>
                  </a:lnTo>
                  <a:lnTo>
                    <a:pt x="278892" y="702999"/>
                  </a:lnTo>
                  <a:lnTo>
                    <a:pt x="292608" y="685364"/>
                  </a:lnTo>
                  <a:close/>
                </a:path>
                <a:path w="562610" h="760729">
                  <a:moveTo>
                    <a:pt x="25908" y="563880"/>
                  </a:moveTo>
                  <a:lnTo>
                    <a:pt x="25908" y="551688"/>
                  </a:lnTo>
                  <a:lnTo>
                    <a:pt x="12192" y="539496"/>
                  </a:lnTo>
                  <a:lnTo>
                    <a:pt x="12192" y="563880"/>
                  </a:lnTo>
                  <a:lnTo>
                    <a:pt x="25908" y="563880"/>
                  </a:lnTo>
                  <a:close/>
                </a:path>
                <a:path w="562610" h="760729">
                  <a:moveTo>
                    <a:pt x="562356" y="379476"/>
                  </a:moveTo>
                  <a:lnTo>
                    <a:pt x="266700" y="0"/>
                  </a:lnTo>
                  <a:lnTo>
                    <a:pt x="266700" y="196596"/>
                  </a:lnTo>
                  <a:lnTo>
                    <a:pt x="269748" y="196596"/>
                  </a:lnTo>
                  <a:lnTo>
                    <a:pt x="269748" y="45720"/>
                  </a:lnTo>
                  <a:lnTo>
                    <a:pt x="292608" y="36576"/>
                  </a:lnTo>
                  <a:lnTo>
                    <a:pt x="292608" y="75111"/>
                  </a:lnTo>
                  <a:lnTo>
                    <a:pt x="529928" y="380238"/>
                  </a:lnTo>
                  <a:lnTo>
                    <a:pt x="536448" y="371856"/>
                  </a:lnTo>
                  <a:lnTo>
                    <a:pt x="536448" y="412862"/>
                  </a:lnTo>
                  <a:lnTo>
                    <a:pt x="562356" y="379476"/>
                  </a:lnTo>
                  <a:close/>
                </a:path>
                <a:path w="562610" h="760729">
                  <a:moveTo>
                    <a:pt x="278892" y="220980"/>
                  </a:moveTo>
                  <a:lnTo>
                    <a:pt x="278892" y="196596"/>
                  </a:lnTo>
                  <a:lnTo>
                    <a:pt x="266700" y="208788"/>
                  </a:lnTo>
                  <a:lnTo>
                    <a:pt x="266700" y="220980"/>
                  </a:lnTo>
                  <a:lnTo>
                    <a:pt x="278892" y="220980"/>
                  </a:lnTo>
                  <a:close/>
                </a:path>
                <a:path w="562610" h="760729">
                  <a:moveTo>
                    <a:pt x="278892" y="563880"/>
                  </a:moveTo>
                  <a:lnTo>
                    <a:pt x="266700" y="551688"/>
                  </a:lnTo>
                  <a:lnTo>
                    <a:pt x="266700" y="563880"/>
                  </a:lnTo>
                  <a:lnTo>
                    <a:pt x="278892" y="563880"/>
                  </a:lnTo>
                  <a:close/>
                </a:path>
                <a:path w="562610" h="760729">
                  <a:moveTo>
                    <a:pt x="278892" y="702999"/>
                  </a:moveTo>
                  <a:lnTo>
                    <a:pt x="278892" y="563880"/>
                  </a:lnTo>
                  <a:lnTo>
                    <a:pt x="266700" y="563880"/>
                  </a:lnTo>
                  <a:lnTo>
                    <a:pt x="266700" y="760476"/>
                  </a:lnTo>
                  <a:lnTo>
                    <a:pt x="269748" y="756548"/>
                  </a:lnTo>
                  <a:lnTo>
                    <a:pt x="269748" y="714756"/>
                  </a:lnTo>
                  <a:lnTo>
                    <a:pt x="278892" y="702999"/>
                  </a:lnTo>
                  <a:close/>
                </a:path>
                <a:path w="562610" h="760729">
                  <a:moveTo>
                    <a:pt x="292608" y="75111"/>
                  </a:moveTo>
                  <a:lnTo>
                    <a:pt x="292608" y="36576"/>
                  </a:lnTo>
                  <a:lnTo>
                    <a:pt x="269748" y="45720"/>
                  </a:lnTo>
                  <a:lnTo>
                    <a:pt x="292608" y="75111"/>
                  </a:lnTo>
                  <a:close/>
                </a:path>
                <a:path w="562610" h="760729">
                  <a:moveTo>
                    <a:pt x="292608" y="220980"/>
                  </a:moveTo>
                  <a:lnTo>
                    <a:pt x="292608" y="75111"/>
                  </a:lnTo>
                  <a:lnTo>
                    <a:pt x="269748" y="45720"/>
                  </a:lnTo>
                  <a:lnTo>
                    <a:pt x="269748" y="196596"/>
                  </a:lnTo>
                  <a:lnTo>
                    <a:pt x="278892" y="196596"/>
                  </a:lnTo>
                  <a:lnTo>
                    <a:pt x="278892" y="220980"/>
                  </a:lnTo>
                  <a:lnTo>
                    <a:pt x="292608" y="220980"/>
                  </a:lnTo>
                  <a:close/>
                </a:path>
                <a:path w="562610" h="760729">
                  <a:moveTo>
                    <a:pt x="536448" y="412862"/>
                  </a:moveTo>
                  <a:lnTo>
                    <a:pt x="536448" y="388620"/>
                  </a:lnTo>
                  <a:lnTo>
                    <a:pt x="529928" y="380238"/>
                  </a:lnTo>
                  <a:lnTo>
                    <a:pt x="269748" y="714756"/>
                  </a:lnTo>
                  <a:lnTo>
                    <a:pt x="292608" y="722376"/>
                  </a:lnTo>
                  <a:lnTo>
                    <a:pt x="292608" y="727089"/>
                  </a:lnTo>
                  <a:lnTo>
                    <a:pt x="536448" y="412862"/>
                  </a:lnTo>
                  <a:close/>
                </a:path>
                <a:path w="562610" h="760729">
                  <a:moveTo>
                    <a:pt x="292608" y="727089"/>
                  </a:moveTo>
                  <a:lnTo>
                    <a:pt x="292608" y="722376"/>
                  </a:lnTo>
                  <a:lnTo>
                    <a:pt x="269748" y="714756"/>
                  </a:lnTo>
                  <a:lnTo>
                    <a:pt x="269748" y="756548"/>
                  </a:lnTo>
                  <a:lnTo>
                    <a:pt x="292608" y="727089"/>
                  </a:lnTo>
                  <a:close/>
                </a:path>
                <a:path w="562610" h="760729">
                  <a:moveTo>
                    <a:pt x="536448" y="388620"/>
                  </a:moveTo>
                  <a:lnTo>
                    <a:pt x="536448" y="371856"/>
                  </a:lnTo>
                  <a:lnTo>
                    <a:pt x="529928" y="380238"/>
                  </a:lnTo>
                  <a:lnTo>
                    <a:pt x="536448" y="388620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05599" y="3657599"/>
              <a:ext cx="533400" cy="685800"/>
            </a:xfrm>
            <a:custGeom>
              <a:avLst/>
              <a:gdLst/>
              <a:ahLst/>
              <a:cxnLst/>
              <a:rect l="l" t="t" r="r" b="b"/>
              <a:pathLst>
                <a:path w="533400" h="685800">
                  <a:moveTo>
                    <a:pt x="533399" y="342899"/>
                  </a:moveTo>
                  <a:lnTo>
                    <a:pt x="266699" y="0"/>
                  </a:lnTo>
                  <a:lnTo>
                    <a:pt x="266699" y="172211"/>
                  </a:lnTo>
                  <a:lnTo>
                    <a:pt x="0" y="172211"/>
                  </a:lnTo>
                  <a:lnTo>
                    <a:pt x="0" y="515111"/>
                  </a:lnTo>
                  <a:lnTo>
                    <a:pt x="266699" y="515111"/>
                  </a:lnTo>
                  <a:lnTo>
                    <a:pt x="266699" y="685799"/>
                  </a:lnTo>
                  <a:lnTo>
                    <a:pt x="533399" y="34289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93408" y="3621023"/>
              <a:ext cx="562610" cy="760730"/>
            </a:xfrm>
            <a:custGeom>
              <a:avLst/>
              <a:gdLst/>
              <a:ahLst/>
              <a:cxnLst/>
              <a:rect l="l" t="t" r="r" b="b"/>
              <a:pathLst>
                <a:path w="562609" h="760729">
                  <a:moveTo>
                    <a:pt x="278892" y="196596"/>
                  </a:moveTo>
                  <a:lnTo>
                    <a:pt x="0" y="196596"/>
                  </a:lnTo>
                  <a:lnTo>
                    <a:pt x="0" y="563880"/>
                  </a:lnTo>
                  <a:lnTo>
                    <a:pt x="12192" y="563880"/>
                  </a:lnTo>
                  <a:lnTo>
                    <a:pt x="12192" y="220980"/>
                  </a:lnTo>
                  <a:lnTo>
                    <a:pt x="25908" y="208788"/>
                  </a:lnTo>
                  <a:lnTo>
                    <a:pt x="25908" y="220980"/>
                  </a:lnTo>
                  <a:lnTo>
                    <a:pt x="266700" y="220980"/>
                  </a:lnTo>
                  <a:lnTo>
                    <a:pt x="266700" y="208788"/>
                  </a:lnTo>
                  <a:lnTo>
                    <a:pt x="278892" y="196596"/>
                  </a:lnTo>
                  <a:close/>
                </a:path>
                <a:path w="562609" h="760729">
                  <a:moveTo>
                    <a:pt x="25908" y="220980"/>
                  </a:moveTo>
                  <a:lnTo>
                    <a:pt x="25908" y="208788"/>
                  </a:lnTo>
                  <a:lnTo>
                    <a:pt x="12192" y="220980"/>
                  </a:lnTo>
                  <a:lnTo>
                    <a:pt x="25908" y="220980"/>
                  </a:lnTo>
                  <a:close/>
                </a:path>
                <a:path w="562609" h="760729">
                  <a:moveTo>
                    <a:pt x="25908" y="539496"/>
                  </a:moveTo>
                  <a:lnTo>
                    <a:pt x="25908" y="220980"/>
                  </a:lnTo>
                  <a:lnTo>
                    <a:pt x="12192" y="220980"/>
                  </a:lnTo>
                  <a:lnTo>
                    <a:pt x="12192" y="539496"/>
                  </a:lnTo>
                  <a:lnTo>
                    <a:pt x="25908" y="539496"/>
                  </a:lnTo>
                  <a:close/>
                </a:path>
                <a:path w="562609" h="760729">
                  <a:moveTo>
                    <a:pt x="292608" y="685364"/>
                  </a:moveTo>
                  <a:lnTo>
                    <a:pt x="292608" y="539496"/>
                  </a:lnTo>
                  <a:lnTo>
                    <a:pt x="12192" y="539496"/>
                  </a:lnTo>
                  <a:lnTo>
                    <a:pt x="25908" y="551688"/>
                  </a:lnTo>
                  <a:lnTo>
                    <a:pt x="25908" y="563880"/>
                  </a:lnTo>
                  <a:lnTo>
                    <a:pt x="266700" y="563880"/>
                  </a:lnTo>
                  <a:lnTo>
                    <a:pt x="266700" y="551688"/>
                  </a:lnTo>
                  <a:lnTo>
                    <a:pt x="278892" y="563880"/>
                  </a:lnTo>
                  <a:lnTo>
                    <a:pt x="278892" y="702999"/>
                  </a:lnTo>
                  <a:lnTo>
                    <a:pt x="292608" y="685364"/>
                  </a:lnTo>
                  <a:close/>
                </a:path>
                <a:path w="562609" h="760729">
                  <a:moveTo>
                    <a:pt x="25908" y="563880"/>
                  </a:moveTo>
                  <a:lnTo>
                    <a:pt x="25908" y="551688"/>
                  </a:lnTo>
                  <a:lnTo>
                    <a:pt x="12192" y="539496"/>
                  </a:lnTo>
                  <a:lnTo>
                    <a:pt x="12192" y="563880"/>
                  </a:lnTo>
                  <a:lnTo>
                    <a:pt x="25908" y="563880"/>
                  </a:lnTo>
                  <a:close/>
                </a:path>
                <a:path w="562609" h="760729">
                  <a:moveTo>
                    <a:pt x="562356" y="379476"/>
                  </a:moveTo>
                  <a:lnTo>
                    <a:pt x="266700" y="0"/>
                  </a:lnTo>
                  <a:lnTo>
                    <a:pt x="266700" y="196596"/>
                  </a:lnTo>
                  <a:lnTo>
                    <a:pt x="269748" y="196596"/>
                  </a:lnTo>
                  <a:lnTo>
                    <a:pt x="269748" y="45720"/>
                  </a:lnTo>
                  <a:lnTo>
                    <a:pt x="292608" y="36576"/>
                  </a:lnTo>
                  <a:lnTo>
                    <a:pt x="292608" y="75111"/>
                  </a:lnTo>
                  <a:lnTo>
                    <a:pt x="529928" y="380238"/>
                  </a:lnTo>
                  <a:lnTo>
                    <a:pt x="536448" y="371856"/>
                  </a:lnTo>
                  <a:lnTo>
                    <a:pt x="536448" y="412862"/>
                  </a:lnTo>
                  <a:lnTo>
                    <a:pt x="562356" y="379476"/>
                  </a:lnTo>
                  <a:close/>
                </a:path>
                <a:path w="562609" h="760729">
                  <a:moveTo>
                    <a:pt x="278892" y="220980"/>
                  </a:moveTo>
                  <a:lnTo>
                    <a:pt x="278892" y="196596"/>
                  </a:lnTo>
                  <a:lnTo>
                    <a:pt x="266700" y="208788"/>
                  </a:lnTo>
                  <a:lnTo>
                    <a:pt x="266700" y="220980"/>
                  </a:lnTo>
                  <a:lnTo>
                    <a:pt x="278892" y="220980"/>
                  </a:lnTo>
                  <a:close/>
                </a:path>
                <a:path w="562609" h="760729">
                  <a:moveTo>
                    <a:pt x="278892" y="563880"/>
                  </a:moveTo>
                  <a:lnTo>
                    <a:pt x="266700" y="551688"/>
                  </a:lnTo>
                  <a:lnTo>
                    <a:pt x="266700" y="563880"/>
                  </a:lnTo>
                  <a:lnTo>
                    <a:pt x="278892" y="563880"/>
                  </a:lnTo>
                  <a:close/>
                </a:path>
                <a:path w="562609" h="760729">
                  <a:moveTo>
                    <a:pt x="278892" y="702999"/>
                  </a:moveTo>
                  <a:lnTo>
                    <a:pt x="278892" y="563880"/>
                  </a:lnTo>
                  <a:lnTo>
                    <a:pt x="266700" y="563880"/>
                  </a:lnTo>
                  <a:lnTo>
                    <a:pt x="266700" y="760476"/>
                  </a:lnTo>
                  <a:lnTo>
                    <a:pt x="269748" y="756548"/>
                  </a:lnTo>
                  <a:lnTo>
                    <a:pt x="269748" y="714756"/>
                  </a:lnTo>
                  <a:lnTo>
                    <a:pt x="278892" y="702999"/>
                  </a:lnTo>
                  <a:close/>
                </a:path>
                <a:path w="562609" h="760729">
                  <a:moveTo>
                    <a:pt x="292608" y="75111"/>
                  </a:moveTo>
                  <a:lnTo>
                    <a:pt x="292608" y="36576"/>
                  </a:lnTo>
                  <a:lnTo>
                    <a:pt x="269748" y="45720"/>
                  </a:lnTo>
                  <a:lnTo>
                    <a:pt x="292608" y="75111"/>
                  </a:lnTo>
                  <a:close/>
                </a:path>
                <a:path w="562609" h="760729">
                  <a:moveTo>
                    <a:pt x="292608" y="220980"/>
                  </a:moveTo>
                  <a:lnTo>
                    <a:pt x="292608" y="75111"/>
                  </a:lnTo>
                  <a:lnTo>
                    <a:pt x="269748" y="45720"/>
                  </a:lnTo>
                  <a:lnTo>
                    <a:pt x="269748" y="196596"/>
                  </a:lnTo>
                  <a:lnTo>
                    <a:pt x="278892" y="196596"/>
                  </a:lnTo>
                  <a:lnTo>
                    <a:pt x="278892" y="220980"/>
                  </a:lnTo>
                  <a:lnTo>
                    <a:pt x="292608" y="220980"/>
                  </a:lnTo>
                  <a:close/>
                </a:path>
                <a:path w="562609" h="760729">
                  <a:moveTo>
                    <a:pt x="536448" y="412862"/>
                  </a:moveTo>
                  <a:lnTo>
                    <a:pt x="536448" y="388620"/>
                  </a:lnTo>
                  <a:lnTo>
                    <a:pt x="529928" y="380238"/>
                  </a:lnTo>
                  <a:lnTo>
                    <a:pt x="269748" y="714756"/>
                  </a:lnTo>
                  <a:lnTo>
                    <a:pt x="292608" y="722376"/>
                  </a:lnTo>
                  <a:lnTo>
                    <a:pt x="292608" y="727089"/>
                  </a:lnTo>
                  <a:lnTo>
                    <a:pt x="536448" y="412862"/>
                  </a:lnTo>
                  <a:close/>
                </a:path>
                <a:path w="562609" h="760729">
                  <a:moveTo>
                    <a:pt x="292608" y="727089"/>
                  </a:moveTo>
                  <a:lnTo>
                    <a:pt x="292608" y="722376"/>
                  </a:lnTo>
                  <a:lnTo>
                    <a:pt x="269748" y="714756"/>
                  </a:lnTo>
                  <a:lnTo>
                    <a:pt x="269748" y="756548"/>
                  </a:lnTo>
                  <a:lnTo>
                    <a:pt x="292608" y="727089"/>
                  </a:lnTo>
                  <a:close/>
                </a:path>
                <a:path w="562609" h="760729">
                  <a:moveTo>
                    <a:pt x="536448" y="388620"/>
                  </a:moveTo>
                  <a:lnTo>
                    <a:pt x="536448" y="371856"/>
                  </a:lnTo>
                  <a:lnTo>
                    <a:pt x="529928" y="380238"/>
                  </a:lnTo>
                  <a:lnTo>
                    <a:pt x="536448" y="388620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297939" y="5735825"/>
            <a:ext cx="311467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  <a:tabLst>
                <a:tab pos="1993264" algn="l"/>
              </a:tabLst>
            </a:pPr>
            <a:r>
              <a:rPr sz="1800" spc="-10" dirty="0">
                <a:latin typeface="Arial"/>
                <a:cs typeface="Arial"/>
              </a:rPr>
              <a:t>Old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population	</a:t>
            </a:r>
            <a:r>
              <a:rPr sz="1800" spc="-60" dirty="0">
                <a:latin typeface="Arial"/>
                <a:cs typeface="Arial"/>
              </a:rPr>
              <a:t>Mating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pool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40" dirty="0">
                <a:latin typeface="Arial"/>
                <a:cs typeface="Arial"/>
              </a:rPr>
              <a:t>Propose </a:t>
            </a:r>
            <a:r>
              <a:rPr sz="1800" spc="-50" dirty="0">
                <a:latin typeface="Arial"/>
                <a:cs typeface="Arial"/>
              </a:rPr>
              <a:t>by </a:t>
            </a:r>
            <a:r>
              <a:rPr sz="1800" spc="-70" dirty="0">
                <a:latin typeface="Arial"/>
                <a:cs typeface="Arial"/>
              </a:rPr>
              <a:t>Schaffer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(1984)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013109" y="5735825"/>
            <a:ext cx="147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al"/>
                <a:cs typeface="Arial"/>
              </a:rPr>
              <a:t>New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population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3" y="983995"/>
            <a:ext cx="60420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5" dirty="0">
                <a:latin typeface="Verdana"/>
                <a:cs typeface="Verdana"/>
              </a:rPr>
              <a:t>Principle </a:t>
            </a:r>
            <a:r>
              <a:rPr sz="3200" spc="20" dirty="0">
                <a:latin typeface="Verdana"/>
                <a:cs typeface="Verdana"/>
              </a:rPr>
              <a:t>Of </a:t>
            </a:r>
            <a:r>
              <a:rPr sz="3200" spc="35" dirty="0">
                <a:latin typeface="Verdana"/>
                <a:cs typeface="Verdana"/>
              </a:rPr>
              <a:t>Natural</a:t>
            </a:r>
            <a:r>
              <a:rPr sz="3200" spc="-745" dirty="0">
                <a:latin typeface="Verdana"/>
                <a:cs typeface="Verdana"/>
              </a:rPr>
              <a:t> </a:t>
            </a:r>
            <a:r>
              <a:rPr sz="3200" spc="15" dirty="0">
                <a:latin typeface="Verdana"/>
                <a:cs typeface="Verdana"/>
              </a:rPr>
              <a:t>Selection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045" y="1723135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7971" y="2827060"/>
            <a:ext cx="2785110" cy="15633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27305">
              <a:lnSpc>
                <a:spcPts val="3960"/>
              </a:lnSpc>
              <a:spcBef>
                <a:spcPts val="420"/>
              </a:spcBef>
            </a:pPr>
            <a:r>
              <a:rPr sz="3450" i="1" spc="-65" dirty="0">
                <a:solidFill>
                  <a:srgbClr val="765E54"/>
                </a:solidFill>
                <a:latin typeface="Verdana"/>
                <a:cs typeface="Verdana"/>
              </a:rPr>
              <a:t>“Select </a:t>
            </a:r>
            <a:r>
              <a:rPr sz="3450" i="1" spc="-100" dirty="0">
                <a:solidFill>
                  <a:srgbClr val="765E54"/>
                </a:solidFill>
                <a:latin typeface="Verdana"/>
                <a:cs typeface="Verdana"/>
              </a:rPr>
              <a:t>The  </a:t>
            </a:r>
            <a:r>
              <a:rPr sz="3450" i="1" spc="-105" dirty="0">
                <a:solidFill>
                  <a:srgbClr val="765E54"/>
                </a:solidFill>
                <a:latin typeface="Verdana"/>
                <a:cs typeface="Verdana"/>
              </a:rPr>
              <a:t>Best,</a:t>
            </a:r>
            <a:r>
              <a:rPr sz="3450" i="1" spc="-305" dirty="0">
                <a:solidFill>
                  <a:srgbClr val="765E54"/>
                </a:solidFill>
                <a:latin typeface="Verdana"/>
                <a:cs typeface="Verdana"/>
              </a:rPr>
              <a:t> </a:t>
            </a:r>
            <a:r>
              <a:rPr sz="3450" i="1" spc="-70" dirty="0">
                <a:solidFill>
                  <a:srgbClr val="765E54"/>
                </a:solidFill>
                <a:latin typeface="Verdana"/>
                <a:cs typeface="Verdana"/>
              </a:rPr>
              <a:t>Discard</a:t>
            </a:r>
            <a:endParaRPr sz="3450">
              <a:latin typeface="Verdana"/>
              <a:cs typeface="Verdana"/>
            </a:endParaRPr>
          </a:p>
          <a:p>
            <a:pPr marL="368935">
              <a:lnSpc>
                <a:spcPts val="3860"/>
              </a:lnSpc>
            </a:pPr>
            <a:r>
              <a:rPr sz="3450" i="1" spc="-100" dirty="0">
                <a:solidFill>
                  <a:srgbClr val="765E54"/>
                </a:solidFill>
                <a:latin typeface="Verdana"/>
                <a:cs typeface="Verdana"/>
              </a:rPr>
              <a:t>The</a:t>
            </a:r>
            <a:r>
              <a:rPr sz="3450" i="1" spc="-254" dirty="0">
                <a:solidFill>
                  <a:srgbClr val="765E54"/>
                </a:solidFill>
                <a:latin typeface="Verdana"/>
                <a:cs typeface="Verdana"/>
              </a:rPr>
              <a:t> </a:t>
            </a:r>
            <a:r>
              <a:rPr sz="3450" i="1" spc="-35" dirty="0">
                <a:solidFill>
                  <a:srgbClr val="765E54"/>
                </a:solidFill>
                <a:latin typeface="Verdana"/>
                <a:cs typeface="Verdana"/>
              </a:rPr>
              <a:t>Rest”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193" y="2372867"/>
            <a:ext cx="4762500" cy="3723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3" y="17373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399" y="228599"/>
                </a:moveTo>
                <a:lnTo>
                  <a:pt x="533399" y="0"/>
                </a:lnTo>
                <a:lnTo>
                  <a:pt x="0" y="0"/>
                </a:lnTo>
                <a:lnTo>
                  <a:pt x="0" y="228599"/>
                </a:lnTo>
                <a:lnTo>
                  <a:pt x="533399" y="228599"/>
                </a:lnTo>
                <a:close/>
              </a:path>
            </a:pathLst>
          </a:custGeom>
          <a:solidFill>
            <a:srgbClr val="DD7F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8505" y="17373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8552687" y="0"/>
                </a:lnTo>
                <a:lnTo>
                  <a:pt x="0" y="0"/>
                </a:lnTo>
                <a:lnTo>
                  <a:pt x="0" y="228599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93B5D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93720" y="4256532"/>
            <a:ext cx="2440305" cy="1146175"/>
            <a:chOff x="3093720" y="4256532"/>
            <a:chExt cx="2440305" cy="1146175"/>
          </a:xfrm>
        </p:grpSpPr>
        <p:sp>
          <p:nvSpPr>
            <p:cNvPr id="5" name="object 5"/>
            <p:cNvSpPr/>
            <p:nvPr/>
          </p:nvSpPr>
          <p:spPr>
            <a:xfrm>
              <a:off x="3093720" y="5035296"/>
              <a:ext cx="528955" cy="367665"/>
            </a:xfrm>
            <a:custGeom>
              <a:avLst/>
              <a:gdLst/>
              <a:ahLst/>
              <a:cxnLst/>
              <a:rect l="l" t="t" r="r" b="b"/>
              <a:pathLst>
                <a:path w="528954" h="367664">
                  <a:moveTo>
                    <a:pt x="148209" y="192786"/>
                  </a:moveTo>
                  <a:lnTo>
                    <a:pt x="128206" y="150876"/>
                  </a:lnTo>
                  <a:lnTo>
                    <a:pt x="91440" y="136527"/>
                  </a:lnTo>
                  <a:lnTo>
                    <a:pt x="88392" y="136501"/>
                  </a:lnTo>
                  <a:lnTo>
                    <a:pt x="75819" y="136779"/>
                  </a:lnTo>
                  <a:lnTo>
                    <a:pt x="60150" y="139969"/>
                  </a:lnTo>
                  <a:lnTo>
                    <a:pt x="44196" y="146304"/>
                  </a:lnTo>
                  <a:lnTo>
                    <a:pt x="0" y="164592"/>
                  </a:lnTo>
                  <a:lnTo>
                    <a:pt x="38100" y="251959"/>
                  </a:lnTo>
                  <a:lnTo>
                    <a:pt x="38100" y="176784"/>
                  </a:lnTo>
                  <a:lnTo>
                    <a:pt x="48958" y="172521"/>
                  </a:lnTo>
                  <a:lnTo>
                    <a:pt x="58674" y="168973"/>
                  </a:lnTo>
                  <a:lnTo>
                    <a:pt x="67246" y="166282"/>
                  </a:lnTo>
                  <a:lnTo>
                    <a:pt x="74676" y="164592"/>
                  </a:lnTo>
                  <a:lnTo>
                    <a:pt x="83820" y="163068"/>
                  </a:lnTo>
                  <a:lnTo>
                    <a:pt x="91440" y="164592"/>
                  </a:lnTo>
                  <a:lnTo>
                    <a:pt x="106680" y="170688"/>
                  </a:lnTo>
                  <a:lnTo>
                    <a:pt x="111252" y="176784"/>
                  </a:lnTo>
                  <a:lnTo>
                    <a:pt x="115824" y="185928"/>
                  </a:lnTo>
                  <a:lnTo>
                    <a:pt x="118086" y="203620"/>
                  </a:lnTo>
                  <a:lnTo>
                    <a:pt x="118086" y="249019"/>
                  </a:lnTo>
                  <a:lnTo>
                    <a:pt x="125087" y="243792"/>
                  </a:lnTo>
                  <a:lnTo>
                    <a:pt x="134683" y="234315"/>
                  </a:lnTo>
                  <a:lnTo>
                    <a:pt x="141708" y="224266"/>
                  </a:lnTo>
                  <a:lnTo>
                    <a:pt x="146304" y="213360"/>
                  </a:lnTo>
                  <a:lnTo>
                    <a:pt x="147970" y="203073"/>
                  </a:lnTo>
                  <a:lnTo>
                    <a:pt x="148209" y="192786"/>
                  </a:lnTo>
                  <a:close/>
                </a:path>
                <a:path w="528954" h="367664">
                  <a:moveTo>
                    <a:pt x="118086" y="249019"/>
                  </a:moveTo>
                  <a:lnTo>
                    <a:pt x="118086" y="203620"/>
                  </a:lnTo>
                  <a:lnTo>
                    <a:pt x="111061" y="220027"/>
                  </a:lnTo>
                  <a:lnTo>
                    <a:pt x="94607" y="235005"/>
                  </a:lnTo>
                  <a:lnTo>
                    <a:pt x="68580" y="248412"/>
                  </a:lnTo>
                  <a:lnTo>
                    <a:pt x="38100" y="176784"/>
                  </a:lnTo>
                  <a:lnTo>
                    <a:pt x="38100" y="251959"/>
                  </a:lnTo>
                  <a:lnTo>
                    <a:pt x="79248" y="346315"/>
                  </a:lnTo>
                  <a:lnTo>
                    <a:pt x="79248" y="272796"/>
                  </a:lnTo>
                  <a:lnTo>
                    <a:pt x="85344" y="269748"/>
                  </a:lnTo>
                  <a:lnTo>
                    <a:pt x="112776" y="287286"/>
                  </a:lnTo>
                  <a:lnTo>
                    <a:pt x="112776" y="252984"/>
                  </a:lnTo>
                  <a:lnTo>
                    <a:pt x="118086" y="249019"/>
                  </a:lnTo>
                  <a:close/>
                </a:path>
                <a:path w="528954" h="367664">
                  <a:moveTo>
                    <a:pt x="115824" y="355092"/>
                  </a:moveTo>
                  <a:lnTo>
                    <a:pt x="79248" y="272796"/>
                  </a:lnTo>
                  <a:lnTo>
                    <a:pt x="79248" y="346315"/>
                  </a:lnTo>
                  <a:lnTo>
                    <a:pt x="88392" y="367284"/>
                  </a:lnTo>
                  <a:lnTo>
                    <a:pt x="115824" y="355092"/>
                  </a:lnTo>
                  <a:close/>
                </a:path>
                <a:path w="528954" h="367664">
                  <a:moveTo>
                    <a:pt x="210312" y="315468"/>
                  </a:moveTo>
                  <a:lnTo>
                    <a:pt x="112776" y="252984"/>
                  </a:lnTo>
                  <a:lnTo>
                    <a:pt x="112776" y="287286"/>
                  </a:lnTo>
                  <a:lnTo>
                    <a:pt x="178308" y="329184"/>
                  </a:lnTo>
                  <a:lnTo>
                    <a:pt x="210312" y="315468"/>
                  </a:lnTo>
                  <a:close/>
                </a:path>
                <a:path w="528954" h="367664">
                  <a:moveTo>
                    <a:pt x="277368" y="277368"/>
                  </a:moveTo>
                  <a:lnTo>
                    <a:pt x="277368" y="271272"/>
                  </a:lnTo>
                  <a:lnTo>
                    <a:pt x="274320" y="265176"/>
                  </a:lnTo>
                  <a:lnTo>
                    <a:pt x="272796" y="259080"/>
                  </a:lnTo>
                  <a:lnTo>
                    <a:pt x="268224" y="254508"/>
                  </a:lnTo>
                  <a:lnTo>
                    <a:pt x="262128" y="252984"/>
                  </a:lnTo>
                  <a:lnTo>
                    <a:pt x="256032" y="249936"/>
                  </a:lnTo>
                  <a:lnTo>
                    <a:pt x="249936" y="249936"/>
                  </a:lnTo>
                  <a:lnTo>
                    <a:pt x="243840" y="252984"/>
                  </a:lnTo>
                  <a:lnTo>
                    <a:pt x="237744" y="254508"/>
                  </a:lnTo>
                  <a:lnTo>
                    <a:pt x="233172" y="259080"/>
                  </a:lnTo>
                  <a:lnTo>
                    <a:pt x="231648" y="265176"/>
                  </a:lnTo>
                  <a:lnTo>
                    <a:pt x="228600" y="271272"/>
                  </a:lnTo>
                  <a:lnTo>
                    <a:pt x="228600" y="277368"/>
                  </a:lnTo>
                  <a:lnTo>
                    <a:pt x="234696" y="289560"/>
                  </a:lnTo>
                  <a:lnTo>
                    <a:pt x="239268" y="294132"/>
                  </a:lnTo>
                  <a:lnTo>
                    <a:pt x="245364" y="295656"/>
                  </a:lnTo>
                  <a:lnTo>
                    <a:pt x="249936" y="298704"/>
                  </a:lnTo>
                  <a:lnTo>
                    <a:pt x="256032" y="298704"/>
                  </a:lnTo>
                  <a:lnTo>
                    <a:pt x="268224" y="292608"/>
                  </a:lnTo>
                  <a:lnTo>
                    <a:pt x="272796" y="288036"/>
                  </a:lnTo>
                  <a:lnTo>
                    <a:pt x="274320" y="283464"/>
                  </a:lnTo>
                  <a:lnTo>
                    <a:pt x="277368" y="277368"/>
                  </a:lnTo>
                  <a:close/>
                </a:path>
                <a:path w="528954" h="367664">
                  <a:moveTo>
                    <a:pt x="384048" y="0"/>
                  </a:moveTo>
                  <a:lnTo>
                    <a:pt x="344424" y="16764"/>
                  </a:lnTo>
                  <a:lnTo>
                    <a:pt x="294132" y="135636"/>
                  </a:lnTo>
                  <a:lnTo>
                    <a:pt x="259080" y="53340"/>
                  </a:lnTo>
                  <a:lnTo>
                    <a:pt x="231648" y="65532"/>
                  </a:lnTo>
                  <a:lnTo>
                    <a:pt x="303276" y="232664"/>
                  </a:lnTo>
                  <a:lnTo>
                    <a:pt x="303276" y="156972"/>
                  </a:lnTo>
                  <a:lnTo>
                    <a:pt x="326136" y="167482"/>
                  </a:lnTo>
                  <a:lnTo>
                    <a:pt x="326136" y="135636"/>
                  </a:lnTo>
                  <a:lnTo>
                    <a:pt x="384048" y="0"/>
                  </a:lnTo>
                  <a:close/>
                </a:path>
                <a:path w="528954" h="367664">
                  <a:moveTo>
                    <a:pt x="345948" y="256032"/>
                  </a:moveTo>
                  <a:lnTo>
                    <a:pt x="303276" y="156972"/>
                  </a:lnTo>
                  <a:lnTo>
                    <a:pt x="303276" y="232664"/>
                  </a:lnTo>
                  <a:lnTo>
                    <a:pt x="318516" y="268224"/>
                  </a:lnTo>
                  <a:lnTo>
                    <a:pt x="345948" y="256032"/>
                  </a:lnTo>
                  <a:close/>
                </a:path>
                <a:path w="528954" h="367664">
                  <a:moveTo>
                    <a:pt x="470916" y="202692"/>
                  </a:moveTo>
                  <a:lnTo>
                    <a:pt x="326136" y="135636"/>
                  </a:lnTo>
                  <a:lnTo>
                    <a:pt x="326136" y="167482"/>
                  </a:lnTo>
                  <a:lnTo>
                    <a:pt x="435864" y="217932"/>
                  </a:lnTo>
                  <a:lnTo>
                    <a:pt x="470916" y="202692"/>
                  </a:lnTo>
                  <a:close/>
                </a:path>
                <a:path w="528954" h="367664">
                  <a:moveTo>
                    <a:pt x="528828" y="167640"/>
                  </a:moveTo>
                  <a:lnTo>
                    <a:pt x="528828" y="161544"/>
                  </a:lnTo>
                  <a:lnTo>
                    <a:pt x="527304" y="156972"/>
                  </a:lnTo>
                  <a:lnTo>
                    <a:pt x="524256" y="150876"/>
                  </a:lnTo>
                  <a:lnTo>
                    <a:pt x="519684" y="146304"/>
                  </a:lnTo>
                  <a:lnTo>
                    <a:pt x="513588" y="143256"/>
                  </a:lnTo>
                  <a:lnTo>
                    <a:pt x="507492" y="141732"/>
                  </a:lnTo>
                  <a:lnTo>
                    <a:pt x="501396" y="141732"/>
                  </a:lnTo>
                  <a:lnTo>
                    <a:pt x="481584" y="163068"/>
                  </a:lnTo>
                  <a:lnTo>
                    <a:pt x="481584" y="169164"/>
                  </a:lnTo>
                  <a:lnTo>
                    <a:pt x="502920" y="188976"/>
                  </a:lnTo>
                  <a:lnTo>
                    <a:pt x="509016" y="188976"/>
                  </a:lnTo>
                  <a:lnTo>
                    <a:pt x="528828" y="16764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42132" y="4256532"/>
              <a:ext cx="2191512" cy="8976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596128" y="3695438"/>
            <a:ext cx="1112520" cy="751840"/>
          </a:xfrm>
          <a:custGeom>
            <a:avLst/>
            <a:gdLst/>
            <a:ahLst/>
            <a:cxnLst/>
            <a:rect l="l" t="t" r="r" b="b"/>
            <a:pathLst>
              <a:path w="1112520" h="751839">
                <a:moveTo>
                  <a:pt x="19812" y="742449"/>
                </a:moveTo>
                <a:lnTo>
                  <a:pt x="18288" y="378213"/>
                </a:lnTo>
                <a:lnTo>
                  <a:pt x="0" y="385833"/>
                </a:lnTo>
                <a:lnTo>
                  <a:pt x="0" y="751593"/>
                </a:lnTo>
                <a:lnTo>
                  <a:pt x="19812" y="742449"/>
                </a:lnTo>
                <a:close/>
              </a:path>
              <a:path w="1112520" h="751839">
                <a:moveTo>
                  <a:pt x="239268" y="367545"/>
                </a:moveTo>
                <a:lnTo>
                  <a:pt x="225552" y="337065"/>
                </a:lnTo>
                <a:lnTo>
                  <a:pt x="207573" y="337899"/>
                </a:lnTo>
                <a:lnTo>
                  <a:pt x="190309" y="340304"/>
                </a:lnTo>
                <a:lnTo>
                  <a:pt x="137112" y="360997"/>
                </a:lnTo>
                <a:lnTo>
                  <a:pt x="104060" y="393620"/>
                </a:lnTo>
                <a:lnTo>
                  <a:pt x="85248" y="437626"/>
                </a:lnTo>
                <a:lnTo>
                  <a:pt x="82677" y="460319"/>
                </a:lnTo>
                <a:lnTo>
                  <a:pt x="85248" y="482727"/>
                </a:lnTo>
                <a:lnTo>
                  <a:pt x="92964" y="504705"/>
                </a:lnTo>
                <a:lnTo>
                  <a:pt x="104060" y="525827"/>
                </a:lnTo>
                <a:lnTo>
                  <a:pt x="115062" y="538863"/>
                </a:lnTo>
                <a:lnTo>
                  <a:pt x="115062" y="459747"/>
                </a:lnTo>
                <a:lnTo>
                  <a:pt x="116776" y="443222"/>
                </a:lnTo>
                <a:lnTo>
                  <a:pt x="141922" y="397454"/>
                </a:lnTo>
                <a:lnTo>
                  <a:pt x="186761" y="372475"/>
                </a:lnTo>
                <a:lnTo>
                  <a:pt x="220432" y="367284"/>
                </a:lnTo>
                <a:lnTo>
                  <a:pt x="239268" y="367545"/>
                </a:lnTo>
                <a:close/>
              </a:path>
              <a:path w="1112520" h="751839">
                <a:moveTo>
                  <a:pt x="306324" y="524517"/>
                </a:moveTo>
                <a:lnTo>
                  <a:pt x="292608" y="492513"/>
                </a:lnTo>
                <a:lnTo>
                  <a:pt x="280916" y="506253"/>
                </a:lnTo>
                <a:lnTo>
                  <a:pt x="268795" y="517850"/>
                </a:lnTo>
                <a:lnTo>
                  <a:pt x="224909" y="541234"/>
                </a:lnTo>
                <a:lnTo>
                  <a:pt x="206311" y="543544"/>
                </a:lnTo>
                <a:lnTo>
                  <a:pt x="188761" y="542472"/>
                </a:lnTo>
                <a:lnTo>
                  <a:pt x="141732" y="521088"/>
                </a:lnTo>
                <a:lnTo>
                  <a:pt x="116776" y="476273"/>
                </a:lnTo>
                <a:lnTo>
                  <a:pt x="115062" y="459747"/>
                </a:lnTo>
                <a:lnTo>
                  <a:pt x="115062" y="538863"/>
                </a:lnTo>
                <a:lnTo>
                  <a:pt x="158496" y="567189"/>
                </a:lnTo>
                <a:lnTo>
                  <a:pt x="206311" y="575381"/>
                </a:lnTo>
                <a:lnTo>
                  <a:pt x="229862" y="572119"/>
                </a:lnTo>
                <a:lnTo>
                  <a:pt x="252984" y="564141"/>
                </a:lnTo>
                <a:lnTo>
                  <a:pt x="268390" y="556664"/>
                </a:lnTo>
                <a:lnTo>
                  <a:pt x="282511" y="547758"/>
                </a:lnTo>
                <a:lnTo>
                  <a:pt x="295203" y="537138"/>
                </a:lnTo>
                <a:lnTo>
                  <a:pt x="306324" y="524517"/>
                </a:lnTo>
                <a:close/>
              </a:path>
              <a:path w="1112520" h="751839">
                <a:moveTo>
                  <a:pt x="377952" y="295917"/>
                </a:moveTo>
                <a:lnTo>
                  <a:pt x="365760" y="266961"/>
                </a:lnTo>
                <a:lnTo>
                  <a:pt x="254508" y="315729"/>
                </a:lnTo>
                <a:lnTo>
                  <a:pt x="292608" y="404629"/>
                </a:lnTo>
                <a:lnTo>
                  <a:pt x="292608" y="332493"/>
                </a:lnTo>
                <a:lnTo>
                  <a:pt x="377952" y="295917"/>
                </a:lnTo>
                <a:close/>
              </a:path>
              <a:path w="1112520" h="751839">
                <a:moveTo>
                  <a:pt x="411480" y="373641"/>
                </a:moveTo>
                <a:lnTo>
                  <a:pt x="399288" y="346209"/>
                </a:lnTo>
                <a:lnTo>
                  <a:pt x="315468" y="382785"/>
                </a:lnTo>
                <a:lnTo>
                  <a:pt x="292608" y="332493"/>
                </a:lnTo>
                <a:lnTo>
                  <a:pt x="292608" y="404629"/>
                </a:lnTo>
                <a:lnTo>
                  <a:pt x="326136" y="482861"/>
                </a:lnTo>
                <a:lnTo>
                  <a:pt x="326136" y="410217"/>
                </a:lnTo>
                <a:lnTo>
                  <a:pt x="411480" y="373641"/>
                </a:lnTo>
                <a:close/>
              </a:path>
              <a:path w="1112520" h="751839">
                <a:moveTo>
                  <a:pt x="454152" y="469653"/>
                </a:moveTo>
                <a:lnTo>
                  <a:pt x="441960" y="442221"/>
                </a:lnTo>
                <a:lnTo>
                  <a:pt x="356616" y="480321"/>
                </a:lnTo>
                <a:lnTo>
                  <a:pt x="326136" y="410217"/>
                </a:lnTo>
                <a:lnTo>
                  <a:pt x="326136" y="482861"/>
                </a:lnTo>
                <a:lnTo>
                  <a:pt x="341376" y="518421"/>
                </a:lnTo>
                <a:lnTo>
                  <a:pt x="454152" y="469653"/>
                </a:lnTo>
                <a:close/>
              </a:path>
              <a:path w="1112520" h="751839">
                <a:moveTo>
                  <a:pt x="522732" y="526041"/>
                </a:moveTo>
                <a:lnTo>
                  <a:pt x="522732" y="160281"/>
                </a:lnTo>
                <a:lnTo>
                  <a:pt x="504444" y="167901"/>
                </a:lnTo>
                <a:lnTo>
                  <a:pt x="504444" y="533661"/>
                </a:lnTo>
                <a:lnTo>
                  <a:pt x="522732" y="526041"/>
                </a:lnTo>
                <a:close/>
              </a:path>
              <a:path w="1112520" h="751839">
                <a:moveTo>
                  <a:pt x="676656" y="373641"/>
                </a:moveTo>
                <a:lnTo>
                  <a:pt x="589788" y="170949"/>
                </a:lnTo>
                <a:lnTo>
                  <a:pt x="562356" y="183141"/>
                </a:lnTo>
                <a:lnTo>
                  <a:pt x="649224" y="385833"/>
                </a:lnTo>
                <a:lnTo>
                  <a:pt x="676656" y="373641"/>
                </a:lnTo>
                <a:close/>
              </a:path>
              <a:path w="1112520" h="751839">
                <a:moveTo>
                  <a:pt x="748284" y="343161"/>
                </a:moveTo>
                <a:lnTo>
                  <a:pt x="661416" y="140469"/>
                </a:lnTo>
                <a:lnTo>
                  <a:pt x="633984" y="152661"/>
                </a:lnTo>
                <a:lnTo>
                  <a:pt x="720852" y="355353"/>
                </a:lnTo>
                <a:lnTo>
                  <a:pt x="748284" y="343161"/>
                </a:lnTo>
                <a:close/>
              </a:path>
              <a:path w="1112520" h="751839">
                <a:moveTo>
                  <a:pt x="829056" y="100845"/>
                </a:moveTo>
                <a:lnTo>
                  <a:pt x="816864" y="73413"/>
                </a:lnTo>
                <a:lnTo>
                  <a:pt x="693420" y="126753"/>
                </a:lnTo>
                <a:lnTo>
                  <a:pt x="704088" y="154185"/>
                </a:lnTo>
                <a:lnTo>
                  <a:pt x="752856" y="132849"/>
                </a:lnTo>
                <a:lnTo>
                  <a:pt x="780288" y="195943"/>
                </a:lnTo>
                <a:lnTo>
                  <a:pt x="780288" y="122181"/>
                </a:lnTo>
                <a:lnTo>
                  <a:pt x="829056" y="100845"/>
                </a:lnTo>
                <a:close/>
              </a:path>
              <a:path w="1112520" h="751839">
                <a:moveTo>
                  <a:pt x="856488" y="297441"/>
                </a:moveTo>
                <a:lnTo>
                  <a:pt x="780288" y="122181"/>
                </a:lnTo>
                <a:lnTo>
                  <a:pt x="780288" y="195943"/>
                </a:lnTo>
                <a:lnTo>
                  <a:pt x="829056" y="308109"/>
                </a:lnTo>
                <a:lnTo>
                  <a:pt x="856488" y="297441"/>
                </a:lnTo>
                <a:close/>
              </a:path>
              <a:path w="1112520" h="751839">
                <a:moveTo>
                  <a:pt x="1051560" y="10929"/>
                </a:moveTo>
                <a:lnTo>
                  <a:pt x="1034986" y="5191"/>
                </a:lnTo>
                <a:lnTo>
                  <a:pt x="1019556" y="1595"/>
                </a:lnTo>
                <a:lnTo>
                  <a:pt x="1005268" y="0"/>
                </a:lnTo>
                <a:lnTo>
                  <a:pt x="992124" y="261"/>
                </a:lnTo>
                <a:lnTo>
                  <a:pt x="952476" y="7334"/>
                </a:lnTo>
                <a:lnTo>
                  <a:pt x="917638" y="24193"/>
                </a:lnTo>
                <a:lnTo>
                  <a:pt x="885634" y="56816"/>
                </a:lnTo>
                <a:lnTo>
                  <a:pt x="867941" y="100607"/>
                </a:lnTo>
                <a:lnTo>
                  <a:pt x="865822" y="122943"/>
                </a:lnTo>
                <a:lnTo>
                  <a:pt x="868560" y="145280"/>
                </a:lnTo>
                <a:lnTo>
                  <a:pt x="876300" y="167901"/>
                </a:lnTo>
                <a:lnTo>
                  <a:pt x="887158" y="187309"/>
                </a:lnTo>
                <a:lnTo>
                  <a:pt x="898398" y="200665"/>
                </a:lnTo>
                <a:lnTo>
                  <a:pt x="898398" y="122181"/>
                </a:lnTo>
                <a:lnTo>
                  <a:pt x="900112" y="105560"/>
                </a:lnTo>
                <a:lnTo>
                  <a:pt x="924496" y="60269"/>
                </a:lnTo>
                <a:lnTo>
                  <a:pt x="974859" y="33670"/>
                </a:lnTo>
                <a:lnTo>
                  <a:pt x="996124" y="31313"/>
                </a:lnTo>
                <a:lnTo>
                  <a:pt x="1017674" y="33242"/>
                </a:lnTo>
                <a:lnTo>
                  <a:pt x="1039368" y="39885"/>
                </a:lnTo>
                <a:lnTo>
                  <a:pt x="1051560" y="10929"/>
                </a:lnTo>
                <a:close/>
              </a:path>
              <a:path w="1112520" h="751839">
                <a:moveTo>
                  <a:pt x="1078992" y="201573"/>
                </a:moveTo>
                <a:lnTo>
                  <a:pt x="1078992" y="111513"/>
                </a:lnTo>
                <a:lnTo>
                  <a:pt x="1078372" y="139207"/>
                </a:lnTo>
                <a:lnTo>
                  <a:pt x="1069467" y="162758"/>
                </a:lnTo>
                <a:lnTo>
                  <a:pt x="1051988" y="182022"/>
                </a:lnTo>
                <a:lnTo>
                  <a:pt x="1025652" y="196857"/>
                </a:lnTo>
                <a:lnTo>
                  <a:pt x="1005649" y="203977"/>
                </a:lnTo>
                <a:lnTo>
                  <a:pt x="986790" y="206954"/>
                </a:lnTo>
                <a:lnTo>
                  <a:pt x="969073" y="205644"/>
                </a:lnTo>
                <a:lnTo>
                  <a:pt x="923734" y="182379"/>
                </a:lnTo>
                <a:lnTo>
                  <a:pt x="900112" y="138803"/>
                </a:lnTo>
                <a:lnTo>
                  <a:pt x="898398" y="122181"/>
                </a:lnTo>
                <a:lnTo>
                  <a:pt x="898398" y="200665"/>
                </a:lnTo>
                <a:lnTo>
                  <a:pt x="940308" y="230385"/>
                </a:lnTo>
                <a:lnTo>
                  <a:pt x="987361" y="238577"/>
                </a:lnTo>
                <a:lnTo>
                  <a:pt x="1012102" y="235315"/>
                </a:lnTo>
                <a:lnTo>
                  <a:pt x="1048726" y="221622"/>
                </a:lnTo>
                <a:lnTo>
                  <a:pt x="1075944" y="204477"/>
                </a:lnTo>
                <a:lnTo>
                  <a:pt x="1078992" y="201573"/>
                </a:lnTo>
                <a:close/>
              </a:path>
              <a:path w="1112520" h="751839">
                <a:moveTo>
                  <a:pt x="1112139" y="120276"/>
                </a:moveTo>
                <a:lnTo>
                  <a:pt x="1103066" y="80343"/>
                </a:lnTo>
                <a:lnTo>
                  <a:pt x="1098804" y="70365"/>
                </a:lnTo>
                <a:lnTo>
                  <a:pt x="1013460" y="106941"/>
                </a:lnTo>
                <a:lnTo>
                  <a:pt x="1024128" y="135897"/>
                </a:lnTo>
                <a:lnTo>
                  <a:pt x="1078992" y="111513"/>
                </a:lnTo>
                <a:lnTo>
                  <a:pt x="1078992" y="201573"/>
                </a:lnTo>
                <a:lnTo>
                  <a:pt x="1103066" y="164853"/>
                </a:lnTo>
                <a:lnTo>
                  <a:pt x="1111853" y="128563"/>
                </a:lnTo>
                <a:lnTo>
                  <a:pt x="1112139" y="1202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74206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0" dirty="0"/>
              <a:t>Non-dominated </a:t>
            </a:r>
            <a:r>
              <a:rPr sz="4400" spc="-290" dirty="0"/>
              <a:t>selection</a:t>
            </a:r>
            <a:r>
              <a:rPr sz="4400" spc="75" dirty="0"/>
              <a:t> </a:t>
            </a:r>
            <a:r>
              <a:rPr sz="4400" spc="-290" dirty="0"/>
              <a:t>heuristic</a:t>
            </a:r>
            <a:endParaRPr sz="4400"/>
          </a:p>
        </p:txBody>
      </p:sp>
      <p:sp>
        <p:nvSpPr>
          <p:cNvPr id="10" name="object 10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90060" y="3465576"/>
            <a:ext cx="974090" cy="234950"/>
          </a:xfrm>
          <a:custGeom>
            <a:avLst/>
            <a:gdLst/>
            <a:ahLst/>
            <a:cxnLst/>
            <a:rect l="l" t="t" r="r" b="b"/>
            <a:pathLst>
              <a:path w="974089" h="234950">
                <a:moveTo>
                  <a:pt x="973836" y="117348"/>
                </a:moveTo>
                <a:lnTo>
                  <a:pt x="969264" y="76390"/>
                </a:lnTo>
                <a:lnTo>
                  <a:pt x="944379" y="26574"/>
                </a:lnTo>
                <a:lnTo>
                  <a:pt x="899160" y="0"/>
                </a:lnTo>
                <a:lnTo>
                  <a:pt x="896112" y="9144"/>
                </a:lnTo>
                <a:lnTo>
                  <a:pt x="909851" y="14882"/>
                </a:lnTo>
                <a:lnTo>
                  <a:pt x="921448" y="23050"/>
                </a:lnTo>
                <a:lnTo>
                  <a:pt x="944784" y="61817"/>
                </a:lnTo>
                <a:lnTo>
                  <a:pt x="952500" y="115824"/>
                </a:lnTo>
                <a:lnTo>
                  <a:pt x="952500" y="197525"/>
                </a:lnTo>
                <a:lnTo>
                  <a:pt x="955548" y="193548"/>
                </a:lnTo>
                <a:lnTo>
                  <a:pt x="963549" y="177569"/>
                </a:lnTo>
                <a:lnTo>
                  <a:pt x="969264" y="159448"/>
                </a:lnTo>
                <a:lnTo>
                  <a:pt x="972693" y="139326"/>
                </a:lnTo>
                <a:lnTo>
                  <a:pt x="973836" y="117348"/>
                </a:lnTo>
                <a:close/>
              </a:path>
              <a:path w="974089" h="234950">
                <a:moveTo>
                  <a:pt x="952500" y="197525"/>
                </a:moveTo>
                <a:lnTo>
                  <a:pt x="952500" y="115824"/>
                </a:lnTo>
                <a:lnTo>
                  <a:pt x="951642" y="136659"/>
                </a:lnTo>
                <a:lnTo>
                  <a:pt x="949071" y="155638"/>
                </a:lnTo>
                <a:lnTo>
                  <a:pt x="931044" y="200906"/>
                </a:lnTo>
                <a:lnTo>
                  <a:pt x="896112" y="225552"/>
                </a:lnTo>
                <a:lnTo>
                  <a:pt x="899160" y="234696"/>
                </a:lnTo>
                <a:lnTo>
                  <a:pt x="916328" y="228695"/>
                </a:lnTo>
                <a:lnTo>
                  <a:pt x="931354" y="219837"/>
                </a:lnTo>
                <a:lnTo>
                  <a:pt x="944379" y="208121"/>
                </a:lnTo>
                <a:lnTo>
                  <a:pt x="952500" y="197525"/>
                </a:lnTo>
                <a:close/>
              </a:path>
              <a:path w="974089" h="234950">
                <a:moveTo>
                  <a:pt x="79248" y="9144"/>
                </a:moveTo>
                <a:lnTo>
                  <a:pt x="76200" y="0"/>
                </a:lnTo>
                <a:lnTo>
                  <a:pt x="59031" y="6000"/>
                </a:lnTo>
                <a:lnTo>
                  <a:pt x="44005" y="14859"/>
                </a:lnTo>
                <a:lnTo>
                  <a:pt x="11572" y="57983"/>
                </a:lnTo>
                <a:lnTo>
                  <a:pt x="1381" y="96226"/>
                </a:lnTo>
                <a:lnTo>
                  <a:pt x="0" y="117348"/>
                </a:lnTo>
                <a:lnTo>
                  <a:pt x="1381" y="139326"/>
                </a:lnTo>
                <a:lnTo>
                  <a:pt x="5334" y="159448"/>
                </a:lnTo>
                <a:lnTo>
                  <a:pt x="11572" y="177569"/>
                </a:lnTo>
                <a:lnTo>
                  <a:pt x="19812" y="193548"/>
                </a:lnTo>
                <a:lnTo>
                  <a:pt x="21336" y="195536"/>
                </a:lnTo>
                <a:lnTo>
                  <a:pt x="21336" y="115824"/>
                </a:lnTo>
                <a:lnTo>
                  <a:pt x="22217" y="96107"/>
                </a:lnTo>
                <a:lnTo>
                  <a:pt x="36576" y="47244"/>
                </a:lnTo>
                <a:lnTo>
                  <a:pt x="65508" y="14882"/>
                </a:lnTo>
                <a:lnTo>
                  <a:pt x="79248" y="9144"/>
                </a:lnTo>
                <a:close/>
              </a:path>
              <a:path w="974089" h="234950">
                <a:moveTo>
                  <a:pt x="79248" y="225552"/>
                </a:moveTo>
                <a:lnTo>
                  <a:pt x="44315" y="200906"/>
                </a:lnTo>
                <a:lnTo>
                  <a:pt x="24955" y="155638"/>
                </a:lnTo>
                <a:lnTo>
                  <a:pt x="21336" y="115824"/>
                </a:lnTo>
                <a:lnTo>
                  <a:pt x="21336" y="195536"/>
                </a:lnTo>
                <a:lnTo>
                  <a:pt x="30980" y="208121"/>
                </a:lnTo>
                <a:lnTo>
                  <a:pt x="44005" y="219837"/>
                </a:lnTo>
                <a:lnTo>
                  <a:pt x="59031" y="228695"/>
                </a:lnTo>
                <a:lnTo>
                  <a:pt x="76200" y="234696"/>
                </a:lnTo>
                <a:lnTo>
                  <a:pt x="79248" y="22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2973" y="2105659"/>
            <a:ext cx="8025130" cy="3961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Give </a:t>
            </a:r>
            <a:r>
              <a:rPr sz="2000" spc="-140" dirty="0">
                <a:latin typeface="Arial"/>
                <a:cs typeface="Arial"/>
              </a:rPr>
              <a:t>more </a:t>
            </a:r>
            <a:r>
              <a:rPr sz="2000" spc="-145" dirty="0">
                <a:latin typeface="Arial"/>
                <a:cs typeface="Arial"/>
              </a:rPr>
              <a:t>emphasize </a:t>
            </a:r>
            <a:r>
              <a:rPr sz="2000" spc="-170" dirty="0">
                <a:latin typeface="Arial"/>
                <a:cs typeface="Arial"/>
              </a:rPr>
              <a:t>on </a:t>
            </a:r>
            <a:r>
              <a:rPr sz="2000" spc="-125" dirty="0">
                <a:latin typeface="Arial"/>
                <a:cs typeface="Arial"/>
              </a:rPr>
              <a:t>the </a:t>
            </a:r>
            <a:r>
              <a:rPr sz="2000" spc="-114" dirty="0">
                <a:latin typeface="Arial"/>
                <a:cs typeface="Arial"/>
              </a:rPr>
              <a:t>non-dominated </a:t>
            </a:r>
            <a:r>
              <a:rPr sz="2000" spc="-160" dirty="0">
                <a:latin typeface="Arial"/>
                <a:cs typeface="Arial"/>
              </a:rPr>
              <a:t>solutions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25" dirty="0">
                <a:latin typeface="Arial"/>
                <a:cs typeface="Arial"/>
              </a:rPr>
              <a:t>the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population</a:t>
            </a:r>
            <a:endParaRPr sz="20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480"/>
              </a:spcBef>
            </a:pPr>
            <a:r>
              <a:rPr sz="1800" spc="-210" dirty="0">
                <a:latin typeface="Arial"/>
                <a:cs typeface="Arial"/>
              </a:rPr>
              <a:t>This </a:t>
            </a:r>
            <a:r>
              <a:rPr sz="1800" spc="-145" dirty="0">
                <a:latin typeface="Arial"/>
                <a:cs typeface="Arial"/>
              </a:rPr>
              <a:t>can </a:t>
            </a:r>
            <a:r>
              <a:rPr sz="1800" spc="-55" dirty="0">
                <a:latin typeface="Arial"/>
                <a:cs typeface="Arial"/>
              </a:rPr>
              <a:t>be </a:t>
            </a:r>
            <a:r>
              <a:rPr sz="2000" spc="-120" dirty="0">
                <a:latin typeface="Arial"/>
                <a:cs typeface="Arial"/>
              </a:rPr>
              <a:t>implemented </a:t>
            </a:r>
            <a:r>
              <a:rPr sz="1800" spc="-50" dirty="0">
                <a:latin typeface="Arial"/>
                <a:cs typeface="Arial"/>
              </a:rPr>
              <a:t>by </a:t>
            </a:r>
            <a:r>
              <a:rPr sz="1800" spc="-95" dirty="0">
                <a:latin typeface="Arial"/>
                <a:cs typeface="Arial"/>
              </a:rPr>
              <a:t>subtracting </a:t>
            </a:r>
            <a:r>
              <a:rPr sz="1800" spc="-215" dirty="0">
                <a:latin typeface="DejaVu Serif"/>
                <a:cs typeface="DejaVu Serif"/>
              </a:rPr>
              <a:t>∈ </a:t>
            </a:r>
            <a:r>
              <a:rPr sz="1800" spc="-90" dirty="0">
                <a:latin typeface="Arial"/>
                <a:cs typeface="Arial"/>
              </a:rPr>
              <a:t>from </a:t>
            </a:r>
            <a:r>
              <a:rPr sz="1800" spc="-110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dominated </a:t>
            </a:r>
            <a:r>
              <a:rPr sz="1800" spc="-120" dirty="0">
                <a:latin typeface="Arial"/>
                <a:cs typeface="Arial"/>
              </a:rPr>
              <a:t>solution fitness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  <a:p>
            <a:pPr marL="76200" marR="556260">
              <a:lnSpc>
                <a:spcPct val="100000"/>
              </a:lnSpc>
              <a:spcBef>
                <a:spcPts val="1415"/>
              </a:spcBef>
              <a:tabLst>
                <a:tab pos="3388995" algn="l"/>
                <a:tab pos="4371975" algn="l"/>
              </a:tabLst>
            </a:pPr>
            <a:r>
              <a:rPr sz="2000" spc="-165" dirty="0">
                <a:latin typeface="Arial"/>
                <a:cs typeface="Arial"/>
              </a:rPr>
              <a:t>Suppose </a:t>
            </a:r>
            <a:r>
              <a:rPr sz="2000" spc="-300" dirty="0">
                <a:latin typeface="DejaVu Serif"/>
                <a:cs typeface="DejaVu Serif"/>
              </a:rPr>
              <a:t>N</a:t>
            </a:r>
            <a:r>
              <a:rPr sz="2175" spc="-450" baseline="28735" dirty="0">
                <a:latin typeface="DejaVu Serif"/>
                <a:cs typeface="DejaVu Serif"/>
              </a:rPr>
              <a:t>u </a:t>
            </a:r>
            <a:r>
              <a:rPr sz="2000" spc="-170" dirty="0">
                <a:latin typeface="Arial"/>
                <a:cs typeface="Arial"/>
              </a:rPr>
              <a:t>is </a:t>
            </a:r>
            <a:r>
              <a:rPr sz="2000" spc="-125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number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00" dirty="0">
                <a:latin typeface="Arial"/>
                <a:cs typeface="Arial"/>
              </a:rPr>
              <a:t>sub-population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260" dirty="0">
                <a:latin typeface="DejaVu Serif"/>
                <a:cs typeface="DejaVu Serif"/>
              </a:rPr>
              <a:t>n</a:t>
            </a:r>
            <a:r>
              <a:rPr sz="2175" spc="-390" baseline="28735" dirty="0">
                <a:latin typeface="DejaVu Serif"/>
                <a:cs typeface="DejaVu Serif"/>
              </a:rPr>
              <a:t>u </a:t>
            </a:r>
            <a:r>
              <a:rPr sz="2000" spc="-170" dirty="0">
                <a:latin typeface="Arial"/>
                <a:cs typeface="Arial"/>
              </a:rPr>
              <a:t>is </a:t>
            </a:r>
            <a:r>
              <a:rPr sz="2000" spc="-125" dirty="0">
                <a:latin typeface="Arial"/>
                <a:cs typeface="Arial"/>
              </a:rPr>
              <a:t>the </a:t>
            </a:r>
            <a:r>
              <a:rPr sz="2000" spc="-110" dirty="0">
                <a:latin typeface="Arial"/>
                <a:cs typeface="Arial"/>
              </a:rPr>
              <a:t>non-dominated  </a:t>
            </a:r>
            <a:r>
              <a:rPr sz="2000" spc="-155" dirty="0">
                <a:latin typeface="Arial"/>
                <a:cs typeface="Arial"/>
              </a:rPr>
              <a:t>solutions. </a:t>
            </a:r>
            <a:r>
              <a:rPr sz="2000" spc="-235" dirty="0">
                <a:latin typeface="Arial"/>
                <a:cs typeface="Arial"/>
              </a:rPr>
              <a:t>Then  </a:t>
            </a:r>
            <a:r>
              <a:rPr sz="2000" spc="-35" dirty="0">
                <a:latin typeface="Arial"/>
                <a:cs typeface="Arial"/>
              </a:rPr>
              <a:t>total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reduction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is	</a:t>
            </a:r>
            <a:r>
              <a:rPr sz="2000" spc="-300" dirty="0">
                <a:latin typeface="DejaVu Serif"/>
                <a:cs typeface="DejaVu Serif"/>
              </a:rPr>
              <a:t>N</a:t>
            </a:r>
            <a:r>
              <a:rPr sz="2175" spc="-450" baseline="28735" dirty="0">
                <a:latin typeface="DejaVu Serif"/>
                <a:cs typeface="DejaVu Serif"/>
              </a:rPr>
              <a:t>u  </a:t>
            </a:r>
            <a:r>
              <a:rPr sz="2175" spc="-375" baseline="28735" dirty="0">
                <a:latin typeface="DejaVu Serif"/>
                <a:cs typeface="DejaVu Serif"/>
              </a:rPr>
              <a:t> </a:t>
            </a:r>
            <a:r>
              <a:rPr sz="2000" spc="-180" dirty="0">
                <a:latin typeface="DejaVu Serif"/>
                <a:cs typeface="DejaVu Serif"/>
              </a:rPr>
              <a:t>−</a:t>
            </a:r>
            <a:r>
              <a:rPr sz="2000" spc="-185" dirty="0">
                <a:latin typeface="DejaVu Serif"/>
                <a:cs typeface="DejaVu Serif"/>
              </a:rPr>
              <a:t> </a:t>
            </a:r>
            <a:r>
              <a:rPr sz="2000" spc="-260" dirty="0">
                <a:latin typeface="DejaVu Serif"/>
                <a:cs typeface="DejaVu Serif"/>
              </a:rPr>
              <a:t>n</a:t>
            </a:r>
            <a:r>
              <a:rPr sz="2175" spc="-390" baseline="28735" dirty="0">
                <a:latin typeface="DejaVu Serif"/>
                <a:cs typeface="DejaVu Serif"/>
              </a:rPr>
              <a:t>u	</a:t>
            </a:r>
            <a:r>
              <a:rPr sz="2000" spc="-180" dirty="0">
                <a:latin typeface="DejaVu Serif"/>
                <a:cs typeface="DejaVu Serif"/>
              </a:rPr>
              <a:t>∈</a:t>
            </a:r>
            <a:r>
              <a:rPr sz="2000" spc="-18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99060" marR="466725">
              <a:lnSpc>
                <a:spcPct val="100000"/>
              </a:lnSpc>
              <a:spcBef>
                <a:spcPts val="1835"/>
              </a:spcBef>
              <a:tabLst>
                <a:tab pos="2440940" algn="l"/>
                <a:tab pos="3423920" algn="l"/>
              </a:tabLst>
            </a:pPr>
            <a:r>
              <a:rPr sz="2000" spc="-235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total </a:t>
            </a:r>
            <a:r>
              <a:rPr sz="2000" spc="-110" dirty="0">
                <a:latin typeface="Arial"/>
                <a:cs typeface="Arial"/>
              </a:rPr>
              <a:t>reduction </a:t>
            </a:r>
            <a:r>
              <a:rPr sz="2000" spc="-170" dirty="0">
                <a:latin typeface="Arial"/>
                <a:cs typeface="Arial"/>
              </a:rPr>
              <a:t>is </a:t>
            </a:r>
            <a:r>
              <a:rPr sz="2000" spc="-150" dirty="0">
                <a:latin typeface="Arial"/>
                <a:cs typeface="Arial"/>
              </a:rPr>
              <a:t>then </a:t>
            </a:r>
            <a:r>
              <a:rPr sz="2000" spc="-70" dirty="0">
                <a:latin typeface="Arial"/>
                <a:cs typeface="Arial"/>
              </a:rPr>
              <a:t>redistributed </a:t>
            </a:r>
            <a:r>
              <a:rPr sz="2000" spc="-140" dirty="0">
                <a:latin typeface="Arial"/>
                <a:cs typeface="Arial"/>
              </a:rPr>
              <a:t>among </a:t>
            </a:r>
            <a:r>
              <a:rPr sz="2000" spc="-125" dirty="0">
                <a:latin typeface="Arial"/>
                <a:cs typeface="Arial"/>
              </a:rPr>
              <a:t>the </a:t>
            </a:r>
            <a:r>
              <a:rPr sz="2000" spc="-110" dirty="0">
                <a:latin typeface="Arial"/>
                <a:cs typeface="Arial"/>
              </a:rPr>
              <a:t>non-dominated </a:t>
            </a:r>
            <a:r>
              <a:rPr sz="2000" spc="-135" dirty="0">
                <a:latin typeface="Arial"/>
                <a:cs typeface="Arial"/>
              </a:rPr>
              <a:t>solution  </a:t>
            </a:r>
            <a:r>
              <a:rPr sz="2000" spc="-55" dirty="0">
                <a:latin typeface="Arial"/>
                <a:cs typeface="Arial"/>
              </a:rPr>
              <a:t>by </a:t>
            </a:r>
            <a:r>
              <a:rPr sz="2000" spc="-50" dirty="0">
                <a:latin typeface="Arial"/>
                <a:cs typeface="Arial"/>
              </a:rPr>
              <a:t>adding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amount	</a:t>
            </a:r>
            <a:r>
              <a:rPr sz="2000" spc="-300" dirty="0">
                <a:latin typeface="DejaVu Serif"/>
                <a:cs typeface="DejaVu Serif"/>
              </a:rPr>
              <a:t>N</a:t>
            </a:r>
            <a:r>
              <a:rPr sz="2175" spc="-450" baseline="28735" dirty="0">
                <a:latin typeface="DejaVu Serif"/>
                <a:cs typeface="DejaVu Serif"/>
              </a:rPr>
              <a:t>u  </a:t>
            </a:r>
            <a:r>
              <a:rPr sz="2175" spc="-375" baseline="28735" dirty="0">
                <a:latin typeface="DejaVu Serif"/>
                <a:cs typeface="DejaVu Serif"/>
              </a:rPr>
              <a:t> </a:t>
            </a:r>
            <a:r>
              <a:rPr sz="2000" spc="-180" dirty="0">
                <a:latin typeface="DejaVu Serif"/>
                <a:cs typeface="DejaVu Serif"/>
              </a:rPr>
              <a:t>−</a:t>
            </a:r>
            <a:r>
              <a:rPr sz="2000" spc="-185" dirty="0">
                <a:latin typeface="DejaVu Serif"/>
                <a:cs typeface="DejaVu Serif"/>
              </a:rPr>
              <a:t> </a:t>
            </a:r>
            <a:r>
              <a:rPr sz="2000" spc="-260" dirty="0">
                <a:latin typeface="DejaVu Serif"/>
                <a:cs typeface="DejaVu Serif"/>
              </a:rPr>
              <a:t>n</a:t>
            </a:r>
            <a:r>
              <a:rPr sz="2175" spc="-390" baseline="28735" dirty="0">
                <a:latin typeface="DejaVu Serif"/>
                <a:cs typeface="DejaVu Serif"/>
              </a:rPr>
              <a:t>u	</a:t>
            </a:r>
            <a:r>
              <a:rPr sz="2000" spc="-110" dirty="0">
                <a:latin typeface="DejaVu Serif"/>
                <a:cs typeface="DejaVu Serif"/>
              </a:rPr>
              <a:t>∈/n</a:t>
            </a:r>
            <a:r>
              <a:rPr sz="2175" spc="-165" baseline="28735" dirty="0">
                <a:latin typeface="DejaVu Serif"/>
                <a:cs typeface="DejaVu Serif"/>
              </a:rPr>
              <a:t>u</a:t>
            </a:r>
            <a:endParaRPr sz="2175" baseline="28735">
              <a:latin typeface="DejaVu Serif"/>
              <a:cs typeface="DejaVu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DejaVu Serif"/>
              <a:cs typeface="DejaVu Serif"/>
            </a:endParaRPr>
          </a:p>
          <a:p>
            <a:pPr marL="333375">
              <a:lnSpc>
                <a:spcPct val="100000"/>
              </a:lnSpc>
              <a:spcBef>
                <a:spcPts val="5"/>
              </a:spcBef>
            </a:pPr>
            <a:r>
              <a:rPr sz="2000" spc="-235" dirty="0">
                <a:latin typeface="Arial"/>
                <a:cs typeface="Arial"/>
              </a:rPr>
              <a:t>This </a:t>
            </a:r>
            <a:r>
              <a:rPr sz="2000" spc="-135" dirty="0">
                <a:latin typeface="Arial"/>
                <a:cs typeface="Arial"/>
              </a:rPr>
              <a:t>method </a:t>
            </a:r>
            <a:r>
              <a:rPr sz="2000" spc="-195" dirty="0">
                <a:latin typeface="Arial"/>
                <a:cs typeface="Arial"/>
              </a:rPr>
              <a:t>has </a:t>
            </a:r>
            <a:r>
              <a:rPr sz="2000" spc="-95" dirty="0">
                <a:latin typeface="Arial"/>
                <a:cs typeface="Arial"/>
              </a:rPr>
              <a:t>two </a:t>
            </a:r>
            <a:r>
              <a:rPr sz="2000" spc="-150" dirty="0">
                <a:latin typeface="Arial"/>
                <a:cs typeface="Arial"/>
              </a:rPr>
              <a:t>main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implications</a:t>
            </a:r>
            <a:endParaRPr sz="200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660"/>
              </a:spcBef>
            </a:pPr>
            <a:r>
              <a:rPr sz="2000" spc="-100" dirty="0">
                <a:latin typeface="Arial"/>
                <a:cs typeface="Arial"/>
              </a:rPr>
              <a:t>Non-dominated </a:t>
            </a:r>
            <a:r>
              <a:rPr sz="2000" spc="-155" dirty="0">
                <a:latin typeface="Arial"/>
                <a:cs typeface="Arial"/>
              </a:rPr>
              <a:t>solutions </a:t>
            </a:r>
            <a:r>
              <a:rPr sz="2000" spc="-45" dirty="0">
                <a:latin typeface="Arial"/>
                <a:cs typeface="Arial"/>
              </a:rPr>
              <a:t>are </a:t>
            </a:r>
            <a:r>
              <a:rPr sz="2000" spc="-105" dirty="0">
                <a:latin typeface="Arial"/>
                <a:cs typeface="Arial"/>
              </a:rPr>
              <a:t>given </a:t>
            </a:r>
            <a:r>
              <a:rPr sz="2000" spc="-140" dirty="0">
                <a:latin typeface="Arial"/>
                <a:cs typeface="Arial"/>
              </a:rPr>
              <a:t>more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importance</a:t>
            </a:r>
            <a:endParaRPr sz="2000">
              <a:latin typeface="Arial"/>
              <a:cs typeface="Arial"/>
            </a:endParaRPr>
          </a:p>
          <a:p>
            <a:pPr marL="356235">
              <a:lnSpc>
                <a:spcPct val="100000"/>
              </a:lnSpc>
              <a:spcBef>
                <a:spcPts val="455"/>
              </a:spcBef>
            </a:pPr>
            <a:r>
              <a:rPr sz="2000" spc="-55" dirty="0">
                <a:latin typeface="Arial"/>
                <a:cs typeface="Arial"/>
              </a:rPr>
              <a:t>Additional </a:t>
            </a:r>
            <a:r>
              <a:rPr sz="2000" spc="-75" dirty="0">
                <a:latin typeface="Arial"/>
                <a:cs typeface="Arial"/>
              </a:rPr>
              <a:t>equal </a:t>
            </a:r>
            <a:r>
              <a:rPr sz="2000" spc="-175" dirty="0">
                <a:latin typeface="Arial"/>
                <a:cs typeface="Arial"/>
              </a:rPr>
              <a:t>emphasis </a:t>
            </a:r>
            <a:r>
              <a:rPr sz="2000" spc="-195" dirty="0">
                <a:latin typeface="Arial"/>
                <a:cs typeface="Arial"/>
              </a:rPr>
              <a:t>has </a:t>
            </a:r>
            <a:r>
              <a:rPr sz="2000" spc="-114" dirty="0">
                <a:latin typeface="Arial"/>
                <a:cs typeface="Arial"/>
              </a:rPr>
              <a:t>been </a:t>
            </a:r>
            <a:r>
              <a:rPr sz="2000" spc="-105" dirty="0">
                <a:latin typeface="Arial"/>
                <a:cs typeface="Arial"/>
              </a:rPr>
              <a:t>given </a:t>
            </a:r>
            <a:r>
              <a:rPr sz="2000" spc="-6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all </a:t>
            </a:r>
            <a:r>
              <a:rPr sz="2000" spc="-125" dirty="0">
                <a:latin typeface="Arial"/>
                <a:cs typeface="Arial"/>
              </a:rPr>
              <a:t>the </a:t>
            </a:r>
            <a:r>
              <a:rPr sz="2000" spc="-114" dirty="0">
                <a:latin typeface="Arial"/>
                <a:cs typeface="Arial"/>
              </a:rPr>
              <a:t>non-dominated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0105" y="884935"/>
            <a:ext cx="76092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Weighted </a:t>
            </a:r>
            <a:r>
              <a:rPr spc="-165" dirty="0"/>
              <a:t>based </a:t>
            </a:r>
            <a:r>
              <a:rPr spc="-190" dirty="0"/>
              <a:t>genetic </a:t>
            </a:r>
            <a:r>
              <a:rPr spc="-145" dirty="0"/>
              <a:t>algorithm</a:t>
            </a:r>
            <a:r>
              <a:rPr spc="470" dirty="0"/>
              <a:t> </a:t>
            </a:r>
            <a:r>
              <a:rPr spc="-175" dirty="0"/>
              <a:t>(WBGA)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421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0105" y="2069083"/>
            <a:ext cx="375920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520" dirty="0">
                <a:solidFill>
                  <a:srgbClr val="DD7F46"/>
                </a:solidFill>
                <a:latin typeface="Arial"/>
                <a:cs typeface="Arial"/>
              </a:rPr>
              <a:t>□ </a:t>
            </a:r>
            <a:r>
              <a:rPr sz="2900" spc="-335" dirty="0">
                <a:latin typeface="Arial"/>
                <a:cs typeface="Arial"/>
              </a:rPr>
              <a:t>The </a:t>
            </a:r>
            <a:r>
              <a:rPr sz="2900" spc="-195" dirty="0">
                <a:latin typeface="Arial"/>
                <a:cs typeface="Arial"/>
              </a:rPr>
              <a:t>fitness </a:t>
            </a:r>
            <a:r>
              <a:rPr sz="2900" spc="-250" dirty="0">
                <a:latin typeface="Arial"/>
                <a:cs typeface="Arial"/>
              </a:rPr>
              <a:t>is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spc="-125" dirty="0">
                <a:latin typeface="Arial"/>
                <a:cs typeface="Arial"/>
              </a:rPr>
              <a:t>calculated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0105" y="3661662"/>
            <a:ext cx="7780655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0"/>
              </a:spcBef>
            </a:pPr>
            <a:r>
              <a:rPr sz="1700" spc="520" dirty="0">
                <a:solidFill>
                  <a:srgbClr val="DD7F46"/>
                </a:solidFill>
                <a:latin typeface="Arial"/>
                <a:cs typeface="Arial"/>
              </a:rPr>
              <a:t>□ </a:t>
            </a:r>
            <a:r>
              <a:rPr sz="2900" spc="-335" dirty="0">
                <a:latin typeface="Arial"/>
                <a:cs typeface="Arial"/>
              </a:rPr>
              <a:t>The </a:t>
            </a:r>
            <a:r>
              <a:rPr sz="2900" spc="-114" dirty="0">
                <a:latin typeface="Arial"/>
                <a:cs typeface="Arial"/>
              </a:rPr>
              <a:t>spread </a:t>
            </a:r>
            <a:r>
              <a:rPr sz="2900" spc="-250" dirty="0">
                <a:latin typeface="Arial"/>
                <a:cs typeface="Arial"/>
              </a:rPr>
              <a:t>is </a:t>
            </a:r>
            <a:r>
              <a:rPr sz="2900" spc="-140" dirty="0">
                <a:latin typeface="Arial"/>
                <a:cs typeface="Arial"/>
              </a:rPr>
              <a:t>maintained </a:t>
            </a:r>
            <a:r>
              <a:rPr sz="2900" spc="-240" dirty="0">
                <a:latin typeface="Arial"/>
                <a:cs typeface="Arial"/>
              </a:rPr>
              <a:t>using </a:t>
            </a:r>
            <a:r>
              <a:rPr sz="2900" spc="-175" dirty="0">
                <a:latin typeface="Arial"/>
                <a:cs typeface="Arial"/>
              </a:rPr>
              <a:t>the sharing function  </a:t>
            </a:r>
            <a:r>
              <a:rPr sz="2900" spc="-105" dirty="0">
                <a:latin typeface="Arial"/>
                <a:cs typeface="Arial"/>
              </a:rPr>
              <a:t>approach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95827" y="2717291"/>
            <a:ext cx="2636520" cy="899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967227" y="4953000"/>
            <a:ext cx="4538980" cy="1644650"/>
            <a:chOff x="2967227" y="4953000"/>
            <a:chExt cx="4538980" cy="1644650"/>
          </a:xfrm>
        </p:grpSpPr>
        <p:sp>
          <p:nvSpPr>
            <p:cNvPr id="9" name="object 9"/>
            <p:cNvSpPr/>
            <p:nvPr/>
          </p:nvSpPr>
          <p:spPr>
            <a:xfrm>
              <a:off x="3657600" y="4953000"/>
              <a:ext cx="3848100" cy="8290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7227" y="5785103"/>
              <a:ext cx="1696211" cy="8122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99463" y="6040625"/>
            <a:ext cx="1069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Arial"/>
                <a:cs typeface="Arial"/>
              </a:rPr>
              <a:t>Niche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count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00061" y="5964425"/>
            <a:ext cx="1479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Modified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fitness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2863" y="5117081"/>
            <a:ext cx="1474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Sharing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42504" y="5864352"/>
            <a:ext cx="848867" cy="565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0105" y="884935"/>
            <a:ext cx="776414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Multiple </a:t>
            </a:r>
            <a:r>
              <a:rPr spc="-150" dirty="0"/>
              <a:t>objective </a:t>
            </a:r>
            <a:r>
              <a:rPr spc="-190" dirty="0"/>
              <a:t>genetic </a:t>
            </a:r>
            <a:r>
              <a:rPr spc="-145" dirty="0"/>
              <a:t>algorithm</a:t>
            </a:r>
            <a:r>
              <a:rPr spc="505" dirty="0"/>
              <a:t> </a:t>
            </a:r>
            <a:r>
              <a:rPr spc="-155" dirty="0"/>
              <a:t>(MOGA)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421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3393" y="3657600"/>
            <a:ext cx="3659504" cy="2874645"/>
            <a:chOff x="533393" y="3657600"/>
            <a:chExt cx="3659504" cy="2874645"/>
          </a:xfrm>
        </p:grpSpPr>
        <p:sp>
          <p:nvSpPr>
            <p:cNvPr id="6" name="object 6"/>
            <p:cNvSpPr/>
            <p:nvPr/>
          </p:nvSpPr>
          <p:spPr>
            <a:xfrm>
              <a:off x="533393" y="3657600"/>
              <a:ext cx="3659504" cy="2874645"/>
            </a:xfrm>
            <a:custGeom>
              <a:avLst/>
              <a:gdLst/>
              <a:ahLst/>
              <a:cxnLst/>
              <a:rect l="l" t="t" r="r" b="b"/>
              <a:pathLst>
                <a:path w="3659504" h="2874645">
                  <a:moveTo>
                    <a:pt x="3659123" y="2874263"/>
                  </a:moveTo>
                  <a:lnTo>
                    <a:pt x="3659123" y="0"/>
                  </a:lnTo>
                  <a:lnTo>
                    <a:pt x="0" y="0"/>
                  </a:lnTo>
                  <a:lnTo>
                    <a:pt x="0" y="2874263"/>
                  </a:lnTo>
                  <a:lnTo>
                    <a:pt x="3659123" y="28742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4309" y="3870959"/>
              <a:ext cx="2839720" cy="2339340"/>
            </a:xfrm>
            <a:custGeom>
              <a:avLst/>
              <a:gdLst/>
              <a:ahLst/>
              <a:cxnLst/>
              <a:rect l="l" t="t" r="r" b="b"/>
              <a:pathLst>
                <a:path w="2839720" h="2339340">
                  <a:moveTo>
                    <a:pt x="0" y="0"/>
                  </a:moveTo>
                  <a:lnTo>
                    <a:pt x="0" y="2339339"/>
                  </a:lnTo>
                  <a:lnTo>
                    <a:pt x="2839211" y="2339339"/>
                  </a:lnTo>
                  <a:lnTo>
                    <a:pt x="2839211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4309" y="3870959"/>
              <a:ext cx="2839720" cy="2339340"/>
            </a:xfrm>
            <a:custGeom>
              <a:avLst/>
              <a:gdLst/>
              <a:ahLst/>
              <a:cxnLst/>
              <a:rect l="l" t="t" r="r" b="b"/>
              <a:pathLst>
                <a:path w="2839720" h="2339340">
                  <a:moveTo>
                    <a:pt x="0" y="0"/>
                  </a:moveTo>
                  <a:lnTo>
                    <a:pt x="2839218" y="0"/>
                  </a:lnTo>
                </a:path>
                <a:path w="2839720" h="2339340">
                  <a:moveTo>
                    <a:pt x="0" y="2339339"/>
                  </a:moveTo>
                  <a:lnTo>
                    <a:pt x="2839218" y="23393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43527" y="62118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4309" y="6210300"/>
              <a:ext cx="2839720" cy="0"/>
            </a:xfrm>
            <a:custGeom>
              <a:avLst/>
              <a:gdLst/>
              <a:ahLst/>
              <a:cxnLst/>
              <a:rect l="l" t="t" r="r" b="b"/>
              <a:pathLst>
                <a:path w="2839720">
                  <a:moveTo>
                    <a:pt x="0" y="0"/>
                  </a:moveTo>
                  <a:lnTo>
                    <a:pt x="283921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43527" y="62118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5449" y="3870956"/>
              <a:ext cx="0" cy="2339340"/>
            </a:xfrm>
            <a:custGeom>
              <a:avLst/>
              <a:gdLst/>
              <a:ahLst/>
              <a:cxnLst/>
              <a:rect l="l" t="t" r="r" b="b"/>
              <a:pathLst>
                <a:path h="2339340">
                  <a:moveTo>
                    <a:pt x="0" y="0"/>
                  </a:moveTo>
                  <a:lnTo>
                    <a:pt x="0" y="2339340"/>
                  </a:lnTo>
                </a:path>
              </a:pathLst>
            </a:custGeom>
            <a:ln w="3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58081" y="6206931"/>
            <a:ext cx="9715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-15" dirty="0">
                <a:latin typeface="Arial"/>
                <a:cs typeface="Arial"/>
              </a:rPr>
              <a:t>0</a:t>
            </a:r>
            <a:r>
              <a:rPr sz="400" spc="5" dirty="0">
                <a:latin typeface="Arial"/>
                <a:cs typeface="Arial"/>
              </a:rPr>
              <a:t>.</a:t>
            </a:r>
            <a:r>
              <a:rPr sz="400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23203" y="3870959"/>
            <a:ext cx="0" cy="2339340"/>
          </a:xfrm>
          <a:custGeom>
            <a:avLst/>
            <a:gdLst/>
            <a:ahLst/>
            <a:cxnLst/>
            <a:rect l="l" t="t" r="r" b="b"/>
            <a:pathLst>
              <a:path h="2339340">
                <a:moveTo>
                  <a:pt x="0" y="2307335"/>
                </a:moveTo>
                <a:lnTo>
                  <a:pt x="0" y="2339339"/>
                </a:lnTo>
              </a:path>
              <a:path h="2339340">
                <a:moveTo>
                  <a:pt x="0" y="0"/>
                </a:moveTo>
                <a:lnTo>
                  <a:pt x="0" y="304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75079" y="6206931"/>
            <a:ext cx="9842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-15" dirty="0">
                <a:latin typeface="Arial"/>
                <a:cs typeface="Arial"/>
              </a:rPr>
              <a:t>0</a:t>
            </a:r>
            <a:r>
              <a:rPr sz="400" spc="15" dirty="0">
                <a:latin typeface="Arial"/>
                <a:cs typeface="Arial"/>
              </a:rPr>
              <a:t>.</a:t>
            </a:r>
            <a:r>
              <a:rPr sz="400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37153" y="3870959"/>
            <a:ext cx="0" cy="2339340"/>
          </a:xfrm>
          <a:custGeom>
            <a:avLst/>
            <a:gdLst/>
            <a:ahLst/>
            <a:cxnLst/>
            <a:rect l="l" t="t" r="r" b="b"/>
            <a:pathLst>
              <a:path h="2339340">
                <a:moveTo>
                  <a:pt x="0" y="2307335"/>
                </a:moveTo>
                <a:lnTo>
                  <a:pt x="0" y="2339339"/>
                </a:lnTo>
              </a:path>
              <a:path h="2339340">
                <a:moveTo>
                  <a:pt x="0" y="0"/>
                </a:moveTo>
                <a:lnTo>
                  <a:pt x="0" y="304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89023" y="6206931"/>
            <a:ext cx="9715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-15" dirty="0">
                <a:latin typeface="Arial"/>
                <a:cs typeface="Arial"/>
              </a:rPr>
              <a:t>0</a:t>
            </a:r>
            <a:r>
              <a:rPr sz="400" spc="5" dirty="0">
                <a:latin typeface="Arial"/>
                <a:cs typeface="Arial"/>
              </a:rPr>
              <a:t>.</a:t>
            </a:r>
            <a:r>
              <a:rPr sz="400" dirty="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52815" y="3869054"/>
            <a:ext cx="4445" cy="2342515"/>
            <a:chOff x="1952815" y="3869054"/>
            <a:chExt cx="4445" cy="2342515"/>
          </a:xfrm>
        </p:grpSpPr>
        <p:sp>
          <p:nvSpPr>
            <p:cNvPr id="19" name="object 19"/>
            <p:cNvSpPr/>
            <p:nvPr/>
          </p:nvSpPr>
          <p:spPr>
            <a:xfrm>
              <a:off x="1953767" y="6178295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320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55291" y="61798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54907" y="3870959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79">
                  <a:moveTo>
                    <a:pt x="0" y="0"/>
                  </a:moveTo>
                  <a:lnTo>
                    <a:pt x="0" y="30474"/>
                  </a:lnTo>
                </a:path>
              </a:pathLst>
            </a:custGeom>
            <a:ln w="3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06015" y="6206931"/>
            <a:ext cx="9842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-15" dirty="0">
                <a:latin typeface="Arial"/>
                <a:cs typeface="Arial"/>
              </a:rPr>
              <a:t>0</a:t>
            </a:r>
            <a:r>
              <a:rPr sz="400" spc="15" dirty="0">
                <a:latin typeface="Arial"/>
                <a:cs typeface="Arial"/>
              </a:rPr>
              <a:t>.</a:t>
            </a:r>
            <a:r>
              <a:rPr sz="400" dirty="0"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68089" y="3870959"/>
            <a:ext cx="631190" cy="2339340"/>
          </a:xfrm>
          <a:custGeom>
            <a:avLst/>
            <a:gdLst/>
            <a:ahLst/>
            <a:cxnLst/>
            <a:rect l="l" t="t" r="r" b="b"/>
            <a:pathLst>
              <a:path w="631189" h="2339340">
                <a:moveTo>
                  <a:pt x="0" y="2307335"/>
                </a:moveTo>
                <a:lnTo>
                  <a:pt x="0" y="2339339"/>
                </a:lnTo>
              </a:path>
              <a:path w="631189" h="2339340">
                <a:moveTo>
                  <a:pt x="0" y="0"/>
                </a:moveTo>
                <a:lnTo>
                  <a:pt x="0" y="30474"/>
                </a:lnTo>
              </a:path>
              <a:path w="631189" h="2339340">
                <a:moveTo>
                  <a:pt x="313943" y="2307335"/>
                </a:moveTo>
                <a:lnTo>
                  <a:pt x="313943" y="2339339"/>
                </a:lnTo>
              </a:path>
              <a:path w="631189" h="2339340">
                <a:moveTo>
                  <a:pt x="313943" y="0"/>
                </a:moveTo>
                <a:lnTo>
                  <a:pt x="313943" y="30474"/>
                </a:lnTo>
              </a:path>
              <a:path w="631189" h="2339340">
                <a:moveTo>
                  <a:pt x="630935" y="2307335"/>
                </a:moveTo>
                <a:lnTo>
                  <a:pt x="630935" y="2339339"/>
                </a:lnTo>
              </a:path>
              <a:path w="631189" h="2339340">
                <a:moveTo>
                  <a:pt x="630935" y="0"/>
                </a:moveTo>
                <a:lnTo>
                  <a:pt x="630935" y="304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50894" y="6206931"/>
            <a:ext cx="9842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-15" dirty="0">
                <a:latin typeface="Arial"/>
                <a:cs typeface="Arial"/>
              </a:rPr>
              <a:t>0</a:t>
            </a:r>
            <a:r>
              <a:rPr sz="400" spc="15" dirty="0">
                <a:latin typeface="Arial"/>
                <a:cs typeface="Arial"/>
              </a:rPr>
              <a:t>.</a:t>
            </a:r>
            <a:r>
              <a:rPr sz="400" dirty="0">
                <a:latin typeface="Arial"/>
                <a:cs typeface="Arial"/>
              </a:rPr>
              <a:t>7</a:t>
            </a:r>
            <a:endParaRPr sz="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12969" y="3870959"/>
            <a:ext cx="0" cy="2339340"/>
          </a:xfrm>
          <a:custGeom>
            <a:avLst/>
            <a:gdLst/>
            <a:ahLst/>
            <a:cxnLst/>
            <a:rect l="l" t="t" r="r" b="b"/>
            <a:pathLst>
              <a:path h="2339340">
                <a:moveTo>
                  <a:pt x="0" y="2307335"/>
                </a:moveTo>
                <a:lnTo>
                  <a:pt x="0" y="2339339"/>
                </a:lnTo>
              </a:path>
              <a:path h="2339340">
                <a:moveTo>
                  <a:pt x="0" y="0"/>
                </a:moveTo>
                <a:lnTo>
                  <a:pt x="0" y="304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164838" y="6206931"/>
            <a:ext cx="9715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-15" dirty="0">
                <a:latin typeface="Arial"/>
                <a:cs typeface="Arial"/>
              </a:rPr>
              <a:t>0</a:t>
            </a:r>
            <a:r>
              <a:rPr sz="400" spc="5" dirty="0">
                <a:latin typeface="Arial"/>
                <a:cs typeface="Arial"/>
              </a:rPr>
              <a:t>.</a:t>
            </a:r>
            <a:r>
              <a:rPr sz="400" dirty="0">
                <a:latin typeface="Arial"/>
                <a:cs typeface="Arial"/>
              </a:rPr>
              <a:t>8</a:t>
            </a:r>
            <a:endParaRPr sz="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26913" y="3870959"/>
            <a:ext cx="0" cy="2339340"/>
          </a:xfrm>
          <a:custGeom>
            <a:avLst/>
            <a:gdLst/>
            <a:ahLst/>
            <a:cxnLst/>
            <a:rect l="l" t="t" r="r" b="b"/>
            <a:pathLst>
              <a:path h="2339340">
                <a:moveTo>
                  <a:pt x="0" y="2307335"/>
                </a:moveTo>
                <a:lnTo>
                  <a:pt x="0" y="2339339"/>
                </a:lnTo>
              </a:path>
              <a:path h="2339340">
                <a:moveTo>
                  <a:pt x="0" y="0"/>
                </a:moveTo>
                <a:lnTo>
                  <a:pt x="0" y="304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478782" y="6206931"/>
            <a:ext cx="9715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spc="-15" dirty="0">
                <a:latin typeface="Arial"/>
                <a:cs typeface="Arial"/>
              </a:rPr>
              <a:t>0</a:t>
            </a:r>
            <a:r>
              <a:rPr sz="400" spc="5" dirty="0">
                <a:latin typeface="Arial"/>
                <a:cs typeface="Arial"/>
              </a:rPr>
              <a:t>.</a:t>
            </a:r>
            <a:r>
              <a:rPr sz="400" dirty="0">
                <a:latin typeface="Arial"/>
                <a:cs typeface="Arial"/>
              </a:rPr>
              <a:t>9</a:t>
            </a:r>
            <a:endParaRPr sz="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43904" y="3870956"/>
            <a:ext cx="0" cy="2339340"/>
          </a:xfrm>
          <a:custGeom>
            <a:avLst/>
            <a:gdLst/>
            <a:ahLst/>
            <a:cxnLst/>
            <a:rect l="l" t="t" r="r" b="b"/>
            <a:pathLst>
              <a:path h="2339340">
                <a:moveTo>
                  <a:pt x="0" y="0"/>
                </a:moveTo>
                <a:lnTo>
                  <a:pt x="0" y="23393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820158" y="6206931"/>
            <a:ext cx="5461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03357" y="6209347"/>
            <a:ext cx="2841625" cy="4445"/>
            <a:chOff x="1003357" y="6209347"/>
            <a:chExt cx="2841625" cy="4445"/>
          </a:xfrm>
        </p:grpSpPr>
        <p:sp>
          <p:nvSpPr>
            <p:cNvPr id="32" name="object 32"/>
            <p:cNvSpPr/>
            <p:nvPr/>
          </p:nvSpPr>
          <p:spPr>
            <a:xfrm>
              <a:off x="1004309" y="6210299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>
                  <a:moveTo>
                    <a:pt x="0" y="0"/>
                  </a:moveTo>
                  <a:lnTo>
                    <a:pt x="320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37837" y="62118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11523" y="6210299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00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13047" y="62118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53509" y="6164260"/>
            <a:ext cx="5461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03357" y="5974651"/>
            <a:ext cx="2841625" cy="4445"/>
            <a:chOff x="1003357" y="5974651"/>
            <a:chExt cx="2841625" cy="4445"/>
          </a:xfrm>
        </p:grpSpPr>
        <p:sp>
          <p:nvSpPr>
            <p:cNvPr id="38" name="object 38"/>
            <p:cNvSpPr/>
            <p:nvPr/>
          </p:nvSpPr>
          <p:spPr>
            <a:xfrm>
              <a:off x="1004309" y="5975603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>
                  <a:moveTo>
                    <a:pt x="0" y="0"/>
                  </a:moveTo>
                  <a:lnTo>
                    <a:pt x="320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37837" y="59771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11523" y="5975603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00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13047" y="59771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09313" y="5929564"/>
            <a:ext cx="9842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latin typeface="Arial"/>
                <a:cs typeface="Arial"/>
              </a:rPr>
              <a:t>0</a:t>
            </a:r>
            <a:r>
              <a:rPr sz="400" spc="5" dirty="0">
                <a:latin typeface="Arial"/>
                <a:cs typeface="Arial"/>
              </a:rPr>
              <a:t>.</a:t>
            </a:r>
            <a:r>
              <a:rPr sz="400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03357" y="5741479"/>
            <a:ext cx="2841625" cy="2540"/>
            <a:chOff x="1003357" y="5741479"/>
            <a:chExt cx="2841625" cy="2540"/>
          </a:xfrm>
        </p:grpSpPr>
        <p:sp>
          <p:nvSpPr>
            <p:cNvPr id="44" name="object 44"/>
            <p:cNvSpPr/>
            <p:nvPr/>
          </p:nvSpPr>
          <p:spPr>
            <a:xfrm>
              <a:off x="1004309" y="5742431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>
                  <a:moveTo>
                    <a:pt x="0" y="0"/>
                  </a:moveTo>
                  <a:lnTo>
                    <a:pt x="320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37837" y="57424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11523" y="5742431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00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13047" y="57424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53509" y="5694868"/>
            <a:ext cx="5461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003357" y="5506783"/>
            <a:ext cx="2841625" cy="2540"/>
            <a:chOff x="1003357" y="5506783"/>
            <a:chExt cx="2841625" cy="2540"/>
          </a:xfrm>
        </p:grpSpPr>
        <p:sp>
          <p:nvSpPr>
            <p:cNvPr id="50" name="object 50"/>
            <p:cNvSpPr/>
            <p:nvPr/>
          </p:nvSpPr>
          <p:spPr>
            <a:xfrm>
              <a:off x="1004309" y="5507735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>
                  <a:moveTo>
                    <a:pt x="0" y="0"/>
                  </a:moveTo>
                  <a:lnTo>
                    <a:pt x="320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37837" y="55077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11523" y="5507735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00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13047" y="55077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909313" y="5460172"/>
            <a:ext cx="9842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latin typeface="Arial"/>
                <a:cs typeface="Arial"/>
              </a:rPr>
              <a:t>1</a:t>
            </a:r>
            <a:r>
              <a:rPr sz="400" spc="5" dirty="0">
                <a:latin typeface="Arial"/>
                <a:cs typeface="Arial"/>
              </a:rPr>
              <a:t>.</a:t>
            </a:r>
            <a:r>
              <a:rPr sz="400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003357" y="5272087"/>
            <a:ext cx="2841625" cy="4445"/>
            <a:chOff x="1003357" y="5272087"/>
            <a:chExt cx="2841625" cy="4445"/>
          </a:xfrm>
        </p:grpSpPr>
        <p:sp>
          <p:nvSpPr>
            <p:cNvPr id="56" name="object 56"/>
            <p:cNvSpPr/>
            <p:nvPr/>
          </p:nvSpPr>
          <p:spPr>
            <a:xfrm>
              <a:off x="1004309" y="5273040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>
                  <a:moveTo>
                    <a:pt x="0" y="0"/>
                  </a:moveTo>
                  <a:lnTo>
                    <a:pt x="320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37837" y="52745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11523" y="5273040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00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13047" y="52745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53509" y="5227000"/>
            <a:ext cx="5461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003357" y="5037391"/>
            <a:ext cx="2841625" cy="4445"/>
            <a:chOff x="1003357" y="5037391"/>
            <a:chExt cx="2841625" cy="4445"/>
          </a:xfrm>
        </p:grpSpPr>
        <p:sp>
          <p:nvSpPr>
            <p:cNvPr id="62" name="object 62"/>
            <p:cNvSpPr/>
            <p:nvPr/>
          </p:nvSpPr>
          <p:spPr>
            <a:xfrm>
              <a:off x="1004309" y="5038343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>
                  <a:moveTo>
                    <a:pt x="0" y="0"/>
                  </a:moveTo>
                  <a:lnTo>
                    <a:pt x="320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37837" y="50398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11523" y="5038343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00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13047" y="50398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909313" y="4992304"/>
            <a:ext cx="9842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latin typeface="Arial"/>
                <a:cs typeface="Arial"/>
              </a:rPr>
              <a:t>2</a:t>
            </a:r>
            <a:r>
              <a:rPr sz="400" spc="5" dirty="0">
                <a:latin typeface="Arial"/>
                <a:cs typeface="Arial"/>
              </a:rPr>
              <a:t>.</a:t>
            </a:r>
            <a:r>
              <a:rPr sz="400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003357" y="4804219"/>
            <a:ext cx="2841625" cy="2540"/>
            <a:chOff x="1003357" y="4804219"/>
            <a:chExt cx="2841625" cy="2540"/>
          </a:xfrm>
        </p:grpSpPr>
        <p:sp>
          <p:nvSpPr>
            <p:cNvPr id="68" name="object 68"/>
            <p:cNvSpPr/>
            <p:nvPr/>
          </p:nvSpPr>
          <p:spPr>
            <a:xfrm>
              <a:off x="1004309" y="4805172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>
                  <a:moveTo>
                    <a:pt x="0" y="0"/>
                  </a:moveTo>
                  <a:lnTo>
                    <a:pt x="320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37837" y="48051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11523" y="4805172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00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13047" y="48051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953509" y="4757608"/>
            <a:ext cx="5461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003357" y="4569523"/>
            <a:ext cx="2841625" cy="2540"/>
            <a:chOff x="1003357" y="4569523"/>
            <a:chExt cx="2841625" cy="2540"/>
          </a:xfrm>
        </p:grpSpPr>
        <p:sp>
          <p:nvSpPr>
            <p:cNvPr id="74" name="object 74"/>
            <p:cNvSpPr/>
            <p:nvPr/>
          </p:nvSpPr>
          <p:spPr>
            <a:xfrm>
              <a:off x="1004309" y="4570475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>
                  <a:moveTo>
                    <a:pt x="0" y="0"/>
                  </a:moveTo>
                  <a:lnTo>
                    <a:pt x="320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37837" y="45704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11523" y="4570475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00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813047" y="45704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909313" y="4524436"/>
            <a:ext cx="9842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latin typeface="Arial"/>
                <a:cs typeface="Arial"/>
              </a:rPr>
              <a:t>3</a:t>
            </a:r>
            <a:r>
              <a:rPr sz="400" spc="5" dirty="0">
                <a:latin typeface="Arial"/>
                <a:cs typeface="Arial"/>
              </a:rPr>
              <a:t>.</a:t>
            </a:r>
            <a:r>
              <a:rPr sz="400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003357" y="4334827"/>
            <a:ext cx="2841625" cy="4445"/>
            <a:chOff x="1003357" y="4334827"/>
            <a:chExt cx="2841625" cy="4445"/>
          </a:xfrm>
        </p:grpSpPr>
        <p:sp>
          <p:nvSpPr>
            <p:cNvPr id="80" name="object 80"/>
            <p:cNvSpPr/>
            <p:nvPr/>
          </p:nvSpPr>
          <p:spPr>
            <a:xfrm>
              <a:off x="1004309" y="4335779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>
                  <a:moveTo>
                    <a:pt x="0" y="0"/>
                  </a:moveTo>
                  <a:lnTo>
                    <a:pt x="320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37837" y="43373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811523" y="4335779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00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813047" y="43373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953509" y="4289740"/>
            <a:ext cx="5461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003357" y="4100131"/>
            <a:ext cx="2841625" cy="4445"/>
            <a:chOff x="1003357" y="4100131"/>
            <a:chExt cx="2841625" cy="4445"/>
          </a:xfrm>
        </p:grpSpPr>
        <p:sp>
          <p:nvSpPr>
            <p:cNvPr id="86" name="object 86"/>
            <p:cNvSpPr/>
            <p:nvPr/>
          </p:nvSpPr>
          <p:spPr>
            <a:xfrm>
              <a:off x="1004309" y="4101084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>
                  <a:moveTo>
                    <a:pt x="0" y="0"/>
                  </a:moveTo>
                  <a:lnTo>
                    <a:pt x="320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37837" y="41026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811523" y="4101084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00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13047" y="41026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909313" y="4055044"/>
            <a:ext cx="98425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latin typeface="Arial"/>
                <a:cs typeface="Arial"/>
              </a:rPr>
              <a:t>4</a:t>
            </a:r>
            <a:r>
              <a:rPr sz="400" spc="5" dirty="0">
                <a:latin typeface="Arial"/>
                <a:cs typeface="Arial"/>
              </a:rPr>
              <a:t>.</a:t>
            </a:r>
            <a:r>
              <a:rPr sz="400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1003357" y="3870007"/>
            <a:ext cx="2841625" cy="4445"/>
            <a:chOff x="1003357" y="3870007"/>
            <a:chExt cx="2841625" cy="4445"/>
          </a:xfrm>
        </p:grpSpPr>
        <p:sp>
          <p:nvSpPr>
            <p:cNvPr id="92" name="object 92"/>
            <p:cNvSpPr/>
            <p:nvPr/>
          </p:nvSpPr>
          <p:spPr>
            <a:xfrm>
              <a:off x="1004309" y="3870960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>
                  <a:moveTo>
                    <a:pt x="0" y="0"/>
                  </a:moveTo>
                  <a:lnTo>
                    <a:pt x="320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37837" y="387248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11523" y="3870960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00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813047" y="387248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953509" y="3824920"/>
            <a:ext cx="54610" cy="87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1000309" y="3862387"/>
            <a:ext cx="2849880" cy="2354580"/>
            <a:chOff x="1000309" y="3862387"/>
            <a:chExt cx="2849880" cy="2354580"/>
          </a:xfrm>
        </p:grpSpPr>
        <p:sp>
          <p:nvSpPr>
            <p:cNvPr id="98" name="object 98"/>
            <p:cNvSpPr/>
            <p:nvPr/>
          </p:nvSpPr>
          <p:spPr>
            <a:xfrm>
              <a:off x="1004309" y="3870960"/>
              <a:ext cx="2839720" cy="2339340"/>
            </a:xfrm>
            <a:custGeom>
              <a:avLst/>
              <a:gdLst/>
              <a:ahLst/>
              <a:cxnLst/>
              <a:rect l="l" t="t" r="r" b="b"/>
              <a:pathLst>
                <a:path w="2839720" h="2339340">
                  <a:moveTo>
                    <a:pt x="0" y="0"/>
                  </a:moveTo>
                  <a:lnTo>
                    <a:pt x="2839218" y="0"/>
                  </a:lnTo>
                </a:path>
                <a:path w="2839720" h="2339340">
                  <a:moveTo>
                    <a:pt x="0" y="2339339"/>
                  </a:moveTo>
                  <a:lnTo>
                    <a:pt x="2839218" y="23393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43527" y="62118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414265" y="44394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431029" y="44561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414265" y="44394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414265" y="44561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243327" y="524865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260091" y="52654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243327" y="524865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244851" y="52654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290571" y="545591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307335" y="54726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290571" y="545591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292095" y="54726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901951" y="517397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918715" y="51907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901951" y="517397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903475" y="51907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621023" y="537971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637787" y="53964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621023" y="537971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622547" y="53964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044952" y="51221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061715" y="5138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044952" y="51221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046475" y="5138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802636" y="523798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819399" y="52547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802636" y="523798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804159" y="52547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680459" y="398678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697223" y="40035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680459" y="398678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681983" y="40035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069336" y="39822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086099" y="399897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069336" y="39822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069336" y="399897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478023" y="51221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494787" y="5138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478023" y="51221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478023" y="5138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834639" y="533247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851403" y="5349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834639" y="533247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836163" y="5349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084575" y="54117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101339" y="54284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084575" y="54117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086099" y="54284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465575" y="505815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482339" y="50749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465575" y="505815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467099" y="50749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457955" y="420928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474719" y="42260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457955" y="420928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459480" y="42260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647443" y="603961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664207" y="60563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647443" y="603961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648967" y="60563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850136" y="497128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866900" y="49880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850136" y="497128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851659" y="49880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159507" y="543153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176271" y="54483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159507" y="543153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161031" y="54483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545335" y="539953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562099" y="5416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545335" y="539953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545335" y="5416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548383" y="449122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565147" y="45079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548383" y="449122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549907" y="45079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421885" y="425195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438649" y="42687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421885" y="425195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421885" y="42687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422903" y="454609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439667" y="45628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422903" y="454609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422903" y="45628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636263" y="582930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653027" y="58460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636263" y="582930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637787" y="58460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208019" y="391515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224783" y="39319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208019" y="391515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209543" y="39319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449317" y="489203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466081" y="49088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449317" y="489203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450841" y="49088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064763" y="509473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081527" y="51114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064763" y="509473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066287" y="51114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548383" y="527761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565147" y="52943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548383" y="527761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549907" y="52943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299715" y="60045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316479" y="60198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299715" y="60045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299715" y="60198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422903" y="555497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439667" y="55717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422903" y="555497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422903" y="55717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374641" y="534009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391405" y="53568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374641" y="534009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374641" y="53568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740152" y="433577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756915" y="43525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740152" y="433577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740152" y="43525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807208" y="61752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823971" y="61920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807208" y="61752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808731" y="61920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28771" y="566166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145536" y="56784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128771" y="566166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130295" y="56784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728215" y="45948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743455" y="46101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728215" y="45948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728215" y="46101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552699" y="611581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569463" y="61310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552699" y="611581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554223" y="61310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656075" y="43601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672839" y="4376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656075" y="43601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657599" y="4376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692651" y="46542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709415" y="46710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692651" y="46542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692651" y="46710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715767" y="443484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732531" y="44516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715767" y="443484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717291" y="44516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294887" y="49911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311652" y="5007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294887" y="49911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296411" y="5007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889759" y="388315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906523" y="389991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889759" y="388315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891283" y="389991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770887" y="57851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787651" y="58018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770887" y="57851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772411" y="58018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2215895" y="517855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2232659" y="51937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2215895" y="517855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2215895" y="51937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116580" y="47244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133343" y="47411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116580" y="47244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118103" y="47411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2314955" y="462533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2331719" y="46421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2314955" y="462533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2316479" y="46421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787139" y="405383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3803903" y="40706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3787139" y="405383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3788663" y="40706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3403091" y="407822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3419855" y="40949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3403091" y="407822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3403091" y="40949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909572" y="605180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926336" y="60685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909572" y="605180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911095" y="60685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505705" y="47091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522469" y="47259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505705" y="47091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505705" y="47259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422903" y="50749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439667" y="50916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422903" y="50749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3422903" y="50916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438143" y="55275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454908" y="55443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3438143" y="55275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439667" y="55443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295393" y="451408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1312157" y="45308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295393" y="451408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1295393" y="45308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3156203" y="501853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3172967" y="5035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3156203" y="501853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3157727" y="5035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1394453" y="461771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411217" y="46344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394453" y="461771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1394453" y="46344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2720339" y="432358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2737103" y="43403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2720339" y="432358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2720339" y="43403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3244595" y="46024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3261359" y="46192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3244595" y="46024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3244595" y="46192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600199" y="592836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616963" y="59451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1600199" y="592836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1601723" y="59451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088129" y="395935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104893" y="397459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1088129" y="395935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1089653" y="397459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3275075" y="541629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3291839" y="54330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3275075" y="541629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3276599" y="54330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1112513" y="54559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1129277" y="54726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1112513" y="54559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1112513" y="54726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3101339" y="463753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3118103" y="4654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3101339" y="463753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3101339" y="4654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1961387" y="585673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1978151" y="58734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1961387" y="585673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1962911" y="58734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2180843" y="555193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2196083" y="55671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2180843" y="555193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2180843" y="55671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1548383" y="465734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1565147" y="46741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1548383" y="465734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1549907" y="46741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3685031" y="49316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3701795" y="4948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3685031" y="49316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3685031" y="4948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1382261" y="553516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1399025" y="555193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1382261" y="553516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1382261" y="555193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2330195" y="391972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2346959" y="39349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2330195" y="391972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2331719" y="39349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3410711" y="48554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3427475" y="48722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3410711" y="48554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3410711" y="48722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1699259" y="44988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1716023" y="45156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1699259" y="44988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1700783" y="45156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2223515" y="414527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2240279" y="41620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2223515" y="414527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2225039" y="41620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3816095" y="46542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3832859" y="46710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3816095" y="46542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3816095" y="46710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3628643" y="497890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3645408" y="49956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3628643" y="497890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3630167" y="49956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1120133" y="560222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1136897" y="56189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1120133" y="560222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1121657" y="56189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2552699" y="462533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2569463" y="46421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2552699" y="462533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2554223" y="46421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1004309" y="418947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1021073" y="4206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1004309" y="418947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1005833" y="4206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3054095" y="50947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3069336" y="51114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3054095" y="50947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3054095" y="51114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2752343" y="40660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2769108" y="40827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2752343" y="40660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2752343" y="40827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2052827" y="605485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2069591" y="60716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2052827" y="605485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2054351" y="60716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1834895" y="50581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1851659" y="50749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1834895" y="50581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1834895" y="50749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1155185" y="406145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1171949" y="40782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1155185" y="406145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1156709" y="40782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2985515" y="5055108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3002280" y="50718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2985515" y="5055108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2987039" y="50718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3529583" y="506730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3546347" y="50840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3529583" y="506730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3531108" y="50840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3057143" y="555955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3073908" y="55763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3057143" y="555955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3058667" y="55763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2660903" y="598779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2677667" y="600456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2660903" y="598779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2660903" y="600456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3697223" y="464210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3712463" y="46588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3697223" y="464210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3697223" y="46588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2020823" y="59085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2037587" y="59253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2020823" y="59085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2022347" y="59253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1258817" y="59436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1275581" y="59603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1258817" y="59436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1260341" y="59603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2378963" y="51663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2395727" y="51831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2378963" y="51663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2378963" y="51831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1469129" y="490728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1485893" y="49240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1469129" y="490728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1470653" y="49240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1728215" y="395020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1743455" y="396697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1728215" y="395020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1728215" y="396697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1004309" y="4864608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1021073" y="48813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1004309" y="4864608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1005833" y="48813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3160775" y="602437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3177539" y="60411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3160775" y="602437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3160775" y="60411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3163823" y="535228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3180587" y="53690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3163823" y="535228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3165347" y="53690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1045457" y="615543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1060697" y="61722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1045457" y="615543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1045457" y="61722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1350257" y="511454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1367021" y="51313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1350257" y="511454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1351781" y="51313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1226813" y="39624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1243577" y="39791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1226813" y="39624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1228337" y="39791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1219193" y="391515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1235957" y="39319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1219193" y="391515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1220717" y="39319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2676143" y="586435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2692908" y="58811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2676143" y="586435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2677667" y="58811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2406395" y="556260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2423159" y="55793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2406395" y="556260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2406395" y="55793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2394203" y="393039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2410967" y="39471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2394203" y="393039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2395727" y="39471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2834639" y="439521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2851403" y="44119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2834639" y="439521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2836163" y="44119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3383280" y="47853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3400043" y="48021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3383280" y="47853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3383280" y="48021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1048505" y="422910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1065269" y="4245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1048505" y="422910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1050029" y="4245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3390899" y="461467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3407663" y="46299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3390899" y="461467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3390899" y="46299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3188208" y="404164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3204971" y="40584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3188208" y="404164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3189731" y="40584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1818131" y="391972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1834895" y="39349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1818131" y="391972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1819655" y="39349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2985515" y="606399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3002280" y="608076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2985515" y="606399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2987039" y="608076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3585971" y="613867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3602736" y="61554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3585971" y="613867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3585971" y="61554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3677411" y="453847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3692651" y="45552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3677411" y="453847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3677411" y="45552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1758695" y="470458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1775459" y="47213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1758695" y="470458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1760219" y="47213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1437125" y="510692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1453889" y="51236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1437125" y="510692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1438649" y="51236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2049779" y="48966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2065019" y="49118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2049779" y="48966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2049779" y="49118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1632203" y="598017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1648967" y="59969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1632203" y="598017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1633727" y="59969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1072889" y="42839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1089653" y="43007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1072889" y="42839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1072889" y="43007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1513325" y="53248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46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1530095" y="5341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1513325" y="53248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46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1513325" y="5341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1691639" y="406603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1708403" y="40827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1691639" y="406603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1693163" y="40827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3823715" y="42367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3840479" y="425348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3823715" y="42367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3823715" y="425348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2854452" y="481279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2871215" y="48295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2854452" y="481279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2855975" y="48295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1335017" y="597560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1351781" y="59923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1335017" y="597560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1335017" y="59923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3334511" y="564184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3351275" y="56586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3334511" y="564184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3336036" y="56586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3073908" y="614629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3089147" y="6163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3073908" y="614629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3073908" y="6163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3025139" y="584149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3041903" y="58582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3025139" y="584149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3026663" y="58582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2577083" y="414070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2593847" y="415747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2577083" y="414070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2577083" y="415747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2080259" y="592073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2097023" y="59375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2080259" y="592073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2081783" y="59375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1985772" y="418947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2002536" y="4206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1985772" y="418947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1985772" y="4206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1239005" y="417728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1255769" y="41940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1239005" y="417728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1240529" y="41940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1600199" y="410565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1616963" y="412242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1600199" y="410565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1601723" y="412242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1251197" y="61752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1267961" y="61920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1251197" y="61752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1251197" y="61920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3153155" y="434035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3169919" y="435711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3153155" y="434035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3153155" y="435711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1196333" y="57729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1211573" y="57896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1196333" y="57729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1196333" y="57896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2660903" y="61234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2677667" y="61401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2660903" y="61234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2660903" y="61401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1798319" y="581710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1815083" y="58338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1798319" y="581710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1799843" y="58338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2478023" y="491947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2494787" y="49362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2478023" y="491947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2478023" y="49362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3759708" y="440283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3776471" y="44196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3759708" y="440283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3761231" y="44196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2938271" y="4375404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2955036" y="43921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2938271" y="4375404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2939795" y="43921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2136647" y="53842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2153411" y="5401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2136647" y="53842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2136647" y="5401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1295393" y="454304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1312157" y="45598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1295393" y="454304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1295393" y="45598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2176271" y="542848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2193036" y="54452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2176271" y="542848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2176271" y="54452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2552699" y="476097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2569463" y="47777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2552699" y="476097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2554223" y="47777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1656587" y="51267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1673351" y="51435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1656587" y="51267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1656587" y="51435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1016501" y="5686044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1033265" y="57028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1016501" y="5686044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1018025" y="57028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2532887" y="518921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2549651" y="52059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2532887" y="518921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2534411" y="52059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3494531" y="470458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3511295" y="47213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3494531" y="470458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3494531" y="47213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2072639" y="425653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2089403" y="4273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2072639" y="425653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2074163" y="4273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3343655" y="454304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3360419" y="45598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3343655" y="454304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3343655" y="45598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1434077" y="57820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1450841" y="57988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1434077" y="57820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1434077" y="57988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2700527" y="48447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2717291" y="48615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2700527" y="48447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2700527" y="48615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3375659" y="437997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3390899" y="439674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3375659" y="437997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3375659" y="439674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1914143" y="442264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1930908" y="44394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1914143" y="442264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1914143" y="44394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2148839" y="561441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2165603" y="56311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2148839" y="561441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2148839" y="56311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2171700" y="539648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2188463" y="54132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2171700" y="539648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2173223" y="54132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2636519" y="44912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2653283" y="45079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2636519" y="44912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2638043" y="45079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1362449" y="55275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1379213" y="55443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1362449" y="55275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1362449" y="55443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1295393" y="516178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1312157" y="51785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1295393" y="516178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1295393" y="51785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1406645" y="42367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1421885" y="425348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1406645" y="42367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1406645" y="425348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2243327" y="389839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2260091" y="39151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2243327" y="389839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2244851" y="39151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2334767" y="47655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2351531" y="47807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2334767" y="47655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2336291" y="47807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2945891" y="578967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2962655" y="58064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2945891" y="578967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2947415" y="58064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2017775" y="605180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2034539" y="60685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2017775" y="605180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2017775" y="60685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1874519" y="459790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1891283" y="461467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1874519" y="459790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1874519" y="461467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1115561" y="566166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1132325" y="56784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1115561" y="566166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1117085" y="56784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3685031" y="464515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3701795" y="466191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3685031" y="464515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3685031" y="466191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1211573" y="422452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1228337" y="42412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1211573" y="422452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1211573" y="42412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3692651" y="448360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3709415" y="44988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3692651" y="448360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3692651" y="44988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" name="object 748"/>
            <p:cNvSpPr/>
            <p:nvPr/>
          </p:nvSpPr>
          <p:spPr>
            <a:xfrm>
              <a:off x="1656587" y="40980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1673351" y="41148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" name="object 750"/>
            <p:cNvSpPr/>
            <p:nvPr/>
          </p:nvSpPr>
          <p:spPr>
            <a:xfrm>
              <a:off x="1656587" y="40980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" name="object 751"/>
            <p:cNvSpPr/>
            <p:nvPr/>
          </p:nvSpPr>
          <p:spPr>
            <a:xfrm>
              <a:off x="1656587" y="41148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1243577" y="56311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753"/>
            <p:cNvSpPr/>
            <p:nvPr/>
          </p:nvSpPr>
          <p:spPr>
            <a:xfrm>
              <a:off x="1260341" y="56479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" name="object 754"/>
            <p:cNvSpPr/>
            <p:nvPr/>
          </p:nvSpPr>
          <p:spPr>
            <a:xfrm>
              <a:off x="1243577" y="56311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" name="object 755"/>
            <p:cNvSpPr/>
            <p:nvPr/>
          </p:nvSpPr>
          <p:spPr>
            <a:xfrm>
              <a:off x="1243577" y="56479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" name="object 756"/>
            <p:cNvSpPr/>
            <p:nvPr/>
          </p:nvSpPr>
          <p:spPr>
            <a:xfrm>
              <a:off x="3064763" y="413308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" name="object 757"/>
            <p:cNvSpPr/>
            <p:nvPr/>
          </p:nvSpPr>
          <p:spPr>
            <a:xfrm>
              <a:off x="3081527" y="41498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758"/>
            <p:cNvSpPr/>
            <p:nvPr/>
          </p:nvSpPr>
          <p:spPr>
            <a:xfrm>
              <a:off x="3064763" y="413308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3066287" y="41498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3136391" y="609447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3153155" y="6111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762"/>
            <p:cNvSpPr/>
            <p:nvPr/>
          </p:nvSpPr>
          <p:spPr>
            <a:xfrm>
              <a:off x="3136391" y="609447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763"/>
            <p:cNvSpPr/>
            <p:nvPr/>
          </p:nvSpPr>
          <p:spPr>
            <a:xfrm>
              <a:off x="3137915" y="6111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3537203" y="504748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3553967" y="50627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3537203" y="504748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3538727" y="50627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2708147" y="48447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2724911" y="48615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2708147" y="48447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" name="object 771"/>
            <p:cNvSpPr/>
            <p:nvPr/>
          </p:nvSpPr>
          <p:spPr>
            <a:xfrm>
              <a:off x="2708147" y="48615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" name="object 772"/>
            <p:cNvSpPr/>
            <p:nvPr/>
          </p:nvSpPr>
          <p:spPr>
            <a:xfrm>
              <a:off x="2362200" y="398221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2378963" y="399897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" name="object 774"/>
            <p:cNvSpPr/>
            <p:nvPr/>
          </p:nvSpPr>
          <p:spPr>
            <a:xfrm>
              <a:off x="2362200" y="398221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775"/>
            <p:cNvSpPr/>
            <p:nvPr/>
          </p:nvSpPr>
          <p:spPr>
            <a:xfrm>
              <a:off x="2363723" y="399897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" name="object 776"/>
            <p:cNvSpPr/>
            <p:nvPr/>
          </p:nvSpPr>
          <p:spPr>
            <a:xfrm>
              <a:off x="1909572" y="472135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" name="object 777"/>
            <p:cNvSpPr/>
            <p:nvPr/>
          </p:nvSpPr>
          <p:spPr>
            <a:xfrm>
              <a:off x="1926336" y="47381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" name="object 778"/>
            <p:cNvSpPr/>
            <p:nvPr/>
          </p:nvSpPr>
          <p:spPr>
            <a:xfrm>
              <a:off x="1909572" y="472135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" name="object 779"/>
            <p:cNvSpPr/>
            <p:nvPr/>
          </p:nvSpPr>
          <p:spPr>
            <a:xfrm>
              <a:off x="1911095" y="47381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2310383" y="509473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2327147" y="51114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2310383" y="509473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2311907" y="51114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2295143" y="591616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" name="object 785"/>
            <p:cNvSpPr/>
            <p:nvPr/>
          </p:nvSpPr>
          <p:spPr>
            <a:xfrm>
              <a:off x="2311907" y="593293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" name="object 786"/>
            <p:cNvSpPr/>
            <p:nvPr/>
          </p:nvSpPr>
          <p:spPr>
            <a:xfrm>
              <a:off x="2295143" y="591616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" name="object 787"/>
            <p:cNvSpPr/>
            <p:nvPr/>
          </p:nvSpPr>
          <p:spPr>
            <a:xfrm>
              <a:off x="2296667" y="593293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" name="object 788"/>
            <p:cNvSpPr/>
            <p:nvPr/>
          </p:nvSpPr>
          <p:spPr>
            <a:xfrm>
              <a:off x="2668524" y="55473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2685287" y="55641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2668524" y="55473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791"/>
            <p:cNvSpPr/>
            <p:nvPr/>
          </p:nvSpPr>
          <p:spPr>
            <a:xfrm>
              <a:off x="2668524" y="55641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" name="object 792"/>
            <p:cNvSpPr/>
            <p:nvPr/>
          </p:nvSpPr>
          <p:spPr>
            <a:xfrm>
              <a:off x="3081527" y="439978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793"/>
            <p:cNvSpPr/>
            <p:nvPr/>
          </p:nvSpPr>
          <p:spPr>
            <a:xfrm>
              <a:off x="3098291" y="44165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3081527" y="439978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3081527" y="44165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796"/>
            <p:cNvSpPr/>
            <p:nvPr/>
          </p:nvSpPr>
          <p:spPr>
            <a:xfrm>
              <a:off x="3831336" y="444245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797"/>
            <p:cNvSpPr/>
            <p:nvPr/>
          </p:nvSpPr>
          <p:spPr>
            <a:xfrm>
              <a:off x="3848099" y="44592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798"/>
            <p:cNvSpPr/>
            <p:nvPr/>
          </p:nvSpPr>
          <p:spPr>
            <a:xfrm>
              <a:off x="3831336" y="444245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799"/>
            <p:cNvSpPr/>
            <p:nvPr/>
          </p:nvSpPr>
          <p:spPr>
            <a:xfrm>
              <a:off x="3832859" y="44592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3346703" y="615848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3363467" y="61752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3346703" y="615848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803"/>
            <p:cNvSpPr/>
            <p:nvPr/>
          </p:nvSpPr>
          <p:spPr>
            <a:xfrm>
              <a:off x="3348227" y="61752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804"/>
            <p:cNvSpPr/>
            <p:nvPr/>
          </p:nvSpPr>
          <p:spPr>
            <a:xfrm>
              <a:off x="1790699" y="421690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805"/>
            <p:cNvSpPr/>
            <p:nvPr/>
          </p:nvSpPr>
          <p:spPr>
            <a:xfrm>
              <a:off x="1807463" y="423367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806"/>
            <p:cNvSpPr/>
            <p:nvPr/>
          </p:nvSpPr>
          <p:spPr>
            <a:xfrm>
              <a:off x="1790699" y="421690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807"/>
            <p:cNvSpPr/>
            <p:nvPr/>
          </p:nvSpPr>
          <p:spPr>
            <a:xfrm>
              <a:off x="1792223" y="423367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3355847" y="409041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3371087" y="41056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3355847" y="409041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3355847" y="41056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2497835" y="461771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813"/>
            <p:cNvSpPr/>
            <p:nvPr/>
          </p:nvSpPr>
          <p:spPr>
            <a:xfrm>
              <a:off x="2514599" y="46344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814"/>
            <p:cNvSpPr/>
            <p:nvPr/>
          </p:nvSpPr>
          <p:spPr>
            <a:xfrm>
              <a:off x="2497835" y="461771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815"/>
            <p:cNvSpPr/>
            <p:nvPr/>
          </p:nvSpPr>
          <p:spPr>
            <a:xfrm>
              <a:off x="2497835" y="46344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816"/>
            <p:cNvSpPr/>
            <p:nvPr/>
          </p:nvSpPr>
          <p:spPr>
            <a:xfrm>
              <a:off x="1021073" y="610666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817"/>
            <p:cNvSpPr/>
            <p:nvPr/>
          </p:nvSpPr>
          <p:spPr>
            <a:xfrm>
              <a:off x="1037837" y="61234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818"/>
            <p:cNvSpPr/>
            <p:nvPr/>
          </p:nvSpPr>
          <p:spPr>
            <a:xfrm>
              <a:off x="1021073" y="610666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1021073" y="61234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820"/>
            <p:cNvSpPr/>
            <p:nvPr/>
          </p:nvSpPr>
          <p:spPr>
            <a:xfrm>
              <a:off x="3144011" y="504291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821"/>
            <p:cNvSpPr/>
            <p:nvPr/>
          </p:nvSpPr>
          <p:spPr>
            <a:xfrm>
              <a:off x="3160775" y="505968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3144011" y="504291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3145536" y="505968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3410711" y="45948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3427475" y="46101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3410711" y="45948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827"/>
            <p:cNvSpPr/>
            <p:nvPr/>
          </p:nvSpPr>
          <p:spPr>
            <a:xfrm>
              <a:off x="3410711" y="46101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828"/>
            <p:cNvSpPr/>
            <p:nvPr/>
          </p:nvSpPr>
          <p:spPr>
            <a:xfrm>
              <a:off x="1636775" y="61158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1653539" y="61310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1636775" y="61158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1636775" y="61310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2275331" y="561441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2292095" y="56311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2275331" y="561441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2276855" y="56311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3514343" y="54604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837"/>
            <p:cNvSpPr/>
            <p:nvPr/>
          </p:nvSpPr>
          <p:spPr>
            <a:xfrm>
              <a:off x="3531108" y="54757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838"/>
            <p:cNvSpPr/>
            <p:nvPr/>
          </p:nvSpPr>
          <p:spPr>
            <a:xfrm>
              <a:off x="3514343" y="54604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839"/>
            <p:cNvSpPr/>
            <p:nvPr/>
          </p:nvSpPr>
          <p:spPr>
            <a:xfrm>
              <a:off x="3514343" y="54757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840"/>
            <p:cNvSpPr/>
            <p:nvPr/>
          </p:nvSpPr>
          <p:spPr>
            <a:xfrm>
              <a:off x="1263389" y="580948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841"/>
            <p:cNvSpPr/>
            <p:nvPr/>
          </p:nvSpPr>
          <p:spPr>
            <a:xfrm>
              <a:off x="1280153" y="58262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842"/>
            <p:cNvSpPr/>
            <p:nvPr/>
          </p:nvSpPr>
          <p:spPr>
            <a:xfrm>
              <a:off x="1263389" y="580948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843"/>
            <p:cNvSpPr/>
            <p:nvPr/>
          </p:nvSpPr>
          <p:spPr>
            <a:xfrm>
              <a:off x="1263389" y="58262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844"/>
            <p:cNvSpPr/>
            <p:nvPr/>
          </p:nvSpPr>
          <p:spPr>
            <a:xfrm>
              <a:off x="2406395" y="51267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845"/>
            <p:cNvSpPr/>
            <p:nvPr/>
          </p:nvSpPr>
          <p:spPr>
            <a:xfrm>
              <a:off x="2423159" y="51435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" name="object 846"/>
            <p:cNvSpPr/>
            <p:nvPr/>
          </p:nvSpPr>
          <p:spPr>
            <a:xfrm>
              <a:off x="2406395" y="51267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" name="object 847"/>
            <p:cNvSpPr/>
            <p:nvPr/>
          </p:nvSpPr>
          <p:spPr>
            <a:xfrm>
              <a:off x="2406395" y="51435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848"/>
            <p:cNvSpPr/>
            <p:nvPr/>
          </p:nvSpPr>
          <p:spPr>
            <a:xfrm>
              <a:off x="1647443" y="405383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849"/>
            <p:cNvSpPr/>
            <p:nvPr/>
          </p:nvSpPr>
          <p:spPr>
            <a:xfrm>
              <a:off x="1664207" y="40706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1647443" y="405383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1648967" y="40706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852"/>
            <p:cNvSpPr/>
            <p:nvPr/>
          </p:nvSpPr>
          <p:spPr>
            <a:xfrm>
              <a:off x="1315205" y="60868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853"/>
            <p:cNvSpPr/>
            <p:nvPr/>
          </p:nvSpPr>
          <p:spPr>
            <a:xfrm>
              <a:off x="1331969" y="6103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854"/>
            <p:cNvSpPr/>
            <p:nvPr/>
          </p:nvSpPr>
          <p:spPr>
            <a:xfrm>
              <a:off x="1315205" y="60868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855"/>
            <p:cNvSpPr/>
            <p:nvPr/>
          </p:nvSpPr>
          <p:spPr>
            <a:xfrm>
              <a:off x="1315205" y="6103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856"/>
            <p:cNvSpPr/>
            <p:nvPr/>
          </p:nvSpPr>
          <p:spPr>
            <a:xfrm>
              <a:off x="2275331" y="553973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" name="object 857"/>
            <p:cNvSpPr/>
            <p:nvPr/>
          </p:nvSpPr>
          <p:spPr>
            <a:xfrm>
              <a:off x="2292095" y="55565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858"/>
            <p:cNvSpPr/>
            <p:nvPr/>
          </p:nvSpPr>
          <p:spPr>
            <a:xfrm>
              <a:off x="2275331" y="553973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859"/>
            <p:cNvSpPr/>
            <p:nvPr/>
          </p:nvSpPr>
          <p:spPr>
            <a:xfrm>
              <a:off x="2276855" y="55565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860"/>
            <p:cNvSpPr/>
            <p:nvPr/>
          </p:nvSpPr>
          <p:spPr>
            <a:xfrm>
              <a:off x="1088129" y="429158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861"/>
            <p:cNvSpPr/>
            <p:nvPr/>
          </p:nvSpPr>
          <p:spPr>
            <a:xfrm>
              <a:off x="1104893" y="43083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862"/>
            <p:cNvSpPr/>
            <p:nvPr/>
          </p:nvSpPr>
          <p:spPr>
            <a:xfrm>
              <a:off x="1088129" y="429158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863"/>
            <p:cNvSpPr/>
            <p:nvPr/>
          </p:nvSpPr>
          <p:spPr>
            <a:xfrm>
              <a:off x="1089653" y="43083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864"/>
            <p:cNvSpPr/>
            <p:nvPr/>
          </p:nvSpPr>
          <p:spPr>
            <a:xfrm>
              <a:off x="1659635" y="411022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865"/>
            <p:cNvSpPr/>
            <p:nvPr/>
          </p:nvSpPr>
          <p:spPr>
            <a:xfrm>
              <a:off x="1676399" y="41269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866"/>
            <p:cNvSpPr/>
            <p:nvPr/>
          </p:nvSpPr>
          <p:spPr>
            <a:xfrm>
              <a:off x="1659635" y="411022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67"/>
            <p:cNvSpPr/>
            <p:nvPr/>
          </p:nvSpPr>
          <p:spPr>
            <a:xfrm>
              <a:off x="1661159" y="41269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68"/>
            <p:cNvSpPr/>
            <p:nvPr/>
          </p:nvSpPr>
          <p:spPr>
            <a:xfrm>
              <a:off x="2391155" y="435254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69"/>
            <p:cNvSpPr/>
            <p:nvPr/>
          </p:nvSpPr>
          <p:spPr>
            <a:xfrm>
              <a:off x="2406395" y="43677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70"/>
            <p:cNvSpPr/>
            <p:nvPr/>
          </p:nvSpPr>
          <p:spPr>
            <a:xfrm>
              <a:off x="2391155" y="435254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71"/>
            <p:cNvSpPr/>
            <p:nvPr/>
          </p:nvSpPr>
          <p:spPr>
            <a:xfrm>
              <a:off x="2391155" y="43677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72"/>
            <p:cNvSpPr/>
            <p:nvPr/>
          </p:nvSpPr>
          <p:spPr>
            <a:xfrm>
              <a:off x="1973579" y="614629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73"/>
            <p:cNvSpPr/>
            <p:nvPr/>
          </p:nvSpPr>
          <p:spPr>
            <a:xfrm>
              <a:off x="1990343" y="6163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4"/>
            <p:cNvSpPr/>
            <p:nvPr/>
          </p:nvSpPr>
          <p:spPr>
            <a:xfrm>
              <a:off x="1973579" y="614629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75"/>
            <p:cNvSpPr/>
            <p:nvPr/>
          </p:nvSpPr>
          <p:spPr>
            <a:xfrm>
              <a:off x="1975103" y="6163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76"/>
            <p:cNvSpPr/>
            <p:nvPr/>
          </p:nvSpPr>
          <p:spPr>
            <a:xfrm>
              <a:off x="2671571" y="601522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877"/>
            <p:cNvSpPr/>
            <p:nvPr/>
          </p:nvSpPr>
          <p:spPr>
            <a:xfrm>
              <a:off x="2688336" y="60319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878"/>
            <p:cNvSpPr/>
            <p:nvPr/>
          </p:nvSpPr>
          <p:spPr>
            <a:xfrm>
              <a:off x="2671571" y="601522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879"/>
            <p:cNvSpPr/>
            <p:nvPr/>
          </p:nvSpPr>
          <p:spPr>
            <a:xfrm>
              <a:off x="2673096" y="60319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880"/>
            <p:cNvSpPr/>
            <p:nvPr/>
          </p:nvSpPr>
          <p:spPr>
            <a:xfrm>
              <a:off x="1656587" y="40462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881"/>
            <p:cNvSpPr/>
            <p:nvPr/>
          </p:nvSpPr>
          <p:spPr>
            <a:xfrm>
              <a:off x="1673351" y="406298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882"/>
            <p:cNvSpPr/>
            <p:nvPr/>
          </p:nvSpPr>
          <p:spPr>
            <a:xfrm>
              <a:off x="1656587" y="40462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883"/>
            <p:cNvSpPr/>
            <p:nvPr/>
          </p:nvSpPr>
          <p:spPr>
            <a:xfrm>
              <a:off x="1656587" y="406298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884"/>
            <p:cNvSpPr/>
            <p:nvPr/>
          </p:nvSpPr>
          <p:spPr>
            <a:xfrm>
              <a:off x="3521963" y="499871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885"/>
            <p:cNvSpPr/>
            <p:nvPr/>
          </p:nvSpPr>
          <p:spPr>
            <a:xfrm>
              <a:off x="3538727" y="50154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886"/>
            <p:cNvSpPr/>
            <p:nvPr/>
          </p:nvSpPr>
          <p:spPr>
            <a:xfrm>
              <a:off x="3521963" y="499871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887"/>
            <p:cNvSpPr/>
            <p:nvPr/>
          </p:nvSpPr>
          <p:spPr>
            <a:xfrm>
              <a:off x="3521963" y="50154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888"/>
            <p:cNvSpPr/>
            <p:nvPr/>
          </p:nvSpPr>
          <p:spPr>
            <a:xfrm>
              <a:off x="2609087" y="609904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889"/>
            <p:cNvSpPr/>
            <p:nvPr/>
          </p:nvSpPr>
          <p:spPr>
            <a:xfrm>
              <a:off x="2625851" y="61158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890"/>
            <p:cNvSpPr/>
            <p:nvPr/>
          </p:nvSpPr>
          <p:spPr>
            <a:xfrm>
              <a:off x="2609087" y="609904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891"/>
            <p:cNvSpPr/>
            <p:nvPr/>
          </p:nvSpPr>
          <p:spPr>
            <a:xfrm>
              <a:off x="2609087" y="61158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892"/>
            <p:cNvSpPr/>
            <p:nvPr/>
          </p:nvSpPr>
          <p:spPr>
            <a:xfrm>
              <a:off x="3351275" y="435254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893"/>
            <p:cNvSpPr/>
            <p:nvPr/>
          </p:nvSpPr>
          <p:spPr>
            <a:xfrm>
              <a:off x="3368039" y="43677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894"/>
            <p:cNvSpPr/>
            <p:nvPr/>
          </p:nvSpPr>
          <p:spPr>
            <a:xfrm>
              <a:off x="3351275" y="435254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895"/>
            <p:cNvSpPr/>
            <p:nvPr/>
          </p:nvSpPr>
          <p:spPr>
            <a:xfrm>
              <a:off x="3351275" y="43677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896"/>
            <p:cNvSpPr/>
            <p:nvPr/>
          </p:nvSpPr>
          <p:spPr>
            <a:xfrm>
              <a:off x="1473701" y="44988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897"/>
            <p:cNvSpPr/>
            <p:nvPr/>
          </p:nvSpPr>
          <p:spPr>
            <a:xfrm>
              <a:off x="1490465" y="45156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898"/>
            <p:cNvSpPr/>
            <p:nvPr/>
          </p:nvSpPr>
          <p:spPr>
            <a:xfrm>
              <a:off x="1473701" y="44988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899"/>
            <p:cNvSpPr/>
            <p:nvPr/>
          </p:nvSpPr>
          <p:spPr>
            <a:xfrm>
              <a:off x="1473701" y="45156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900"/>
            <p:cNvSpPr/>
            <p:nvPr/>
          </p:nvSpPr>
          <p:spPr>
            <a:xfrm>
              <a:off x="1889759" y="59756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901"/>
            <p:cNvSpPr/>
            <p:nvPr/>
          </p:nvSpPr>
          <p:spPr>
            <a:xfrm>
              <a:off x="1906523" y="59923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902"/>
            <p:cNvSpPr/>
            <p:nvPr/>
          </p:nvSpPr>
          <p:spPr>
            <a:xfrm>
              <a:off x="1889759" y="59756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903"/>
            <p:cNvSpPr/>
            <p:nvPr/>
          </p:nvSpPr>
          <p:spPr>
            <a:xfrm>
              <a:off x="1891283" y="59923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904"/>
            <p:cNvSpPr/>
            <p:nvPr/>
          </p:nvSpPr>
          <p:spPr>
            <a:xfrm>
              <a:off x="2631947" y="435254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905"/>
            <p:cNvSpPr/>
            <p:nvPr/>
          </p:nvSpPr>
          <p:spPr>
            <a:xfrm>
              <a:off x="2648711" y="43677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906"/>
            <p:cNvSpPr/>
            <p:nvPr/>
          </p:nvSpPr>
          <p:spPr>
            <a:xfrm>
              <a:off x="2631947" y="435254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907"/>
            <p:cNvSpPr/>
            <p:nvPr/>
          </p:nvSpPr>
          <p:spPr>
            <a:xfrm>
              <a:off x="2633471" y="43677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908"/>
            <p:cNvSpPr/>
            <p:nvPr/>
          </p:nvSpPr>
          <p:spPr>
            <a:xfrm>
              <a:off x="1342637" y="454609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909"/>
            <p:cNvSpPr/>
            <p:nvPr/>
          </p:nvSpPr>
          <p:spPr>
            <a:xfrm>
              <a:off x="1359401" y="45628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910"/>
            <p:cNvSpPr/>
            <p:nvPr/>
          </p:nvSpPr>
          <p:spPr>
            <a:xfrm>
              <a:off x="1342637" y="454609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911"/>
            <p:cNvSpPr/>
            <p:nvPr/>
          </p:nvSpPr>
          <p:spPr>
            <a:xfrm>
              <a:off x="1342637" y="45628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912"/>
            <p:cNvSpPr/>
            <p:nvPr/>
          </p:nvSpPr>
          <p:spPr>
            <a:xfrm>
              <a:off x="2894075" y="528980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913"/>
            <p:cNvSpPr/>
            <p:nvPr/>
          </p:nvSpPr>
          <p:spPr>
            <a:xfrm>
              <a:off x="2910839" y="53050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914"/>
            <p:cNvSpPr/>
            <p:nvPr/>
          </p:nvSpPr>
          <p:spPr>
            <a:xfrm>
              <a:off x="2894075" y="528980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915"/>
            <p:cNvSpPr/>
            <p:nvPr/>
          </p:nvSpPr>
          <p:spPr>
            <a:xfrm>
              <a:off x="2895599" y="53050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916"/>
            <p:cNvSpPr/>
            <p:nvPr/>
          </p:nvSpPr>
          <p:spPr>
            <a:xfrm>
              <a:off x="1508753" y="408127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7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917"/>
            <p:cNvSpPr/>
            <p:nvPr/>
          </p:nvSpPr>
          <p:spPr>
            <a:xfrm>
              <a:off x="1525523" y="40980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918"/>
            <p:cNvSpPr/>
            <p:nvPr/>
          </p:nvSpPr>
          <p:spPr>
            <a:xfrm>
              <a:off x="1508753" y="408127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70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919"/>
            <p:cNvSpPr/>
            <p:nvPr/>
          </p:nvSpPr>
          <p:spPr>
            <a:xfrm>
              <a:off x="1510277" y="40980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920"/>
            <p:cNvSpPr/>
            <p:nvPr/>
          </p:nvSpPr>
          <p:spPr>
            <a:xfrm>
              <a:off x="1505705" y="59009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921"/>
            <p:cNvSpPr/>
            <p:nvPr/>
          </p:nvSpPr>
          <p:spPr>
            <a:xfrm>
              <a:off x="1522469" y="59176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922"/>
            <p:cNvSpPr/>
            <p:nvPr/>
          </p:nvSpPr>
          <p:spPr>
            <a:xfrm>
              <a:off x="1505705" y="59009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923"/>
            <p:cNvSpPr/>
            <p:nvPr/>
          </p:nvSpPr>
          <p:spPr>
            <a:xfrm>
              <a:off x="1505705" y="59176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924"/>
            <p:cNvSpPr/>
            <p:nvPr/>
          </p:nvSpPr>
          <p:spPr>
            <a:xfrm>
              <a:off x="3294887" y="51221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925"/>
            <p:cNvSpPr/>
            <p:nvPr/>
          </p:nvSpPr>
          <p:spPr>
            <a:xfrm>
              <a:off x="3311652" y="5138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26"/>
            <p:cNvSpPr/>
            <p:nvPr/>
          </p:nvSpPr>
          <p:spPr>
            <a:xfrm>
              <a:off x="3294887" y="51221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27"/>
            <p:cNvSpPr/>
            <p:nvPr/>
          </p:nvSpPr>
          <p:spPr>
            <a:xfrm>
              <a:off x="3296411" y="5138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8"/>
            <p:cNvSpPr/>
            <p:nvPr/>
          </p:nvSpPr>
          <p:spPr>
            <a:xfrm>
              <a:off x="1164329" y="496671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929"/>
            <p:cNvSpPr/>
            <p:nvPr/>
          </p:nvSpPr>
          <p:spPr>
            <a:xfrm>
              <a:off x="1181093" y="498348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30"/>
            <p:cNvSpPr/>
            <p:nvPr/>
          </p:nvSpPr>
          <p:spPr>
            <a:xfrm>
              <a:off x="1164329" y="496671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31"/>
            <p:cNvSpPr/>
            <p:nvPr/>
          </p:nvSpPr>
          <p:spPr>
            <a:xfrm>
              <a:off x="1164329" y="498348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32"/>
            <p:cNvSpPr/>
            <p:nvPr/>
          </p:nvSpPr>
          <p:spPr>
            <a:xfrm>
              <a:off x="2651759" y="47655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33"/>
            <p:cNvSpPr/>
            <p:nvPr/>
          </p:nvSpPr>
          <p:spPr>
            <a:xfrm>
              <a:off x="2668524" y="47807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34"/>
            <p:cNvSpPr/>
            <p:nvPr/>
          </p:nvSpPr>
          <p:spPr>
            <a:xfrm>
              <a:off x="2651759" y="47655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35"/>
            <p:cNvSpPr/>
            <p:nvPr/>
          </p:nvSpPr>
          <p:spPr>
            <a:xfrm>
              <a:off x="2653283" y="47807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936"/>
            <p:cNvSpPr/>
            <p:nvPr/>
          </p:nvSpPr>
          <p:spPr>
            <a:xfrm>
              <a:off x="2993136" y="607923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937"/>
            <p:cNvSpPr/>
            <p:nvPr/>
          </p:nvSpPr>
          <p:spPr>
            <a:xfrm>
              <a:off x="3009899" y="60960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938"/>
            <p:cNvSpPr/>
            <p:nvPr/>
          </p:nvSpPr>
          <p:spPr>
            <a:xfrm>
              <a:off x="2993136" y="607923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939"/>
            <p:cNvSpPr/>
            <p:nvPr/>
          </p:nvSpPr>
          <p:spPr>
            <a:xfrm>
              <a:off x="2994659" y="60960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940"/>
            <p:cNvSpPr/>
            <p:nvPr/>
          </p:nvSpPr>
          <p:spPr>
            <a:xfrm>
              <a:off x="3561587" y="61508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941"/>
            <p:cNvSpPr/>
            <p:nvPr/>
          </p:nvSpPr>
          <p:spPr>
            <a:xfrm>
              <a:off x="3578351" y="61676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942"/>
            <p:cNvSpPr/>
            <p:nvPr/>
          </p:nvSpPr>
          <p:spPr>
            <a:xfrm>
              <a:off x="3561587" y="61508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943"/>
            <p:cNvSpPr/>
            <p:nvPr/>
          </p:nvSpPr>
          <p:spPr>
            <a:xfrm>
              <a:off x="3561587" y="61676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944"/>
            <p:cNvSpPr/>
            <p:nvPr/>
          </p:nvSpPr>
          <p:spPr>
            <a:xfrm>
              <a:off x="1818131" y="594055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945"/>
            <p:cNvSpPr/>
            <p:nvPr/>
          </p:nvSpPr>
          <p:spPr>
            <a:xfrm>
              <a:off x="1834895" y="59573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946"/>
            <p:cNvSpPr/>
            <p:nvPr/>
          </p:nvSpPr>
          <p:spPr>
            <a:xfrm>
              <a:off x="1818131" y="594055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947"/>
            <p:cNvSpPr/>
            <p:nvPr/>
          </p:nvSpPr>
          <p:spPr>
            <a:xfrm>
              <a:off x="1819655" y="59573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948"/>
            <p:cNvSpPr/>
            <p:nvPr/>
          </p:nvSpPr>
          <p:spPr>
            <a:xfrm>
              <a:off x="3435095" y="489965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949"/>
            <p:cNvSpPr/>
            <p:nvPr/>
          </p:nvSpPr>
          <p:spPr>
            <a:xfrm>
              <a:off x="3451859" y="49164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950"/>
            <p:cNvSpPr/>
            <p:nvPr/>
          </p:nvSpPr>
          <p:spPr>
            <a:xfrm>
              <a:off x="3435095" y="489965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951"/>
            <p:cNvSpPr/>
            <p:nvPr/>
          </p:nvSpPr>
          <p:spPr>
            <a:xfrm>
              <a:off x="3435095" y="49164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952"/>
            <p:cNvSpPr/>
            <p:nvPr/>
          </p:nvSpPr>
          <p:spPr>
            <a:xfrm>
              <a:off x="2159507" y="478535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953"/>
            <p:cNvSpPr/>
            <p:nvPr/>
          </p:nvSpPr>
          <p:spPr>
            <a:xfrm>
              <a:off x="2176271" y="48021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954"/>
            <p:cNvSpPr/>
            <p:nvPr/>
          </p:nvSpPr>
          <p:spPr>
            <a:xfrm>
              <a:off x="2159507" y="478535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955"/>
            <p:cNvSpPr/>
            <p:nvPr/>
          </p:nvSpPr>
          <p:spPr>
            <a:xfrm>
              <a:off x="2161031" y="48021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956"/>
            <p:cNvSpPr/>
            <p:nvPr/>
          </p:nvSpPr>
          <p:spPr>
            <a:xfrm>
              <a:off x="3826763" y="436778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957"/>
            <p:cNvSpPr/>
            <p:nvPr/>
          </p:nvSpPr>
          <p:spPr>
            <a:xfrm>
              <a:off x="3843527" y="43845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958"/>
            <p:cNvSpPr/>
            <p:nvPr/>
          </p:nvSpPr>
          <p:spPr>
            <a:xfrm>
              <a:off x="3826763" y="436778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959"/>
            <p:cNvSpPr/>
            <p:nvPr/>
          </p:nvSpPr>
          <p:spPr>
            <a:xfrm>
              <a:off x="3828287" y="43845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960"/>
            <p:cNvSpPr/>
            <p:nvPr/>
          </p:nvSpPr>
          <p:spPr>
            <a:xfrm>
              <a:off x="2747771" y="396697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961"/>
            <p:cNvSpPr/>
            <p:nvPr/>
          </p:nvSpPr>
          <p:spPr>
            <a:xfrm>
              <a:off x="2764536" y="39837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962"/>
            <p:cNvSpPr/>
            <p:nvPr/>
          </p:nvSpPr>
          <p:spPr>
            <a:xfrm>
              <a:off x="2747771" y="396697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963"/>
            <p:cNvSpPr/>
            <p:nvPr/>
          </p:nvSpPr>
          <p:spPr>
            <a:xfrm>
              <a:off x="2747771" y="39837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964"/>
            <p:cNvSpPr/>
            <p:nvPr/>
          </p:nvSpPr>
          <p:spPr>
            <a:xfrm>
              <a:off x="3720083" y="574547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965"/>
            <p:cNvSpPr/>
            <p:nvPr/>
          </p:nvSpPr>
          <p:spPr>
            <a:xfrm>
              <a:off x="3736847" y="57622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966"/>
            <p:cNvSpPr/>
            <p:nvPr/>
          </p:nvSpPr>
          <p:spPr>
            <a:xfrm>
              <a:off x="3720083" y="574547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967"/>
            <p:cNvSpPr/>
            <p:nvPr/>
          </p:nvSpPr>
          <p:spPr>
            <a:xfrm>
              <a:off x="3721608" y="57622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968"/>
            <p:cNvSpPr/>
            <p:nvPr/>
          </p:nvSpPr>
          <p:spPr>
            <a:xfrm>
              <a:off x="1107941" y="510997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969"/>
            <p:cNvSpPr/>
            <p:nvPr/>
          </p:nvSpPr>
          <p:spPr>
            <a:xfrm>
              <a:off x="1124705" y="51267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970"/>
            <p:cNvSpPr/>
            <p:nvPr/>
          </p:nvSpPr>
          <p:spPr>
            <a:xfrm>
              <a:off x="1107941" y="510997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971"/>
            <p:cNvSpPr/>
            <p:nvPr/>
          </p:nvSpPr>
          <p:spPr>
            <a:xfrm>
              <a:off x="1109465" y="51267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972"/>
            <p:cNvSpPr/>
            <p:nvPr/>
          </p:nvSpPr>
          <p:spPr>
            <a:xfrm>
              <a:off x="1508753" y="407060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7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973"/>
            <p:cNvSpPr/>
            <p:nvPr/>
          </p:nvSpPr>
          <p:spPr>
            <a:xfrm>
              <a:off x="1525523" y="40858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974"/>
            <p:cNvSpPr/>
            <p:nvPr/>
          </p:nvSpPr>
          <p:spPr>
            <a:xfrm>
              <a:off x="1508753" y="407060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70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975"/>
            <p:cNvSpPr/>
            <p:nvPr/>
          </p:nvSpPr>
          <p:spPr>
            <a:xfrm>
              <a:off x="1510277" y="40858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976"/>
            <p:cNvSpPr/>
            <p:nvPr/>
          </p:nvSpPr>
          <p:spPr>
            <a:xfrm>
              <a:off x="1315205" y="5228844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977"/>
            <p:cNvSpPr/>
            <p:nvPr/>
          </p:nvSpPr>
          <p:spPr>
            <a:xfrm>
              <a:off x="1331969" y="52456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978"/>
            <p:cNvSpPr/>
            <p:nvPr/>
          </p:nvSpPr>
          <p:spPr>
            <a:xfrm>
              <a:off x="1315205" y="5228844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979"/>
            <p:cNvSpPr/>
            <p:nvPr/>
          </p:nvSpPr>
          <p:spPr>
            <a:xfrm>
              <a:off x="1315205" y="52456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980"/>
            <p:cNvSpPr/>
            <p:nvPr/>
          </p:nvSpPr>
          <p:spPr>
            <a:xfrm>
              <a:off x="1525523" y="55031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981"/>
            <p:cNvSpPr/>
            <p:nvPr/>
          </p:nvSpPr>
          <p:spPr>
            <a:xfrm>
              <a:off x="1542287" y="5519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982"/>
            <p:cNvSpPr/>
            <p:nvPr/>
          </p:nvSpPr>
          <p:spPr>
            <a:xfrm>
              <a:off x="1525523" y="55031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983"/>
            <p:cNvSpPr/>
            <p:nvPr/>
          </p:nvSpPr>
          <p:spPr>
            <a:xfrm>
              <a:off x="1525523" y="5519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984"/>
            <p:cNvSpPr/>
            <p:nvPr/>
          </p:nvSpPr>
          <p:spPr>
            <a:xfrm>
              <a:off x="3485387" y="559917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985"/>
            <p:cNvSpPr/>
            <p:nvPr/>
          </p:nvSpPr>
          <p:spPr>
            <a:xfrm>
              <a:off x="3502151" y="56159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986"/>
            <p:cNvSpPr/>
            <p:nvPr/>
          </p:nvSpPr>
          <p:spPr>
            <a:xfrm>
              <a:off x="3485387" y="559917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987"/>
            <p:cNvSpPr/>
            <p:nvPr/>
          </p:nvSpPr>
          <p:spPr>
            <a:xfrm>
              <a:off x="3486911" y="56159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988"/>
            <p:cNvSpPr/>
            <p:nvPr/>
          </p:nvSpPr>
          <p:spPr>
            <a:xfrm>
              <a:off x="2743199" y="425653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989"/>
            <p:cNvSpPr/>
            <p:nvPr/>
          </p:nvSpPr>
          <p:spPr>
            <a:xfrm>
              <a:off x="2759963" y="4273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990"/>
            <p:cNvSpPr/>
            <p:nvPr/>
          </p:nvSpPr>
          <p:spPr>
            <a:xfrm>
              <a:off x="2743199" y="425653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991"/>
            <p:cNvSpPr/>
            <p:nvPr/>
          </p:nvSpPr>
          <p:spPr>
            <a:xfrm>
              <a:off x="2744724" y="4273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992"/>
            <p:cNvSpPr/>
            <p:nvPr/>
          </p:nvSpPr>
          <p:spPr>
            <a:xfrm>
              <a:off x="3148583" y="457352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993"/>
            <p:cNvSpPr/>
            <p:nvPr/>
          </p:nvSpPr>
          <p:spPr>
            <a:xfrm>
              <a:off x="3165347" y="45902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994"/>
            <p:cNvSpPr/>
            <p:nvPr/>
          </p:nvSpPr>
          <p:spPr>
            <a:xfrm>
              <a:off x="3148583" y="457352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995"/>
            <p:cNvSpPr/>
            <p:nvPr/>
          </p:nvSpPr>
          <p:spPr>
            <a:xfrm>
              <a:off x="3150108" y="45902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996"/>
            <p:cNvSpPr/>
            <p:nvPr/>
          </p:nvSpPr>
          <p:spPr>
            <a:xfrm>
              <a:off x="2545079" y="618591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997"/>
            <p:cNvSpPr/>
            <p:nvPr/>
          </p:nvSpPr>
          <p:spPr>
            <a:xfrm>
              <a:off x="2561843" y="62026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998"/>
            <p:cNvSpPr/>
            <p:nvPr/>
          </p:nvSpPr>
          <p:spPr>
            <a:xfrm>
              <a:off x="2545079" y="618591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999"/>
            <p:cNvSpPr/>
            <p:nvPr/>
          </p:nvSpPr>
          <p:spPr>
            <a:xfrm>
              <a:off x="2546603" y="62026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1000"/>
            <p:cNvSpPr/>
            <p:nvPr/>
          </p:nvSpPr>
          <p:spPr>
            <a:xfrm>
              <a:off x="1557527" y="47091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1001"/>
            <p:cNvSpPr/>
            <p:nvPr/>
          </p:nvSpPr>
          <p:spPr>
            <a:xfrm>
              <a:off x="1572767" y="47259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1002"/>
            <p:cNvSpPr/>
            <p:nvPr/>
          </p:nvSpPr>
          <p:spPr>
            <a:xfrm>
              <a:off x="1557527" y="47091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1003"/>
            <p:cNvSpPr/>
            <p:nvPr/>
          </p:nvSpPr>
          <p:spPr>
            <a:xfrm>
              <a:off x="1557527" y="47259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1004"/>
            <p:cNvSpPr/>
            <p:nvPr/>
          </p:nvSpPr>
          <p:spPr>
            <a:xfrm>
              <a:off x="3156203" y="429158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5" name="object 1005"/>
            <p:cNvSpPr/>
            <p:nvPr/>
          </p:nvSpPr>
          <p:spPr>
            <a:xfrm>
              <a:off x="3172967" y="43083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1006"/>
            <p:cNvSpPr/>
            <p:nvPr/>
          </p:nvSpPr>
          <p:spPr>
            <a:xfrm>
              <a:off x="3156203" y="429158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7" name="object 1007"/>
            <p:cNvSpPr/>
            <p:nvPr/>
          </p:nvSpPr>
          <p:spPr>
            <a:xfrm>
              <a:off x="3157727" y="43083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1008"/>
            <p:cNvSpPr/>
            <p:nvPr/>
          </p:nvSpPr>
          <p:spPr>
            <a:xfrm>
              <a:off x="1485893" y="46542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1009"/>
            <p:cNvSpPr/>
            <p:nvPr/>
          </p:nvSpPr>
          <p:spPr>
            <a:xfrm>
              <a:off x="1502657" y="46710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1010"/>
            <p:cNvSpPr/>
            <p:nvPr/>
          </p:nvSpPr>
          <p:spPr>
            <a:xfrm>
              <a:off x="1485893" y="46542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1011"/>
            <p:cNvSpPr/>
            <p:nvPr/>
          </p:nvSpPr>
          <p:spPr>
            <a:xfrm>
              <a:off x="1485893" y="46710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1012"/>
            <p:cNvSpPr/>
            <p:nvPr/>
          </p:nvSpPr>
          <p:spPr>
            <a:xfrm>
              <a:off x="3442715" y="54162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1013"/>
            <p:cNvSpPr/>
            <p:nvPr/>
          </p:nvSpPr>
          <p:spPr>
            <a:xfrm>
              <a:off x="3459480" y="54330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1014"/>
            <p:cNvSpPr/>
            <p:nvPr/>
          </p:nvSpPr>
          <p:spPr>
            <a:xfrm>
              <a:off x="3442715" y="54162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015"/>
            <p:cNvSpPr/>
            <p:nvPr/>
          </p:nvSpPr>
          <p:spPr>
            <a:xfrm>
              <a:off x="3442715" y="54330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016"/>
            <p:cNvSpPr/>
            <p:nvPr/>
          </p:nvSpPr>
          <p:spPr>
            <a:xfrm>
              <a:off x="3355847" y="395935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017"/>
            <p:cNvSpPr/>
            <p:nvPr/>
          </p:nvSpPr>
          <p:spPr>
            <a:xfrm>
              <a:off x="3371087" y="397459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018"/>
            <p:cNvSpPr/>
            <p:nvPr/>
          </p:nvSpPr>
          <p:spPr>
            <a:xfrm>
              <a:off x="3355847" y="395935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019"/>
            <p:cNvSpPr/>
            <p:nvPr/>
          </p:nvSpPr>
          <p:spPr>
            <a:xfrm>
              <a:off x="3355847" y="397459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020"/>
            <p:cNvSpPr/>
            <p:nvPr/>
          </p:nvSpPr>
          <p:spPr>
            <a:xfrm>
              <a:off x="3121152" y="494690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021"/>
            <p:cNvSpPr/>
            <p:nvPr/>
          </p:nvSpPr>
          <p:spPr>
            <a:xfrm>
              <a:off x="3137915" y="49636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022"/>
            <p:cNvSpPr/>
            <p:nvPr/>
          </p:nvSpPr>
          <p:spPr>
            <a:xfrm>
              <a:off x="3121152" y="494690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1023"/>
            <p:cNvSpPr/>
            <p:nvPr/>
          </p:nvSpPr>
          <p:spPr>
            <a:xfrm>
              <a:off x="3121152" y="49636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1024"/>
            <p:cNvSpPr/>
            <p:nvPr/>
          </p:nvSpPr>
          <p:spPr>
            <a:xfrm>
              <a:off x="3041903" y="48768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1025"/>
            <p:cNvSpPr/>
            <p:nvPr/>
          </p:nvSpPr>
          <p:spPr>
            <a:xfrm>
              <a:off x="3058667" y="48920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1026"/>
            <p:cNvSpPr/>
            <p:nvPr/>
          </p:nvSpPr>
          <p:spPr>
            <a:xfrm>
              <a:off x="3041903" y="48768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027"/>
            <p:cNvSpPr/>
            <p:nvPr/>
          </p:nvSpPr>
          <p:spPr>
            <a:xfrm>
              <a:off x="3041903" y="48920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028"/>
            <p:cNvSpPr/>
            <p:nvPr/>
          </p:nvSpPr>
          <p:spPr>
            <a:xfrm>
              <a:off x="2481071" y="592836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029"/>
            <p:cNvSpPr/>
            <p:nvPr/>
          </p:nvSpPr>
          <p:spPr>
            <a:xfrm>
              <a:off x="2497835" y="59451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1030"/>
            <p:cNvSpPr/>
            <p:nvPr/>
          </p:nvSpPr>
          <p:spPr>
            <a:xfrm>
              <a:off x="2481071" y="592836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1031"/>
            <p:cNvSpPr/>
            <p:nvPr/>
          </p:nvSpPr>
          <p:spPr>
            <a:xfrm>
              <a:off x="2482595" y="59451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032"/>
            <p:cNvSpPr/>
            <p:nvPr/>
          </p:nvSpPr>
          <p:spPr>
            <a:xfrm>
              <a:off x="3585971" y="50109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033"/>
            <p:cNvSpPr/>
            <p:nvPr/>
          </p:nvSpPr>
          <p:spPr>
            <a:xfrm>
              <a:off x="3602736" y="50276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1034"/>
            <p:cNvSpPr/>
            <p:nvPr/>
          </p:nvSpPr>
          <p:spPr>
            <a:xfrm>
              <a:off x="3585971" y="50109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1035"/>
            <p:cNvSpPr/>
            <p:nvPr/>
          </p:nvSpPr>
          <p:spPr>
            <a:xfrm>
              <a:off x="3585971" y="50276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1036"/>
            <p:cNvSpPr/>
            <p:nvPr/>
          </p:nvSpPr>
          <p:spPr>
            <a:xfrm>
              <a:off x="1795271" y="429158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1037"/>
            <p:cNvSpPr/>
            <p:nvPr/>
          </p:nvSpPr>
          <p:spPr>
            <a:xfrm>
              <a:off x="1812035" y="43083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1038"/>
            <p:cNvSpPr/>
            <p:nvPr/>
          </p:nvSpPr>
          <p:spPr>
            <a:xfrm>
              <a:off x="1795271" y="429158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1039"/>
            <p:cNvSpPr/>
            <p:nvPr/>
          </p:nvSpPr>
          <p:spPr>
            <a:xfrm>
              <a:off x="1795271" y="43083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1040"/>
            <p:cNvSpPr/>
            <p:nvPr/>
          </p:nvSpPr>
          <p:spPr>
            <a:xfrm>
              <a:off x="1315205" y="472135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1041"/>
            <p:cNvSpPr/>
            <p:nvPr/>
          </p:nvSpPr>
          <p:spPr>
            <a:xfrm>
              <a:off x="1331969" y="47381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1042"/>
            <p:cNvSpPr/>
            <p:nvPr/>
          </p:nvSpPr>
          <p:spPr>
            <a:xfrm>
              <a:off x="1315205" y="472135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1043"/>
            <p:cNvSpPr/>
            <p:nvPr/>
          </p:nvSpPr>
          <p:spPr>
            <a:xfrm>
              <a:off x="1315205" y="47381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1044"/>
            <p:cNvSpPr/>
            <p:nvPr/>
          </p:nvSpPr>
          <p:spPr>
            <a:xfrm>
              <a:off x="2005583" y="58963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1045"/>
            <p:cNvSpPr/>
            <p:nvPr/>
          </p:nvSpPr>
          <p:spPr>
            <a:xfrm>
              <a:off x="2022347" y="59131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1046"/>
            <p:cNvSpPr/>
            <p:nvPr/>
          </p:nvSpPr>
          <p:spPr>
            <a:xfrm>
              <a:off x="2005583" y="58963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1047"/>
            <p:cNvSpPr/>
            <p:nvPr/>
          </p:nvSpPr>
          <p:spPr>
            <a:xfrm>
              <a:off x="2005583" y="59131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1048"/>
            <p:cNvSpPr/>
            <p:nvPr/>
          </p:nvSpPr>
          <p:spPr>
            <a:xfrm>
              <a:off x="1335017" y="495147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1049"/>
            <p:cNvSpPr/>
            <p:nvPr/>
          </p:nvSpPr>
          <p:spPr>
            <a:xfrm>
              <a:off x="1351781" y="4968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1050"/>
            <p:cNvSpPr/>
            <p:nvPr/>
          </p:nvSpPr>
          <p:spPr>
            <a:xfrm>
              <a:off x="1335017" y="495147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1051"/>
            <p:cNvSpPr/>
            <p:nvPr/>
          </p:nvSpPr>
          <p:spPr>
            <a:xfrm>
              <a:off x="1335017" y="4968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1052"/>
            <p:cNvSpPr/>
            <p:nvPr/>
          </p:nvSpPr>
          <p:spPr>
            <a:xfrm>
              <a:off x="2715767" y="397459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1053"/>
            <p:cNvSpPr/>
            <p:nvPr/>
          </p:nvSpPr>
          <p:spPr>
            <a:xfrm>
              <a:off x="2732531" y="39913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1054"/>
            <p:cNvSpPr/>
            <p:nvPr/>
          </p:nvSpPr>
          <p:spPr>
            <a:xfrm>
              <a:off x="2715767" y="397459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1055"/>
            <p:cNvSpPr/>
            <p:nvPr/>
          </p:nvSpPr>
          <p:spPr>
            <a:xfrm>
              <a:off x="2717291" y="39913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1056"/>
            <p:cNvSpPr/>
            <p:nvPr/>
          </p:nvSpPr>
          <p:spPr>
            <a:xfrm>
              <a:off x="2017775" y="60198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1057"/>
            <p:cNvSpPr/>
            <p:nvPr/>
          </p:nvSpPr>
          <p:spPr>
            <a:xfrm>
              <a:off x="2034539" y="60365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1058"/>
            <p:cNvSpPr/>
            <p:nvPr/>
          </p:nvSpPr>
          <p:spPr>
            <a:xfrm>
              <a:off x="2017775" y="60198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1059"/>
            <p:cNvSpPr/>
            <p:nvPr/>
          </p:nvSpPr>
          <p:spPr>
            <a:xfrm>
              <a:off x="2017775" y="60365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1060"/>
            <p:cNvSpPr/>
            <p:nvPr/>
          </p:nvSpPr>
          <p:spPr>
            <a:xfrm>
              <a:off x="2628899" y="517855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1061"/>
            <p:cNvSpPr/>
            <p:nvPr/>
          </p:nvSpPr>
          <p:spPr>
            <a:xfrm>
              <a:off x="2645663" y="51937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1062"/>
            <p:cNvSpPr/>
            <p:nvPr/>
          </p:nvSpPr>
          <p:spPr>
            <a:xfrm>
              <a:off x="2628899" y="517855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1063"/>
            <p:cNvSpPr/>
            <p:nvPr/>
          </p:nvSpPr>
          <p:spPr>
            <a:xfrm>
              <a:off x="2628899" y="51937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1064"/>
            <p:cNvSpPr/>
            <p:nvPr/>
          </p:nvSpPr>
          <p:spPr>
            <a:xfrm>
              <a:off x="2755391" y="437235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1065"/>
            <p:cNvSpPr/>
            <p:nvPr/>
          </p:nvSpPr>
          <p:spPr>
            <a:xfrm>
              <a:off x="2772155" y="43891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6" name="object 1066"/>
            <p:cNvSpPr/>
            <p:nvPr/>
          </p:nvSpPr>
          <p:spPr>
            <a:xfrm>
              <a:off x="2755391" y="437235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7" name="object 1067"/>
            <p:cNvSpPr/>
            <p:nvPr/>
          </p:nvSpPr>
          <p:spPr>
            <a:xfrm>
              <a:off x="2756915" y="43891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1068"/>
            <p:cNvSpPr/>
            <p:nvPr/>
          </p:nvSpPr>
          <p:spPr>
            <a:xfrm>
              <a:off x="3041903" y="581710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1069"/>
            <p:cNvSpPr/>
            <p:nvPr/>
          </p:nvSpPr>
          <p:spPr>
            <a:xfrm>
              <a:off x="3058667" y="58338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1070"/>
            <p:cNvSpPr/>
            <p:nvPr/>
          </p:nvSpPr>
          <p:spPr>
            <a:xfrm>
              <a:off x="3041903" y="581710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1071"/>
            <p:cNvSpPr/>
            <p:nvPr/>
          </p:nvSpPr>
          <p:spPr>
            <a:xfrm>
              <a:off x="3041903" y="58338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1072"/>
            <p:cNvSpPr/>
            <p:nvPr/>
          </p:nvSpPr>
          <p:spPr>
            <a:xfrm>
              <a:off x="2577083" y="457809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1073"/>
            <p:cNvSpPr/>
            <p:nvPr/>
          </p:nvSpPr>
          <p:spPr>
            <a:xfrm>
              <a:off x="2593847" y="45948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1074"/>
            <p:cNvSpPr/>
            <p:nvPr/>
          </p:nvSpPr>
          <p:spPr>
            <a:xfrm>
              <a:off x="2577083" y="457809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1075"/>
            <p:cNvSpPr/>
            <p:nvPr/>
          </p:nvSpPr>
          <p:spPr>
            <a:xfrm>
              <a:off x="2577083" y="45948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1076"/>
            <p:cNvSpPr/>
            <p:nvPr/>
          </p:nvSpPr>
          <p:spPr>
            <a:xfrm>
              <a:off x="2270759" y="51816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1077"/>
            <p:cNvSpPr/>
            <p:nvPr/>
          </p:nvSpPr>
          <p:spPr>
            <a:xfrm>
              <a:off x="2287523" y="51983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1078"/>
            <p:cNvSpPr/>
            <p:nvPr/>
          </p:nvSpPr>
          <p:spPr>
            <a:xfrm>
              <a:off x="2270759" y="51816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1079"/>
            <p:cNvSpPr/>
            <p:nvPr/>
          </p:nvSpPr>
          <p:spPr>
            <a:xfrm>
              <a:off x="2272283" y="51983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1080"/>
            <p:cNvSpPr/>
            <p:nvPr/>
          </p:nvSpPr>
          <p:spPr>
            <a:xfrm>
              <a:off x="1978151" y="42839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1081"/>
            <p:cNvSpPr/>
            <p:nvPr/>
          </p:nvSpPr>
          <p:spPr>
            <a:xfrm>
              <a:off x="1994915" y="43007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1082"/>
            <p:cNvSpPr/>
            <p:nvPr/>
          </p:nvSpPr>
          <p:spPr>
            <a:xfrm>
              <a:off x="1978151" y="42839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1083"/>
            <p:cNvSpPr/>
            <p:nvPr/>
          </p:nvSpPr>
          <p:spPr>
            <a:xfrm>
              <a:off x="1978151" y="43007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1084"/>
            <p:cNvSpPr/>
            <p:nvPr/>
          </p:nvSpPr>
          <p:spPr>
            <a:xfrm>
              <a:off x="1171949" y="49042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1085"/>
            <p:cNvSpPr/>
            <p:nvPr/>
          </p:nvSpPr>
          <p:spPr>
            <a:xfrm>
              <a:off x="1188713" y="49209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1086"/>
            <p:cNvSpPr/>
            <p:nvPr/>
          </p:nvSpPr>
          <p:spPr>
            <a:xfrm>
              <a:off x="1171949" y="49042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1087"/>
            <p:cNvSpPr/>
            <p:nvPr/>
          </p:nvSpPr>
          <p:spPr>
            <a:xfrm>
              <a:off x="1171949" y="49209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1088"/>
            <p:cNvSpPr/>
            <p:nvPr/>
          </p:nvSpPr>
          <p:spPr>
            <a:xfrm>
              <a:off x="2260091" y="435559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9" name="object 1089"/>
            <p:cNvSpPr/>
            <p:nvPr/>
          </p:nvSpPr>
          <p:spPr>
            <a:xfrm>
              <a:off x="2276855" y="43723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0" name="object 1090"/>
            <p:cNvSpPr/>
            <p:nvPr/>
          </p:nvSpPr>
          <p:spPr>
            <a:xfrm>
              <a:off x="2260091" y="435559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1" name="object 1091"/>
            <p:cNvSpPr/>
            <p:nvPr/>
          </p:nvSpPr>
          <p:spPr>
            <a:xfrm>
              <a:off x="2260091" y="43723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2" name="object 1092"/>
            <p:cNvSpPr/>
            <p:nvPr/>
          </p:nvSpPr>
          <p:spPr>
            <a:xfrm>
              <a:off x="1624583" y="557479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3" name="object 1093"/>
            <p:cNvSpPr/>
            <p:nvPr/>
          </p:nvSpPr>
          <p:spPr>
            <a:xfrm>
              <a:off x="1641347" y="55915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4" name="object 1094"/>
            <p:cNvSpPr/>
            <p:nvPr/>
          </p:nvSpPr>
          <p:spPr>
            <a:xfrm>
              <a:off x="1624583" y="557479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5" name="object 1095"/>
            <p:cNvSpPr/>
            <p:nvPr/>
          </p:nvSpPr>
          <p:spPr>
            <a:xfrm>
              <a:off x="1624583" y="55915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6" name="object 1096"/>
            <p:cNvSpPr/>
            <p:nvPr/>
          </p:nvSpPr>
          <p:spPr>
            <a:xfrm>
              <a:off x="3054095" y="496366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7" name="object 1097"/>
            <p:cNvSpPr/>
            <p:nvPr/>
          </p:nvSpPr>
          <p:spPr>
            <a:xfrm>
              <a:off x="3069336" y="49804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1098"/>
            <p:cNvSpPr/>
            <p:nvPr/>
          </p:nvSpPr>
          <p:spPr>
            <a:xfrm>
              <a:off x="3054095" y="496366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9" name="object 1099"/>
            <p:cNvSpPr/>
            <p:nvPr/>
          </p:nvSpPr>
          <p:spPr>
            <a:xfrm>
              <a:off x="3054095" y="49804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0" name="object 1100"/>
            <p:cNvSpPr/>
            <p:nvPr/>
          </p:nvSpPr>
          <p:spPr>
            <a:xfrm>
              <a:off x="3104387" y="468172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1" name="object 1101"/>
            <p:cNvSpPr/>
            <p:nvPr/>
          </p:nvSpPr>
          <p:spPr>
            <a:xfrm>
              <a:off x="3121152" y="46984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2" name="object 1102"/>
            <p:cNvSpPr/>
            <p:nvPr/>
          </p:nvSpPr>
          <p:spPr>
            <a:xfrm>
              <a:off x="3104387" y="468172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3" name="object 1103"/>
            <p:cNvSpPr/>
            <p:nvPr/>
          </p:nvSpPr>
          <p:spPr>
            <a:xfrm>
              <a:off x="3105911" y="46984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1104"/>
            <p:cNvSpPr/>
            <p:nvPr/>
          </p:nvSpPr>
          <p:spPr>
            <a:xfrm>
              <a:off x="1738883" y="577748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5" name="object 1105"/>
            <p:cNvSpPr/>
            <p:nvPr/>
          </p:nvSpPr>
          <p:spPr>
            <a:xfrm>
              <a:off x="1755647" y="57942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6" name="object 1106"/>
            <p:cNvSpPr/>
            <p:nvPr/>
          </p:nvSpPr>
          <p:spPr>
            <a:xfrm>
              <a:off x="1738883" y="577748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7" name="object 1107"/>
            <p:cNvSpPr/>
            <p:nvPr/>
          </p:nvSpPr>
          <p:spPr>
            <a:xfrm>
              <a:off x="1740407" y="57942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8" name="object 1108"/>
            <p:cNvSpPr/>
            <p:nvPr/>
          </p:nvSpPr>
          <p:spPr>
            <a:xfrm>
              <a:off x="1008881" y="573786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9" name="object 1109"/>
            <p:cNvSpPr/>
            <p:nvPr/>
          </p:nvSpPr>
          <p:spPr>
            <a:xfrm>
              <a:off x="1025645" y="57546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0" name="object 1110"/>
            <p:cNvSpPr/>
            <p:nvPr/>
          </p:nvSpPr>
          <p:spPr>
            <a:xfrm>
              <a:off x="1008881" y="573786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1" name="object 1111"/>
            <p:cNvSpPr/>
            <p:nvPr/>
          </p:nvSpPr>
          <p:spPr>
            <a:xfrm>
              <a:off x="1010405" y="57546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2" name="object 1112"/>
            <p:cNvSpPr/>
            <p:nvPr/>
          </p:nvSpPr>
          <p:spPr>
            <a:xfrm>
              <a:off x="3224783" y="583691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3" name="object 1113"/>
            <p:cNvSpPr/>
            <p:nvPr/>
          </p:nvSpPr>
          <p:spPr>
            <a:xfrm>
              <a:off x="3240023" y="58536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4" name="object 1114"/>
            <p:cNvSpPr/>
            <p:nvPr/>
          </p:nvSpPr>
          <p:spPr>
            <a:xfrm>
              <a:off x="3224783" y="583691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5" name="object 1115"/>
            <p:cNvSpPr/>
            <p:nvPr/>
          </p:nvSpPr>
          <p:spPr>
            <a:xfrm>
              <a:off x="3224783" y="58536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6" name="object 1116"/>
            <p:cNvSpPr/>
            <p:nvPr/>
          </p:nvSpPr>
          <p:spPr>
            <a:xfrm>
              <a:off x="3796283" y="389534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7" name="object 1117"/>
            <p:cNvSpPr/>
            <p:nvPr/>
          </p:nvSpPr>
          <p:spPr>
            <a:xfrm>
              <a:off x="3813047" y="39121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8" name="object 1118"/>
            <p:cNvSpPr/>
            <p:nvPr/>
          </p:nvSpPr>
          <p:spPr>
            <a:xfrm>
              <a:off x="3796283" y="389534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9" name="object 1119"/>
            <p:cNvSpPr/>
            <p:nvPr/>
          </p:nvSpPr>
          <p:spPr>
            <a:xfrm>
              <a:off x="3796283" y="39121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0" name="object 1120"/>
            <p:cNvSpPr/>
            <p:nvPr/>
          </p:nvSpPr>
          <p:spPr>
            <a:xfrm>
              <a:off x="2723387" y="561441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1" name="object 1121"/>
            <p:cNvSpPr/>
            <p:nvPr/>
          </p:nvSpPr>
          <p:spPr>
            <a:xfrm>
              <a:off x="2740152" y="56311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2" name="object 1122"/>
            <p:cNvSpPr/>
            <p:nvPr/>
          </p:nvSpPr>
          <p:spPr>
            <a:xfrm>
              <a:off x="2723387" y="561441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3" name="object 1123"/>
            <p:cNvSpPr/>
            <p:nvPr/>
          </p:nvSpPr>
          <p:spPr>
            <a:xfrm>
              <a:off x="2724911" y="56311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4" name="object 1124"/>
            <p:cNvSpPr/>
            <p:nvPr/>
          </p:nvSpPr>
          <p:spPr>
            <a:xfrm>
              <a:off x="2017775" y="53294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5" name="object 1125"/>
            <p:cNvSpPr/>
            <p:nvPr/>
          </p:nvSpPr>
          <p:spPr>
            <a:xfrm>
              <a:off x="2034539" y="53461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6" name="object 1126"/>
            <p:cNvSpPr/>
            <p:nvPr/>
          </p:nvSpPr>
          <p:spPr>
            <a:xfrm>
              <a:off x="2017775" y="53294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7" name="object 1127"/>
            <p:cNvSpPr/>
            <p:nvPr/>
          </p:nvSpPr>
          <p:spPr>
            <a:xfrm>
              <a:off x="2017775" y="53461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8" name="object 1128"/>
            <p:cNvSpPr/>
            <p:nvPr/>
          </p:nvSpPr>
          <p:spPr>
            <a:xfrm>
              <a:off x="3732275" y="507796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9" name="object 1129"/>
            <p:cNvSpPr/>
            <p:nvPr/>
          </p:nvSpPr>
          <p:spPr>
            <a:xfrm>
              <a:off x="3749039" y="50947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0" name="object 1130"/>
            <p:cNvSpPr/>
            <p:nvPr/>
          </p:nvSpPr>
          <p:spPr>
            <a:xfrm>
              <a:off x="3732275" y="507796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1" name="object 1131"/>
            <p:cNvSpPr/>
            <p:nvPr/>
          </p:nvSpPr>
          <p:spPr>
            <a:xfrm>
              <a:off x="3732275" y="50947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2" name="object 1132"/>
            <p:cNvSpPr/>
            <p:nvPr/>
          </p:nvSpPr>
          <p:spPr>
            <a:xfrm>
              <a:off x="3474719" y="548792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3" name="object 1133"/>
            <p:cNvSpPr/>
            <p:nvPr/>
          </p:nvSpPr>
          <p:spPr>
            <a:xfrm>
              <a:off x="3491483" y="55046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4" name="object 1134"/>
            <p:cNvSpPr/>
            <p:nvPr/>
          </p:nvSpPr>
          <p:spPr>
            <a:xfrm>
              <a:off x="3474719" y="548792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5" name="object 1135"/>
            <p:cNvSpPr/>
            <p:nvPr/>
          </p:nvSpPr>
          <p:spPr>
            <a:xfrm>
              <a:off x="3474719" y="55046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6" name="object 1136"/>
            <p:cNvSpPr/>
            <p:nvPr/>
          </p:nvSpPr>
          <p:spPr>
            <a:xfrm>
              <a:off x="2231136" y="45339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7" name="object 1137"/>
            <p:cNvSpPr/>
            <p:nvPr/>
          </p:nvSpPr>
          <p:spPr>
            <a:xfrm>
              <a:off x="2247900" y="45506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8" name="object 1138"/>
            <p:cNvSpPr/>
            <p:nvPr/>
          </p:nvSpPr>
          <p:spPr>
            <a:xfrm>
              <a:off x="2231136" y="45339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9" name="object 1139"/>
            <p:cNvSpPr/>
            <p:nvPr/>
          </p:nvSpPr>
          <p:spPr>
            <a:xfrm>
              <a:off x="2232659" y="45506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0" name="object 1140"/>
            <p:cNvSpPr/>
            <p:nvPr/>
          </p:nvSpPr>
          <p:spPr>
            <a:xfrm>
              <a:off x="1434077" y="509778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1" name="object 1141"/>
            <p:cNvSpPr/>
            <p:nvPr/>
          </p:nvSpPr>
          <p:spPr>
            <a:xfrm>
              <a:off x="1450841" y="51145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2" name="object 1142"/>
            <p:cNvSpPr/>
            <p:nvPr/>
          </p:nvSpPr>
          <p:spPr>
            <a:xfrm>
              <a:off x="1434077" y="509778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3" name="object 1143"/>
            <p:cNvSpPr/>
            <p:nvPr/>
          </p:nvSpPr>
          <p:spPr>
            <a:xfrm>
              <a:off x="1434077" y="51145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4" name="object 1144"/>
            <p:cNvSpPr/>
            <p:nvPr/>
          </p:nvSpPr>
          <p:spPr>
            <a:xfrm>
              <a:off x="2846831" y="473354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5" name="object 1145"/>
            <p:cNvSpPr/>
            <p:nvPr/>
          </p:nvSpPr>
          <p:spPr>
            <a:xfrm>
              <a:off x="2863595" y="47503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6" name="object 1146"/>
            <p:cNvSpPr/>
            <p:nvPr/>
          </p:nvSpPr>
          <p:spPr>
            <a:xfrm>
              <a:off x="2846831" y="473354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7" name="object 1147"/>
            <p:cNvSpPr/>
            <p:nvPr/>
          </p:nvSpPr>
          <p:spPr>
            <a:xfrm>
              <a:off x="2848355" y="47503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8" name="object 1148"/>
            <p:cNvSpPr/>
            <p:nvPr/>
          </p:nvSpPr>
          <p:spPr>
            <a:xfrm>
              <a:off x="1453889" y="57134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9" name="object 1149"/>
            <p:cNvSpPr/>
            <p:nvPr/>
          </p:nvSpPr>
          <p:spPr>
            <a:xfrm>
              <a:off x="1470653" y="5730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0" name="object 1150"/>
            <p:cNvSpPr/>
            <p:nvPr/>
          </p:nvSpPr>
          <p:spPr>
            <a:xfrm>
              <a:off x="1453889" y="57134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1" name="object 1151"/>
            <p:cNvSpPr/>
            <p:nvPr/>
          </p:nvSpPr>
          <p:spPr>
            <a:xfrm>
              <a:off x="1453889" y="5730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2" name="object 1152"/>
            <p:cNvSpPr/>
            <p:nvPr/>
          </p:nvSpPr>
          <p:spPr>
            <a:xfrm>
              <a:off x="1906523" y="52852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3" name="object 1153"/>
            <p:cNvSpPr/>
            <p:nvPr/>
          </p:nvSpPr>
          <p:spPr>
            <a:xfrm>
              <a:off x="1923287" y="53019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4" name="object 1154"/>
            <p:cNvSpPr/>
            <p:nvPr/>
          </p:nvSpPr>
          <p:spPr>
            <a:xfrm>
              <a:off x="1906523" y="52852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5" name="object 1155"/>
            <p:cNvSpPr/>
            <p:nvPr/>
          </p:nvSpPr>
          <p:spPr>
            <a:xfrm>
              <a:off x="1906523" y="53019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6" name="object 1156"/>
            <p:cNvSpPr/>
            <p:nvPr/>
          </p:nvSpPr>
          <p:spPr>
            <a:xfrm>
              <a:off x="1421885" y="580186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7" name="object 1157"/>
            <p:cNvSpPr/>
            <p:nvPr/>
          </p:nvSpPr>
          <p:spPr>
            <a:xfrm>
              <a:off x="1438649" y="581863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8" name="object 1158"/>
            <p:cNvSpPr/>
            <p:nvPr/>
          </p:nvSpPr>
          <p:spPr>
            <a:xfrm>
              <a:off x="1421885" y="580186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9" name="object 1159"/>
            <p:cNvSpPr/>
            <p:nvPr/>
          </p:nvSpPr>
          <p:spPr>
            <a:xfrm>
              <a:off x="1421885" y="581863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0" name="object 1160"/>
            <p:cNvSpPr/>
            <p:nvPr/>
          </p:nvSpPr>
          <p:spPr>
            <a:xfrm>
              <a:off x="1456937" y="484479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1" name="object 1161"/>
            <p:cNvSpPr/>
            <p:nvPr/>
          </p:nvSpPr>
          <p:spPr>
            <a:xfrm>
              <a:off x="1473701" y="48615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2" name="object 1162"/>
            <p:cNvSpPr/>
            <p:nvPr/>
          </p:nvSpPr>
          <p:spPr>
            <a:xfrm>
              <a:off x="1456937" y="484479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3" name="object 1163"/>
            <p:cNvSpPr/>
            <p:nvPr/>
          </p:nvSpPr>
          <p:spPr>
            <a:xfrm>
              <a:off x="1458461" y="48615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4" name="object 1164"/>
            <p:cNvSpPr/>
            <p:nvPr/>
          </p:nvSpPr>
          <p:spPr>
            <a:xfrm>
              <a:off x="1711451" y="555193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5" name="object 1165"/>
            <p:cNvSpPr/>
            <p:nvPr/>
          </p:nvSpPr>
          <p:spPr>
            <a:xfrm>
              <a:off x="1728215" y="55671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6" name="object 1166"/>
            <p:cNvSpPr/>
            <p:nvPr/>
          </p:nvSpPr>
          <p:spPr>
            <a:xfrm>
              <a:off x="1711451" y="555193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7" name="object 1167"/>
            <p:cNvSpPr/>
            <p:nvPr/>
          </p:nvSpPr>
          <p:spPr>
            <a:xfrm>
              <a:off x="1712975" y="55671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8" name="object 1168"/>
            <p:cNvSpPr/>
            <p:nvPr/>
          </p:nvSpPr>
          <p:spPr>
            <a:xfrm>
              <a:off x="2366771" y="59847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9" name="object 1169"/>
            <p:cNvSpPr/>
            <p:nvPr/>
          </p:nvSpPr>
          <p:spPr>
            <a:xfrm>
              <a:off x="2383535" y="59999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0" name="object 1170"/>
            <p:cNvSpPr/>
            <p:nvPr/>
          </p:nvSpPr>
          <p:spPr>
            <a:xfrm>
              <a:off x="2366771" y="59847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1" name="object 1171"/>
            <p:cNvSpPr/>
            <p:nvPr/>
          </p:nvSpPr>
          <p:spPr>
            <a:xfrm>
              <a:off x="2366771" y="59999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2" name="object 1172"/>
            <p:cNvSpPr/>
            <p:nvPr/>
          </p:nvSpPr>
          <p:spPr>
            <a:xfrm>
              <a:off x="2211323" y="559155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3" name="object 1173"/>
            <p:cNvSpPr/>
            <p:nvPr/>
          </p:nvSpPr>
          <p:spPr>
            <a:xfrm>
              <a:off x="2228087" y="56067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4" name="object 1174"/>
            <p:cNvSpPr/>
            <p:nvPr/>
          </p:nvSpPr>
          <p:spPr>
            <a:xfrm>
              <a:off x="2211323" y="559155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5" name="object 1175"/>
            <p:cNvSpPr/>
            <p:nvPr/>
          </p:nvSpPr>
          <p:spPr>
            <a:xfrm>
              <a:off x="2212847" y="56067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6" name="object 1176"/>
            <p:cNvSpPr/>
            <p:nvPr/>
          </p:nvSpPr>
          <p:spPr>
            <a:xfrm>
              <a:off x="3537203" y="424129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7" name="object 1177"/>
            <p:cNvSpPr/>
            <p:nvPr/>
          </p:nvSpPr>
          <p:spPr>
            <a:xfrm>
              <a:off x="3553967" y="4258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8" name="object 1178"/>
            <p:cNvSpPr/>
            <p:nvPr/>
          </p:nvSpPr>
          <p:spPr>
            <a:xfrm>
              <a:off x="3537203" y="424129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9" name="object 1179"/>
            <p:cNvSpPr/>
            <p:nvPr/>
          </p:nvSpPr>
          <p:spPr>
            <a:xfrm>
              <a:off x="3538727" y="4258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0" name="object 1180"/>
            <p:cNvSpPr/>
            <p:nvPr/>
          </p:nvSpPr>
          <p:spPr>
            <a:xfrm>
              <a:off x="1815083" y="44394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1" name="object 1181"/>
            <p:cNvSpPr/>
            <p:nvPr/>
          </p:nvSpPr>
          <p:spPr>
            <a:xfrm>
              <a:off x="1831847" y="44561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2" name="object 1182"/>
            <p:cNvSpPr/>
            <p:nvPr/>
          </p:nvSpPr>
          <p:spPr>
            <a:xfrm>
              <a:off x="1815083" y="44394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3" name="object 1183"/>
            <p:cNvSpPr/>
            <p:nvPr/>
          </p:nvSpPr>
          <p:spPr>
            <a:xfrm>
              <a:off x="1815083" y="44561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4" name="object 1184"/>
            <p:cNvSpPr/>
            <p:nvPr/>
          </p:nvSpPr>
          <p:spPr>
            <a:xfrm>
              <a:off x="1850136" y="534923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5" name="object 1185"/>
            <p:cNvSpPr/>
            <p:nvPr/>
          </p:nvSpPr>
          <p:spPr>
            <a:xfrm>
              <a:off x="1866900" y="53660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6" name="object 1186"/>
            <p:cNvSpPr/>
            <p:nvPr/>
          </p:nvSpPr>
          <p:spPr>
            <a:xfrm>
              <a:off x="1850136" y="534923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7" name="object 1187"/>
            <p:cNvSpPr/>
            <p:nvPr/>
          </p:nvSpPr>
          <p:spPr>
            <a:xfrm>
              <a:off x="1851659" y="53660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8" name="object 1188"/>
            <p:cNvSpPr/>
            <p:nvPr/>
          </p:nvSpPr>
          <p:spPr>
            <a:xfrm>
              <a:off x="2601467" y="479602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9" name="object 1189"/>
            <p:cNvSpPr/>
            <p:nvPr/>
          </p:nvSpPr>
          <p:spPr>
            <a:xfrm>
              <a:off x="2618231" y="48127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0" name="object 1190"/>
            <p:cNvSpPr/>
            <p:nvPr/>
          </p:nvSpPr>
          <p:spPr>
            <a:xfrm>
              <a:off x="2601467" y="479602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1" name="object 1191"/>
            <p:cNvSpPr/>
            <p:nvPr/>
          </p:nvSpPr>
          <p:spPr>
            <a:xfrm>
              <a:off x="2601467" y="48127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2" name="object 1192"/>
            <p:cNvSpPr/>
            <p:nvPr/>
          </p:nvSpPr>
          <p:spPr>
            <a:xfrm>
              <a:off x="3172967" y="539953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3" name="object 1193"/>
            <p:cNvSpPr/>
            <p:nvPr/>
          </p:nvSpPr>
          <p:spPr>
            <a:xfrm>
              <a:off x="3189731" y="5416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4" name="object 1194"/>
            <p:cNvSpPr/>
            <p:nvPr/>
          </p:nvSpPr>
          <p:spPr>
            <a:xfrm>
              <a:off x="3172967" y="539953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5" name="object 1195"/>
            <p:cNvSpPr/>
            <p:nvPr/>
          </p:nvSpPr>
          <p:spPr>
            <a:xfrm>
              <a:off x="3172967" y="5416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6" name="object 1196"/>
            <p:cNvSpPr/>
            <p:nvPr/>
          </p:nvSpPr>
          <p:spPr>
            <a:xfrm>
              <a:off x="3569208" y="517855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7" name="object 1197"/>
            <p:cNvSpPr/>
            <p:nvPr/>
          </p:nvSpPr>
          <p:spPr>
            <a:xfrm>
              <a:off x="3585971" y="51937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8" name="object 1198"/>
            <p:cNvSpPr/>
            <p:nvPr/>
          </p:nvSpPr>
          <p:spPr>
            <a:xfrm>
              <a:off x="3569208" y="517855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9" name="object 1199"/>
            <p:cNvSpPr/>
            <p:nvPr/>
          </p:nvSpPr>
          <p:spPr>
            <a:xfrm>
              <a:off x="3570731" y="51937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0" name="object 1200"/>
            <p:cNvSpPr/>
            <p:nvPr/>
          </p:nvSpPr>
          <p:spPr>
            <a:xfrm>
              <a:off x="2037587" y="5594604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1" name="object 1201"/>
            <p:cNvSpPr/>
            <p:nvPr/>
          </p:nvSpPr>
          <p:spPr>
            <a:xfrm>
              <a:off x="2054351" y="56113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2" name="object 1202"/>
            <p:cNvSpPr/>
            <p:nvPr/>
          </p:nvSpPr>
          <p:spPr>
            <a:xfrm>
              <a:off x="2037587" y="5594604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3" name="object 1203"/>
            <p:cNvSpPr/>
            <p:nvPr/>
          </p:nvSpPr>
          <p:spPr>
            <a:xfrm>
              <a:off x="2037587" y="56113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4" name="object 1204"/>
            <p:cNvSpPr/>
            <p:nvPr/>
          </p:nvSpPr>
          <p:spPr>
            <a:xfrm>
              <a:off x="1866900" y="518921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5" name="object 1205"/>
            <p:cNvSpPr/>
            <p:nvPr/>
          </p:nvSpPr>
          <p:spPr>
            <a:xfrm>
              <a:off x="1883663" y="52059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6" name="object 1206"/>
            <p:cNvSpPr/>
            <p:nvPr/>
          </p:nvSpPr>
          <p:spPr>
            <a:xfrm>
              <a:off x="1866900" y="518921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7" name="object 1207"/>
            <p:cNvSpPr/>
            <p:nvPr/>
          </p:nvSpPr>
          <p:spPr>
            <a:xfrm>
              <a:off x="1866900" y="52059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8" name="object 1208"/>
            <p:cNvSpPr/>
            <p:nvPr/>
          </p:nvSpPr>
          <p:spPr>
            <a:xfrm>
              <a:off x="2712719" y="611886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9" name="object 1209"/>
            <p:cNvSpPr/>
            <p:nvPr/>
          </p:nvSpPr>
          <p:spPr>
            <a:xfrm>
              <a:off x="2727959" y="61356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0" name="object 1210"/>
            <p:cNvSpPr/>
            <p:nvPr/>
          </p:nvSpPr>
          <p:spPr>
            <a:xfrm>
              <a:off x="2712719" y="611886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1" name="object 1211"/>
            <p:cNvSpPr/>
            <p:nvPr/>
          </p:nvSpPr>
          <p:spPr>
            <a:xfrm>
              <a:off x="2712719" y="61356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2" name="object 1212"/>
            <p:cNvSpPr/>
            <p:nvPr/>
          </p:nvSpPr>
          <p:spPr>
            <a:xfrm>
              <a:off x="2386583" y="601522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3" name="object 1213"/>
            <p:cNvSpPr/>
            <p:nvPr/>
          </p:nvSpPr>
          <p:spPr>
            <a:xfrm>
              <a:off x="2403347" y="60319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4" name="object 1214"/>
            <p:cNvSpPr/>
            <p:nvPr/>
          </p:nvSpPr>
          <p:spPr>
            <a:xfrm>
              <a:off x="2386583" y="601522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5" name="object 1215"/>
            <p:cNvSpPr/>
            <p:nvPr/>
          </p:nvSpPr>
          <p:spPr>
            <a:xfrm>
              <a:off x="2386583" y="60319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6" name="object 1216"/>
            <p:cNvSpPr/>
            <p:nvPr/>
          </p:nvSpPr>
          <p:spPr>
            <a:xfrm>
              <a:off x="1691639" y="540867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7" name="object 1217"/>
            <p:cNvSpPr/>
            <p:nvPr/>
          </p:nvSpPr>
          <p:spPr>
            <a:xfrm>
              <a:off x="1708403" y="54254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8" name="object 1218"/>
            <p:cNvSpPr/>
            <p:nvPr/>
          </p:nvSpPr>
          <p:spPr>
            <a:xfrm>
              <a:off x="1691639" y="540867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9" name="object 1219"/>
            <p:cNvSpPr/>
            <p:nvPr/>
          </p:nvSpPr>
          <p:spPr>
            <a:xfrm>
              <a:off x="1693163" y="54254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0" name="object 1220"/>
            <p:cNvSpPr/>
            <p:nvPr/>
          </p:nvSpPr>
          <p:spPr>
            <a:xfrm>
              <a:off x="3470147" y="57134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1" name="object 1221"/>
            <p:cNvSpPr/>
            <p:nvPr/>
          </p:nvSpPr>
          <p:spPr>
            <a:xfrm>
              <a:off x="3486911" y="5730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2" name="object 1222"/>
            <p:cNvSpPr/>
            <p:nvPr/>
          </p:nvSpPr>
          <p:spPr>
            <a:xfrm>
              <a:off x="3470147" y="57134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3" name="object 1223"/>
            <p:cNvSpPr/>
            <p:nvPr/>
          </p:nvSpPr>
          <p:spPr>
            <a:xfrm>
              <a:off x="3471671" y="5730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4" name="object 1224"/>
            <p:cNvSpPr/>
            <p:nvPr/>
          </p:nvSpPr>
          <p:spPr>
            <a:xfrm>
              <a:off x="2505455" y="446379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5" name="object 1225"/>
            <p:cNvSpPr/>
            <p:nvPr/>
          </p:nvSpPr>
          <p:spPr>
            <a:xfrm>
              <a:off x="2522219" y="44790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6" name="object 1226"/>
            <p:cNvSpPr/>
            <p:nvPr/>
          </p:nvSpPr>
          <p:spPr>
            <a:xfrm>
              <a:off x="2505455" y="446379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7" name="object 1227"/>
            <p:cNvSpPr/>
            <p:nvPr/>
          </p:nvSpPr>
          <p:spPr>
            <a:xfrm>
              <a:off x="2506979" y="44790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8" name="object 1228"/>
            <p:cNvSpPr/>
            <p:nvPr/>
          </p:nvSpPr>
          <p:spPr>
            <a:xfrm>
              <a:off x="3073908" y="50352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9" name="object 1229"/>
            <p:cNvSpPr/>
            <p:nvPr/>
          </p:nvSpPr>
          <p:spPr>
            <a:xfrm>
              <a:off x="3089147" y="50520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0" name="object 1230"/>
            <p:cNvSpPr/>
            <p:nvPr/>
          </p:nvSpPr>
          <p:spPr>
            <a:xfrm>
              <a:off x="3073908" y="50352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1" name="object 1231"/>
            <p:cNvSpPr/>
            <p:nvPr/>
          </p:nvSpPr>
          <p:spPr>
            <a:xfrm>
              <a:off x="3073908" y="50520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2" name="object 1232"/>
            <p:cNvSpPr/>
            <p:nvPr/>
          </p:nvSpPr>
          <p:spPr>
            <a:xfrm>
              <a:off x="2148839" y="60396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3" name="object 1233"/>
            <p:cNvSpPr/>
            <p:nvPr/>
          </p:nvSpPr>
          <p:spPr>
            <a:xfrm>
              <a:off x="2165603" y="60563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4" name="object 1234"/>
            <p:cNvSpPr/>
            <p:nvPr/>
          </p:nvSpPr>
          <p:spPr>
            <a:xfrm>
              <a:off x="2148839" y="60396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5" name="object 1235"/>
            <p:cNvSpPr/>
            <p:nvPr/>
          </p:nvSpPr>
          <p:spPr>
            <a:xfrm>
              <a:off x="2148839" y="60563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6" name="object 1236"/>
            <p:cNvSpPr/>
            <p:nvPr/>
          </p:nvSpPr>
          <p:spPr>
            <a:xfrm>
              <a:off x="3044952" y="528980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7" name="object 1237"/>
            <p:cNvSpPr/>
            <p:nvPr/>
          </p:nvSpPr>
          <p:spPr>
            <a:xfrm>
              <a:off x="3061715" y="53050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8" name="object 1238"/>
            <p:cNvSpPr/>
            <p:nvPr/>
          </p:nvSpPr>
          <p:spPr>
            <a:xfrm>
              <a:off x="3044952" y="528980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9" name="object 1239"/>
            <p:cNvSpPr/>
            <p:nvPr/>
          </p:nvSpPr>
          <p:spPr>
            <a:xfrm>
              <a:off x="3046475" y="53050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0" name="object 1240"/>
            <p:cNvSpPr/>
            <p:nvPr/>
          </p:nvSpPr>
          <p:spPr>
            <a:xfrm>
              <a:off x="2993136" y="5594604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1" name="object 1241"/>
            <p:cNvSpPr/>
            <p:nvPr/>
          </p:nvSpPr>
          <p:spPr>
            <a:xfrm>
              <a:off x="3009899" y="56113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2" name="object 1242"/>
            <p:cNvSpPr/>
            <p:nvPr/>
          </p:nvSpPr>
          <p:spPr>
            <a:xfrm>
              <a:off x="2993136" y="5594604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3" name="object 1243"/>
            <p:cNvSpPr/>
            <p:nvPr/>
          </p:nvSpPr>
          <p:spPr>
            <a:xfrm>
              <a:off x="2994659" y="56113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4" name="object 1244"/>
            <p:cNvSpPr/>
            <p:nvPr/>
          </p:nvSpPr>
          <p:spPr>
            <a:xfrm>
              <a:off x="1842515" y="443484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5" name="object 1245"/>
            <p:cNvSpPr/>
            <p:nvPr/>
          </p:nvSpPr>
          <p:spPr>
            <a:xfrm>
              <a:off x="1859279" y="44516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6" name="object 1246"/>
            <p:cNvSpPr/>
            <p:nvPr/>
          </p:nvSpPr>
          <p:spPr>
            <a:xfrm>
              <a:off x="1842515" y="443484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7" name="object 1247"/>
            <p:cNvSpPr/>
            <p:nvPr/>
          </p:nvSpPr>
          <p:spPr>
            <a:xfrm>
              <a:off x="1844039" y="44516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8" name="object 1248"/>
            <p:cNvSpPr/>
            <p:nvPr/>
          </p:nvSpPr>
          <p:spPr>
            <a:xfrm>
              <a:off x="1226813" y="414527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9" name="object 1249"/>
            <p:cNvSpPr/>
            <p:nvPr/>
          </p:nvSpPr>
          <p:spPr>
            <a:xfrm>
              <a:off x="1243577" y="41620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0" name="object 1250"/>
            <p:cNvSpPr/>
            <p:nvPr/>
          </p:nvSpPr>
          <p:spPr>
            <a:xfrm>
              <a:off x="1226813" y="414527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1" name="object 1251"/>
            <p:cNvSpPr/>
            <p:nvPr/>
          </p:nvSpPr>
          <p:spPr>
            <a:xfrm>
              <a:off x="1228337" y="41620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2" name="object 1252"/>
            <p:cNvSpPr/>
            <p:nvPr/>
          </p:nvSpPr>
          <p:spPr>
            <a:xfrm>
              <a:off x="2755391" y="41696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3" name="object 1253"/>
            <p:cNvSpPr/>
            <p:nvPr/>
          </p:nvSpPr>
          <p:spPr>
            <a:xfrm>
              <a:off x="2772155" y="4186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4" name="object 1254"/>
            <p:cNvSpPr/>
            <p:nvPr/>
          </p:nvSpPr>
          <p:spPr>
            <a:xfrm>
              <a:off x="2755391" y="41696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5" name="object 1255"/>
            <p:cNvSpPr/>
            <p:nvPr/>
          </p:nvSpPr>
          <p:spPr>
            <a:xfrm>
              <a:off x="2756915" y="4186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6" name="object 1256"/>
            <p:cNvSpPr/>
            <p:nvPr/>
          </p:nvSpPr>
          <p:spPr>
            <a:xfrm>
              <a:off x="2327147" y="570280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7" name="object 1257"/>
            <p:cNvSpPr/>
            <p:nvPr/>
          </p:nvSpPr>
          <p:spPr>
            <a:xfrm>
              <a:off x="2343911" y="57180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8" name="object 1258"/>
            <p:cNvSpPr/>
            <p:nvPr/>
          </p:nvSpPr>
          <p:spPr>
            <a:xfrm>
              <a:off x="2327147" y="570280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9" name="object 1259"/>
            <p:cNvSpPr/>
            <p:nvPr/>
          </p:nvSpPr>
          <p:spPr>
            <a:xfrm>
              <a:off x="2327147" y="57180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0" name="object 1260"/>
            <p:cNvSpPr/>
            <p:nvPr/>
          </p:nvSpPr>
          <p:spPr>
            <a:xfrm>
              <a:off x="3700271" y="515873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1" name="object 1261"/>
            <p:cNvSpPr/>
            <p:nvPr/>
          </p:nvSpPr>
          <p:spPr>
            <a:xfrm>
              <a:off x="3717036" y="51739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2" name="object 1262"/>
            <p:cNvSpPr/>
            <p:nvPr/>
          </p:nvSpPr>
          <p:spPr>
            <a:xfrm>
              <a:off x="3700271" y="515873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3" name="object 1263"/>
            <p:cNvSpPr/>
            <p:nvPr/>
          </p:nvSpPr>
          <p:spPr>
            <a:xfrm>
              <a:off x="3701795" y="51739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4" name="object 1264"/>
            <p:cNvSpPr/>
            <p:nvPr/>
          </p:nvSpPr>
          <p:spPr>
            <a:xfrm>
              <a:off x="1949195" y="614629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5" name="object 1265"/>
            <p:cNvSpPr/>
            <p:nvPr/>
          </p:nvSpPr>
          <p:spPr>
            <a:xfrm>
              <a:off x="1965959" y="6163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6" name="object 1266"/>
            <p:cNvSpPr/>
            <p:nvPr/>
          </p:nvSpPr>
          <p:spPr>
            <a:xfrm>
              <a:off x="1949195" y="614629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7" name="object 1267"/>
            <p:cNvSpPr/>
            <p:nvPr/>
          </p:nvSpPr>
          <p:spPr>
            <a:xfrm>
              <a:off x="1950719" y="6163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8" name="object 1268"/>
            <p:cNvSpPr/>
            <p:nvPr/>
          </p:nvSpPr>
          <p:spPr>
            <a:xfrm>
              <a:off x="2965703" y="43830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9" name="object 1269"/>
            <p:cNvSpPr/>
            <p:nvPr/>
          </p:nvSpPr>
          <p:spPr>
            <a:xfrm>
              <a:off x="2982467" y="43997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0" name="object 1270"/>
            <p:cNvSpPr/>
            <p:nvPr/>
          </p:nvSpPr>
          <p:spPr>
            <a:xfrm>
              <a:off x="2965703" y="43830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1" name="object 1271"/>
            <p:cNvSpPr/>
            <p:nvPr/>
          </p:nvSpPr>
          <p:spPr>
            <a:xfrm>
              <a:off x="2967227" y="43997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2" name="object 1272"/>
            <p:cNvSpPr/>
            <p:nvPr/>
          </p:nvSpPr>
          <p:spPr>
            <a:xfrm>
              <a:off x="2314955" y="526084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3" name="object 1273"/>
            <p:cNvSpPr/>
            <p:nvPr/>
          </p:nvSpPr>
          <p:spPr>
            <a:xfrm>
              <a:off x="2331719" y="52776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4" name="object 1274"/>
            <p:cNvSpPr/>
            <p:nvPr/>
          </p:nvSpPr>
          <p:spPr>
            <a:xfrm>
              <a:off x="2314955" y="526084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5" name="object 1275"/>
            <p:cNvSpPr/>
            <p:nvPr/>
          </p:nvSpPr>
          <p:spPr>
            <a:xfrm>
              <a:off x="2316479" y="52776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6" name="object 1276"/>
            <p:cNvSpPr/>
            <p:nvPr/>
          </p:nvSpPr>
          <p:spPr>
            <a:xfrm>
              <a:off x="1716023" y="47411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7" name="object 1277"/>
            <p:cNvSpPr/>
            <p:nvPr/>
          </p:nvSpPr>
          <p:spPr>
            <a:xfrm>
              <a:off x="1732787" y="4757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8" name="object 1278"/>
            <p:cNvSpPr/>
            <p:nvPr/>
          </p:nvSpPr>
          <p:spPr>
            <a:xfrm>
              <a:off x="1716023" y="47411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9" name="object 1279"/>
            <p:cNvSpPr/>
            <p:nvPr/>
          </p:nvSpPr>
          <p:spPr>
            <a:xfrm>
              <a:off x="1716023" y="4757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0" name="object 1280"/>
            <p:cNvSpPr/>
            <p:nvPr/>
          </p:nvSpPr>
          <p:spPr>
            <a:xfrm>
              <a:off x="2351531" y="392277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1" name="object 1281"/>
            <p:cNvSpPr/>
            <p:nvPr/>
          </p:nvSpPr>
          <p:spPr>
            <a:xfrm>
              <a:off x="2366771" y="39395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2" name="object 1282"/>
            <p:cNvSpPr/>
            <p:nvPr/>
          </p:nvSpPr>
          <p:spPr>
            <a:xfrm>
              <a:off x="2351531" y="392277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3" name="object 1283"/>
            <p:cNvSpPr/>
            <p:nvPr/>
          </p:nvSpPr>
          <p:spPr>
            <a:xfrm>
              <a:off x="2351531" y="39395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4" name="object 1284"/>
            <p:cNvSpPr/>
            <p:nvPr/>
          </p:nvSpPr>
          <p:spPr>
            <a:xfrm>
              <a:off x="2732531" y="53126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5" name="object 1285"/>
            <p:cNvSpPr/>
            <p:nvPr/>
          </p:nvSpPr>
          <p:spPr>
            <a:xfrm>
              <a:off x="2747771" y="5329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6" name="object 1286"/>
            <p:cNvSpPr/>
            <p:nvPr/>
          </p:nvSpPr>
          <p:spPr>
            <a:xfrm>
              <a:off x="2732531" y="53126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7" name="object 1287"/>
            <p:cNvSpPr/>
            <p:nvPr/>
          </p:nvSpPr>
          <p:spPr>
            <a:xfrm>
              <a:off x="2732531" y="5329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8" name="object 1288"/>
            <p:cNvSpPr/>
            <p:nvPr/>
          </p:nvSpPr>
          <p:spPr>
            <a:xfrm>
              <a:off x="2270759" y="457047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9" name="object 1289"/>
            <p:cNvSpPr/>
            <p:nvPr/>
          </p:nvSpPr>
          <p:spPr>
            <a:xfrm>
              <a:off x="2287523" y="4587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0" name="object 1290"/>
            <p:cNvSpPr/>
            <p:nvPr/>
          </p:nvSpPr>
          <p:spPr>
            <a:xfrm>
              <a:off x="2270759" y="457047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1" name="object 1291"/>
            <p:cNvSpPr/>
            <p:nvPr/>
          </p:nvSpPr>
          <p:spPr>
            <a:xfrm>
              <a:off x="2272283" y="4587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2" name="object 1292"/>
            <p:cNvSpPr/>
            <p:nvPr/>
          </p:nvSpPr>
          <p:spPr>
            <a:xfrm>
              <a:off x="1243577" y="51419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3" name="object 1293"/>
            <p:cNvSpPr/>
            <p:nvPr/>
          </p:nvSpPr>
          <p:spPr>
            <a:xfrm>
              <a:off x="1260341" y="51587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4" name="object 1294"/>
            <p:cNvSpPr/>
            <p:nvPr/>
          </p:nvSpPr>
          <p:spPr>
            <a:xfrm>
              <a:off x="1243577" y="51419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5" name="object 1295"/>
            <p:cNvSpPr/>
            <p:nvPr/>
          </p:nvSpPr>
          <p:spPr>
            <a:xfrm>
              <a:off x="1243577" y="51587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6" name="object 1296"/>
            <p:cNvSpPr/>
            <p:nvPr/>
          </p:nvSpPr>
          <p:spPr>
            <a:xfrm>
              <a:off x="3756659" y="516178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7" name="object 1297"/>
            <p:cNvSpPr/>
            <p:nvPr/>
          </p:nvSpPr>
          <p:spPr>
            <a:xfrm>
              <a:off x="3773423" y="51785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8" name="object 1298"/>
            <p:cNvSpPr/>
            <p:nvPr/>
          </p:nvSpPr>
          <p:spPr>
            <a:xfrm>
              <a:off x="3756659" y="516178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9" name="object 1299"/>
            <p:cNvSpPr/>
            <p:nvPr/>
          </p:nvSpPr>
          <p:spPr>
            <a:xfrm>
              <a:off x="3756659" y="51785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0" name="object 1300"/>
            <p:cNvSpPr/>
            <p:nvPr/>
          </p:nvSpPr>
          <p:spPr>
            <a:xfrm>
              <a:off x="1560575" y="563117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1" name="object 1301"/>
            <p:cNvSpPr/>
            <p:nvPr/>
          </p:nvSpPr>
          <p:spPr>
            <a:xfrm>
              <a:off x="1577339" y="56479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2" name="object 1302"/>
            <p:cNvSpPr/>
            <p:nvPr/>
          </p:nvSpPr>
          <p:spPr>
            <a:xfrm>
              <a:off x="1560575" y="563117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3" name="object 1303"/>
            <p:cNvSpPr/>
            <p:nvPr/>
          </p:nvSpPr>
          <p:spPr>
            <a:xfrm>
              <a:off x="1562099" y="56479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4" name="object 1304"/>
            <p:cNvSpPr/>
            <p:nvPr/>
          </p:nvSpPr>
          <p:spPr>
            <a:xfrm>
              <a:off x="1255769" y="580948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5" name="object 1305"/>
            <p:cNvSpPr/>
            <p:nvPr/>
          </p:nvSpPr>
          <p:spPr>
            <a:xfrm>
              <a:off x="1272533" y="58262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6" name="object 1306"/>
            <p:cNvSpPr/>
            <p:nvPr/>
          </p:nvSpPr>
          <p:spPr>
            <a:xfrm>
              <a:off x="1255769" y="580948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7" name="object 1307"/>
            <p:cNvSpPr/>
            <p:nvPr/>
          </p:nvSpPr>
          <p:spPr>
            <a:xfrm>
              <a:off x="1255769" y="58262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8" name="object 1308"/>
            <p:cNvSpPr/>
            <p:nvPr/>
          </p:nvSpPr>
          <p:spPr>
            <a:xfrm>
              <a:off x="2537459" y="46939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9" name="object 1309"/>
            <p:cNvSpPr/>
            <p:nvPr/>
          </p:nvSpPr>
          <p:spPr>
            <a:xfrm>
              <a:off x="2554223" y="47106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0" name="object 1310"/>
            <p:cNvSpPr/>
            <p:nvPr/>
          </p:nvSpPr>
          <p:spPr>
            <a:xfrm>
              <a:off x="2537459" y="46939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1" name="object 1311"/>
            <p:cNvSpPr/>
            <p:nvPr/>
          </p:nvSpPr>
          <p:spPr>
            <a:xfrm>
              <a:off x="2537459" y="47106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2" name="object 1312"/>
            <p:cNvSpPr/>
            <p:nvPr/>
          </p:nvSpPr>
          <p:spPr>
            <a:xfrm>
              <a:off x="1456937" y="617067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3" name="object 1313"/>
            <p:cNvSpPr/>
            <p:nvPr/>
          </p:nvSpPr>
          <p:spPr>
            <a:xfrm>
              <a:off x="1473701" y="61874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4" name="object 1314"/>
            <p:cNvSpPr/>
            <p:nvPr/>
          </p:nvSpPr>
          <p:spPr>
            <a:xfrm>
              <a:off x="1456937" y="617067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5" name="object 1315"/>
            <p:cNvSpPr/>
            <p:nvPr/>
          </p:nvSpPr>
          <p:spPr>
            <a:xfrm>
              <a:off x="1458461" y="61874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6" name="object 1316"/>
            <p:cNvSpPr/>
            <p:nvPr/>
          </p:nvSpPr>
          <p:spPr>
            <a:xfrm>
              <a:off x="1013453" y="61752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7" name="object 1317"/>
            <p:cNvSpPr/>
            <p:nvPr/>
          </p:nvSpPr>
          <p:spPr>
            <a:xfrm>
              <a:off x="1030217" y="61920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8" name="object 1318"/>
            <p:cNvSpPr/>
            <p:nvPr/>
          </p:nvSpPr>
          <p:spPr>
            <a:xfrm>
              <a:off x="1013453" y="61752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9" name="object 1319"/>
            <p:cNvSpPr/>
            <p:nvPr/>
          </p:nvSpPr>
          <p:spPr>
            <a:xfrm>
              <a:off x="1013453" y="61920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0" name="object 1320"/>
            <p:cNvSpPr/>
            <p:nvPr/>
          </p:nvSpPr>
          <p:spPr>
            <a:xfrm>
              <a:off x="2545079" y="523341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1" name="object 1321"/>
            <p:cNvSpPr/>
            <p:nvPr/>
          </p:nvSpPr>
          <p:spPr>
            <a:xfrm>
              <a:off x="2561843" y="52501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2" name="object 1322"/>
            <p:cNvSpPr/>
            <p:nvPr/>
          </p:nvSpPr>
          <p:spPr>
            <a:xfrm>
              <a:off x="2545079" y="523341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3" name="object 1323"/>
            <p:cNvSpPr/>
            <p:nvPr/>
          </p:nvSpPr>
          <p:spPr>
            <a:xfrm>
              <a:off x="2546603" y="52501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4" name="object 1324"/>
            <p:cNvSpPr/>
            <p:nvPr/>
          </p:nvSpPr>
          <p:spPr>
            <a:xfrm>
              <a:off x="2787395" y="544372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5" name="object 1325"/>
            <p:cNvSpPr/>
            <p:nvPr/>
          </p:nvSpPr>
          <p:spPr>
            <a:xfrm>
              <a:off x="2804159" y="54604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6" name="object 1326"/>
            <p:cNvSpPr/>
            <p:nvPr/>
          </p:nvSpPr>
          <p:spPr>
            <a:xfrm>
              <a:off x="2787395" y="544372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7" name="object 1327"/>
            <p:cNvSpPr/>
            <p:nvPr/>
          </p:nvSpPr>
          <p:spPr>
            <a:xfrm>
              <a:off x="2788919" y="54604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8" name="object 1328"/>
            <p:cNvSpPr/>
            <p:nvPr/>
          </p:nvSpPr>
          <p:spPr>
            <a:xfrm>
              <a:off x="2112263" y="539648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9" name="object 1329"/>
            <p:cNvSpPr/>
            <p:nvPr/>
          </p:nvSpPr>
          <p:spPr>
            <a:xfrm>
              <a:off x="2129027" y="54132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0" name="object 1330"/>
            <p:cNvSpPr/>
            <p:nvPr/>
          </p:nvSpPr>
          <p:spPr>
            <a:xfrm>
              <a:off x="2112263" y="539648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1" name="object 1331"/>
            <p:cNvSpPr/>
            <p:nvPr/>
          </p:nvSpPr>
          <p:spPr>
            <a:xfrm>
              <a:off x="2113787" y="54132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2" name="object 1332"/>
            <p:cNvSpPr/>
            <p:nvPr/>
          </p:nvSpPr>
          <p:spPr>
            <a:xfrm>
              <a:off x="2609087" y="56311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3" name="object 1333"/>
            <p:cNvSpPr/>
            <p:nvPr/>
          </p:nvSpPr>
          <p:spPr>
            <a:xfrm>
              <a:off x="2625851" y="56479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4" name="object 1334"/>
            <p:cNvSpPr/>
            <p:nvPr/>
          </p:nvSpPr>
          <p:spPr>
            <a:xfrm>
              <a:off x="2609087" y="56311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5" name="object 1335"/>
            <p:cNvSpPr/>
            <p:nvPr/>
          </p:nvSpPr>
          <p:spPr>
            <a:xfrm>
              <a:off x="2609087" y="56479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6" name="object 1336"/>
            <p:cNvSpPr/>
            <p:nvPr/>
          </p:nvSpPr>
          <p:spPr>
            <a:xfrm>
              <a:off x="1235957" y="524103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7" name="object 1337"/>
            <p:cNvSpPr/>
            <p:nvPr/>
          </p:nvSpPr>
          <p:spPr>
            <a:xfrm>
              <a:off x="1251197" y="52578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8" name="object 1338"/>
            <p:cNvSpPr/>
            <p:nvPr/>
          </p:nvSpPr>
          <p:spPr>
            <a:xfrm>
              <a:off x="1235957" y="524103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9" name="object 1339"/>
            <p:cNvSpPr/>
            <p:nvPr/>
          </p:nvSpPr>
          <p:spPr>
            <a:xfrm>
              <a:off x="1235957" y="52578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0" name="object 1340"/>
            <p:cNvSpPr/>
            <p:nvPr/>
          </p:nvSpPr>
          <p:spPr>
            <a:xfrm>
              <a:off x="2418587" y="60868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1" name="object 1341"/>
            <p:cNvSpPr/>
            <p:nvPr/>
          </p:nvSpPr>
          <p:spPr>
            <a:xfrm>
              <a:off x="2435351" y="6103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2" name="object 1342"/>
            <p:cNvSpPr/>
            <p:nvPr/>
          </p:nvSpPr>
          <p:spPr>
            <a:xfrm>
              <a:off x="2418587" y="60868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3" name="object 1343"/>
            <p:cNvSpPr/>
            <p:nvPr/>
          </p:nvSpPr>
          <p:spPr>
            <a:xfrm>
              <a:off x="2418587" y="6103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4" name="object 1344"/>
            <p:cNvSpPr/>
            <p:nvPr/>
          </p:nvSpPr>
          <p:spPr>
            <a:xfrm>
              <a:off x="1243577" y="39822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5" name="object 1345"/>
            <p:cNvSpPr/>
            <p:nvPr/>
          </p:nvSpPr>
          <p:spPr>
            <a:xfrm>
              <a:off x="1260341" y="399897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6" name="object 1346"/>
            <p:cNvSpPr/>
            <p:nvPr/>
          </p:nvSpPr>
          <p:spPr>
            <a:xfrm>
              <a:off x="1243577" y="39822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7" name="object 1347"/>
            <p:cNvSpPr/>
            <p:nvPr/>
          </p:nvSpPr>
          <p:spPr>
            <a:xfrm>
              <a:off x="1243577" y="399897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8" name="object 1348"/>
            <p:cNvSpPr/>
            <p:nvPr/>
          </p:nvSpPr>
          <p:spPr>
            <a:xfrm>
              <a:off x="1711451" y="611581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9" name="object 1349"/>
            <p:cNvSpPr/>
            <p:nvPr/>
          </p:nvSpPr>
          <p:spPr>
            <a:xfrm>
              <a:off x="1728215" y="61310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0" name="object 1350"/>
            <p:cNvSpPr/>
            <p:nvPr/>
          </p:nvSpPr>
          <p:spPr>
            <a:xfrm>
              <a:off x="1711451" y="611581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1" name="object 1351"/>
            <p:cNvSpPr/>
            <p:nvPr/>
          </p:nvSpPr>
          <p:spPr>
            <a:xfrm>
              <a:off x="1712975" y="61310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2" name="object 1352"/>
            <p:cNvSpPr/>
            <p:nvPr/>
          </p:nvSpPr>
          <p:spPr>
            <a:xfrm>
              <a:off x="1488941" y="495147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3" name="object 1353"/>
            <p:cNvSpPr/>
            <p:nvPr/>
          </p:nvSpPr>
          <p:spPr>
            <a:xfrm>
              <a:off x="1505705" y="4968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4" name="object 1354"/>
            <p:cNvSpPr/>
            <p:nvPr/>
          </p:nvSpPr>
          <p:spPr>
            <a:xfrm>
              <a:off x="1488941" y="495147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5" name="object 1355"/>
            <p:cNvSpPr/>
            <p:nvPr/>
          </p:nvSpPr>
          <p:spPr>
            <a:xfrm>
              <a:off x="1490465" y="4968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6" name="object 1356"/>
            <p:cNvSpPr/>
            <p:nvPr/>
          </p:nvSpPr>
          <p:spPr>
            <a:xfrm>
              <a:off x="1092701" y="49758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7" name="object 1357"/>
            <p:cNvSpPr/>
            <p:nvPr/>
          </p:nvSpPr>
          <p:spPr>
            <a:xfrm>
              <a:off x="1109465" y="49926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8" name="object 1358"/>
            <p:cNvSpPr/>
            <p:nvPr/>
          </p:nvSpPr>
          <p:spPr>
            <a:xfrm>
              <a:off x="1092701" y="49758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9" name="object 1359"/>
            <p:cNvSpPr/>
            <p:nvPr/>
          </p:nvSpPr>
          <p:spPr>
            <a:xfrm>
              <a:off x="1092701" y="49926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0" name="object 1360"/>
            <p:cNvSpPr/>
            <p:nvPr/>
          </p:nvSpPr>
          <p:spPr>
            <a:xfrm>
              <a:off x="3482339" y="599541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1" name="object 1361"/>
            <p:cNvSpPr/>
            <p:nvPr/>
          </p:nvSpPr>
          <p:spPr>
            <a:xfrm>
              <a:off x="3499103" y="60121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2" name="object 1362"/>
            <p:cNvSpPr/>
            <p:nvPr/>
          </p:nvSpPr>
          <p:spPr>
            <a:xfrm>
              <a:off x="3482339" y="599541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3" name="object 1363"/>
            <p:cNvSpPr/>
            <p:nvPr/>
          </p:nvSpPr>
          <p:spPr>
            <a:xfrm>
              <a:off x="3482339" y="60121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4" name="object 1364"/>
            <p:cNvSpPr/>
            <p:nvPr/>
          </p:nvSpPr>
          <p:spPr>
            <a:xfrm>
              <a:off x="1164329" y="56586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5" name="object 1365"/>
            <p:cNvSpPr/>
            <p:nvPr/>
          </p:nvSpPr>
          <p:spPr>
            <a:xfrm>
              <a:off x="1181093" y="56753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6" name="object 1366"/>
            <p:cNvSpPr/>
            <p:nvPr/>
          </p:nvSpPr>
          <p:spPr>
            <a:xfrm>
              <a:off x="1164329" y="56586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7" name="object 1367"/>
            <p:cNvSpPr/>
            <p:nvPr/>
          </p:nvSpPr>
          <p:spPr>
            <a:xfrm>
              <a:off x="1164329" y="56753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8" name="object 1368"/>
            <p:cNvSpPr/>
            <p:nvPr/>
          </p:nvSpPr>
          <p:spPr>
            <a:xfrm>
              <a:off x="2322575" y="530504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9" name="object 1369"/>
            <p:cNvSpPr/>
            <p:nvPr/>
          </p:nvSpPr>
          <p:spPr>
            <a:xfrm>
              <a:off x="2339339" y="53218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0" name="object 1370"/>
            <p:cNvSpPr/>
            <p:nvPr/>
          </p:nvSpPr>
          <p:spPr>
            <a:xfrm>
              <a:off x="2322575" y="530504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1" name="object 1371"/>
            <p:cNvSpPr/>
            <p:nvPr/>
          </p:nvSpPr>
          <p:spPr>
            <a:xfrm>
              <a:off x="2324100" y="53218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2" name="object 1372"/>
            <p:cNvSpPr/>
            <p:nvPr/>
          </p:nvSpPr>
          <p:spPr>
            <a:xfrm>
              <a:off x="2720339" y="520598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3" name="object 1373"/>
            <p:cNvSpPr/>
            <p:nvPr/>
          </p:nvSpPr>
          <p:spPr>
            <a:xfrm>
              <a:off x="2737103" y="52227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4" name="object 1374"/>
            <p:cNvSpPr/>
            <p:nvPr/>
          </p:nvSpPr>
          <p:spPr>
            <a:xfrm>
              <a:off x="2720339" y="520598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5" name="object 1375"/>
            <p:cNvSpPr/>
            <p:nvPr/>
          </p:nvSpPr>
          <p:spPr>
            <a:xfrm>
              <a:off x="2720339" y="52227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6" name="object 1376"/>
            <p:cNvSpPr/>
            <p:nvPr/>
          </p:nvSpPr>
          <p:spPr>
            <a:xfrm>
              <a:off x="2013203" y="4392168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7" name="object 1377"/>
            <p:cNvSpPr/>
            <p:nvPr/>
          </p:nvSpPr>
          <p:spPr>
            <a:xfrm>
              <a:off x="2029967" y="44089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8" name="object 1378"/>
            <p:cNvSpPr/>
            <p:nvPr/>
          </p:nvSpPr>
          <p:spPr>
            <a:xfrm>
              <a:off x="2013203" y="4392168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9" name="object 1379"/>
            <p:cNvSpPr/>
            <p:nvPr/>
          </p:nvSpPr>
          <p:spPr>
            <a:xfrm>
              <a:off x="2014727" y="44089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0" name="object 1380"/>
            <p:cNvSpPr/>
            <p:nvPr/>
          </p:nvSpPr>
          <p:spPr>
            <a:xfrm>
              <a:off x="2263139" y="420471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1" name="object 1381"/>
            <p:cNvSpPr/>
            <p:nvPr/>
          </p:nvSpPr>
          <p:spPr>
            <a:xfrm>
              <a:off x="2279903" y="42214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2" name="object 1382"/>
            <p:cNvSpPr/>
            <p:nvPr/>
          </p:nvSpPr>
          <p:spPr>
            <a:xfrm>
              <a:off x="2263139" y="420471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3" name="object 1383"/>
            <p:cNvSpPr/>
            <p:nvPr/>
          </p:nvSpPr>
          <p:spPr>
            <a:xfrm>
              <a:off x="2264663" y="42214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4" name="object 1384"/>
            <p:cNvSpPr/>
            <p:nvPr/>
          </p:nvSpPr>
          <p:spPr>
            <a:xfrm>
              <a:off x="3255263" y="398678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5" name="object 1385"/>
            <p:cNvSpPr/>
            <p:nvPr/>
          </p:nvSpPr>
          <p:spPr>
            <a:xfrm>
              <a:off x="3272027" y="40035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6" name="object 1386"/>
            <p:cNvSpPr/>
            <p:nvPr/>
          </p:nvSpPr>
          <p:spPr>
            <a:xfrm>
              <a:off x="3255263" y="398678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7" name="object 1387"/>
            <p:cNvSpPr/>
            <p:nvPr/>
          </p:nvSpPr>
          <p:spPr>
            <a:xfrm>
              <a:off x="3256787" y="40035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8" name="object 1388"/>
            <p:cNvSpPr/>
            <p:nvPr/>
          </p:nvSpPr>
          <p:spPr>
            <a:xfrm>
              <a:off x="3307080" y="592378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9" name="object 1389"/>
            <p:cNvSpPr/>
            <p:nvPr/>
          </p:nvSpPr>
          <p:spPr>
            <a:xfrm>
              <a:off x="3323843" y="59405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0" name="object 1390"/>
            <p:cNvSpPr/>
            <p:nvPr/>
          </p:nvSpPr>
          <p:spPr>
            <a:xfrm>
              <a:off x="3307080" y="592378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1" name="object 1391"/>
            <p:cNvSpPr/>
            <p:nvPr/>
          </p:nvSpPr>
          <p:spPr>
            <a:xfrm>
              <a:off x="3308603" y="59405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2" name="object 1392"/>
            <p:cNvSpPr/>
            <p:nvPr/>
          </p:nvSpPr>
          <p:spPr>
            <a:xfrm>
              <a:off x="1859279" y="576224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3" name="object 1393"/>
            <p:cNvSpPr/>
            <p:nvPr/>
          </p:nvSpPr>
          <p:spPr>
            <a:xfrm>
              <a:off x="1874519" y="57790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4" name="object 1394"/>
            <p:cNvSpPr/>
            <p:nvPr/>
          </p:nvSpPr>
          <p:spPr>
            <a:xfrm>
              <a:off x="1859279" y="576224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5" name="object 1395"/>
            <p:cNvSpPr/>
            <p:nvPr/>
          </p:nvSpPr>
          <p:spPr>
            <a:xfrm>
              <a:off x="1859279" y="57790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6" name="object 1396"/>
            <p:cNvSpPr/>
            <p:nvPr/>
          </p:nvSpPr>
          <p:spPr>
            <a:xfrm>
              <a:off x="1699259" y="59436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7" name="object 1397"/>
            <p:cNvSpPr/>
            <p:nvPr/>
          </p:nvSpPr>
          <p:spPr>
            <a:xfrm>
              <a:off x="1716023" y="59603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8" name="object 1398"/>
            <p:cNvSpPr/>
            <p:nvPr/>
          </p:nvSpPr>
          <p:spPr>
            <a:xfrm>
              <a:off x="1699259" y="59436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9" name="object 1399"/>
            <p:cNvSpPr/>
            <p:nvPr/>
          </p:nvSpPr>
          <p:spPr>
            <a:xfrm>
              <a:off x="1700783" y="59603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0" name="object 1400"/>
            <p:cNvSpPr/>
            <p:nvPr/>
          </p:nvSpPr>
          <p:spPr>
            <a:xfrm>
              <a:off x="2100072" y="51374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1" name="object 1401"/>
            <p:cNvSpPr/>
            <p:nvPr/>
          </p:nvSpPr>
          <p:spPr>
            <a:xfrm>
              <a:off x="2116836" y="51541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2" name="object 1402"/>
            <p:cNvSpPr/>
            <p:nvPr/>
          </p:nvSpPr>
          <p:spPr>
            <a:xfrm>
              <a:off x="2100072" y="51374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3" name="object 1403"/>
            <p:cNvSpPr/>
            <p:nvPr/>
          </p:nvSpPr>
          <p:spPr>
            <a:xfrm>
              <a:off x="2101595" y="51541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4" name="object 1404"/>
            <p:cNvSpPr/>
            <p:nvPr/>
          </p:nvSpPr>
          <p:spPr>
            <a:xfrm>
              <a:off x="1466081" y="572566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5" name="object 1405"/>
            <p:cNvSpPr/>
            <p:nvPr/>
          </p:nvSpPr>
          <p:spPr>
            <a:xfrm>
              <a:off x="1482845" y="574243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6" name="object 1406"/>
            <p:cNvSpPr/>
            <p:nvPr/>
          </p:nvSpPr>
          <p:spPr>
            <a:xfrm>
              <a:off x="1466081" y="572566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7" name="object 1407"/>
            <p:cNvSpPr/>
            <p:nvPr/>
          </p:nvSpPr>
          <p:spPr>
            <a:xfrm>
              <a:off x="1466081" y="574243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8" name="object 1408"/>
            <p:cNvSpPr/>
            <p:nvPr/>
          </p:nvSpPr>
          <p:spPr>
            <a:xfrm>
              <a:off x="3128771" y="553973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9" name="object 1409"/>
            <p:cNvSpPr/>
            <p:nvPr/>
          </p:nvSpPr>
          <p:spPr>
            <a:xfrm>
              <a:off x="3145536" y="55565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0" name="object 1410"/>
            <p:cNvSpPr/>
            <p:nvPr/>
          </p:nvSpPr>
          <p:spPr>
            <a:xfrm>
              <a:off x="3128771" y="553973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1" name="object 1411"/>
            <p:cNvSpPr/>
            <p:nvPr/>
          </p:nvSpPr>
          <p:spPr>
            <a:xfrm>
              <a:off x="3130295" y="55565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2" name="object 1412"/>
            <p:cNvSpPr/>
            <p:nvPr/>
          </p:nvSpPr>
          <p:spPr>
            <a:xfrm>
              <a:off x="1171949" y="540410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3" name="object 1413"/>
            <p:cNvSpPr/>
            <p:nvPr/>
          </p:nvSpPr>
          <p:spPr>
            <a:xfrm>
              <a:off x="1188713" y="54208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4" name="object 1414"/>
            <p:cNvSpPr/>
            <p:nvPr/>
          </p:nvSpPr>
          <p:spPr>
            <a:xfrm>
              <a:off x="1171949" y="540410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5" name="object 1415"/>
            <p:cNvSpPr/>
            <p:nvPr/>
          </p:nvSpPr>
          <p:spPr>
            <a:xfrm>
              <a:off x="1171949" y="54208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6" name="object 1416"/>
            <p:cNvSpPr/>
            <p:nvPr/>
          </p:nvSpPr>
          <p:spPr>
            <a:xfrm>
              <a:off x="1258817" y="477316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7" name="object 1417"/>
            <p:cNvSpPr/>
            <p:nvPr/>
          </p:nvSpPr>
          <p:spPr>
            <a:xfrm>
              <a:off x="1275581" y="47899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8" name="object 1418"/>
            <p:cNvSpPr/>
            <p:nvPr/>
          </p:nvSpPr>
          <p:spPr>
            <a:xfrm>
              <a:off x="1258817" y="477316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9" name="object 1419"/>
            <p:cNvSpPr/>
            <p:nvPr/>
          </p:nvSpPr>
          <p:spPr>
            <a:xfrm>
              <a:off x="1260341" y="47899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0" name="object 1420"/>
            <p:cNvSpPr/>
            <p:nvPr/>
          </p:nvSpPr>
          <p:spPr>
            <a:xfrm>
              <a:off x="3665219" y="46649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1" name="object 1421"/>
            <p:cNvSpPr/>
            <p:nvPr/>
          </p:nvSpPr>
          <p:spPr>
            <a:xfrm>
              <a:off x="3681983" y="46817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2" name="object 1422"/>
            <p:cNvSpPr/>
            <p:nvPr/>
          </p:nvSpPr>
          <p:spPr>
            <a:xfrm>
              <a:off x="3665219" y="46649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3" name="object 1423"/>
            <p:cNvSpPr/>
            <p:nvPr/>
          </p:nvSpPr>
          <p:spPr>
            <a:xfrm>
              <a:off x="3665219" y="46817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4" name="object 1424"/>
            <p:cNvSpPr/>
            <p:nvPr/>
          </p:nvSpPr>
          <p:spPr>
            <a:xfrm>
              <a:off x="2651759" y="390753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5" name="object 1425"/>
            <p:cNvSpPr/>
            <p:nvPr/>
          </p:nvSpPr>
          <p:spPr>
            <a:xfrm>
              <a:off x="2668524" y="39243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6" name="object 1426"/>
            <p:cNvSpPr/>
            <p:nvPr/>
          </p:nvSpPr>
          <p:spPr>
            <a:xfrm>
              <a:off x="2651759" y="390753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7" name="object 1427"/>
            <p:cNvSpPr/>
            <p:nvPr/>
          </p:nvSpPr>
          <p:spPr>
            <a:xfrm>
              <a:off x="2653283" y="39243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8" name="object 1428"/>
            <p:cNvSpPr/>
            <p:nvPr/>
          </p:nvSpPr>
          <p:spPr>
            <a:xfrm>
              <a:off x="3430523" y="520903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9" name="object 1429"/>
            <p:cNvSpPr/>
            <p:nvPr/>
          </p:nvSpPr>
          <p:spPr>
            <a:xfrm>
              <a:off x="3447287" y="52257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0" name="object 1430"/>
            <p:cNvSpPr/>
            <p:nvPr/>
          </p:nvSpPr>
          <p:spPr>
            <a:xfrm>
              <a:off x="3430523" y="520903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1" name="object 1431"/>
            <p:cNvSpPr/>
            <p:nvPr/>
          </p:nvSpPr>
          <p:spPr>
            <a:xfrm>
              <a:off x="3432047" y="52257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2" name="object 1432"/>
            <p:cNvSpPr/>
            <p:nvPr/>
          </p:nvSpPr>
          <p:spPr>
            <a:xfrm>
              <a:off x="2077211" y="424433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3" name="object 1433"/>
            <p:cNvSpPr/>
            <p:nvPr/>
          </p:nvSpPr>
          <p:spPr>
            <a:xfrm>
              <a:off x="2093975" y="42611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4" name="object 1434"/>
            <p:cNvSpPr/>
            <p:nvPr/>
          </p:nvSpPr>
          <p:spPr>
            <a:xfrm>
              <a:off x="2077211" y="424433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5" name="object 1435"/>
            <p:cNvSpPr/>
            <p:nvPr/>
          </p:nvSpPr>
          <p:spPr>
            <a:xfrm>
              <a:off x="2077211" y="42611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6" name="object 1436"/>
            <p:cNvSpPr/>
            <p:nvPr/>
          </p:nvSpPr>
          <p:spPr>
            <a:xfrm>
              <a:off x="2020823" y="575767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7" name="object 1437"/>
            <p:cNvSpPr/>
            <p:nvPr/>
          </p:nvSpPr>
          <p:spPr>
            <a:xfrm>
              <a:off x="2037587" y="57744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8" name="object 1438"/>
            <p:cNvSpPr/>
            <p:nvPr/>
          </p:nvSpPr>
          <p:spPr>
            <a:xfrm>
              <a:off x="2020823" y="575767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9" name="object 1439"/>
            <p:cNvSpPr/>
            <p:nvPr/>
          </p:nvSpPr>
          <p:spPr>
            <a:xfrm>
              <a:off x="2022347" y="57744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0" name="object 1440"/>
            <p:cNvSpPr/>
            <p:nvPr/>
          </p:nvSpPr>
          <p:spPr>
            <a:xfrm>
              <a:off x="1827275" y="52852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1" name="object 1441"/>
            <p:cNvSpPr/>
            <p:nvPr/>
          </p:nvSpPr>
          <p:spPr>
            <a:xfrm>
              <a:off x="1844039" y="53019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2" name="object 1442"/>
            <p:cNvSpPr/>
            <p:nvPr/>
          </p:nvSpPr>
          <p:spPr>
            <a:xfrm>
              <a:off x="1827275" y="52852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3" name="object 1443"/>
            <p:cNvSpPr/>
            <p:nvPr/>
          </p:nvSpPr>
          <p:spPr>
            <a:xfrm>
              <a:off x="1827275" y="53019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4" name="object 1444"/>
            <p:cNvSpPr/>
            <p:nvPr/>
          </p:nvSpPr>
          <p:spPr>
            <a:xfrm>
              <a:off x="1243577" y="48844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5" name="object 1445"/>
            <p:cNvSpPr/>
            <p:nvPr/>
          </p:nvSpPr>
          <p:spPr>
            <a:xfrm>
              <a:off x="1260341" y="49011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6" name="object 1446"/>
            <p:cNvSpPr/>
            <p:nvPr/>
          </p:nvSpPr>
          <p:spPr>
            <a:xfrm>
              <a:off x="1243577" y="48844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7" name="object 1447"/>
            <p:cNvSpPr/>
            <p:nvPr/>
          </p:nvSpPr>
          <p:spPr>
            <a:xfrm>
              <a:off x="1243577" y="49011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8" name="object 1448"/>
            <p:cNvSpPr/>
            <p:nvPr/>
          </p:nvSpPr>
          <p:spPr>
            <a:xfrm>
              <a:off x="2827019" y="39624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9" name="object 1449"/>
            <p:cNvSpPr/>
            <p:nvPr/>
          </p:nvSpPr>
          <p:spPr>
            <a:xfrm>
              <a:off x="2843783" y="39791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0" name="object 1450"/>
            <p:cNvSpPr/>
            <p:nvPr/>
          </p:nvSpPr>
          <p:spPr>
            <a:xfrm>
              <a:off x="2827019" y="39624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1" name="object 1451"/>
            <p:cNvSpPr/>
            <p:nvPr/>
          </p:nvSpPr>
          <p:spPr>
            <a:xfrm>
              <a:off x="2828543" y="39791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2" name="object 1452"/>
            <p:cNvSpPr/>
            <p:nvPr/>
          </p:nvSpPr>
          <p:spPr>
            <a:xfrm>
              <a:off x="3645408" y="60944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3" name="object 1453"/>
            <p:cNvSpPr/>
            <p:nvPr/>
          </p:nvSpPr>
          <p:spPr>
            <a:xfrm>
              <a:off x="3662171" y="6111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4" name="object 1454"/>
            <p:cNvSpPr/>
            <p:nvPr/>
          </p:nvSpPr>
          <p:spPr>
            <a:xfrm>
              <a:off x="3645408" y="60944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5" name="object 1455"/>
            <p:cNvSpPr/>
            <p:nvPr/>
          </p:nvSpPr>
          <p:spPr>
            <a:xfrm>
              <a:off x="3645408" y="6111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6" name="object 1456"/>
            <p:cNvSpPr/>
            <p:nvPr/>
          </p:nvSpPr>
          <p:spPr>
            <a:xfrm>
              <a:off x="2542031" y="604723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7" name="object 1457"/>
            <p:cNvSpPr/>
            <p:nvPr/>
          </p:nvSpPr>
          <p:spPr>
            <a:xfrm>
              <a:off x="2557271" y="60639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8" name="object 1458"/>
            <p:cNvSpPr/>
            <p:nvPr/>
          </p:nvSpPr>
          <p:spPr>
            <a:xfrm>
              <a:off x="2542031" y="604723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9" name="object 1459"/>
            <p:cNvSpPr/>
            <p:nvPr/>
          </p:nvSpPr>
          <p:spPr>
            <a:xfrm>
              <a:off x="2542031" y="60639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0" name="object 1460"/>
            <p:cNvSpPr/>
            <p:nvPr/>
          </p:nvSpPr>
          <p:spPr>
            <a:xfrm>
              <a:off x="2898647" y="407365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1" name="object 1461"/>
            <p:cNvSpPr/>
            <p:nvPr/>
          </p:nvSpPr>
          <p:spPr>
            <a:xfrm>
              <a:off x="2915411" y="409041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2" name="object 1462"/>
            <p:cNvSpPr/>
            <p:nvPr/>
          </p:nvSpPr>
          <p:spPr>
            <a:xfrm>
              <a:off x="2898647" y="407365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3" name="object 1463"/>
            <p:cNvSpPr/>
            <p:nvPr/>
          </p:nvSpPr>
          <p:spPr>
            <a:xfrm>
              <a:off x="2898647" y="409041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4" name="object 1464"/>
            <p:cNvSpPr/>
            <p:nvPr/>
          </p:nvSpPr>
          <p:spPr>
            <a:xfrm>
              <a:off x="3621023" y="457809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5" name="object 1465"/>
            <p:cNvSpPr/>
            <p:nvPr/>
          </p:nvSpPr>
          <p:spPr>
            <a:xfrm>
              <a:off x="3637787" y="45948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6" name="object 1466"/>
            <p:cNvSpPr/>
            <p:nvPr/>
          </p:nvSpPr>
          <p:spPr>
            <a:xfrm>
              <a:off x="3621023" y="457809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7" name="object 1467"/>
            <p:cNvSpPr/>
            <p:nvPr/>
          </p:nvSpPr>
          <p:spPr>
            <a:xfrm>
              <a:off x="3622547" y="45948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8" name="object 1468"/>
            <p:cNvSpPr/>
            <p:nvPr/>
          </p:nvSpPr>
          <p:spPr>
            <a:xfrm>
              <a:off x="2628899" y="420166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9" name="object 1469"/>
            <p:cNvSpPr/>
            <p:nvPr/>
          </p:nvSpPr>
          <p:spPr>
            <a:xfrm>
              <a:off x="2645663" y="42169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0" name="object 1470"/>
            <p:cNvSpPr/>
            <p:nvPr/>
          </p:nvSpPr>
          <p:spPr>
            <a:xfrm>
              <a:off x="2628899" y="420166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1" name="object 1471"/>
            <p:cNvSpPr/>
            <p:nvPr/>
          </p:nvSpPr>
          <p:spPr>
            <a:xfrm>
              <a:off x="2628899" y="42169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2" name="object 1472"/>
            <p:cNvSpPr/>
            <p:nvPr/>
          </p:nvSpPr>
          <p:spPr>
            <a:xfrm>
              <a:off x="3585971" y="439521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3" name="object 1473"/>
            <p:cNvSpPr/>
            <p:nvPr/>
          </p:nvSpPr>
          <p:spPr>
            <a:xfrm>
              <a:off x="3602736" y="44119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4" name="object 1474"/>
            <p:cNvSpPr/>
            <p:nvPr/>
          </p:nvSpPr>
          <p:spPr>
            <a:xfrm>
              <a:off x="3585971" y="439521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5" name="object 1475"/>
            <p:cNvSpPr/>
            <p:nvPr/>
          </p:nvSpPr>
          <p:spPr>
            <a:xfrm>
              <a:off x="3585971" y="44119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6" name="object 1476"/>
            <p:cNvSpPr/>
            <p:nvPr/>
          </p:nvSpPr>
          <p:spPr>
            <a:xfrm>
              <a:off x="3628643" y="395935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7" name="object 1477"/>
            <p:cNvSpPr/>
            <p:nvPr/>
          </p:nvSpPr>
          <p:spPr>
            <a:xfrm>
              <a:off x="3645408" y="397459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8" name="object 1478"/>
            <p:cNvSpPr/>
            <p:nvPr/>
          </p:nvSpPr>
          <p:spPr>
            <a:xfrm>
              <a:off x="3628643" y="395935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9" name="object 1479"/>
            <p:cNvSpPr/>
            <p:nvPr/>
          </p:nvSpPr>
          <p:spPr>
            <a:xfrm>
              <a:off x="3630167" y="397459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0" name="object 1480"/>
            <p:cNvSpPr/>
            <p:nvPr/>
          </p:nvSpPr>
          <p:spPr>
            <a:xfrm>
              <a:off x="1815083" y="530504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1" name="object 1481"/>
            <p:cNvSpPr/>
            <p:nvPr/>
          </p:nvSpPr>
          <p:spPr>
            <a:xfrm>
              <a:off x="1831847" y="53218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2" name="object 1482"/>
            <p:cNvSpPr/>
            <p:nvPr/>
          </p:nvSpPr>
          <p:spPr>
            <a:xfrm>
              <a:off x="1815083" y="530504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3" name="object 1483"/>
            <p:cNvSpPr/>
            <p:nvPr/>
          </p:nvSpPr>
          <p:spPr>
            <a:xfrm>
              <a:off x="1815083" y="53218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4" name="object 1484"/>
            <p:cNvSpPr/>
            <p:nvPr/>
          </p:nvSpPr>
          <p:spPr>
            <a:xfrm>
              <a:off x="3665219" y="521360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5" name="object 1485"/>
            <p:cNvSpPr/>
            <p:nvPr/>
          </p:nvSpPr>
          <p:spPr>
            <a:xfrm>
              <a:off x="3681983" y="52303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6" name="object 1486"/>
            <p:cNvSpPr/>
            <p:nvPr/>
          </p:nvSpPr>
          <p:spPr>
            <a:xfrm>
              <a:off x="3665219" y="521360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7" name="object 1487"/>
            <p:cNvSpPr/>
            <p:nvPr/>
          </p:nvSpPr>
          <p:spPr>
            <a:xfrm>
              <a:off x="3665219" y="52303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8" name="object 1488"/>
            <p:cNvSpPr/>
            <p:nvPr/>
          </p:nvSpPr>
          <p:spPr>
            <a:xfrm>
              <a:off x="3307080" y="559155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9" name="object 1489"/>
            <p:cNvSpPr/>
            <p:nvPr/>
          </p:nvSpPr>
          <p:spPr>
            <a:xfrm>
              <a:off x="3323843" y="56067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0" name="object 1490"/>
            <p:cNvSpPr/>
            <p:nvPr/>
          </p:nvSpPr>
          <p:spPr>
            <a:xfrm>
              <a:off x="3307080" y="559155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1" name="object 1491"/>
            <p:cNvSpPr/>
            <p:nvPr/>
          </p:nvSpPr>
          <p:spPr>
            <a:xfrm>
              <a:off x="3308603" y="56067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2" name="object 1492"/>
            <p:cNvSpPr/>
            <p:nvPr/>
          </p:nvSpPr>
          <p:spPr>
            <a:xfrm>
              <a:off x="2485643" y="50352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3" name="object 1493"/>
            <p:cNvSpPr/>
            <p:nvPr/>
          </p:nvSpPr>
          <p:spPr>
            <a:xfrm>
              <a:off x="2502407" y="50520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4" name="object 1494"/>
            <p:cNvSpPr/>
            <p:nvPr/>
          </p:nvSpPr>
          <p:spPr>
            <a:xfrm>
              <a:off x="2485643" y="50352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5" name="object 1495"/>
            <p:cNvSpPr/>
            <p:nvPr/>
          </p:nvSpPr>
          <p:spPr>
            <a:xfrm>
              <a:off x="2487167" y="50520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6" name="object 1496"/>
            <p:cNvSpPr/>
            <p:nvPr/>
          </p:nvSpPr>
          <p:spPr>
            <a:xfrm>
              <a:off x="3323843" y="617829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7" name="object 1497"/>
            <p:cNvSpPr/>
            <p:nvPr/>
          </p:nvSpPr>
          <p:spPr>
            <a:xfrm>
              <a:off x="3340608" y="619506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8" name="object 1498"/>
            <p:cNvSpPr/>
            <p:nvPr/>
          </p:nvSpPr>
          <p:spPr>
            <a:xfrm>
              <a:off x="3323843" y="617829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9" name="object 1499"/>
            <p:cNvSpPr/>
            <p:nvPr/>
          </p:nvSpPr>
          <p:spPr>
            <a:xfrm>
              <a:off x="3323843" y="619506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0" name="object 1500"/>
            <p:cNvSpPr/>
            <p:nvPr/>
          </p:nvSpPr>
          <p:spPr>
            <a:xfrm>
              <a:off x="2973324" y="414527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1" name="object 1501"/>
            <p:cNvSpPr/>
            <p:nvPr/>
          </p:nvSpPr>
          <p:spPr>
            <a:xfrm>
              <a:off x="2990087" y="41620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2" name="object 1502"/>
            <p:cNvSpPr/>
            <p:nvPr/>
          </p:nvSpPr>
          <p:spPr>
            <a:xfrm>
              <a:off x="2973324" y="414527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3" name="object 1503"/>
            <p:cNvSpPr/>
            <p:nvPr/>
          </p:nvSpPr>
          <p:spPr>
            <a:xfrm>
              <a:off x="2974847" y="41620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4" name="object 1504"/>
            <p:cNvSpPr/>
            <p:nvPr/>
          </p:nvSpPr>
          <p:spPr>
            <a:xfrm>
              <a:off x="3477767" y="542848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5" name="object 1505"/>
            <p:cNvSpPr/>
            <p:nvPr/>
          </p:nvSpPr>
          <p:spPr>
            <a:xfrm>
              <a:off x="3494531" y="54452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6" name="object 1506"/>
            <p:cNvSpPr/>
            <p:nvPr/>
          </p:nvSpPr>
          <p:spPr>
            <a:xfrm>
              <a:off x="3477767" y="542848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7" name="object 1507"/>
            <p:cNvSpPr/>
            <p:nvPr/>
          </p:nvSpPr>
          <p:spPr>
            <a:xfrm>
              <a:off x="3479291" y="54452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8" name="object 1508"/>
            <p:cNvSpPr/>
            <p:nvPr/>
          </p:nvSpPr>
          <p:spPr>
            <a:xfrm>
              <a:off x="2609087" y="574547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9" name="object 1509"/>
            <p:cNvSpPr/>
            <p:nvPr/>
          </p:nvSpPr>
          <p:spPr>
            <a:xfrm>
              <a:off x="2625851" y="57622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0" name="object 1510"/>
            <p:cNvSpPr/>
            <p:nvPr/>
          </p:nvSpPr>
          <p:spPr>
            <a:xfrm>
              <a:off x="2609087" y="574547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1" name="object 1511"/>
            <p:cNvSpPr/>
            <p:nvPr/>
          </p:nvSpPr>
          <p:spPr>
            <a:xfrm>
              <a:off x="2609087" y="57622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2" name="object 1512"/>
            <p:cNvSpPr/>
            <p:nvPr/>
          </p:nvSpPr>
          <p:spPr>
            <a:xfrm>
              <a:off x="2923031" y="553973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3" name="object 1513"/>
            <p:cNvSpPr/>
            <p:nvPr/>
          </p:nvSpPr>
          <p:spPr>
            <a:xfrm>
              <a:off x="2939795" y="55565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4" name="object 1514"/>
            <p:cNvSpPr/>
            <p:nvPr/>
          </p:nvSpPr>
          <p:spPr>
            <a:xfrm>
              <a:off x="2923031" y="553973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5" name="object 1515"/>
            <p:cNvSpPr/>
            <p:nvPr/>
          </p:nvSpPr>
          <p:spPr>
            <a:xfrm>
              <a:off x="2923031" y="55565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6" name="object 1516"/>
            <p:cNvSpPr/>
            <p:nvPr/>
          </p:nvSpPr>
          <p:spPr>
            <a:xfrm>
              <a:off x="1080509" y="39791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7" name="object 1517"/>
            <p:cNvSpPr/>
            <p:nvPr/>
          </p:nvSpPr>
          <p:spPr>
            <a:xfrm>
              <a:off x="1097273" y="3995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8" name="object 1518"/>
            <p:cNvSpPr/>
            <p:nvPr/>
          </p:nvSpPr>
          <p:spPr>
            <a:xfrm>
              <a:off x="1080509" y="39791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9" name="object 1519"/>
            <p:cNvSpPr/>
            <p:nvPr/>
          </p:nvSpPr>
          <p:spPr>
            <a:xfrm>
              <a:off x="1080509" y="3995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0" name="object 1520"/>
            <p:cNvSpPr/>
            <p:nvPr/>
          </p:nvSpPr>
          <p:spPr>
            <a:xfrm>
              <a:off x="3153155" y="470153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1" name="object 1521"/>
            <p:cNvSpPr/>
            <p:nvPr/>
          </p:nvSpPr>
          <p:spPr>
            <a:xfrm>
              <a:off x="3169919" y="47183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2" name="object 1522"/>
            <p:cNvSpPr/>
            <p:nvPr/>
          </p:nvSpPr>
          <p:spPr>
            <a:xfrm>
              <a:off x="3153155" y="470153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3" name="object 1523"/>
            <p:cNvSpPr/>
            <p:nvPr/>
          </p:nvSpPr>
          <p:spPr>
            <a:xfrm>
              <a:off x="3153155" y="47183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4" name="object 1524"/>
            <p:cNvSpPr/>
            <p:nvPr/>
          </p:nvSpPr>
          <p:spPr>
            <a:xfrm>
              <a:off x="1496561" y="554736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5" name="object 1525"/>
            <p:cNvSpPr/>
            <p:nvPr/>
          </p:nvSpPr>
          <p:spPr>
            <a:xfrm>
              <a:off x="1513325" y="55641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6" name="object 1526"/>
            <p:cNvSpPr/>
            <p:nvPr/>
          </p:nvSpPr>
          <p:spPr>
            <a:xfrm>
              <a:off x="1496561" y="554736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7" name="object 1527"/>
            <p:cNvSpPr/>
            <p:nvPr/>
          </p:nvSpPr>
          <p:spPr>
            <a:xfrm>
              <a:off x="1498085" y="55641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8" name="object 1528"/>
            <p:cNvSpPr/>
            <p:nvPr/>
          </p:nvSpPr>
          <p:spPr>
            <a:xfrm>
              <a:off x="2584703" y="548335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9" name="object 1529"/>
            <p:cNvSpPr/>
            <p:nvPr/>
          </p:nvSpPr>
          <p:spPr>
            <a:xfrm>
              <a:off x="2601467" y="55001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0" name="object 1530"/>
            <p:cNvSpPr/>
            <p:nvPr/>
          </p:nvSpPr>
          <p:spPr>
            <a:xfrm>
              <a:off x="2584703" y="548335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1" name="object 1531"/>
            <p:cNvSpPr/>
            <p:nvPr/>
          </p:nvSpPr>
          <p:spPr>
            <a:xfrm>
              <a:off x="2586227" y="55001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2" name="object 1532"/>
            <p:cNvSpPr/>
            <p:nvPr/>
          </p:nvSpPr>
          <p:spPr>
            <a:xfrm>
              <a:off x="2505455" y="516635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3" name="object 1533"/>
            <p:cNvSpPr/>
            <p:nvPr/>
          </p:nvSpPr>
          <p:spPr>
            <a:xfrm>
              <a:off x="2522219" y="51831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4" name="object 1534"/>
            <p:cNvSpPr/>
            <p:nvPr/>
          </p:nvSpPr>
          <p:spPr>
            <a:xfrm>
              <a:off x="2505455" y="516635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5" name="object 1535"/>
            <p:cNvSpPr/>
            <p:nvPr/>
          </p:nvSpPr>
          <p:spPr>
            <a:xfrm>
              <a:off x="2506979" y="51831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6" name="object 1536"/>
            <p:cNvSpPr/>
            <p:nvPr/>
          </p:nvSpPr>
          <p:spPr>
            <a:xfrm>
              <a:off x="1862327" y="411327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7" name="object 1537"/>
            <p:cNvSpPr/>
            <p:nvPr/>
          </p:nvSpPr>
          <p:spPr>
            <a:xfrm>
              <a:off x="1879091" y="41300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8" name="object 1538"/>
            <p:cNvSpPr/>
            <p:nvPr/>
          </p:nvSpPr>
          <p:spPr>
            <a:xfrm>
              <a:off x="1862327" y="411327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9" name="object 1539"/>
            <p:cNvSpPr/>
            <p:nvPr/>
          </p:nvSpPr>
          <p:spPr>
            <a:xfrm>
              <a:off x="1863851" y="41300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0" name="object 1540"/>
            <p:cNvSpPr/>
            <p:nvPr/>
          </p:nvSpPr>
          <p:spPr>
            <a:xfrm>
              <a:off x="2982467" y="54406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1" name="object 1541"/>
            <p:cNvSpPr/>
            <p:nvPr/>
          </p:nvSpPr>
          <p:spPr>
            <a:xfrm>
              <a:off x="2999231" y="54559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2" name="object 1542"/>
            <p:cNvSpPr/>
            <p:nvPr/>
          </p:nvSpPr>
          <p:spPr>
            <a:xfrm>
              <a:off x="2982467" y="54406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3" name="object 1543"/>
            <p:cNvSpPr/>
            <p:nvPr/>
          </p:nvSpPr>
          <p:spPr>
            <a:xfrm>
              <a:off x="2982467" y="54559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4" name="object 1544"/>
            <p:cNvSpPr/>
            <p:nvPr/>
          </p:nvSpPr>
          <p:spPr>
            <a:xfrm>
              <a:off x="3697223" y="53248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5" name="object 1545"/>
            <p:cNvSpPr/>
            <p:nvPr/>
          </p:nvSpPr>
          <p:spPr>
            <a:xfrm>
              <a:off x="3712463" y="5341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6" name="object 1546"/>
            <p:cNvSpPr/>
            <p:nvPr/>
          </p:nvSpPr>
          <p:spPr>
            <a:xfrm>
              <a:off x="3697223" y="53248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7" name="object 1547"/>
            <p:cNvSpPr/>
            <p:nvPr/>
          </p:nvSpPr>
          <p:spPr>
            <a:xfrm>
              <a:off x="3697223" y="5341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8" name="object 1548"/>
            <p:cNvSpPr/>
            <p:nvPr/>
          </p:nvSpPr>
          <p:spPr>
            <a:xfrm>
              <a:off x="2542031" y="43875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9" name="object 1549"/>
            <p:cNvSpPr/>
            <p:nvPr/>
          </p:nvSpPr>
          <p:spPr>
            <a:xfrm>
              <a:off x="2557271" y="44043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0" name="object 1550"/>
            <p:cNvSpPr/>
            <p:nvPr/>
          </p:nvSpPr>
          <p:spPr>
            <a:xfrm>
              <a:off x="2542031" y="43875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1" name="object 1551"/>
            <p:cNvSpPr/>
            <p:nvPr/>
          </p:nvSpPr>
          <p:spPr>
            <a:xfrm>
              <a:off x="2542031" y="44043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2" name="object 1552"/>
            <p:cNvSpPr/>
            <p:nvPr/>
          </p:nvSpPr>
          <p:spPr>
            <a:xfrm>
              <a:off x="1731263" y="466191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3" name="object 1553"/>
            <p:cNvSpPr/>
            <p:nvPr/>
          </p:nvSpPr>
          <p:spPr>
            <a:xfrm>
              <a:off x="1748027" y="467868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4" name="object 1554"/>
            <p:cNvSpPr/>
            <p:nvPr/>
          </p:nvSpPr>
          <p:spPr>
            <a:xfrm>
              <a:off x="1731263" y="466191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5" name="object 1555"/>
            <p:cNvSpPr/>
            <p:nvPr/>
          </p:nvSpPr>
          <p:spPr>
            <a:xfrm>
              <a:off x="1732787" y="467868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6" name="object 1556"/>
            <p:cNvSpPr/>
            <p:nvPr/>
          </p:nvSpPr>
          <p:spPr>
            <a:xfrm>
              <a:off x="1060697" y="618591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7" name="object 1557"/>
            <p:cNvSpPr/>
            <p:nvPr/>
          </p:nvSpPr>
          <p:spPr>
            <a:xfrm>
              <a:off x="1077461" y="62026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8" name="object 1558"/>
            <p:cNvSpPr/>
            <p:nvPr/>
          </p:nvSpPr>
          <p:spPr>
            <a:xfrm>
              <a:off x="1060697" y="618591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9" name="object 1559"/>
            <p:cNvSpPr/>
            <p:nvPr/>
          </p:nvSpPr>
          <p:spPr>
            <a:xfrm>
              <a:off x="1060697" y="62026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0" name="object 1560"/>
            <p:cNvSpPr/>
            <p:nvPr/>
          </p:nvSpPr>
          <p:spPr>
            <a:xfrm>
              <a:off x="3144011" y="599541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1" name="object 1561"/>
            <p:cNvSpPr/>
            <p:nvPr/>
          </p:nvSpPr>
          <p:spPr>
            <a:xfrm>
              <a:off x="3160775" y="60121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2" name="object 1562"/>
            <p:cNvSpPr/>
            <p:nvPr/>
          </p:nvSpPr>
          <p:spPr>
            <a:xfrm>
              <a:off x="3144011" y="599541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3" name="object 1563"/>
            <p:cNvSpPr/>
            <p:nvPr/>
          </p:nvSpPr>
          <p:spPr>
            <a:xfrm>
              <a:off x="3145536" y="60121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4" name="object 1564"/>
            <p:cNvSpPr/>
            <p:nvPr/>
          </p:nvSpPr>
          <p:spPr>
            <a:xfrm>
              <a:off x="1021073" y="561441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5" name="object 1565"/>
            <p:cNvSpPr/>
            <p:nvPr/>
          </p:nvSpPr>
          <p:spPr>
            <a:xfrm>
              <a:off x="1037837" y="56311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6" name="object 1566"/>
            <p:cNvSpPr/>
            <p:nvPr/>
          </p:nvSpPr>
          <p:spPr>
            <a:xfrm>
              <a:off x="1021073" y="561441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7" name="object 1567"/>
            <p:cNvSpPr/>
            <p:nvPr/>
          </p:nvSpPr>
          <p:spPr>
            <a:xfrm>
              <a:off x="1021073" y="56311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8" name="object 1568"/>
            <p:cNvSpPr/>
            <p:nvPr/>
          </p:nvSpPr>
          <p:spPr>
            <a:xfrm>
              <a:off x="1751075" y="558698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9" name="object 1569"/>
            <p:cNvSpPr/>
            <p:nvPr/>
          </p:nvSpPr>
          <p:spPr>
            <a:xfrm>
              <a:off x="1767839" y="56037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0" name="object 1570"/>
            <p:cNvSpPr/>
            <p:nvPr/>
          </p:nvSpPr>
          <p:spPr>
            <a:xfrm>
              <a:off x="1751075" y="558698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1" name="object 1571"/>
            <p:cNvSpPr/>
            <p:nvPr/>
          </p:nvSpPr>
          <p:spPr>
            <a:xfrm>
              <a:off x="1752599" y="56037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2" name="object 1572"/>
            <p:cNvSpPr/>
            <p:nvPr/>
          </p:nvSpPr>
          <p:spPr>
            <a:xfrm>
              <a:off x="2557271" y="593597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3" name="object 1573"/>
            <p:cNvSpPr/>
            <p:nvPr/>
          </p:nvSpPr>
          <p:spPr>
            <a:xfrm>
              <a:off x="2574035" y="59527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4" name="object 1574"/>
            <p:cNvSpPr/>
            <p:nvPr/>
          </p:nvSpPr>
          <p:spPr>
            <a:xfrm>
              <a:off x="2557271" y="593597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5" name="object 1575"/>
            <p:cNvSpPr/>
            <p:nvPr/>
          </p:nvSpPr>
          <p:spPr>
            <a:xfrm>
              <a:off x="2557271" y="59527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6" name="object 1576"/>
            <p:cNvSpPr/>
            <p:nvPr/>
          </p:nvSpPr>
          <p:spPr>
            <a:xfrm>
              <a:off x="1389881" y="504291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7" name="object 1577"/>
            <p:cNvSpPr/>
            <p:nvPr/>
          </p:nvSpPr>
          <p:spPr>
            <a:xfrm>
              <a:off x="1406645" y="505968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8" name="object 1578"/>
            <p:cNvSpPr/>
            <p:nvPr/>
          </p:nvSpPr>
          <p:spPr>
            <a:xfrm>
              <a:off x="1389881" y="504291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9" name="object 1579"/>
            <p:cNvSpPr/>
            <p:nvPr/>
          </p:nvSpPr>
          <p:spPr>
            <a:xfrm>
              <a:off x="1391405" y="505968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0" name="object 1580"/>
            <p:cNvSpPr/>
            <p:nvPr/>
          </p:nvSpPr>
          <p:spPr>
            <a:xfrm>
              <a:off x="2263139" y="509778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1" name="object 1581"/>
            <p:cNvSpPr/>
            <p:nvPr/>
          </p:nvSpPr>
          <p:spPr>
            <a:xfrm>
              <a:off x="2279903" y="51145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2" name="object 1582"/>
            <p:cNvSpPr/>
            <p:nvPr/>
          </p:nvSpPr>
          <p:spPr>
            <a:xfrm>
              <a:off x="2263139" y="509778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3" name="object 1583"/>
            <p:cNvSpPr/>
            <p:nvPr/>
          </p:nvSpPr>
          <p:spPr>
            <a:xfrm>
              <a:off x="2264663" y="51145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4" name="object 1584"/>
            <p:cNvSpPr/>
            <p:nvPr/>
          </p:nvSpPr>
          <p:spPr>
            <a:xfrm>
              <a:off x="1402073" y="494690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5" name="object 1585"/>
            <p:cNvSpPr/>
            <p:nvPr/>
          </p:nvSpPr>
          <p:spPr>
            <a:xfrm>
              <a:off x="1418837" y="49636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6" name="object 1586"/>
            <p:cNvSpPr/>
            <p:nvPr/>
          </p:nvSpPr>
          <p:spPr>
            <a:xfrm>
              <a:off x="1402073" y="494690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7" name="object 1587"/>
            <p:cNvSpPr/>
            <p:nvPr/>
          </p:nvSpPr>
          <p:spPr>
            <a:xfrm>
              <a:off x="1402073" y="49636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8" name="object 1588"/>
            <p:cNvSpPr/>
            <p:nvPr/>
          </p:nvSpPr>
          <p:spPr>
            <a:xfrm>
              <a:off x="3482339" y="401421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9" name="object 1589"/>
            <p:cNvSpPr/>
            <p:nvPr/>
          </p:nvSpPr>
          <p:spPr>
            <a:xfrm>
              <a:off x="3499103" y="40309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0" name="object 1590"/>
            <p:cNvSpPr/>
            <p:nvPr/>
          </p:nvSpPr>
          <p:spPr>
            <a:xfrm>
              <a:off x="3482339" y="401421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1" name="object 1591"/>
            <p:cNvSpPr/>
            <p:nvPr/>
          </p:nvSpPr>
          <p:spPr>
            <a:xfrm>
              <a:off x="3482339" y="40309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2" name="object 1592"/>
            <p:cNvSpPr/>
            <p:nvPr/>
          </p:nvSpPr>
          <p:spPr>
            <a:xfrm>
              <a:off x="2557271" y="605485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3" name="object 1593"/>
            <p:cNvSpPr/>
            <p:nvPr/>
          </p:nvSpPr>
          <p:spPr>
            <a:xfrm>
              <a:off x="2574035" y="60716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4" name="object 1594"/>
            <p:cNvSpPr/>
            <p:nvPr/>
          </p:nvSpPr>
          <p:spPr>
            <a:xfrm>
              <a:off x="2557271" y="605485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5" name="object 1595"/>
            <p:cNvSpPr/>
            <p:nvPr/>
          </p:nvSpPr>
          <p:spPr>
            <a:xfrm>
              <a:off x="2557271" y="60716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6" name="object 1596"/>
            <p:cNvSpPr/>
            <p:nvPr/>
          </p:nvSpPr>
          <p:spPr>
            <a:xfrm>
              <a:off x="2656331" y="60045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7" name="object 1597"/>
            <p:cNvSpPr/>
            <p:nvPr/>
          </p:nvSpPr>
          <p:spPr>
            <a:xfrm>
              <a:off x="2673096" y="60198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8" name="object 1598"/>
            <p:cNvSpPr/>
            <p:nvPr/>
          </p:nvSpPr>
          <p:spPr>
            <a:xfrm>
              <a:off x="2656331" y="60045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9" name="object 1599"/>
            <p:cNvSpPr/>
            <p:nvPr/>
          </p:nvSpPr>
          <p:spPr>
            <a:xfrm>
              <a:off x="2657855" y="60198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0" name="object 1600"/>
            <p:cNvSpPr/>
            <p:nvPr/>
          </p:nvSpPr>
          <p:spPr>
            <a:xfrm>
              <a:off x="2500883" y="432358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1" name="object 1601"/>
            <p:cNvSpPr/>
            <p:nvPr/>
          </p:nvSpPr>
          <p:spPr>
            <a:xfrm>
              <a:off x="2517647" y="43403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2" name="object 1602"/>
            <p:cNvSpPr/>
            <p:nvPr/>
          </p:nvSpPr>
          <p:spPr>
            <a:xfrm>
              <a:off x="2500883" y="432358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3" name="object 1603"/>
            <p:cNvSpPr/>
            <p:nvPr/>
          </p:nvSpPr>
          <p:spPr>
            <a:xfrm>
              <a:off x="2502407" y="43403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4" name="object 1604"/>
            <p:cNvSpPr/>
            <p:nvPr/>
          </p:nvSpPr>
          <p:spPr>
            <a:xfrm>
              <a:off x="3435095" y="50109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5" name="object 1605"/>
            <p:cNvSpPr/>
            <p:nvPr/>
          </p:nvSpPr>
          <p:spPr>
            <a:xfrm>
              <a:off x="3451859" y="50276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6" name="object 1606"/>
            <p:cNvSpPr/>
            <p:nvPr/>
          </p:nvSpPr>
          <p:spPr>
            <a:xfrm>
              <a:off x="3435095" y="50109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7" name="object 1607"/>
            <p:cNvSpPr/>
            <p:nvPr/>
          </p:nvSpPr>
          <p:spPr>
            <a:xfrm>
              <a:off x="3435095" y="50276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8" name="object 1608"/>
            <p:cNvSpPr/>
            <p:nvPr/>
          </p:nvSpPr>
          <p:spPr>
            <a:xfrm>
              <a:off x="2438400" y="528980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9" name="object 1609"/>
            <p:cNvSpPr/>
            <p:nvPr/>
          </p:nvSpPr>
          <p:spPr>
            <a:xfrm>
              <a:off x="2455163" y="53050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0" name="object 1610"/>
            <p:cNvSpPr/>
            <p:nvPr/>
          </p:nvSpPr>
          <p:spPr>
            <a:xfrm>
              <a:off x="2438400" y="528980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1" name="object 1611"/>
            <p:cNvSpPr/>
            <p:nvPr/>
          </p:nvSpPr>
          <p:spPr>
            <a:xfrm>
              <a:off x="2438400" y="53050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2" name="object 1612"/>
            <p:cNvSpPr/>
            <p:nvPr/>
          </p:nvSpPr>
          <p:spPr>
            <a:xfrm>
              <a:off x="3084575" y="592378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3" name="object 1613"/>
            <p:cNvSpPr/>
            <p:nvPr/>
          </p:nvSpPr>
          <p:spPr>
            <a:xfrm>
              <a:off x="3101339" y="59405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4" name="object 1614"/>
            <p:cNvSpPr/>
            <p:nvPr/>
          </p:nvSpPr>
          <p:spPr>
            <a:xfrm>
              <a:off x="3084575" y="592378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5" name="object 1615"/>
            <p:cNvSpPr/>
            <p:nvPr/>
          </p:nvSpPr>
          <p:spPr>
            <a:xfrm>
              <a:off x="3086099" y="59405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6" name="object 1616"/>
            <p:cNvSpPr/>
            <p:nvPr/>
          </p:nvSpPr>
          <p:spPr>
            <a:xfrm>
              <a:off x="3430523" y="46695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7" name="object 1617"/>
            <p:cNvSpPr/>
            <p:nvPr/>
          </p:nvSpPr>
          <p:spPr>
            <a:xfrm>
              <a:off x="3447287" y="46863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8" name="object 1618"/>
            <p:cNvSpPr/>
            <p:nvPr/>
          </p:nvSpPr>
          <p:spPr>
            <a:xfrm>
              <a:off x="3430523" y="46695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9" name="object 1619"/>
            <p:cNvSpPr/>
            <p:nvPr/>
          </p:nvSpPr>
          <p:spPr>
            <a:xfrm>
              <a:off x="3432047" y="46863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0" name="object 1620"/>
            <p:cNvSpPr/>
            <p:nvPr/>
          </p:nvSpPr>
          <p:spPr>
            <a:xfrm>
              <a:off x="1322825" y="55915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1" name="object 1621"/>
            <p:cNvSpPr/>
            <p:nvPr/>
          </p:nvSpPr>
          <p:spPr>
            <a:xfrm>
              <a:off x="1339589" y="56067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2" name="object 1622"/>
            <p:cNvSpPr/>
            <p:nvPr/>
          </p:nvSpPr>
          <p:spPr>
            <a:xfrm>
              <a:off x="1322825" y="55915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3" name="object 1623"/>
            <p:cNvSpPr/>
            <p:nvPr/>
          </p:nvSpPr>
          <p:spPr>
            <a:xfrm>
              <a:off x="1322825" y="56067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4" name="object 1624"/>
            <p:cNvSpPr/>
            <p:nvPr/>
          </p:nvSpPr>
          <p:spPr>
            <a:xfrm>
              <a:off x="2228087" y="498348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5" name="object 1625"/>
            <p:cNvSpPr/>
            <p:nvPr/>
          </p:nvSpPr>
          <p:spPr>
            <a:xfrm>
              <a:off x="2244851" y="50002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6" name="object 1626"/>
            <p:cNvSpPr/>
            <p:nvPr/>
          </p:nvSpPr>
          <p:spPr>
            <a:xfrm>
              <a:off x="2228087" y="498348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7" name="object 1627"/>
            <p:cNvSpPr/>
            <p:nvPr/>
          </p:nvSpPr>
          <p:spPr>
            <a:xfrm>
              <a:off x="2228087" y="50002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8" name="object 1628"/>
            <p:cNvSpPr/>
            <p:nvPr/>
          </p:nvSpPr>
          <p:spPr>
            <a:xfrm>
              <a:off x="1807463" y="611886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9" name="object 1629"/>
            <p:cNvSpPr/>
            <p:nvPr/>
          </p:nvSpPr>
          <p:spPr>
            <a:xfrm>
              <a:off x="1824227" y="61356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0" name="object 1630"/>
            <p:cNvSpPr/>
            <p:nvPr/>
          </p:nvSpPr>
          <p:spPr>
            <a:xfrm>
              <a:off x="1807463" y="611886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1" name="object 1631"/>
            <p:cNvSpPr/>
            <p:nvPr/>
          </p:nvSpPr>
          <p:spPr>
            <a:xfrm>
              <a:off x="1807463" y="61356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2" name="object 1632"/>
            <p:cNvSpPr/>
            <p:nvPr/>
          </p:nvSpPr>
          <p:spPr>
            <a:xfrm>
              <a:off x="3462527" y="39471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3" name="object 1633"/>
            <p:cNvSpPr/>
            <p:nvPr/>
          </p:nvSpPr>
          <p:spPr>
            <a:xfrm>
              <a:off x="3479291" y="39639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4" name="object 1634"/>
            <p:cNvSpPr/>
            <p:nvPr/>
          </p:nvSpPr>
          <p:spPr>
            <a:xfrm>
              <a:off x="3462527" y="39471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5" name="object 1635"/>
            <p:cNvSpPr/>
            <p:nvPr/>
          </p:nvSpPr>
          <p:spPr>
            <a:xfrm>
              <a:off x="3462527" y="39639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6" name="object 1636"/>
            <p:cNvSpPr/>
            <p:nvPr/>
          </p:nvSpPr>
          <p:spPr>
            <a:xfrm>
              <a:off x="1187189" y="401878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7" name="object 1637"/>
            <p:cNvSpPr/>
            <p:nvPr/>
          </p:nvSpPr>
          <p:spPr>
            <a:xfrm>
              <a:off x="1203953" y="40355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8" name="object 1638"/>
            <p:cNvSpPr/>
            <p:nvPr/>
          </p:nvSpPr>
          <p:spPr>
            <a:xfrm>
              <a:off x="1187189" y="401878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9" name="object 1639"/>
            <p:cNvSpPr/>
            <p:nvPr/>
          </p:nvSpPr>
          <p:spPr>
            <a:xfrm>
              <a:off x="1188713" y="40355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0" name="object 1640"/>
            <p:cNvSpPr/>
            <p:nvPr/>
          </p:nvSpPr>
          <p:spPr>
            <a:xfrm>
              <a:off x="2732531" y="4978908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1" name="object 1641"/>
            <p:cNvSpPr/>
            <p:nvPr/>
          </p:nvSpPr>
          <p:spPr>
            <a:xfrm>
              <a:off x="2747771" y="49956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2" name="object 1642"/>
            <p:cNvSpPr/>
            <p:nvPr/>
          </p:nvSpPr>
          <p:spPr>
            <a:xfrm>
              <a:off x="2732531" y="4978908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3" name="object 1643"/>
            <p:cNvSpPr/>
            <p:nvPr/>
          </p:nvSpPr>
          <p:spPr>
            <a:xfrm>
              <a:off x="2732531" y="49956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4" name="object 1644"/>
            <p:cNvSpPr/>
            <p:nvPr/>
          </p:nvSpPr>
          <p:spPr>
            <a:xfrm>
              <a:off x="1973579" y="473354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5" name="object 1645"/>
            <p:cNvSpPr/>
            <p:nvPr/>
          </p:nvSpPr>
          <p:spPr>
            <a:xfrm>
              <a:off x="1990343" y="47503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6" name="object 1646"/>
            <p:cNvSpPr/>
            <p:nvPr/>
          </p:nvSpPr>
          <p:spPr>
            <a:xfrm>
              <a:off x="1973579" y="473354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7" name="object 1647"/>
            <p:cNvSpPr/>
            <p:nvPr/>
          </p:nvSpPr>
          <p:spPr>
            <a:xfrm>
              <a:off x="1975103" y="47503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8" name="object 1648"/>
            <p:cNvSpPr/>
            <p:nvPr/>
          </p:nvSpPr>
          <p:spPr>
            <a:xfrm>
              <a:off x="1763267" y="42214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9" name="object 1649"/>
            <p:cNvSpPr/>
            <p:nvPr/>
          </p:nvSpPr>
          <p:spPr>
            <a:xfrm>
              <a:off x="1780031" y="42367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0" name="object 1650"/>
            <p:cNvSpPr/>
            <p:nvPr/>
          </p:nvSpPr>
          <p:spPr>
            <a:xfrm>
              <a:off x="1763267" y="42214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1" name="object 1651"/>
            <p:cNvSpPr/>
            <p:nvPr/>
          </p:nvSpPr>
          <p:spPr>
            <a:xfrm>
              <a:off x="1764791" y="42367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2" name="object 1652"/>
            <p:cNvSpPr/>
            <p:nvPr/>
          </p:nvSpPr>
          <p:spPr>
            <a:xfrm>
              <a:off x="2616707" y="415290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3" name="object 1653"/>
            <p:cNvSpPr/>
            <p:nvPr/>
          </p:nvSpPr>
          <p:spPr>
            <a:xfrm>
              <a:off x="2633471" y="41696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4" name="object 1654"/>
            <p:cNvSpPr/>
            <p:nvPr/>
          </p:nvSpPr>
          <p:spPr>
            <a:xfrm>
              <a:off x="2616707" y="415290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5" name="object 1655"/>
            <p:cNvSpPr/>
            <p:nvPr/>
          </p:nvSpPr>
          <p:spPr>
            <a:xfrm>
              <a:off x="2618231" y="41696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6" name="object 1656"/>
            <p:cNvSpPr/>
            <p:nvPr/>
          </p:nvSpPr>
          <p:spPr>
            <a:xfrm>
              <a:off x="1374641" y="60746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7" name="object 1657"/>
            <p:cNvSpPr/>
            <p:nvPr/>
          </p:nvSpPr>
          <p:spPr>
            <a:xfrm>
              <a:off x="1391405" y="6091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8" name="object 1658"/>
            <p:cNvSpPr/>
            <p:nvPr/>
          </p:nvSpPr>
          <p:spPr>
            <a:xfrm>
              <a:off x="1374641" y="60746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9" name="object 1659"/>
            <p:cNvSpPr/>
            <p:nvPr/>
          </p:nvSpPr>
          <p:spPr>
            <a:xfrm>
              <a:off x="1374641" y="6091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0" name="object 1660"/>
            <p:cNvSpPr/>
            <p:nvPr/>
          </p:nvSpPr>
          <p:spPr>
            <a:xfrm>
              <a:off x="1382261" y="603503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1" name="object 1661"/>
            <p:cNvSpPr/>
            <p:nvPr/>
          </p:nvSpPr>
          <p:spPr>
            <a:xfrm>
              <a:off x="1399025" y="60518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2" name="object 1662"/>
            <p:cNvSpPr/>
            <p:nvPr/>
          </p:nvSpPr>
          <p:spPr>
            <a:xfrm>
              <a:off x="1382261" y="603503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3" name="object 1663"/>
            <p:cNvSpPr/>
            <p:nvPr/>
          </p:nvSpPr>
          <p:spPr>
            <a:xfrm>
              <a:off x="1382261" y="60518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4" name="object 1664"/>
            <p:cNvSpPr/>
            <p:nvPr/>
          </p:nvSpPr>
          <p:spPr>
            <a:xfrm>
              <a:off x="3648455" y="574243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5" name="object 1665"/>
            <p:cNvSpPr/>
            <p:nvPr/>
          </p:nvSpPr>
          <p:spPr>
            <a:xfrm>
              <a:off x="3665219" y="57591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6" name="object 1666"/>
            <p:cNvSpPr/>
            <p:nvPr/>
          </p:nvSpPr>
          <p:spPr>
            <a:xfrm>
              <a:off x="3648455" y="574243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7" name="object 1667"/>
            <p:cNvSpPr/>
            <p:nvPr/>
          </p:nvSpPr>
          <p:spPr>
            <a:xfrm>
              <a:off x="3649980" y="57591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8" name="object 1668"/>
            <p:cNvSpPr/>
            <p:nvPr/>
          </p:nvSpPr>
          <p:spPr>
            <a:xfrm>
              <a:off x="1949195" y="49316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9" name="object 1669"/>
            <p:cNvSpPr/>
            <p:nvPr/>
          </p:nvSpPr>
          <p:spPr>
            <a:xfrm>
              <a:off x="1965959" y="4948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0" name="object 1670"/>
            <p:cNvSpPr/>
            <p:nvPr/>
          </p:nvSpPr>
          <p:spPr>
            <a:xfrm>
              <a:off x="1949195" y="49316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1" name="object 1671"/>
            <p:cNvSpPr/>
            <p:nvPr/>
          </p:nvSpPr>
          <p:spPr>
            <a:xfrm>
              <a:off x="1950719" y="4948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2" name="object 1672"/>
            <p:cNvSpPr/>
            <p:nvPr/>
          </p:nvSpPr>
          <p:spPr>
            <a:xfrm>
              <a:off x="1560575" y="492404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3" name="object 1673"/>
            <p:cNvSpPr/>
            <p:nvPr/>
          </p:nvSpPr>
          <p:spPr>
            <a:xfrm>
              <a:off x="1577339" y="49408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4" name="object 1674"/>
            <p:cNvSpPr/>
            <p:nvPr/>
          </p:nvSpPr>
          <p:spPr>
            <a:xfrm>
              <a:off x="1560575" y="492404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5" name="object 1675"/>
            <p:cNvSpPr/>
            <p:nvPr/>
          </p:nvSpPr>
          <p:spPr>
            <a:xfrm>
              <a:off x="1562099" y="49408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6" name="object 1676"/>
            <p:cNvSpPr/>
            <p:nvPr/>
          </p:nvSpPr>
          <p:spPr>
            <a:xfrm>
              <a:off x="1203953" y="558698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7" name="object 1677"/>
            <p:cNvSpPr/>
            <p:nvPr/>
          </p:nvSpPr>
          <p:spPr>
            <a:xfrm>
              <a:off x="1220717" y="56037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8" name="object 1678"/>
            <p:cNvSpPr/>
            <p:nvPr/>
          </p:nvSpPr>
          <p:spPr>
            <a:xfrm>
              <a:off x="1203953" y="558698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9" name="object 1679"/>
            <p:cNvSpPr/>
            <p:nvPr/>
          </p:nvSpPr>
          <p:spPr>
            <a:xfrm>
              <a:off x="1203953" y="56037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0" name="object 1680"/>
            <p:cNvSpPr/>
            <p:nvPr/>
          </p:nvSpPr>
          <p:spPr>
            <a:xfrm>
              <a:off x="3585971" y="57104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1" name="object 1681"/>
            <p:cNvSpPr/>
            <p:nvPr/>
          </p:nvSpPr>
          <p:spPr>
            <a:xfrm>
              <a:off x="3602736" y="57271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2" name="object 1682"/>
            <p:cNvSpPr/>
            <p:nvPr/>
          </p:nvSpPr>
          <p:spPr>
            <a:xfrm>
              <a:off x="3585971" y="57104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3" name="object 1683"/>
            <p:cNvSpPr/>
            <p:nvPr/>
          </p:nvSpPr>
          <p:spPr>
            <a:xfrm>
              <a:off x="3585971" y="57271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4" name="object 1684"/>
            <p:cNvSpPr/>
            <p:nvPr/>
          </p:nvSpPr>
          <p:spPr>
            <a:xfrm>
              <a:off x="3712463" y="44790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5" name="object 1685"/>
            <p:cNvSpPr/>
            <p:nvPr/>
          </p:nvSpPr>
          <p:spPr>
            <a:xfrm>
              <a:off x="3729227" y="44958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6" name="object 1686"/>
            <p:cNvSpPr/>
            <p:nvPr/>
          </p:nvSpPr>
          <p:spPr>
            <a:xfrm>
              <a:off x="3712463" y="44790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7" name="object 1687"/>
            <p:cNvSpPr/>
            <p:nvPr/>
          </p:nvSpPr>
          <p:spPr>
            <a:xfrm>
              <a:off x="3712463" y="44958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8" name="object 1688"/>
            <p:cNvSpPr/>
            <p:nvPr/>
          </p:nvSpPr>
          <p:spPr>
            <a:xfrm>
              <a:off x="2017775" y="52486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9" name="object 1689"/>
            <p:cNvSpPr/>
            <p:nvPr/>
          </p:nvSpPr>
          <p:spPr>
            <a:xfrm>
              <a:off x="2034539" y="52654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0" name="object 1690"/>
            <p:cNvSpPr/>
            <p:nvPr/>
          </p:nvSpPr>
          <p:spPr>
            <a:xfrm>
              <a:off x="2017775" y="52486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1" name="object 1691"/>
            <p:cNvSpPr/>
            <p:nvPr/>
          </p:nvSpPr>
          <p:spPr>
            <a:xfrm>
              <a:off x="2017775" y="52654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2" name="object 1692"/>
            <p:cNvSpPr/>
            <p:nvPr/>
          </p:nvSpPr>
          <p:spPr>
            <a:xfrm>
              <a:off x="1271009" y="499567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3" name="object 1693"/>
            <p:cNvSpPr/>
            <p:nvPr/>
          </p:nvSpPr>
          <p:spPr>
            <a:xfrm>
              <a:off x="1287773" y="50124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4" name="object 1694"/>
            <p:cNvSpPr/>
            <p:nvPr/>
          </p:nvSpPr>
          <p:spPr>
            <a:xfrm>
              <a:off x="1271009" y="499567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5" name="object 1695"/>
            <p:cNvSpPr/>
            <p:nvPr/>
          </p:nvSpPr>
          <p:spPr>
            <a:xfrm>
              <a:off x="1272533" y="50124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6" name="object 1696"/>
            <p:cNvSpPr/>
            <p:nvPr/>
          </p:nvSpPr>
          <p:spPr>
            <a:xfrm>
              <a:off x="3529583" y="453847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7" name="object 1697"/>
            <p:cNvSpPr/>
            <p:nvPr/>
          </p:nvSpPr>
          <p:spPr>
            <a:xfrm>
              <a:off x="3546347" y="45552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8" name="object 1698"/>
            <p:cNvSpPr/>
            <p:nvPr/>
          </p:nvSpPr>
          <p:spPr>
            <a:xfrm>
              <a:off x="3529583" y="453847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9" name="object 1699"/>
            <p:cNvSpPr/>
            <p:nvPr/>
          </p:nvSpPr>
          <p:spPr>
            <a:xfrm>
              <a:off x="3531108" y="45552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0" name="object 1700"/>
            <p:cNvSpPr/>
            <p:nvPr/>
          </p:nvSpPr>
          <p:spPr>
            <a:xfrm>
              <a:off x="2084831" y="388315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1" name="object 1701"/>
            <p:cNvSpPr/>
            <p:nvPr/>
          </p:nvSpPr>
          <p:spPr>
            <a:xfrm>
              <a:off x="2101595" y="389991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2" name="object 1702"/>
            <p:cNvSpPr/>
            <p:nvPr/>
          </p:nvSpPr>
          <p:spPr>
            <a:xfrm>
              <a:off x="2084831" y="388315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3" name="object 1703"/>
            <p:cNvSpPr/>
            <p:nvPr/>
          </p:nvSpPr>
          <p:spPr>
            <a:xfrm>
              <a:off x="2084831" y="389991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4" name="object 1704"/>
            <p:cNvSpPr/>
            <p:nvPr/>
          </p:nvSpPr>
          <p:spPr>
            <a:xfrm>
              <a:off x="1446269" y="583691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5" name="object 1705"/>
            <p:cNvSpPr/>
            <p:nvPr/>
          </p:nvSpPr>
          <p:spPr>
            <a:xfrm>
              <a:off x="1463033" y="58536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6" name="object 1706"/>
            <p:cNvSpPr/>
            <p:nvPr/>
          </p:nvSpPr>
          <p:spPr>
            <a:xfrm>
              <a:off x="1446269" y="583691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7" name="object 1707"/>
            <p:cNvSpPr/>
            <p:nvPr/>
          </p:nvSpPr>
          <p:spPr>
            <a:xfrm>
              <a:off x="1446269" y="58536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8" name="object 1708"/>
            <p:cNvSpPr/>
            <p:nvPr/>
          </p:nvSpPr>
          <p:spPr>
            <a:xfrm>
              <a:off x="2819399" y="509015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9" name="object 1709"/>
            <p:cNvSpPr/>
            <p:nvPr/>
          </p:nvSpPr>
          <p:spPr>
            <a:xfrm>
              <a:off x="2836163" y="51069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0" name="object 1710"/>
            <p:cNvSpPr/>
            <p:nvPr/>
          </p:nvSpPr>
          <p:spPr>
            <a:xfrm>
              <a:off x="2819399" y="509015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1" name="object 1711"/>
            <p:cNvSpPr/>
            <p:nvPr/>
          </p:nvSpPr>
          <p:spPr>
            <a:xfrm>
              <a:off x="2819399" y="51069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2" name="object 1712"/>
            <p:cNvSpPr/>
            <p:nvPr/>
          </p:nvSpPr>
          <p:spPr>
            <a:xfrm>
              <a:off x="1107941" y="507796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3" name="object 1713"/>
            <p:cNvSpPr/>
            <p:nvPr/>
          </p:nvSpPr>
          <p:spPr>
            <a:xfrm>
              <a:off x="1124705" y="50947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4" name="object 1714"/>
            <p:cNvSpPr/>
            <p:nvPr/>
          </p:nvSpPr>
          <p:spPr>
            <a:xfrm>
              <a:off x="1107941" y="507796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5" name="object 1715"/>
            <p:cNvSpPr/>
            <p:nvPr/>
          </p:nvSpPr>
          <p:spPr>
            <a:xfrm>
              <a:off x="1109465" y="50947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6" name="object 1716"/>
            <p:cNvSpPr/>
            <p:nvPr/>
          </p:nvSpPr>
          <p:spPr>
            <a:xfrm>
              <a:off x="1187189" y="520903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7" name="object 1717"/>
            <p:cNvSpPr/>
            <p:nvPr/>
          </p:nvSpPr>
          <p:spPr>
            <a:xfrm>
              <a:off x="1203953" y="52257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8" name="object 1718"/>
            <p:cNvSpPr/>
            <p:nvPr/>
          </p:nvSpPr>
          <p:spPr>
            <a:xfrm>
              <a:off x="1187189" y="520903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9" name="object 1719"/>
            <p:cNvSpPr/>
            <p:nvPr/>
          </p:nvSpPr>
          <p:spPr>
            <a:xfrm>
              <a:off x="1188713" y="52257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0" name="object 1720"/>
            <p:cNvSpPr/>
            <p:nvPr/>
          </p:nvSpPr>
          <p:spPr>
            <a:xfrm>
              <a:off x="2525267" y="505815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1" name="object 1721"/>
            <p:cNvSpPr/>
            <p:nvPr/>
          </p:nvSpPr>
          <p:spPr>
            <a:xfrm>
              <a:off x="2542031" y="50749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2" name="object 1722"/>
            <p:cNvSpPr/>
            <p:nvPr/>
          </p:nvSpPr>
          <p:spPr>
            <a:xfrm>
              <a:off x="2525267" y="505815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3" name="object 1723"/>
            <p:cNvSpPr/>
            <p:nvPr/>
          </p:nvSpPr>
          <p:spPr>
            <a:xfrm>
              <a:off x="2526791" y="50749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4" name="object 1724"/>
            <p:cNvSpPr/>
            <p:nvPr/>
          </p:nvSpPr>
          <p:spPr>
            <a:xfrm>
              <a:off x="3601211" y="38755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5" name="object 1725"/>
            <p:cNvSpPr/>
            <p:nvPr/>
          </p:nvSpPr>
          <p:spPr>
            <a:xfrm>
              <a:off x="3617975" y="389229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6" name="object 1726"/>
            <p:cNvSpPr/>
            <p:nvPr/>
          </p:nvSpPr>
          <p:spPr>
            <a:xfrm>
              <a:off x="3601211" y="38755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7" name="object 1727"/>
            <p:cNvSpPr/>
            <p:nvPr/>
          </p:nvSpPr>
          <p:spPr>
            <a:xfrm>
              <a:off x="3602736" y="389229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8" name="object 1728"/>
            <p:cNvSpPr/>
            <p:nvPr/>
          </p:nvSpPr>
          <p:spPr>
            <a:xfrm>
              <a:off x="1473701" y="60121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9" name="object 1729"/>
            <p:cNvSpPr/>
            <p:nvPr/>
          </p:nvSpPr>
          <p:spPr>
            <a:xfrm>
              <a:off x="1490465" y="60289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0" name="object 1730"/>
            <p:cNvSpPr/>
            <p:nvPr/>
          </p:nvSpPr>
          <p:spPr>
            <a:xfrm>
              <a:off x="1473701" y="60121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1" name="object 1731"/>
            <p:cNvSpPr/>
            <p:nvPr/>
          </p:nvSpPr>
          <p:spPr>
            <a:xfrm>
              <a:off x="1473701" y="60289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2" name="object 1732"/>
            <p:cNvSpPr/>
            <p:nvPr/>
          </p:nvSpPr>
          <p:spPr>
            <a:xfrm>
              <a:off x="1350257" y="61661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3" name="object 1733"/>
            <p:cNvSpPr/>
            <p:nvPr/>
          </p:nvSpPr>
          <p:spPr>
            <a:xfrm>
              <a:off x="1367021" y="61828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4" name="object 1734"/>
            <p:cNvSpPr/>
            <p:nvPr/>
          </p:nvSpPr>
          <p:spPr>
            <a:xfrm>
              <a:off x="1350257" y="61661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5" name="object 1735"/>
            <p:cNvSpPr/>
            <p:nvPr/>
          </p:nvSpPr>
          <p:spPr>
            <a:xfrm>
              <a:off x="1351781" y="61828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6" name="object 1736"/>
            <p:cNvSpPr/>
            <p:nvPr/>
          </p:nvSpPr>
          <p:spPr>
            <a:xfrm>
              <a:off x="1036313" y="389077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7" name="object 1737"/>
            <p:cNvSpPr/>
            <p:nvPr/>
          </p:nvSpPr>
          <p:spPr>
            <a:xfrm>
              <a:off x="1053077" y="39075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8" name="object 1738"/>
            <p:cNvSpPr/>
            <p:nvPr/>
          </p:nvSpPr>
          <p:spPr>
            <a:xfrm>
              <a:off x="1036313" y="389077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9" name="object 1739"/>
            <p:cNvSpPr/>
            <p:nvPr/>
          </p:nvSpPr>
          <p:spPr>
            <a:xfrm>
              <a:off x="1037837" y="39075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0" name="object 1740"/>
            <p:cNvSpPr/>
            <p:nvPr/>
          </p:nvSpPr>
          <p:spPr>
            <a:xfrm>
              <a:off x="3160775" y="39791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1" name="object 1741"/>
            <p:cNvSpPr/>
            <p:nvPr/>
          </p:nvSpPr>
          <p:spPr>
            <a:xfrm>
              <a:off x="3177539" y="3995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2" name="object 1742"/>
            <p:cNvSpPr/>
            <p:nvPr/>
          </p:nvSpPr>
          <p:spPr>
            <a:xfrm>
              <a:off x="3160775" y="39791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3" name="object 1743"/>
            <p:cNvSpPr/>
            <p:nvPr/>
          </p:nvSpPr>
          <p:spPr>
            <a:xfrm>
              <a:off x="3160775" y="3995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4" name="object 1744"/>
            <p:cNvSpPr/>
            <p:nvPr/>
          </p:nvSpPr>
          <p:spPr>
            <a:xfrm>
              <a:off x="3049524" y="436778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5" name="object 1745"/>
            <p:cNvSpPr/>
            <p:nvPr/>
          </p:nvSpPr>
          <p:spPr>
            <a:xfrm>
              <a:off x="3066287" y="43845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6" name="object 1746"/>
            <p:cNvSpPr/>
            <p:nvPr/>
          </p:nvSpPr>
          <p:spPr>
            <a:xfrm>
              <a:off x="3049524" y="436778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7" name="object 1747"/>
            <p:cNvSpPr/>
            <p:nvPr/>
          </p:nvSpPr>
          <p:spPr>
            <a:xfrm>
              <a:off x="3049524" y="43845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8" name="object 1748"/>
            <p:cNvSpPr/>
            <p:nvPr/>
          </p:nvSpPr>
          <p:spPr>
            <a:xfrm>
              <a:off x="3422903" y="602741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9" name="object 1749"/>
            <p:cNvSpPr/>
            <p:nvPr/>
          </p:nvSpPr>
          <p:spPr>
            <a:xfrm>
              <a:off x="3439667" y="60441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0" name="object 1750"/>
            <p:cNvSpPr/>
            <p:nvPr/>
          </p:nvSpPr>
          <p:spPr>
            <a:xfrm>
              <a:off x="3422903" y="602741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1" name="object 1751"/>
            <p:cNvSpPr/>
            <p:nvPr/>
          </p:nvSpPr>
          <p:spPr>
            <a:xfrm>
              <a:off x="3422903" y="60441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2" name="object 1752"/>
            <p:cNvSpPr/>
            <p:nvPr/>
          </p:nvSpPr>
          <p:spPr>
            <a:xfrm>
              <a:off x="1708403" y="52257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3" name="object 1753"/>
            <p:cNvSpPr/>
            <p:nvPr/>
          </p:nvSpPr>
          <p:spPr>
            <a:xfrm>
              <a:off x="1723643" y="52425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4" name="object 1754"/>
            <p:cNvSpPr/>
            <p:nvPr/>
          </p:nvSpPr>
          <p:spPr>
            <a:xfrm>
              <a:off x="1708403" y="52257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5" name="object 1755"/>
            <p:cNvSpPr/>
            <p:nvPr/>
          </p:nvSpPr>
          <p:spPr>
            <a:xfrm>
              <a:off x="1708403" y="52425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6" name="object 1756"/>
            <p:cNvSpPr/>
            <p:nvPr/>
          </p:nvSpPr>
          <p:spPr>
            <a:xfrm>
              <a:off x="2743199" y="535990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7" name="object 1757"/>
            <p:cNvSpPr/>
            <p:nvPr/>
          </p:nvSpPr>
          <p:spPr>
            <a:xfrm>
              <a:off x="2759963" y="53766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8" name="object 1758"/>
            <p:cNvSpPr/>
            <p:nvPr/>
          </p:nvSpPr>
          <p:spPr>
            <a:xfrm>
              <a:off x="2743199" y="535990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9" name="object 1759"/>
            <p:cNvSpPr/>
            <p:nvPr/>
          </p:nvSpPr>
          <p:spPr>
            <a:xfrm>
              <a:off x="2744724" y="53766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0" name="object 1760"/>
            <p:cNvSpPr/>
            <p:nvPr/>
          </p:nvSpPr>
          <p:spPr>
            <a:xfrm>
              <a:off x="1135373" y="389077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1" name="object 1761"/>
            <p:cNvSpPr/>
            <p:nvPr/>
          </p:nvSpPr>
          <p:spPr>
            <a:xfrm>
              <a:off x="1152137" y="39075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2" name="object 1762"/>
            <p:cNvSpPr/>
            <p:nvPr/>
          </p:nvSpPr>
          <p:spPr>
            <a:xfrm>
              <a:off x="1135373" y="389077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3" name="object 1763"/>
            <p:cNvSpPr/>
            <p:nvPr/>
          </p:nvSpPr>
          <p:spPr>
            <a:xfrm>
              <a:off x="1136897" y="39075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4" name="object 1764"/>
            <p:cNvSpPr/>
            <p:nvPr/>
          </p:nvSpPr>
          <p:spPr>
            <a:xfrm>
              <a:off x="1318253" y="40020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5" name="object 1765"/>
            <p:cNvSpPr/>
            <p:nvPr/>
          </p:nvSpPr>
          <p:spPr>
            <a:xfrm>
              <a:off x="1335017" y="40187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6" name="object 1766"/>
            <p:cNvSpPr/>
            <p:nvPr/>
          </p:nvSpPr>
          <p:spPr>
            <a:xfrm>
              <a:off x="1318253" y="40020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7" name="object 1767"/>
            <p:cNvSpPr/>
            <p:nvPr/>
          </p:nvSpPr>
          <p:spPr>
            <a:xfrm>
              <a:off x="1319777" y="40187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8" name="object 1768"/>
            <p:cNvSpPr/>
            <p:nvPr/>
          </p:nvSpPr>
          <p:spPr>
            <a:xfrm>
              <a:off x="1985772" y="61630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9" name="object 1769"/>
            <p:cNvSpPr/>
            <p:nvPr/>
          </p:nvSpPr>
          <p:spPr>
            <a:xfrm>
              <a:off x="2002536" y="61798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0" name="object 1770"/>
            <p:cNvSpPr/>
            <p:nvPr/>
          </p:nvSpPr>
          <p:spPr>
            <a:xfrm>
              <a:off x="1985772" y="61630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1" name="object 1771"/>
            <p:cNvSpPr/>
            <p:nvPr/>
          </p:nvSpPr>
          <p:spPr>
            <a:xfrm>
              <a:off x="1985772" y="61798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2" name="object 1772"/>
            <p:cNvSpPr/>
            <p:nvPr/>
          </p:nvSpPr>
          <p:spPr>
            <a:xfrm>
              <a:off x="2334767" y="509473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3" name="object 1773"/>
            <p:cNvSpPr/>
            <p:nvPr/>
          </p:nvSpPr>
          <p:spPr>
            <a:xfrm>
              <a:off x="2351531" y="51114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4" name="object 1774"/>
            <p:cNvSpPr/>
            <p:nvPr/>
          </p:nvSpPr>
          <p:spPr>
            <a:xfrm>
              <a:off x="2334767" y="509473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5" name="object 1775"/>
            <p:cNvSpPr/>
            <p:nvPr/>
          </p:nvSpPr>
          <p:spPr>
            <a:xfrm>
              <a:off x="2336291" y="51114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6" name="object 1776"/>
            <p:cNvSpPr/>
            <p:nvPr/>
          </p:nvSpPr>
          <p:spPr>
            <a:xfrm>
              <a:off x="1223765" y="40980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7" name="object 1777"/>
            <p:cNvSpPr/>
            <p:nvPr/>
          </p:nvSpPr>
          <p:spPr>
            <a:xfrm>
              <a:off x="1240529" y="41148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8" name="object 1778"/>
            <p:cNvSpPr/>
            <p:nvPr/>
          </p:nvSpPr>
          <p:spPr>
            <a:xfrm>
              <a:off x="1223765" y="40980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9" name="object 1779"/>
            <p:cNvSpPr/>
            <p:nvPr/>
          </p:nvSpPr>
          <p:spPr>
            <a:xfrm>
              <a:off x="1223765" y="41148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0" name="object 1780"/>
            <p:cNvSpPr/>
            <p:nvPr/>
          </p:nvSpPr>
          <p:spPr>
            <a:xfrm>
              <a:off x="2930652" y="586435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1" name="object 1781"/>
            <p:cNvSpPr/>
            <p:nvPr/>
          </p:nvSpPr>
          <p:spPr>
            <a:xfrm>
              <a:off x="2947415" y="58811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2" name="object 1782"/>
            <p:cNvSpPr/>
            <p:nvPr/>
          </p:nvSpPr>
          <p:spPr>
            <a:xfrm>
              <a:off x="2930652" y="586435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3" name="object 1783"/>
            <p:cNvSpPr/>
            <p:nvPr/>
          </p:nvSpPr>
          <p:spPr>
            <a:xfrm>
              <a:off x="2930652" y="58811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4" name="object 1784"/>
            <p:cNvSpPr/>
            <p:nvPr/>
          </p:nvSpPr>
          <p:spPr>
            <a:xfrm>
              <a:off x="2490215" y="562660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5" name="object 1785"/>
            <p:cNvSpPr/>
            <p:nvPr/>
          </p:nvSpPr>
          <p:spPr>
            <a:xfrm>
              <a:off x="2506979" y="56433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6" name="object 1786"/>
            <p:cNvSpPr/>
            <p:nvPr/>
          </p:nvSpPr>
          <p:spPr>
            <a:xfrm>
              <a:off x="2490215" y="562660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7" name="object 1787"/>
            <p:cNvSpPr/>
            <p:nvPr/>
          </p:nvSpPr>
          <p:spPr>
            <a:xfrm>
              <a:off x="2490215" y="56433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8" name="object 1788"/>
            <p:cNvSpPr/>
            <p:nvPr/>
          </p:nvSpPr>
          <p:spPr>
            <a:xfrm>
              <a:off x="2461259" y="589330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9" name="object 1789"/>
            <p:cNvSpPr/>
            <p:nvPr/>
          </p:nvSpPr>
          <p:spPr>
            <a:xfrm>
              <a:off x="2478023" y="59100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0" name="object 1790"/>
            <p:cNvSpPr/>
            <p:nvPr/>
          </p:nvSpPr>
          <p:spPr>
            <a:xfrm>
              <a:off x="2461259" y="589330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1" name="object 1791"/>
            <p:cNvSpPr/>
            <p:nvPr/>
          </p:nvSpPr>
          <p:spPr>
            <a:xfrm>
              <a:off x="2462783" y="59100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2" name="object 1792"/>
            <p:cNvSpPr/>
            <p:nvPr/>
          </p:nvSpPr>
          <p:spPr>
            <a:xfrm>
              <a:off x="3665219" y="45537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3" name="object 1793"/>
            <p:cNvSpPr/>
            <p:nvPr/>
          </p:nvSpPr>
          <p:spPr>
            <a:xfrm>
              <a:off x="3681983" y="45704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4" name="object 1794"/>
            <p:cNvSpPr/>
            <p:nvPr/>
          </p:nvSpPr>
          <p:spPr>
            <a:xfrm>
              <a:off x="3665219" y="45537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5" name="object 1795"/>
            <p:cNvSpPr/>
            <p:nvPr/>
          </p:nvSpPr>
          <p:spPr>
            <a:xfrm>
              <a:off x="3665219" y="45704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6" name="object 1796"/>
            <p:cNvSpPr/>
            <p:nvPr/>
          </p:nvSpPr>
          <p:spPr>
            <a:xfrm>
              <a:off x="1374641" y="542848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7" name="object 1797"/>
            <p:cNvSpPr/>
            <p:nvPr/>
          </p:nvSpPr>
          <p:spPr>
            <a:xfrm>
              <a:off x="1391405" y="54452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8" name="object 1798"/>
            <p:cNvSpPr/>
            <p:nvPr/>
          </p:nvSpPr>
          <p:spPr>
            <a:xfrm>
              <a:off x="1374641" y="542848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9" name="object 1799"/>
            <p:cNvSpPr/>
            <p:nvPr/>
          </p:nvSpPr>
          <p:spPr>
            <a:xfrm>
              <a:off x="1374641" y="54452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0" name="object 1800"/>
            <p:cNvSpPr/>
            <p:nvPr/>
          </p:nvSpPr>
          <p:spPr>
            <a:xfrm>
              <a:off x="2843783" y="59603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1" name="object 1801"/>
            <p:cNvSpPr/>
            <p:nvPr/>
          </p:nvSpPr>
          <p:spPr>
            <a:xfrm>
              <a:off x="2859024" y="59771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2" name="object 1802"/>
            <p:cNvSpPr/>
            <p:nvPr/>
          </p:nvSpPr>
          <p:spPr>
            <a:xfrm>
              <a:off x="2843783" y="59603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3" name="object 1803"/>
            <p:cNvSpPr/>
            <p:nvPr/>
          </p:nvSpPr>
          <p:spPr>
            <a:xfrm>
              <a:off x="2843783" y="59771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4" name="object 1804"/>
            <p:cNvSpPr/>
            <p:nvPr/>
          </p:nvSpPr>
          <p:spPr>
            <a:xfrm>
              <a:off x="3398519" y="568147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5" name="object 1805"/>
            <p:cNvSpPr/>
            <p:nvPr/>
          </p:nvSpPr>
          <p:spPr>
            <a:xfrm>
              <a:off x="3415283" y="56982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6" name="object 1806"/>
            <p:cNvSpPr/>
            <p:nvPr/>
          </p:nvSpPr>
          <p:spPr>
            <a:xfrm>
              <a:off x="3398519" y="568147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7" name="object 1807"/>
            <p:cNvSpPr/>
            <p:nvPr/>
          </p:nvSpPr>
          <p:spPr>
            <a:xfrm>
              <a:off x="3400043" y="56982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8" name="object 1808"/>
            <p:cNvSpPr/>
            <p:nvPr/>
          </p:nvSpPr>
          <p:spPr>
            <a:xfrm>
              <a:off x="1978151" y="421233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9" name="object 1809"/>
            <p:cNvSpPr/>
            <p:nvPr/>
          </p:nvSpPr>
          <p:spPr>
            <a:xfrm>
              <a:off x="1994915" y="42291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0" name="object 1810"/>
            <p:cNvSpPr/>
            <p:nvPr/>
          </p:nvSpPr>
          <p:spPr>
            <a:xfrm>
              <a:off x="1978151" y="421233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1" name="object 1811"/>
            <p:cNvSpPr/>
            <p:nvPr/>
          </p:nvSpPr>
          <p:spPr>
            <a:xfrm>
              <a:off x="1978151" y="42291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2" name="object 1812"/>
            <p:cNvSpPr/>
            <p:nvPr/>
          </p:nvSpPr>
          <p:spPr>
            <a:xfrm>
              <a:off x="1191761" y="435559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3" name="object 1813"/>
            <p:cNvSpPr/>
            <p:nvPr/>
          </p:nvSpPr>
          <p:spPr>
            <a:xfrm>
              <a:off x="1208525" y="43723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4" name="object 1814"/>
            <p:cNvSpPr/>
            <p:nvPr/>
          </p:nvSpPr>
          <p:spPr>
            <a:xfrm>
              <a:off x="1191761" y="435559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5" name="object 1815"/>
            <p:cNvSpPr/>
            <p:nvPr/>
          </p:nvSpPr>
          <p:spPr>
            <a:xfrm>
              <a:off x="1191761" y="43723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6" name="object 1816"/>
            <p:cNvSpPr/>
            <p:nvPr/>
          </p:nvSpPr>
          <p:spPr>
            <a:xfrm>
              <a:off x="1033265" y="576529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7" name="object 1817"/>
            <p:cNvSpPr/>
            <p:nvPr/>
          </p:nvSpPr>
          <p:spPr>
            <a:xfrm>
              <a:off x="1050029" y="5782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8" name="object 1818"/>
            <p:cNvSpPr/>
            <p:nvPr/>
          </p:nvSpPr>
          <p:spPr>
            <a:xfrm>
              <a:off x="1033265" y="576529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9" name="object 1819"/>
            <p:cNvSpPr/>
            <p:nvPr/>
          </p:nvSpPr>
          <p:spPr>
            <a:xfrm>
              <a:off x="1033265" y="5782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0" name="object 1820"/>
            <p:cNvSpPr/>
            <p:nvPr/>
          </p:nvSpPr>
          <p:spPr>
            <a:xfrm>
              <a:off x="1016501" y="527761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1" name="object 1821"/>
            <p:cNvSpPr/>
            <p:nvPr/>
          </p:nvSpPr>
          <p:spPr>
            <a:xfrm>
              <a:off x="1033265" y="52943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2" name="object 1822"/>
            <p:cNvSpPr/>
            <p:nvPr/>
          </p:nvSpPr>
          <p:spPr>
            <a:xfrm>
              <a:off x="1016501" y="527761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3" name="object 1823"/>
            <p:cNvSpPr/>
            <p:nvPr/>
          </p:nvSpPr>
          <p:spPr>
            <a:xfrm>
              <a:off x="1018025" y="52943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4" name="object 1824"/>
            <p:cNvSpPr/>
            <p:nvPr/>
          </p:nvSpPr>
          <p:spPr>
            <a:xfrm>
              <a:off x="1827275" y="5594604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5" name="object 1825"/>
            <p:cNvSpPr/>
            <p:nvPr/>
          </p:nvSpPr>
          <p:spPr>
            <a:xfrm>
              <a:off x="1844039" y="56113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6" name="object 1826"/>
            <p:cNvSpPr/>
            <p:nvPr/>
          </p:nvSpPr>
          <p:spPr>
            <a:xfrm>
              <a:off x="1827275" y="5594604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7" name="object 1827"/>
            <p:cNvSpPr/>
            <p:nvPr/>
          </p:nvSpPr>
          <p:spPr>
            <a:xfrm>
              <a:off x="1827275" y="56113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8" name="object 1828"/>
            <p:cNvSpPr/>
            <p:nvPr/>
          </p:nvSpPr>
          <p:spPr>
            <a:xfrm>
              <a:off x="1616963" y="48006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9" name="object 1829"/>
            <p:cNvSpPr/>
            <p:nvPr/>
          </p:nvSpPr>
          <p:spPr>
            <a:xfrm>
              <a:off x="1633727" y="48173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0" name="object 1830"/>
            <p:cNvSpPr/>
            <p:nvPr/>
          </p:nvSpPr>
          <p:spPr>
            <a:xfrm>
              <a:off x="1616963" y="48006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1" name="object 1831"/>
            <p:cNvSpPr/>
            <p:nvPr/>
          </p:nvSpPr>
          <p:spPr>
            <a:xfrm>
              <a:off x="1616963" y="48173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2" name="object 1832"/>
            <p:cNvSpPr/>
            <p:nvPr/>
          </p:nvSpPr>
          <p:spPr>
            <a:xfrm>
              <a:off x="1854708" y="463753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3" name="object 1833"/>
            <p:cNvSpPr/>
            <p:nvPr/>
          </p:nvSpPr>
          <p:spPr>
            <a:xfrm>
              <a:off x="1871472" y="4654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4" name="object 1834"/>
            <p:cNvSpPr/>
            <p:nvPr/>
          </p:nvSpPr>
          <p:spPr>
            <a:xfrm>
              <a:off x="1854708" y="463753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5" name="object 1835"/>
            <p:cNvSpPr/>
            <p:nvPr/>
          </p:nvSpPr>
          <p:spPr>
            <a:xfrm>
              <a:off x="1854708" y="4654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6" name="object 1836"/>
            <p:cNvSpPr/>
            <p:nvPr/>
          </p:nvSpPr>
          <p:spPr>
            <a:xfrm>
              <a:off x="2688336" y="60198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7" name="object 1837"/>
            <p:cNvSpPr/>
            <p:nvPr/>
          </p:nvSpPr>
          <p:spPr>
            <a:xfrm>
              <a:off x="2705099" y="60365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8" name="object 1838"/>
            <p:cNvSpPr/>
            <p:nvPr/>
          </p:nvSpPr>
          <p:spPr>
            <a:xfrm>
              <a:off x="2688336" y="60198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9" name="object 1839"/>
            <p:cNvSpPr/>
            <p:nvPr/>
          </p:nvSpPr>
          <p:spPr>
            <a:xfrm>
              <a:off x="2688336" y="60365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0" name="object 1840"/>
            <p:cNvSpPr/>
            <p:nvPr/>
          </p:nvSpPr>
          <p:spPr>
            <a:xfrm>
              <a:off x="2596895" y="528065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1" name="object 1841"/>
            <p:cNvSpPr/>
            <p:nvPr/>
          </p:nvSpPr>
          <p:spPr>
            <a:xfrm>
              <a:off x="2613659" y="52974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2" name="object 1842"/>
            <p:cNvSpPr/>
            <p:nvPr/>
          </p:nvSpPr>
          <p:spPr>
            <a:xfrm>
              <a:off x="2596895" y="528065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3" name="object 1843"/>
            <p:cNvSpPr/>
            <p:nvPr/>
          </p:nvSpPr>
          <p:spPr>
            <a:xfrm>
              <a:off x="2598419" y="52974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4" name="object 1844"/>
            <p:cNvSpPr/>
            <p:nvPr/>
          </p:nvSpPr>
          <p:spPr>
            <a:xfrm>
              <a:off x="1616963" y="56586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5" name="object 1845"/>
            <p:cNvSpPr/>
            <p:nvPr/>
          </p:nvSpPr>
          <p:spPr>
            <a:xfrm>
              <a:off x="1633727" y="56753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6" name="object 1846"/>
            <p:cNvSpPr/>
            <p:nvPr/>
          </p:nvSpPr>
          <p:spPr>
            <a:xfrm>
              <a:off x="1616963" y="56586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7" name="object 1847"/>
            <p:cNvSpPr/>
            <p:nvPr/>
          </p:nvSpPr>
          <p:spPr>
            <a:xfrm>
              <a:off x="1616963" y="56753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8" name="object 1848"/>
            <p:cNvSpPr/>
            <p:nvPr/>
          </p:nvSpPr>
          <p:spPr>
            <a:xfrm>
              <a:off x="2104643" y="398678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9" name="object 1849"/>
            <p:cNvSpPr/>
            <p:nvPr/>
          </p:nvSpPr>
          <p:spPr>
            <a:xfrm>
              <a:off x="2121407" y="40035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0" name="object 1850"/>
            <p:cNvSpPr/>
            <p:nvPr/>
          </p:nvSpPr>
          <p:spPr>
            <a:xfrm>
              <a:off x="2104643" y="398678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1" name="object 1851"/>
            <p:cNvSpPr/>
            <p:nvPr/>
          </p:nvSpPr>
          <p:spPr>
            <a:xfrm>
              <a:off x="2106167" y="40035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2" name="object 1852"/>
            <p:cNvSpPr/>
            <p:nvPr/>
          </p:nvSpPr>
          <p:spPr>
            <a:xfrm>
              <a:off x="1958339" y="5359908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3" name="object 1853"/>
            <p:cNvSpPr/>
            <p:nvPr/>
          </p:nvSpPr>
          <p:spPr>
            <a:xfrm>
              <a:off x="1975103" y="53766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4" name="object 1854"/>
            <p:cNvSpPr/>
            <p:nvPr/>
          </p:nvSpPr>
          <p:spPr>
            <a:xfrm>
              <a:off x="1958339" y="5359908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5" name="object 1855"/>
            <p:cNvSpPr/>
            <p:nvPr/>
          </p:nvSpPr>
          <p:spPr>
            <a:xfrm>
              <a:off x="1958339" y="53766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6" name="object 1856"/>
            <p:cNvSpPr/>
            <p:nvPr/>
          </p:nvSpPr>
          <p:spPr>
            <a:xfrm>
              <a:off x="3113531" y="55199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7" name="object 1857"/>
            <p:cNvSpPr/>
            <p:nvPr/>
          </p:nvSpPr>
          <p:spPr>
            <a:xfrm>
              <a:off x="3130295" y="55366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8" name="object 1858"/>
            <p:cNvSpPr/>
            <p:nvPr/>
          </p:nvSpPr>
          <p:spPr>
            <a:xfrm>
              <a:off x="3113531" y="55199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9" name="object 1859"/>
            <p:cNvSpPr/>
            <p:nvPr/>
          </p:nvSpPr>
          <p:spPr>
            <a:xfrm>
              <a:off x="3113531" y="55366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0" name="object 1860"/>
            <p:cNvSpPr/>
            <p:nvPr/>
          </p:nvSpPr>
          <p:spPr>
            <a:xfrm>
              <a:off x="2045207" y="597560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1" name="object 1861"/>
            <p:cNvSpPr/>
            <p:nvPr/>
          </p:nvSpPr>
          <p:spPr>
            <a:xfrm>
              <a:off x="2061972" y="59923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2" name="object 1862"/>
            <p:cNvSpPr/>
            <p:nvPr/>
          </p:nvSpPr>
          <p:spPr>
            <a:xfrm>
              <a:off x="2045207" y="597560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3" name="object 1863"/>
            <p:cNvSpPr/>
            <p:nvPr/>
          </p:nvSpPr>
          <p:spPr>
            <a:xfrm>
              <a:off x="2045207" y="59923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4" name="object 1864"/>
            <p:cNvSpPr/>
            <p:nvPr/>
          </p:nvSpPr>
          <p:spPr>
            <a:xfrm>
              <a:off x="2200655" y="46939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5" name="object 1865"/>
            <p:cNvSpPr/>
            <p:nvPr/>
          </p:nvSpPr>
          <p:spPr>
            <a:xfrm>
              <a:off x="2215895" y="47106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6" name="object 1866"/>
            <p:cNvSpPr/>
            <p:nvPr/>
          </p:nvSpPr>
          <p:spPr>
            <a:xfrm>
              <a:off x="2200655" y="46939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7" name="object 1867"/>
            <p:cNvSpPr/>
            <p:nvPr/>
          </p:nvSpPr>
          <p:spPr>
            <a:xfrm>
              <a:off x="2200655" y="47106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8" name="object 1868"/>
            <p:cNvSpPr/>
            <p:nvPr/>
          </p:nvSpPr>
          <p:spPr>
            <a:xfrm>
              <a:off x="2621279" y="5038344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9" name="object 1869"/>
            <p:cNvSpPr/>
            <p:nvPr/>
          </p:nvSpPr>
          <p:spPr>
            <a:xfrm>
              <a:off x="2638043" y="50551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0" name="object 1870"/>
            <p:cNvSpPr/>
            <p:nvPr/>
          </p:nvSpPr>
          <p:spPr>
            <a:xfrm>
              <a:off x="2621279" y="5038344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1" name="object 1871"/>
            <p:cNvSpPr/>
            <p:nvPr/>
          </p:nvSpPr>
          <p:spPr>
            <a:xfrm>
              <a:off x="2621279" y="50551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2" name="object 1872"/>
            <p:cNvSpPr/>
            <p:nvPr/>
          </p:nvSpPr>
          <p:spPr>
            <a:xfrm>
              <a:off x="2663952" y="55793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3" name="object 1873"/>
            <p:cNvSpPr/>
            <p:nvPr/>
          </p:nvSpPr>
          <p:spPr>
            <a:xfrm>
              <a:off x="2680715" y="55961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4" name="object 1874"/>
            <p:cNvSpPr/>
            <p:nvPr/>
          </p:nvSpPr>
          <p:spPr>
            <a:xfrm>
              <a:off x="2663952" y="55793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5" name="object 1875"/>
            <p:cNvSpPr/>
            <p:nvPr/>
          </p:nvSpPr>
          <p:spPr>
            <a:xfrm>
              <a:off x="2665475" y="55961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6" name="object 1876"/>
            <p:cNvSpPr/>
            <p:nvPr/>
          </p:nvSpPr>
          <p:spPr>
            <a:xfrm>
              <a:off x="1080509" y="44866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7" name="object 1877"/>
            <p:cNvSpPr/>
            <p:nvPr/>
          </p:nvSpPr>
          <p:spPr>
            <a:xfrm>
              <a:off x="1097273" y="45034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8" name="object 1878"/>
            <p:cNvSpPr/>
            <p:nvPr/>
          </p:nvSpPr>
          <p:spPr>
            <a:xfrm>
              <a:off x="1080509" y="44866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9" name="object 1879"/>
            <p:cNvSpPr/>
            <p:nvPr/>
          </p:nvSpPr>
          <p:spPr>
            <a:xfrm>
              <a:off x="1080509" y="45034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0" name="object 1880"/>
            <p:cNvSpPr/>
            <p:nvPr/>
          </p:nvSpPr>
          <p:spPr>
            <a:xfrm>
              <a:off x="1258817" y="39791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1" name="object 1881"/>
            <p:cNvSpPr/>
            <p:nvPr/>
          </p:nvSpPr>
          <p:spPr>
            <a:xfrm>
              <a:off x="1275581" y="3995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2" name="object 1882"/>
            <p:cNvSpPr/>
            <p:nvPr/>
          </p:nvSpPr>
          <p:spPr>
            <a:xfrm>
              <a:off x="1258817" y="39791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3" name="object 1883"/>
            <p:cNvSpPr/>
            <p:nvPr/>
          </p:nvSpPr>
          <p:spPr>
            <a:xfrm>
              <a:off x="1260341" y="3995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4" name="object 1884"/>
            <p:cNvSpPr/>
            <p:nvPr/>
          </p:nvSpPr>
          <p:spPr>
            <a:xfrm>
              <a:off x="2418587" y="3942588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5" name="object 1885"/>
            <p:cNvSpPr/>
            <p:nvPr/>
          </p:nvSpPr>
          <p:spPr>
            <a:xfrm>
              <a:off x="2435351" y="39593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6" name="object 1886"/>
            <p:cNvSpPr/>
            <p:nvPr/>
          </p:nvSpPr>
          <p:spPr>
            <a:xfrm>
              <a:off x="2418587" y="3942588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7" name="object 1887"/>
            <p:cNvSpPr/>
            <p:nvPr/>
          </p:nvSpPr>
          <p:spPr>
            <a:xfrm>
              <a:off x="2418587" y="39593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8" name="object 1888"/>
            <p:cNvSpPr/>
            <p:nvPr/>
          </p:nvSpPr>
          <p:spPr>
            <a:xfrm>
              <a:off x="3601211" y="426415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9" name="object 1889"/>
            <p:cNvSpPr/>
            <p:nvPr/>
          </p:nvSpPr>
          <p:spPr>
            <a:xfrm>
              <a:off x="3617975" y="428091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0" name="object 1890"/>
            <p:cNvSpPr/>
            <p:nvPr/>
          </p:nvSpPr>
          <p:spPr>
            <a:xfrm>
              <a:off x="3601211" y="426415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1" name="object 1891"/>
            <p:cNvSpPr/>
            <p:nvPr/>
          </p:nvSpPr>
          <p:spPr>
            <a:xfrm>
              <a:off x="3602736" y="428091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2" name="object 1892"/>
            <p:cNvSpPr/>
            <p:nvPr/>
          </p:nvSpPr>
          <p:spPr>
            <a:xfrm>
              <a:off x="1699259" y="575767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3" name="object 1893"/>
            <p:cNvSpPr/>
            <p:nvPr/>
          </p:nvSpPr>
          <p:spPr>
            <a:xfrm>
              <a:off x="1716023" y="57744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4" name="object 1894"/>
            <p:cNvSpPr/>
            <p:nvPr/>
          </p:nvSpPr>
          <p:spPr>
            <a:xfrm>
              <a:off x="1699259" y="575767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5" name="object 1895"/>
            <p:cNvSpPr/>
            <p:nvPr/>
          </p:nvSpPr>
          <p:spPr>
            <a:xfrm>
              <a:off x="1700783" y="57744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6" name="object 1896"/>
            <p:cNvSpPr/>
            <p:nvPr/>
          </p:nvSpPr>
          <p:spPr>
            <a:xfrm>
              <a:off x="2851403" y="43632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7" name="object 1897"/>
            <p:cNvSpPr/>
            <p:nvPr/>
          </p:nvSpPr>
          <p:spPr>
            <a:xfrm>
              <a:off x="2868167" y="43799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8" name="object 1898"/>
            <p:cNvSpPr/>
            <p:nvPr/>
          </p:nvSpPr>
          <p:spPr>
            <a:xfrm>
              <a:off x="2851403" y="43632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9" name="object 1899"/>
            <p:cNvSpPr/>
            <p:nvPr/>
          </p:nvSpPr>
          <p:spPr>
            <a:xfrm>
              <a:off x="2851403" y="43799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0" name="object 1900"/>
            <p:cNvSpPr/>
            <p:nvPr/>
          </p:nvSpPr>
          <p:spPr>
            <a:xfrm>
              <a:off x="1184141" y="51267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1" name="object 1901"/>
            <p:cNvSpPr/>
            <p:nvPr/>
          </p:nvSpPr>
          <p:spPr>
            <a:xfrm>
              <a:off x="1200905" y="51435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2" name="object 1902"/>
            <p:cNvSpPr/>
            <p:nvPr/>
          </p:nvSpPr>
          <p:spPr>
            <a:xfrm>
              <a:off x="1184141" y="51267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3" name="object 1903"/>
            <p:cNvSpPr/>
            <p:nvPr/>
          </p:nvSpPr>
          <p:spPr>
            <a:xfrm>
              <a:off x="1184141" y="51435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4" name="object 1904"/>
            <p:cNvSpPr/>
            <p:nvPr/>
          </p:nvSpPr>
          <p:spPr>
            <a:xfrm>
              <a:off x="1045457" y="59085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5" name="object 1905"/>
            <p:cNvSpPr/>
            <p:nvPr/>
          </p:nvSpPr>
          <p:spPr>
            <a:xfrm>
              <a:off x="1060697" y="59253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6" name="object 1906"/>
            <p:cNvSpPr/>
            <p:nvPr/>
          </p:nvSpPr>
          <p:spPr>
            <a:xfrm>
              <a:off x="1045457" y="59085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7" name="object 1907"/>
            <p:cNvSpPr/>
            <p:nvPr/>
          </p:nvSpPr>
          <p:spPr>
            <a:xfrm>
              <a:off x="1045457" y="59253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8" name="object 1908"/>
            <p:cNvSpPr/>
            <p:nvPr/>
          </p:nvSpPr>
          <p:spPr>
            <a:xfrm>
              <a:off x="2473451" y="530504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9" name="object 1909"/>
            <p:cNvSpPr/>
            <p:nvPr/>
          </p:nvSpPr>
          <p:spPr>
            <a:xfrm>
              <a:off x="2490215" y="53218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0" name="object 1910"/>
            <p:cNvSpPr/>
            <p:nvPr/>
          </p:nvSpPr>
          <p:spPr>
            <a:xfrm>
              <a:off x="2473451" y="530504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1" name="object 1911"/>
            <p:cNvSpPr/>
            <p:nvPr/>
          </p:nvSpPr>
          <p:spPr>
            <a:xfrm>
              <a:off x="2474975" y="53218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2" name="object 1912"/>
            <p:cNvSpPr/>
            <p:nvPr/>
          </p:nvSpPr>
          <p:spPr>
            <a:xfrm>
              <a:off x="2846831" y="604418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3" name="object 1913"/>
            <p:cNvSpPr/>
            <p:nvPr/>
          </p:nvSpPr>
          <p:spPr>
            <a:xfrm>
              <a:off x="2863595" y="60609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4" name="object 1914"/>
            <p:cNvSpPr/>
            <p:nvPr/>
          </p:nvSpPr>
          <p:spPr>
            <a:xfrm>
              <a:off x="2846831" y="604418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5" name="object 1915"/>
            <p:cNvSpPr/>
            <p:nvPr/>
          </p:nvSpPr>
          <p:spPr>
            <a:xfrm>
              <a:off x="2848355" y="60609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6" name="object 1916"/>
            <p:cNvSpPr/>
            <p:nvPr/>
          </p:nvSpPr>
          <p:spPr>
            <a:xfrm>
              <a:off x="2116836" y="407060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7" name="object 1917"/>
            <p:cNvSpPr/>
            <p:nvPr/>
          </p:nvSpPr>
          <p:spPr>
            <a:xfrm>
              <a:off x="2133600" y="40858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8" name="object 1918"/>
            <p:cNvSpPr/>
            <p:nvPr/>
          </p:nvSpPr>
          <p:spPr>
            <a:xfrm>
              <a:off x="2116836" y="407060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9" name="object 1919"/>
            <p:cNvSpPr/>
            <p:nvPr/>
          </p:nvSpPr>
          <p:spPr>
            <a:xfrm>
              <a:off x="2116836" y="40858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0" name="object 1920"/>
            <p:cNvSpPr/>
            <p:nvPr/>
          </p:nvSpPr>
          <p:spPr>
            <a:xfrm>
              <a:off x="2077211" y="39197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1" name="object 1921"/>
            <p:cNvSpPr/>
            <p:nvPr/>
          </p:nvSpPr>
          <p:spPr>
            <a:xfrm>
              <a:off x="2093975" y="39349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2" name="object 1922"/>
            <p:cNvSpPr/>
            <p:nvPr/>
          </p:nvSpPr>
          <p:spPr>
            <a:xfrm>
              <a:off x="2077211" y="39197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3" name="object 1923"/>
            <p:cNvSpPr/>
            <p:nvPr/>
          </p:nvSpPr>
          <p:spPr>
            <a:xfrm>
              <a:off x="2077211" y="39349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4" name="object 1924"/>
            <p:cNvSpPr/>
            <p:nvPr/>
          </p:nvSpPr>
          <p:spPr>
            <a:xfrm>
              <a:off x="2045207" y="4565904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5" name="object 1925"/>
            <p:cNvSpPr/>
            <p:nvPr/>
          </p:nvSpPr>
          <p:spPr>
            <a:xfrm>
              <a:off x="2061972" y="45826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6" name="object 1926"/>
            <p:cNvSpPr/>
            <p:nvPr/>
          </p:nvSpPr>
          <p:spPr>
            <a:xfrm>
              <a:off x="2045207" y="4565904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7" name="object 1927"/>
            <p:cNvSpPr/>
            <p:nvPr/>
          </p:nvSpPr>
          <p:spPr>
            <a:xfrm>
              <a:off x="2045207" y="45826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8" name="object 1928"/>
            <p:cNvSpPr/>
            <p:nvPr/>
          </p:nvSpPr>
          <p:spPr>
            <a:xfrm>
              <a:off x="3133343" y="562660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9" name="object 1929"/>
            <p:cNvSpPr/>
            <p:nvPr/>
          </p:nvSpPr>
          <p:spPr>
            <a:xfrm>
              <a:off x="3150108" y="56433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0" name="object 1930"/>
            <p:cNvSpPr/>
            <p:nvPr/>
          </p:nvSpPr>
          <p:spPr>
            <a:xfrm>
              <a:off x="3133343" y="562660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1" name="object 1931"/>
            <p:cNvSpPr/>
            <p:nvPr/>
          </p:nvSpPr>
          <p:spPr>
            <a:xfrm>
              <a:off x="3133343" y="56433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2" name="object 1932"/>
            <p:cNvSpPr/>
            <p:nvPr/>
          </p:nvSpPr>
          <p:spPr>
            <a:xfrm>
              <a:off x="2732531" y="46222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3" name="object 1933"/>
            <p:cNvSpPr/>
            <p:nvPr/>
          </p:nvSpPr>
          <p:spPr>
            <a:xfrm>
              <a:off x="2747771" y="4639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4" name="object 1934"/>
            <p:cNvSpPr/>
            <p:nvPr/>
          </p:nvSpPr>
          <p:spPr>
            <a:xfrm>
              <a:off x="2732531" y="46222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5" name="object 1935"/>
            <p:cNvSpPr/>
            <p:nvPr/>
          </p:nvSpPr>
          <p:spPr>
            <a:xfrm>
              <a:off x="2732531" y="4639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6" name="object 1936"/>
            <p:cNvSpPr/>
            <p:nvPr/>
          </p:nvSpPr>
          <p:spPr>
            <a:xfrm>
              <a:off x="1676399" y="599236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7" name="object 1937"/>
            <p:cNvSpPr/>
            <p:nvPr/>
          </p:nvSpPr>
          <p:spPr>
            <a:xfrm>
              <a:off x="1693163" y="600913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8" name="object 1938"/>
            <p:cNvSpPr/>
            <p:nvPr/>
          </p:nvSpPr>
          <p:spPr>
            <a:xfrm>
              <a:off x="1676399" y="599236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9" name="object 1939"/>
            <p:cNvSpPr/>
            <p:nvPr/>
          </p:nvSpPr>
          <p:spPr>
            <a:xfrm>
              <a:off x="1676399" y="600913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0" name="object 1940"/>
            <p:cNvSpPr/>
            <p:nvPr/>
          </p:nvSpPr>
          <p:spPr>
            <a:xfrm>
              <a:off x="3621023" y="393496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1" name="object 1941"/>
            <p:cNvSpPr/>
            <p:nvPr/>
          </p:nvSpPr>
          <p:spPr>
            <a:xfrm>
              <a:off x="3637787" y="39517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2" name="object 1942"/>
            <p:cNvSpPr/>
            <p:nvPr/>
          </p:nvSpPr>
          <p:spPr>
            <a:xfrm>
              <a:off x="3621023" y="393496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3" name="object 1943"/>
            <p:cNvSpPr/>
            <p:nvPr/>
          </p:nvSpPr>
          <p:spPr>
            <a:xfrm>
              <a:off x="3622547" y="39517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4" name="object 1944"/>
            <p:cNvSpPr/>
            <p:nvPr/>
          </p:nvSpPr>
          <p:spPr>
            <a:xfrm>
              <a:off x="2080259" y="464515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5" name="object 1945"/>
            <p:cNvSpPr/>
            <p:nvPr/>
          </p:nvSpPr>
          <p:spPr>
            <a:xfrm>
              <a:off x="2097023" y="466191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6" name="object 1946"/>
            <p:cNvSpPr/>
            <p:nvPr/>
          </p:nvSpPr>
          <p:spPr>
            <a:xfrm>
              <a:off x="2080259" y="464515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7" name="object 1947"/>
            <p:cNvSpPr/>
            <p:nvPr/>
          </p:nvSpPr>
          <p:spPr>
            <a:xfrm>
              <a:off x="2081783" y="466191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8" name="object 1948"/>
            <p:cNvSpPr/>
            <p:nvPr/>
          </p:nvSpPr>
          <p:spPr>
            <a:xfrm>
              <a:off x="2057400" y="593597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9" name="object 1949"/>
            <p:cNvSpPr/>
            <p:nvPr/>
          </p:nvSpPr>
          <p:spPr>
            <a:xfrm>
              <a:off x="2074163" y="59527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0" name="object 1950"/>
            <p:cNvSpPr/>
            <p:nvPr/>
          </p:nvSpPr>
          <p:spPr>
            <a:xfrm>
              <a:off x="2057400" y="593597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1" name="object 1951"/>
            <p:cNvSpPr/>
            <p:nvPr/>
          </p:nvSpPr>
          <p:spPr>
            <a:xfrm>
              <a:off x="2057400" y="59527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2" name="object 1952"/>
            <p:cNvSpPr/>
            <p:nvPr/>
          </p:nvSpPr>
          <p:spPr>
            <a:xfrm>
              <a:off x="1933955" y="600760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3" name="object 1953"/>
            <p:cNvSpPr/>
            <p:nvPr/>
          </p:nvSpPr>
          <p:spPr>
            <a:xfrm>
              <a:off x="1950719" y="60243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4" name="object 1954"/>
            <p:cNvSpPr/>
            <p:nvPr/>
          </p:nvSpPr>
          <p:spPr>
            <a:xfrm>
              <a:off x="1933955" y="600760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5" name="object 1955"/>
            <p:cNvSpPr/>
            <p:nvPr/>
          </p:nvSpPr>
          <p:spPr>
            <a:xfrm>
              <a:off x="1935479" y="60243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6" name="object 1956"/>
            <p:cNvSpPr/>
            <p:nvPr/>
          </p:nvSpPr>
          <p:spPr>
            <a:xfrm>
              <a:off x="3561587" y="61158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7" name="object 1957"/>
            <p:cNvSpPr/>
            <p:nvPr/>
          </p:nvSpPr>
          <p:spPr>
            <a:xfrm>
              <a:off x="3578351" y="61310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8" name="object 1958"/>
            <p:cNvSpPr/>
            <p:nvPr/>
          </p:nvSpPr>
          <p:spPr>
            <a:xfrm>
              <a:off x="3561587" y="61158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9" name="object 1959"/>
            <p:cNvSpPr/>
            <p:nvPr/>
          </p:nvSpPr>
          <p:spPr>
            <a:xfrm>
              <a:off x="3561587" y="61310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0" name="object 1960"/>
            <p:cNvSpPr/>
            <p:nvPr/>
          </p:nvSpPr>
          <p:spPr>
            <a:xfrm>
              <a:off x="2319527" y="486460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1" name="object 1961"/>
            <p:cNvSpPr/>
            <p:nvPr/>
          </p:nvSpPr>
          <p:spPr>
            <a:xfrm>
              <a:off x="2336291" y="48813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2" name="object 1962"/>
            <p:cNvSpPr/>
            <p:nvPr/>
          </p:nvSpPr>
          <p:spPr>
            <a:xfrm>
              <a:off x="2319527" y="486460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3" name="object 1963"/>
            <p:cNvSpPr/>
            <p:nvPr/>
          </p:nvSpPr>
          <p:spPr>
            <a:xfrm>
              <a:off x="2319527" y="48813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4" name="object 1964"/>
            <p:cNvSpPr/>
            <p:nvPr/>
          </p:nvSpPr>
          <p:spPr>
            <a:xfrm>
              <a:off x="2438400" y="42367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5" name="object 1965"/>
            <p:cNvSpPr/>
            <p:nvPr/>
          </p:nvSpPr>
          <p:spPr>
            <a:xfrm>
              <a:off x="2455163" y="425348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6" name="object 1966"/>
            <p:cNvSpPr/>
            <p:nvPr/>
          </p:nvSpPr>
          <p:spPr>
            <a:xfrm>
              <a:off x="2438400" y="42367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7" name="object 1967"/>
            <p:cNvSpPr/>
            <p:nvPr/>
          </p:nvSpPr>
          <p:spPr>
            <a:xfrm>
              <a:off x="2438400" y="425348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8" name="object 1968"/>
            <p:cNvSpPr/>
            <p:nvPr/>
          </p:nvSpPr>
          <p:spPr>
            <a:xfrm>
              <a:off x="3252215" y="440283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9" name="object 1969"/>
            <p:cNvSpPr/>
            <p:nvPr/>
          </p:nvSpPr>
          <p:spPr>
            <a:xfrm>
              <a:off x="3268980" y="44196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0" name="object 1970"/>
            <p:cNvSpPr/>
            <p:nvPr/>
          </p:nvSpPr>
          <p:spPr>
            <a:xfrm>
              <a:off x="3252215" y="440283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1" name="object 1971"/>
            <p:cNvSpPr/>
            <p:nvPr/>
          </p:nvSpPr>
          <p:spPr>
            <a:xfrm>
              <a:off x="3252215" y="44196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2" name="object 1972"/>
            <p:cNvSpPr/>
            <p:nvPr/>
          </p:nvSpPr>
          <p:spPr>
            <a:xfrm>
              <a:off x="1382261" y="386334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3" name="object 1973"/>
            <p:cNvSpPr/>
            <p:nvPr/>
          </p:nvSpPr>
          <p:spPr>
            <a:xfrm>
              <a:off x="1399025" y="38801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4" name="object 1974"/>
            <p:cNvSpPr/>
            <p:nvPr/>
          </p:nvSpPr>
          <p:spPr>
            <a:xfrm>
              <a:off x="1382261" y="386334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5" name="object 1975"/>
            <p:cNvSpPr/>
            <p:nvPr/>
          </p:nvSpPr>
          <p:spPr>
            <a:xfrm>
              <a:off x="1382261" y="38801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6" name="object 1976"/>
            <p:cNvSpPr/>
            <p:nvPr/>
          </p:nvSpPr>
          <p:spPr>
            <a:xfrm>
              <a:off x="1580387" y="478535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7" name="object 1977"/>
            <p:cNvSpPr/>
            <p:nvPr/>
          </p:nvSpPr>
          <p:spPr>
            <a:xfrm>
              <a:off x="1597151" y="48021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8" name="object 1978"/>
            <p:cNvSpPr/>
            <p:nvPr/>
          </p:nvSpPr>
          <p:spPr>
            <a:xfrm>
              <a:off x="1580387" y="478535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9" name="object 1979"/>
            <p:cNvSpPr/>
            <p:nvPr/>
          </p:nvSpPr>
          <p:spPr>
            <a:xfrm>
              <a:off x="1581911" y="48021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0" name="object 1980"/>
            <p:cNvSpPr/>
            <p:nvPr/>
          </p:nvSpPr>
          <p:spPr>
            <a:xfrm>
              <a:off x="1537715" y="534009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1" name="object 1981"/>
            <p:cNvSpPr/>
            <p:nvPr/>
          </p:nvSpPr>
          <p:spPr>
            <a:xfrm>
              <a:off x="1552955" y="53568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2" name="object 1982"/>
            <p:cNvSpPr/>
            <p:nvPr/>
          </p:nvSpPr>
          <p:spPr>
            <a:xfrm>
              <a:off x="1537715" y="534009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3" name="object 1983"/>
            <p:cNvSpPr/>
            <p:nvPr/>
          </p:nvSpPr>
          <p:spPr>
            <a:xfrm>
              <a:off x="1537715" y="53568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4" name="object 1984"/>
            <p:cNvSpPr/>
            <p:nvPr/>
          </p:nvSpPr>
          <p:spPr>
            <a:xfrm>
              <a:off x="1004309" y="616305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5" name="object 1985"/>
            <p:cNvSpPr/>
            <p:nvPr/>
          </p:nvSpPr>
          <p:spPr>
            <a:xfrm>
              <a:off x="1021073" y="61798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6" name="object 1986"/>
            <p:cNvSpPr/>
            <p:nvPr/>
          </p:nvSpPr>
          <p:spPr>
            <a:xfrm>
              <a:off x="1004309" y="616305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7" name="object 1987"/>
            <p:cNvSpPr/>
            <p:nvPr/>
          </p:nvSpPr>
          <p:spPr>
            <a:xfrm>
              <a:off x="1005833" y="61798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8" name="object 1988"/>
            <p:cNvSpPr/>
            <p:nvPr/>
          </p:nvSpPr>
          <p:spPr>
            <a:xfrm>
              <a:off x="3430523" y="56509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9" name="object 1989"/>
            <p:cNvSpPr/>
            <p:nvPr/>
          </p:nvSpPr>
          <p:spPr>
            <a:xfrm>
              <a:off x="3447287" y="56677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0" name="object 1990"/>
            <p:cNvSpPr/>
            <p:nvPr/>
          </p:nvSpPr>
          <p:spPr>
            <a:xfrm>
              <a:off x="3430523" y="56509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1" name="object 1991"/>
            <p:cNvSpPr/>
            <p:nvPr/>
          </p:nvSpPr>
          <p:spPr>
            <a:xfrm>
              <a:off x="3432047" y="56677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2" name="object 1992"/>
            <p:cNvSpPr/>
            <p:nvPr/>
          </p:nvSpPr>
          <p:spPr>
            <a:xfrm>
              <a:off x="1028693" y="461010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3" name="object 1993"/>
            <p:cNvSpPr/>
            <p:nvPr/>
          </p:nvSpPr>
          <p:spPr>
            <a:xfrm>
              <a:off x="1045457" y="4626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4" name="object 1994"/>
            <p:cNvSpPr/>
            <p:nvPr/>
          </p:nvSpPr>
          <p:spPr>
            <a:xfrm>
              <a:off x="1028693" y="461010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5" name="object 1995"/>
            <p:cNvSpPr/>
            <p:nvPr/>
          </p:nvSpPr>
          <p:spPr>
            <a:xfrm>
              <a:off x="1030217" y="4626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6" name="object 1996"/>
            <p:cNvSpPr/>
            <p:nvPr/>
          </p:nvSpPr>
          <p:spPr>
            <a:xfrm>
              <a:off x="1025645" y="51983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7" name="object 1997"/>
            <p:cNvSpPr/>
            <p:nvPr/>
          </p:nvSpPr>
          <p:spPr>
            <a:xfrm>
              <a:off x="1040885" y="52151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8" name="object 1998"/>
            <p:cNvSpPr/>
            <p:nvPr/>
          </p:nvSpPr>
          <p:spPr>
            <a:xfrm>
              <a:off x="1025645" y="51983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9" name="object 1999"/>
            <p:cNvSpPr/>
            <p:nvPr/>
          </p:nvSpPr>
          <p:spPr>
            <a:xfrm>
              <a:off x="1025645" y="52151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0" name="object 2000"/>
            <p:cNvSpPr/>
            <p:nvPr/>
          </p:nvSpPr>
          <p:spPr>
            <a:xfrm>
              <a:off x="3383280" y="581253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1" name="object 2001"/>
            <p:cNvSpPr/>
            <p:nvPr/>
          </p:nvSpPr>
          <p:spPr>
            <a:xfrm>
              <a:off x="3400043" y="58293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2" name="object 2002"/>
            <p:cNvSpPr/>
            <p:nvPr/>
          </p:nvSpPr>
          <p:spPr>
            <a:xfrm>
              <a:off x="3383280" y="581253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3" name="object 2003"/>
            <p:cNvSpPr/>
            <p:nvPr/>
          </p:nvSpPr>
          <p:spPr>
            <a:xfrm>
              <a:off x="3383280" y="58293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4" name="object 2004"/>
            <p:cNvSpPr/>
            <p:nvPr/>
          </p:nvSpPr>
          <p:spPr>
            <a:xfrm>
              <a:off x="3180587" y="49316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5" name="object 2005"/>
            <p:cNvSpPr/>
            <p:nvPr/>
          </p:nvSpPr>
          <p:spPr>
            <a:xfrm>
              <a:off x="3197352" y="4948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6" name="object 2006"/>
            <p:cNvSpPr/>
            <p:nvPr/>
          </p:nvSpPr>
          <p:spPr>
            <a:xfrm>
              <a:off x="3180587" y="49316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7" name="object 2007"/>
            <p:cNvSpPr/>
            <p:nvPr/>
          </p:nvSpPr>
          <p:spPr>
            <a:xfrm>
              <a:off x="3180587" y="4948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8" name="object 2008"/>
            <p:cNvSpPr/>
            <p:nvPr/>
          </p:nvSpPr>
          <p:spPr>
            <a:xfrm>
              <a:off x="3430523" y="482498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9" name="object 2009"/>
            <p:cNvSpPr/>
            <p:nvPr/>
          </p:nvSpPr>
          <p:spPr>
            <a:xfrm>
              <a:off x="3447287" y="48417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0" name="object 2010"/>
            <p:cNvSpPr/>
            <p:nvPr/>
          </p:nvSpPr>
          <p:spPr>
            <a:xfrm>
              <a:off x="3430523" y="482498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1" name="object 2011"/>
            <p:cNvSpPr/>
            <p:nvPr/>
          </p:nvSpPr>
          <p:spPr>
            <a:xfrm>
              <a:off x="3432047" y="48417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2" name="object 2012"/>
            <p:cNvSpPr/>
            <p:nvPr/>
          </p:nvSpPr>
          <p:spPr>
            <a:xfrm>
              <a:off x="3645408" y="43007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3" name="object 2013"/>
            <p:cNvSpPr/>
            <p:nvPr/>
          </p:nvSpPr>
          <p:spPr>
            <a:xfrm>
              <a:off x="3662171" y="43174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4" name="object 2014"/>
            <p:cNvSpPr/>
            <p:nvPr/>
          </p:nvSpPr>
          <p:spPr>
            <a:xfrm>
              <a:off x="3645408" y="43007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5" name="object 2015"/>
            <p:cNvSpPr/>
            <p:nvPr/>
          </p:nvSpPr>
          <p:spPr>
            <a:xfrm>
              <a:off x="3645408" y="43174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6" name="object 2016"/>
            <p:cNvSpPr/>
            <p:nvPr/>
          </p:nvSpPr>
          <p:spPr>
            <a:xfrm>
              <a:off x="1040885" y="50947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7" name="object 2017"/>
            <p:cNvSpPr/>
            <p:nvPr/>
          </p:nvSpPr>
          <p:spPr>
            <a:xfrm>
              <a:off x="1057649" y="51114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8" name="object 2018"/>
            <p:cNvSpPr/>
            <p:nvPr/>
          </p:nvSpPr>
          <p:spPr>
            <a:xfrm>
              <a:off x="1040885" y="50947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9" name="object 2019"/>
            <p:cNvSpPr/>
            <p:nvPr/>
          </p:nvSpPr>
          <p:spPr>
            <a:xfrm>
              <a:off x="1040885" y="51114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0" name="object 2020"/>
            <p:cNvSpPr/>
            <p:nvPr/>
          </p:nvSpPr>
          <p:spPr>
            <a:xfrm>
              <a:off x="1537715" y="405383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1" name="object 2021"/>
            <p:cNvSpPr/>
            <p:nvPr/>
          </p:nvSpPr>
          <p:spPr>
            <a:xfrm>
              <a:off x="1552955" y="40706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2" name="object 2022"/>
            <p:cNvSpPr/>
            <p:nvPr/>
          </p:nvSpPr>
          <p:spPr>
            <a:xfrm>
              <a:off x="1537715" y="405383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3" name="object 2023"/>
            <p:cNvSpPr/>
            <p:nvPr/>
          </p:nvSpPr>
          <p:spPr>
            <a:xfrm>
              <a:off x="1537715" y="40706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4" name="object 2024"/>
            <p:cNvSpPr/>
            <p:nvPr/>
          </p:nvSpPr>
          <p:spPr>
            <a:xfrm>
              <a:off x="2965703" y="418033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5" name="object 2025"/>
            <p:cNvSpPr/>
            <p:nvPr/>
          </p:nvSpPr>
          <p:spPr>
            <a:xfrm>
              <a:off x="2982467" y="41970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6" name="object 2026"/>
            <p:cNvSpPr/>
            <p:nvPr/>
          </p:nvSpPr>
          <p:spPr>
            <a:xfrm>
              <a:off x="2965703" y="418033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7" name="object 2027"/>
            <p:cNvSpPr/>
            <p:nvPr/>
          </p:nvSpPr>
          <p:spPr>
            <a:xfrm>
              <a:off x="2967227" y="41970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8" name="object 2028"/>
            <p:cNvSpPr/>
            <p:nvPr/>
          </p:nvSpPr>
          <p:spPr>
            <a:xfrm>
              <a:off x="3767327" y="497890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9" name="object 2029"/>
            <p:cNvSpPr/>
            <p:nvPr/>
          </p:nvSpPr>
          <p:spPr>
            <a:xfrm>
              <a:off x="3784091" y="49956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0" name="object 2030"/>
            <p:cNvSpPr/>
            <p:nvPr/>
          </p:nvSpPr>
          <p:spPr>
            <a:xfrm>
              <a:off x="3767327" y="497890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1" name="object 2031"/>
            <p:cNvSpPr/>
            <p:nvPr/>
          </p:nvSpPr>
          <p:spPr>
            <a:xfrm>
              <a:off x="3768851" y="49956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2" name="object 2032"/>
            <p:cNvSpPr/>
            <p:nvPr/>
          </p:nvSpPr>
          <p:spPr>
            <a:xfrm>
              <a:off x="2628899" y="496366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3" name="object 2033"/>
            <p:cNvSpPr/>
            <p:nvPr/>
          </p:nvSpPr>
          <p:spPr>
            <a:xfrm>
              <a:off x="2645663" y="49804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4" name="object 2034"/>
            <p:cNvSpPr/>
            <p:nvPr/>
          </p:nvSpPr>
          <p:spPr>
            <a:xfrm>
              <a:off x="2628899" y="496366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5" name="object 2035"/>
            <p:cNvSpPr/>
            <p:nvPr/>
          </p:nvSpPr>
          <p:spPr>
            <a:xfrm>
              <a:off x="2628899" y="49804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6" name="object 2036"/>
            <p:cNvSpPr/>
            <p:nvPr/>
          </p:nvSpPr>
          <p:spPr>
            <a:xfrm>
              <a:off x="2592323" y="461010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7" name="object 2037"/>
            <p:cNvSpPr/>
            <p:nvPr/>
          </p:nvSpPr>
          <p:spPr>
            <a:xfrm>
              <a:off x="2609087" y="4626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8" name="object 2038"/>
            <p:cNvSpPr/>
            <p:nvPr/>
          </p:nvSpPr>
          <p:spPr>
            <a:xfrm>
              <a:off x="2592323" y="461010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9" name="object 2039"/>
            <p:cNvSpPr/>
            <p:nvPr/>
          </p:nvSpPr>
          <p:spPr>
            <a:xfrm>
              <a:off x="2593847" y="4626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0" name="object 2040"/>
            <p:cNvSpPr/>
            <p:nvPr/>
          </p:nvSpPr>
          <p:spPr>
            <a:xfrm>
              <a:off x="3668267" y="460552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1" name="object 2041"/>
            <p:cNvSpPr/>
            <p:nvPr/>
          </p:nvSpPr>
          <p:spPr>
            <a:xfrm>
              <a:off x="3685031" y="46222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2" name="object 2042"/>
            <p:cNvSpPr/>
            <p:nvPr/>
          </p:nvSpPr>
          <p:spPr>
            <a:xfrm>
              <a:off x="3668267" y="460552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3" name="object 2043"/>
            <p:cNvSpPr/>
            <p:nvPr/>
          </p:nvSpPr>
          <p:spPr>
            <a:xfrm>
              <a:off x="3669791" y="46222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4" name="object 2044"/>
            <p:cNvSpPr/>
            <p:nvPr/>
          </p:nvSpPr>
          <p:spPr>
            <a:xfrm>
              <a:off x="2945891" y="575767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5" name="object 2045"/>
            <p:cNvSpPr/>
            <p:nvPr/>
          </p:nvSpPr>
          <p:spPr>
            <a:xfrm>
              <a:off x="2962655" y="57744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6" name="object 2046"/>
            <p:cNvSpPr/>
            <p:nvPr/>
          </p:nvSpPr>
          <p:spPr>
            <a:xfrm>
              <a:off x="2945891" y="575767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7" name="object 2047"/>
            <p:cNvSpPr/>
            <p:nvPr/>
          </p:nvSpPr>
          <p:spPr>
            <a:xfrm>
              <a:off x="2947415" y="57744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8" name="object 2048"/>
            <p:cNvSpPr/>
            <p:nvPr/>
          </p:nvSpPr>
          <p:spPr>
            <a:xfrm>
              <a:off x="1938527" y="50947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9" name="object 2049"/>
            <p:cNvSpPr/>
            <p:nvPr/>
          </p:nvSpPr>
          <p:spPr>
            <a:xfrm>
              <a:off x="1955291" y="51114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0" name="object 2050"/>
            <p:cNvSpPr/>
            <p:nvPr/>
          </p:nvSpPr>
          <p:spPr>
            <a:xfrm>
              <a:off x="1938527" y="50947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1" name="object 2051"/>
            <p:cNvSpPr/>
            <p:nvPr/>
          </p:nvSpPr>
          <p:spPr>
            <a:xfrm>
              <a:off x="1938527" y="51114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2" name="object 2052"/>
            <p:cNvSpPr/>
            <p:nvPr/>
          </p:nvSpPr>
          <p:spPr>
            <a:xfrm>
              <a:off x="1961387" y="47564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3" name="object 2053"/>
            <p:cNvSpPr/>
            <p:nvPr/>
          </p:nvSpPr>
          <p:spPr>
            <a:xfrm>
              <a:off x="1978151" y="47731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4" name="object 2054"/>
            <p:cNvSpPr/>
            <p:nvPr/>
          </p:nvSpPr>
          <p:spPr>
            <a:xfrm>
              <a:off x="1961387" y="47564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5" name="object 2055"/>
            <p:cNvSpPr/>
            <p:nvPr/>
          </p:nvSpPr>
          <p:spPr>
            <a:xfrm>
              <a:off x="1962911" y="47731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6" name="object 2056"/>
            <p:cNvSpPr/>
            <p:nvPr/>
          </p:nvSpPr>
          <p:spPr>
            <a:xfrm>
              <a:off x="3648455" y="403402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7" name="object 2057"/>
            <p:cNvSpPr/>
            <p:nvPr/>
          </p:nvSpPr>
          <p:spPr>
            <a:xfrm>
              <a:off x="3665219" y="405079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8" name="object 2058"/>
            <p:cNvSpPr/>
            <p:nvPr/>
          </p:nvSpPr>
          <p:spPr>
            <a:xfrm>
              <a:off x="3648455" y="403402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9" name="object 2059"/>
            <p:cNvSpPr/>
            <p:nvPr/>
          </p:nvSpPr>
          <p:spPr>
            <a:xfrm>
              <a:off x="3649980" y="405079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0" name="object 2060"/>
            <p:cNvSpPr/>
            <p:nvPr/>
          </p:nvSpPr>
          <p:spPr>
            <a:xfrm>
              <a:off x="1869947" y="581253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1" name="object 2061"/>
            <p:cNvSpPr/>
            <p:nvPr/>
          </p:nvSpPr>
          <p:spPr>
            <a:xfrm>
              <a:off x="1886711" y="58293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2" name="object 2062"/>
            <p:cNvSpPr/>
            <p:nvPr/>
          </p:nvSpPr>
          <p:spPr>
            <a:xfrm>
              <a:off x="1869947" y="581253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3" name="object 2063"/>
            <p:cNvSpPr/>
            <p:nvPr/>
          </p:nvSpPr>
          <p:spPr>
            <a:xfrm>
              <a:off x="1871472" y="58293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4" name="object 2064"/>
            <p:cNvSpPr/>
            <p:nvPr/>
          </p:nvSpPr>
          <p:spPr>
            <a:xfrm>
              <a:off x="1107941" y="418033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5" name="object 2065"/>
            <p:cNvSpPr/>
            <p:nvPr/>
          </p:nvSpPr>
          <p:spPr>
            <a:xfrm>
              <a:off x="1124705" y="41970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6" name="object 2066"/>
            <p:cNvSpPr/>
            <p:nvPr/>
          </p:nvSpPr>
          <p:spPr>
            <a:xfrm>
              <a:off x="1107941" y="418033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7" name="object 2067"/>
            <p:cNvSpPr/>
            <p:nvPr/>
          </p:nvSpPr>
          <p:spPr>
            <a:xfrm>
              <a:off x="1109465" y="41970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8" name="object 2068"/>
            <p:cNvSpPr/>
            <p:nvPr/>
          </p:nvSpPr>
          <p:spPr>
            <a:xfrm>
              <a:off x="2609087" y="555955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9" name="object 2069"/>
            <p:cNvSpPr/>
            <p:nvPr/>
          </p:nvSpPr>
          <p:spPr>
            <a:xfrm>
              <a:off x="2625851" y="55763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0" name="object 2070"/>
            <p:cNvSpPr/>
            <p:nvPr/>
          </p:nvSpPr>
          <p:spPr>
            <a:xfrm>
              <a:off x="2609087" y="555955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1" name="object 2071"/>
            <p:cNvSpPr/>
            <p:nvPr/>
          </p:nvSpPr>
          <p:spPr>
            <a:xfrm>
              <a:off x="2609087" y="55763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2" name="object 2072"/>
            <p:cNvSpPr/>
            <p:nvPr/>
          </p:nvSpPr>
          <p:spPr>
            <a:xfrm>
              <a:off x="2843783" y="48554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3" name="object 2073"/>
            <p:cNvSpPr/>
            <p:nvPr/>
          </p:nvSpPr>
          <p:spPr>
            <a:xfrm>
              <a:off x="2859024" y="48722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4" name="object 2074"/>
            <p:cNvSpPr/>
            <p:nvPr/>
          </p:nvSpPr>
          <p:spPr>
            <a:xfrm>
              <a:off x="2843783" y="48554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5" name="object 2075"/>
            <p:cNvSpPr/>
            <p:nvPr/>
          </p:nvSpPr>
          <p:spPr>
            <a:xfrm>
              <a:off x="2843783" y="48722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6" name="object 2076"/>
            <p:cNvSpPr/>
            <p:nvPr/>
          </p:nvSpPr>
          <p:spPr>
            <a:xfrm>
              <a:off x="3093719" y="59085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7" name="object 2077"/>
            <p:cNvSpPr/>
            <p:nvPr/>
          </p:nvSpPr>
          <p:spPr>
            <a:xfrm>
              <a:off x="3110483" y="59253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8" name="object 2078"/>
            <p:cNvSpPr/>
            <p:nvPr/>
          </p:nvSpPr>
          <p:spPr>
            <a:xfrm>
              <a:off x="3093719" y="59085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9" name="object 2079"/>
            <p:cNvSpPr/>
            <p:nvPr/>
          </p:nvSpPr>
          <p:spPr>
            <a:xfrm>
              <a:off x="3093719" y="59253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0" name="object 2080"/>
            <p:cNvSpPr/>
            <p:nvPr/>
          </p:nvSpPr>
          <p:spPr>
            <a:xfrm>
              <a:off x="3707891" y="49911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1" name="object 2081"/>
            <p:cNvSpPr/>
            <p:nvPr/>
          </p:nvSpPr>
          <p:spPr>
            <a:xfrm>
              <a:off x="3724655" y="5007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2" name="object 2082"/>
            <p:cNvSpPr/>
            <p:nvPr/>
          </p:nvSpPr>
          <p:spPr>
            <a:xfrm>
              <a:off x="3707891" y="49911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3" name="object 2083"/>
            <p:cNvSpPr/>
            <p:nvPr/>
          </p:nvSpPr>
          <p:spPr>
            <a:xfrm>
              <a:off x="3709415" y="5007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4" name="object 2084"/>
            <p:cNvSpPr/>
            <p:nvPr/>
          </p:nvSpPr>
          <p:spPr>
            <a:xfrm>
              <a:off x="1866900" y="60121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5" name="object 2085"/>
            <p:cNvSpPr/>
            <p:nvPr/>
          </p:nvSpPr>
          <p:spPr>
            <a:xfrm>
              <a:off x="1883663" y="60289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6" name="object 2086"/>
            <p:cNvSpPr/>
            <p:nvPr/>
          </p:nvSpPr>
          <p:spPr>
            <a:xfrm>
              <a:off x="1866900" y="60121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7" name="object 2087"/>
            <p:cNvSpPr/>
            <p:nvPr/>
          </p:nvSpPr>
          <p:spPr>
            <a:xfrm>
              <a:off x="1866900" y="60289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8" name="object 2088"/>
            <p:cNvSpPr/>
            <p:nvPr/>
          </p:nvSpPr>
          <p:spPr>
            <a:xfrm>
              <a:off x="3153155" y="53324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9" name="object 2089"/>
            <p:cNvSpPr/>
            <p:nvPr/>
          </p:nvSpPr>
          <p:spPr>
            <a:xfrm>
              <a:off x="3169919" y="5349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0" name="object 2090"/>
            <p:cNvSpPr/>
            <p:nvPr/>
          </p:nvSpPr>
          <p:spPr>
            <a:xfrm>
              <a:off x="3153155" y="53324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1" name="object 2091"/>
            <p:cNvSpPr/>
            <p:nvPr/>
          </p:nvSpPr>
          <p:spPr>
            <a:xfrm>
              <a:off x="3153155" y="5349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2" name="object 2092"/>
            <p:cNvSpPr/>
            <p:nvPr/>
          </p:nvSpPr>
          <p:spPr>
            <a:xfrm>
              <a:off x="1795271" y="46222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3" name="object 2093"/>
            <p:cNvSpPr/>
            <p:nvPr/>
          </p:nvSpPr>
          <p:spPr>
            <a:xfrm>
              <a:off x="1812035" y="4639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4" name="object 2094"/>
            <p:cNvSpPr/>
            <p:nvPr/>
          </p:nvSpPr>
          <p:spPr>
            <a:xfrm>
              <a:off x="1795271" y="46222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5" name="object 2095"/>
            <p:cNvSpPr/>
            <p:nvPr/>
          </p:nvSpPr>
          <p:spPr>
            <a:xfrm>
              <a:off x="1795271" y="4639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6" name="object 2096"/>
            <p:cNvSpPr/>
            <p:nvPr/>
          </p:nvSpPr>
          <p:spPr>
            <a:xfrm>
              <a:off x="3553967" y="613867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7" name="object 2097"/>
            <p:cNvSpPr/>
            <p:nvPr/>
          </p:nvSpPr>
          <p:spPr>
            <a:xfrm>
              <a:off x="3570731" y="61554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8" name="object 2098"/>
            <p:cNvSpPr/>
            <p:nvPr/>
          </p:nvSpPr>
          <p:spPr>
            <a:xfrm>
              <a:off x="3553967" y="613867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9" name="object 2099"/>
            <p:cNvSpPr/>
            <p:nvPr/>
          </p:nvSpPr>
          <p:spPr>
            <a:xfrm>
              <a:off x="3553967" y="61554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0" name="object 2100"/>
            <p:cNvSpPr/>
            <p:nvPr/>
          </p:nvSpPr>
          <p:spPr>
            <a:xfrm>
              <a:off x="2898647" y="46771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1" name="object 2101"/>
            <p:cNvSpPr/>
            <p:nvPr/>
          </p:nvSpPr>
          <p:spPr>
            <a:xfrm>
              <a:off x="2915411" y="46939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2" name="object 2102"/>
            <p:cNvSpPr/>
            <p:nvPr/>
          </p:nvSpPr>
          <p:spPr>
            <a:xfrm>
              <a:off x="2898647" y="46771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3" name="object 2103"/>
            <p:cNvSpPr/>
            <p:nvPr/>
          </p:nvSpPr>
          <p:spPr>
            <a:xfrm>
              <a:off x="2898647" y="46939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4" name="object 2104"/>
            <p:cNvSpPr/>
            <p:nvPr/>
          </p:nvSpPr>
          <p:spPr>
            <a:xfrm>
              <a:off x="1827275" y="41132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5" name="object 2105"/>
            <p:cNvSpPr/>
            <p:nvPr/>
          </p:nvSpPr>
          <p:spPr>
            <a:xfrm>
              <a:off x="1844039" y="41300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6" name="object 2106"/>
            <p:cNvSpPr/>
            <p:nvPr/>
          </p:nvSpPr>
          <p:spPr>
            <a:xfrm>
              <a:off x="1827275" y="41132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7" name="object 2107"/>
            <p:cNvSpPr/>
            <p:nvPr/>
          </p:nvSpPr>
          <p:spPr>
            <a:xfrm>
              <a:off x="1827275" y="41300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8" name="object 2108"/>
            <p:cNvSpPr/>
            <p:nvPr/>
          </p:nvSpPr>
          <p:spPr>
            <a:xfrm>
              <a:off x="1914143" y="51465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9" name="object 2109"/>
            <p:cNvSpPr/>
            <p:nvPr/>
          </p:nvSpPr>
          <p:spPr>
            <a:xfrm>
              <a:off x="1930908" y="51633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0" name="object 2110"/>
            <p:cNvSpPr/>
            <p:nvPr/>
          </p:nvSpPr>
          <p:spPr>
            <a:xfrm>
              <a:off x="1914143" y="51465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1" name="object 2111"/>
            <p:cNvSpPr/>
            <p:nvPr/>
          </p:nvSpPr>
          <p:spPr>
            <a:xfrm>
              <a:off x="1914143" y="51633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2" name="object 2112"/>
            <p:cNvSpPr/>
            <p:nvPr/>
          </p:nvSpPr>
          <p:spPr>
            <a:xfrm>
              <a:off x="3029711" y="41727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3" name="object 2113"/>
            <p:cNvSpPr/>
            <p:nvPr/>
          </p:nvSpPr>
          <p:spPr>
            <a:xfrm>
              <a:off x="3046475" y="41894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4" name="object 2114"/>
            <p:cNvSpPr/>
            <p:nvPr/>
          </p:nvSpPr>
          <p:spPr>
            <a:xfrm>
              <a:off x="3029711" y="41727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5" name="object 2115"/>
            <p:cNvSpPr/>
            <p:nvPr/>
          </p:nvSpPr>
          <p:spPr>
            <a:xfrm>
              <a:off x="3029711" y="41894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6" name="object 2116"/>
            <p:cNvSpPr/>
            <p:nvPr/>
          </p:nvSpPr>
          <p:spPr>
            <a:xfrm>
              <a:off x="1520945" y="444245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7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7" name="object 2117"/>
            <p:cNvSpPr/>
            <p:nvPr/>
          </p:nvSpPr>
          <p:spPr>
            <a:xfrm>
              <a:off x="1537715" y="44592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8" name="object 2118"/>
            <p:cNvSpPr/>
            <p:nvPr/>
          </p:nvSpPr>
          <p:spPr>
            <a:xfrm>
              <a:off x="1520945" y="444245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70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9" name="object 2119"/>
            <p:cNvSpPr/>
            <p:nvPr/>
          </p:nvSpPr>
          <p:spPr>
            <a:xfrm>
              <a:off x="1522469" y="44592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0" name="object 2120"/>
            <p:cNvSpPr/>
            <p:nvPr/>
          </p:nvSpPr>
          <p:spPr>
            <a:xfrm>
              <a:off x="2247900" y="515416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1" name="object 2121"/>
            <p:cNvSpPr/>
            <p:nvPr/>
          </p:nvSpPr>
          <p:spPr>
            <a:xfrm>
              <a:off x="2264663" y="51709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2" name="object 2122"/>
            <p:cNvSpPr/>
            <p:nvPr/>
          </p:nvSpPr>
          <p:spPr>
            <a:xfrm>
              <a:off x="2247900" y="515416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3" name="object 2123"/>
            <p:cNvSpPr/>
            <p:nvPr/>
          </p:nvSpPr>
          <p:spPr>
            <a:xfrm>
              <a:off x="2247900" y="51709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4" name="object 2124"/>
            <p:cNvSpPr/>
            <p:nvPr/>
          </p:nvSpPr>
          <p:spPr>
            <a:xfrm>
              <a:off x="2033015" y="478078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5" name="object 2125"/>
            <p:cNvSpPr/>
            <p:nvPr/>
          </p:nvSpPr>
          <p:spPr>
            <a:xfrm>
              <a:off x="2049779" y="47975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6" name="object 2126"/>
            <p:cNvSpPr/>
            <p:nvPr/>
          </p:nvSpPr>
          <p:spPr>
            <a:xfrm>
              <a:off x="2033015" y="478078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7" name="object 2127"/>
            <p:cNvSpPr/>
            <p:nvPr/>
          </p:nvSpPr>
          <p:spPr>
            <a:xfrm>
              <a:off x="2034539" y="47975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8" name="object 2128"/>
            <p:cNvSpPr/>
            <p:nvPr/>
          </p:nvSpPr>
          <p:spPr>
            <a:xfrm>
              <a:off x="1604771" y="45628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9" name="object 2129"/>
            <p:cNvSpPr/>
            <p:nvPr/>
          </p:nvSpPr>
          <p:spPr>
            <a:xfrm>
              <a:off x="1621535" y="4579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0" name="object 2130"/>
            <p:cNvSpPr/>
            <p:nvPr/>
          </p:nvSpPr>
          <p:spPr>
            <a:xfrm>
              <a:off x="1604771" y="45628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1" name="object 2131"/>
            <p:cNvSpPr/>
            <p:nvPr/>
          </p:nvSpPr>
          <p:spPr>
            <a:xfrm>
              <a:off x="1604771" y="4579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2" name="object 2132"/>
            <p:cNvSpPr/>
            <p:nvPr/>
          </p:nvSpPr>
          <p:spPr>
            <a:xfrm>
              <a:off x="2510027" y="565403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3" name="object 2133"/>
            <p:cNvSpPr/>
            <p:nvPr/>
          </p:nvSpPr>
          <p:spPr>
            <a:xfrm>
              <a:off x="2526791" y="56708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4" name="object 2134"/>
            <p:cNvSpPr/>
            <p:nvPr/>
          </p:nvSpPr>
          <p:spPr>
            <a:xfrm>
              <a:off x="2510027" y="565403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5" name="object 2135"/>
            <p:cNvSpPr/>
            <p:nvPr/>
          </p:nvSpPr>
          <p:spPr>
            <a:xfrm>
              <a:off x="2510027" y="56708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6" name="object 2136"/>
            <p:cNvSpPr/>
            <p:nvPr/>
          </p:nvSpPr>
          <p:spPr>
            <a:xfrm>
              <a:off x="3358895" y="51374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7" name="object 2137"/>
            <p:cNvSpPr/>
            <p:nvPr/>
          </p:nvSpPr>
          <p:spPr>
            <a:xfrm>
              <a:off x="3375659" y="51541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8" name="object 2138"/>
            <p:cNvSpPr/>
            <p:nvPr/>
          </p:nvSpPr>
          <p:spPr>
            <a:xfrm>
              <a:off x="3358895" y="51374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9" name="object 2139"/>
            <p:cNvSpPr/>
            <p:nvPr/>
          </p:nvSpPr>
          <p:spPr>
            <a:xfrm>
              <a:off x="3360419" y="51541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0" name="object 2140"/>
            <p:cNvSpPr/>
            <p:nvPr/>
          </p:nvSpPr>
          <p:spPr>
            <a:xfrm>
              <a:off x="2339339" y="60868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1" name="object 2141"/>
            <p:cNvSpPr/>
            <p:nvPr/>
          </p:nvSpPr>
          <p:spPr>
            <a:xfrm>
              <a:off x="2356103" y="6103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2" name="object 2142"/>
            <p:cNvSpPr/>
            <p:nvPr/>
          </p:nvSpPr>
          <p:spPr>
            <a:xfrm>
              <a:off x="2339339" y="60868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3" name="object 2143"/>
            <p:cNvSpPr/>
            <p:nvPr/>
          </p:nvSpPr>
          <p:spPr>
            <a:xfrm>
              <a:off x="2339339" y="6103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4" name="object 2144"/>
            <p:cNvSpPr/>
            <p:nvPr/>
          </p:nvSpPr>
          <p:spPr>
            <a:xfrm>
              <a:off x="2791967" y="476859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5" name="object 2145"/>
            <p:cNvSpPr/>
            <p:nvPr/>
          </p:nvSpPr>
          <p:spPr>
            <a:xfrm>
              <a:off x="2808731" y="47853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6" name="object 2146"/>
            <p:cNvSpPr/>
            <p:nvPr/>
          </p:nvSpPr>
          <p:spPr>
            <a:xfrm>
              <a:off x="2791967" y="476859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7" name="object 2147"/>
            <p:cNvSpPr/>
            <p:nvPr/>
          </p:nvSpPr>
          <p:spPr>
            <a:xfrm>
              <a:off x="2791967" y="47853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8" name="object 2148"/>
            <p:cNvSpPr/>
            <p:nvPr/>
          </p:nvSpPr>
          <p:spPr>
            <a:xfrm>
              <a:off x="1557527" y="615848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9" name="object 2149"/>
            <p:cNvSpPr/>
            <p:nvPr/>
          </p:nvSpPr>
          <p:spPr>
            <a:xfrm>
              <a:off x="1572767" y="61752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0" name="object 2150"/>
            <p:cNvSpPr/>
            <p:nvPr/>
          </p:nvSpPr>
          <p:spPr>
            <a:xfrm>
              <a:off x="1557527" y="615848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1" name="object 2151"/>
            <p:cNvSpPr/>
            <p:nvPr/>
          </p:nvSpPr>
          <p:spPr>
            <a:xfrm>
              <a:off x="1557527" y="61752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2" name="object 2152"/>
            <p:cNvSpPr/>
            <p:nvPr/>
          </p:nvSpPr>
          <p:spPr>
            <a:xfrm>
              <a:off x="3826763" y="47411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3" name="object 2153"/>
            <p:cNvSpPr/>
            <p:nvPr/>
          </p:nvSpPr>
          <p:spPr>
            <a:xfrm>
              <a:off x="3843527" y="4757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4" name="object 2154"/>
            <p:cNvSpPr/>
            <p:nvPr/>
          </p:nvSpPr>
          <p:spPr>
            <a:xfrm>
              <a:off x="3826763" y="47411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5" name="object 2155"/>
            <p:cNvSpPr/>
            <p:nvPr/>
          </p:nvSpPr>
          <p:spPr>
            <a:xfrm>
              <a:off x="3828287" y="4757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6" name="object 2156"/>
            <p:cNvSpPr/>
            <p:nvPr/>
          </p:nvSpPr>
          <p:spPr>
            <a:xfrm>
              <a:off x="1004309" y="574547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7" name="object 2157"/>
            <p:cNvSpPr/>
            <p:nvPr/>
          </p:nvSpPr>
          <p:spPr>
            <a:xfrm>
              <a:off x="1021073" y="57622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8" name="object 2158"/>
            <p:cNvSpPr/>
            <p:nvPr/>
          </p:nvSpPr>
          <p:spPr>
            <a:xfrm>
              <a:off x="1004309" y="574547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9" name="object 2159"/>
            <p:cNvSpPr/>
            <p:nvPr/>
          </p:nvSpPr>
          <p:spPr>
            <a:xfrm>
              <a:off x="1005833" y="57622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0" name="object 2160"/>
            <p:cNvSpPr/>
            <p:nvPr/>
          </p:nvSpPr>
          <p:spPr>
            <a:xfrm>
              <a:off x="2743199" y="501853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1" name="object 2161"/>
            <p:cNvSpPr/>
            <p:nvPr/>
          </p:nvSpPr>
          <p:spPr>
            <a:xfrm>
              <a:off x="2759963" y="5035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2" name="object 2162"/>
            <p:cNvSpPr/>
            <p:nvPr/>
          </p:nvSpPr>
          <p:spPr>
            <a:xfrm>
              <a:off x="2743199" y="501853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3" name="object 2163"/>
            <p:cNvSpPr/>
            <p:nvPr/>
          </p:nvSpPr>
          <p:spPr>
            <a:xfrm>
              <a:off x="2744724" y="5035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4" name="object 2164"/>
            <p:cNvSpPr/>
            <p:nvPr/>
          </p:nvSpPr>
          <p:spPr>
            <a:xfrm>
              <a:off x="3334511" y="507796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5" name="object 2165"/>
            <p:cNvSpPr/>
            <p:nvPr/>
          </p:nvSpPr>
          <p:spPr>
            <a:xfrm>
              <a:off x="3351275" y="50947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6" name="object 2166"/>
            <p:cNvSpPr/>
            <p:nvPr/>
          </p:nvSpPr>
          <p:spPr>
            <a:xfrm>
              <a:off x="3334511" y="507796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7" name="object 2167"/>
            <p:cNvSpPr/>
            <p:nvPr/>
          </p:nvSpPr>
          <p:spPr>
            <a:xfrm>
              <a:off x="3336036" y="50947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8" name="object 2168"/>
            <p:cNvSpPr/>
            <p:nvPr/>
          </p:nvSpPr>
          <p:spPr>
            <a:xfrm>
              <a:off x="2171700" y="453847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9" name="object 2169"/>
            <p:cNvSpPr/>
            <p:nvPr/>
          </p:nvSpPr>
          <p:spPr>
            <a:xfrm>
              <a:off x="2188463" y="45552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0" name="object 2170"/>
            <p:cNvSpPr/>
            <p:nvPr/>
          </p:nvSpPr>
          <p:spPr>
            <a:xfrm>
              <a:off x="2171700" y="453847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1" name="object 2171"/>
            <p:cNvSpPr/>
            <p:nvPr/>
          </p:nvSpPr>
          <p:spPr>
            <a:xfrm>
              <a:off x="2173223" y="45552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2" name="object 2172"/>
            <p:cNvSpPr/>
            <p:nvPr/>
          </p:nvSpPr>
          <p:spPr>
            <a:xfrm>
              <a:off x="3537203" y="458571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3" name="object 2173"/>
            <p:cNvSpPr/>
            <p:nvPr/>
          </p:nvSpPr>
          <p:spPr>
            <a:xfrm>
              <a:off x="3553967" y="46024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4" name="object 2174"/>
            <p:cNvSpPr/>
            <p:nvPr/>
          </p:nvSpPr>
          <p:spPr>
            <a:xfrm>
              <a:off x="3537203" y="458571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5" name="object 2175"/>
            <p:cNvSpPr/>
            <p:nvPr/>
          </p:nvSpPr>
          <p:spPr>
            <a:xfrm>
              <a:off x="3538727" y="46024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6" name="object 2176"/>
            <p:cNvSpPr/>
            <p:nvPr/>
          </p:nvSpPr>
          <p:spPr>
            <a:xfrm>
              <a:off x="2450591" y="45034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7" name="object 2177"/>
            <p:cNvSpPr/>
            <p:nvPr/>
          </p:nvSpPr>
          <p:spPr>
            <a:xfrm>
              <a:off x="2467355" y="45186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8" name="object 2178"/>
            <p:cNvSpPr/>
            <p:nvPr/>
          </p:nvSpPr>
          <p:spPr>
            <a:xfrm>
              <a:off x="2450591" y="45034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9" name="object 2179"/>
            <p:cNvSpPr/>
            <p:nvPr/>
          </p:nvSpPr>
          <p:spPr>
            <a:xfrm>
              <a:off x="2450591" y="45186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0" name="object 2180"/>
            <p:cNvSpPr/>
            <p:nvPr/>
          </p:nvSpPr>
          <p:spPr>
            <a:xfrm>
              <a:off x="3724655" y="5169408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1" name="object 2181"/>
            <p:cNvSpPr/>
            <p:nvPr/>
          </p:nvSpPr>
          <p:spPr>
            <a:xfrm>
              <a:off x="3741419" y="51861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2" name="object 2182"/>
            <p:cNvSpPr/>
            <p:nvPr/>
          </p:nvSpPr>
          <p:spPr>
            <a:xfrm>
              <a:off x="3724655" y="5169408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3" name="object 2183"/>
            <p:cNvSpPr/>
            <p:nvPr/>
          </p:nvSpPr>
          <p:spPr>
            <a:xfrm>
              <a:off x="3724655" y="51861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4" name="object 2184"/>
            <p:cNvSpPr/>
            <p:nvPr/>
          </p:nvSpPr>
          <p:spPr>
            <a:xfrm>
              <a:off x="2723387" y="543153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5" name="object 2185"/>
            <p:cNvSpPr/>
            <p:nvPr/>
          </p:nvSpPr>
          <p:spPr>
            <a:xfrm>
              <a:off x="2740152" y="54483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6" name="object 2186"/>
            <p:cNvSpPr/>
            <p:nvPr/>
          </p:nvSpPr>
          <p:spPr>
            <a:xfrm>
              <a:off x="2723387" y="543153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7" name="object 2187"/>
            <p:cNvSpPr/>
            <p:nvPr/>
          </p:nvSpPr>
          <p:spPr>
            <a:xfrm>
              <a:off x="2724911" y="54483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8" name="object 2188"/>
            <p:cNvSpPr/>
            <p:nvPr/>
          </p:nvSpPr>
          <p:spPr>
            <a:xfrm>
              <a:off x="2886455" y="491947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9" name="object 2189"/>
            <p:cNvSpPr/>
            <p:nvPr/>
          </p:nvSpPr>
          <p:spPr>
            <a:xfrm>
              <a:off x="2903219" y="49362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0" name="object 2190"/>
            <p:cNvSpPr/>
            <p:nvPr/>
          </p:nvSpPr>
          <p:spPr>
            <a:xfrm>
              <a:off x="2886455" y="491947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1" name="object 2191"/>
            <p:cNvSpPr/>
            <p:nvPr/>
          </p:nvSpPr>
          <p:spPr>
            <a:xfrm>
              <a:off x="2887980" y="49362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2" name="object 2192"/>
            <p:cNvSpPr/>
            <p:nvPr/>
          </p:nvSpPr>
          <p:spPr>
            <a:xfrm>
              <a:off x="3608831" y="41925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3" name="object 2193"/>
            <p:cNvSpPr/>
            <p:nvPr/>
          </p:nvSpPr>
          <p:spPr>
            <a:xfrm>
              <a:off x="3625595" y="42092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4" name="object 2194"/>
            <p:cNvSpPr/>
            <p:nvPr/>
          </p:nvSpPr>
          <p:spPr>
            <a:xfrm>
              <a:off x="3608831" y="41925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5" name="object 2195"/>
            <p:cNvSpPr/>
            <p:nvPr/>
          </p:nvSpPr>
          <p:spPr>
            <a:xfrm>
              <a:off x="3610355" y="42092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6" name="object 2196"/>
            <p:cNvSpPr/>
            <p:nvPr/>
          </p:nvSpPr>
          <p:spPr>
            <a:xfrm>
              <a:off x="2270759" y="406145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7" name="object 2197"/>
            <p:cNvSpPr/>
            <p:nvPr/>
          </p:nvSpPr>
          <p:spPr>
            <a:xfrm>
              <a:off x="2287523" y="40782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8" name="object 2198"/>
            <p:cNvSpPr/>
            <p:nvPr/>
          </p:nvSpPr>
          <p:spPr>
            <a:xfrm>
              <a:off x="2270759" y="406145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9" name="object 2199"/>
            <p:cNvSpPr/>
            <p:nvPr/>
          </p:nvSpPr>
          <p:spPr>
            <a:xfrm>
              <a:off x="2272283" y="40782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0" name="object 2200"/>
            <p:cNvSpPr/>
            <p:nvPr/>
          </p:nvSpPr>
          <p:spPr>
            <a:xfrm>
              <a:off x="2795015" y="473659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1" name="object 2201"/>
            <p:cNvSpPr/>
            <p:nvPr/>
          </p:nvSpPr>
          <p:spPr>
            <a:xfrm>
              <a:off x="2811780" y="47533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2" name="object 2202"/>
            <p:cNvSpPr/>
            <p:nvPr/>
          </p:nvSpPr>
          <p:spPr>
            <a:xfrm>
              <a:off x="2795015" y="473659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3" name="object 2203"/>
            <p:cNvSpPr/>
            <p:nvPr/>
          </p:nvSpPr>
          <p:spPr>
            <a:xfrm>
              <a:off x="2796539" y="47533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4" name="object 2204"/>
            <p:cNvSpPr/>
            <p:nvPr/>
          </p:nvSpPr>
          <p:spPr>
            <a:xfrm>
              <a:off x="1600199" y="49911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5" name="object 2205"/>
            <p:cNvSpPr/>
            <p:nvPr/>
          </p:nvSpPr>
          <p:spPr>
            <a:xfrm>
              <a:off x="1616963" y="5007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6" name="object 2206"/>
            <p:cNvSpPr/>
            <p:nvPr/>
          </p:nvSpPr>
          <p:spPr>
            <a:xfrm>
              <a:off x="1600199" y="49911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7" name="object 2207"/>
            <p:cNvSpPr/>
            <p:nvPr/>
          </p:nvSpPr>
          <p:spPr>
            <a:xfrm>
              <a:off x="1601723" y="5007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8" name="object 2208"/>
            <p:cNvSpPr/>
            <p:nvPr/>
          </p:nvSpPr>
          <p:spPr>
            <a:xfrm>
              <a:off x="2589275" y="49438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9" name="object 2209"/>
            <p:cNvSpPr/>
            <p:nvPr/>
          </p:nvSpPr>
          <p:spPr>
            <a:xfrm>
              <a:off x="2606039" y="4960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0" name="object 2210"/>
            <p:cNvSpPr/>
            <p:nvPr/>
          </p:nvSpPr>
          <p:spPr>
            <a:xfrm>
              <a:off x="2589275" y="49438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1" name="object 2211"/>
            <p:cNvSpPr/>
            <p:nvPr/>
          </p:nvSpPr>
          <p:spPr>
            <a:xfrm>
              <a:off x="2589275" y="4960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2" name="object 2212"/>
            <p:cNvSpPr/>
            <p:nvPr/>
          </p:nvSpPr>
          <p:spPr>
            <a:xfrm>
              <a:off x="1290821" y="582472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3" name="object 2213"/>
            <p:cNvSpPr/>
            <p:nvPr/>
          </p:nvSpPr>
          <p:spPr>
            <a:xfrm>
              <a:off x="1307585" y="58414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4" name="object 2214"/>
            <p:cNvSpPr/>
            <p:nvPr/>
          </p:nvSpPr>
          <p:spPr>
            <a:xfrm>
              <a:off x="1290821" y="582472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5" name="object 2215"/>
            <p:cNvSpPr/>
            <p:nvPr/>
          </p:nvSpPr>
          <p:spPr>
            <a:xfrm>
              <a:off x="1292345" y="58414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6" name="object 2216"/>
            <p:cNvSpPr/>
            <p:nvPr/>
          </p:nvSpPr>
          <p:spPr>
            <a:xfrm>
              <a:off x="1827275" y="5876544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7" name="object 2217"/>
            <p:cNvSpPr/>
            <p:nvPr/>
          </p:nvSpPr>
          <p:spPr>
            <a:xfrm>
              <a:off x="1844039" y="58933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8" name="object 2218"/>
            <p:cNvSpPr/>
            <p:nvPr/>
          </p:nvSpPr>
          <p:spPr>
            <a:xfrm>
              <a:off x="1827275" y="5876544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9" name="object 2219"/>
            <p:cNvSpPr/>
            <p:nvPr/>
          </p:nvSpPr>
          <p:spPr>
            <a:xfrm>
              <a:off x="1827275" y="58933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0" name="object 2220"/>
            <p:cNvSpPr/>
            <p:nvPr/>
          </p:nvSpPr>
          <p:spPr>
            <a:xfrm>
              <a:off x="2542031" y="480821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1" name="object 2221"/>
            <p:cNvSpPr/>
            <p:nvPr/>
          </p:nvSpPr>
          <p:spPr>
            <a:xfrm>
              <a:off x="2557271" y="48249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2" name="object 2222"/>
            <p:cNvSpPr/>
            <p:nvPr/>
          </p:nvSpPr>
          <p:spPr>
            <a:xfrm>
              <a:off x="2542031" y="480821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3" name="object 2223"/>
            <p:cNvSpPr/>
            <p:nvPr/>
          </p:nvSpPr>
          <p:spPr>
            <a:xfrm>
              <a:off x="2542031" y="48249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4" name="object 2224"/>
            <p:cNvSpPr/>
            <p:nvPr/>
          </p:nvSpPr>
          <p:spPr>
            <a:xfrm>
              <a:off x="1513325" y="478078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46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5" name="object 2225"/>
            <p:cNvSpPr/>
            <p:nvPr/>
          </p:nvSpPr>
          <p:spPr>
            <a:xfrm>
              <a:off x="1530095" y="47975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6" name="object 2226"/>
            <p:cNvSpPr/>
            <p:nvPr/>
          </p:nvSpPr>
          <p:spPr>
            <a:xfrm>
              <a:off x="1513325" y="478078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46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7" name="object 2227"/>
            <p:cNvSpPr/>
            <p:nvPr/>
          </p:nvSpPr>
          <p:spPr>
            <a:xfrm>
              <a:off x="1513325" y="47975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8" name="object 2228"/>
            <p:cNvSpPr/>
            <p:nvPr/>
          </p:nvSpPr>
          <p:spPr>
            <a:xfrm>
              <a:off x="1783079" y="46939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9" name="object 2229"/>
            <p:cNvSpPr/>
            <p:nvPr/>
          </p:nvSpPr>
          <p:spPr>
            <a:xfrm>
              <a:off x="1799843" y="47106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0" name="object 2230"/>
            <p:cNvSpPr/>
            <p:nvPr/>
          </p:nvSpPr>
          <p:spPr>
            <a:xfrm>
              <a:off x="1783079" y="46939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1" name="object 2231"/>
            <p:cNvSpPr/>
            <p:nvPr/>
          </p:nvSpPr>
          <p:spPr>
            <a:xfrm>
              <a:off x="1784603" y="47106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2" name="object 2232"/>
            <p:cNvSpPr/>
            <p:nvPr/>
          </p:nvSpPr>
          <p:spPr>
            <a:xfrm>
              <a:off x="1659635" y="605180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3" name="object 2233"/>
            <p:cNvSpPr/>
            <p:nvPr/>
          </p:nvSpPr>
          <p:spPr>
            <a:xfrm>
              <a:off x="1676399" y="60685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4" name="object 2234"/>
            <p:cNvSpPr/>
            <p:nvPr/>
          </p:nvSpPr>
          <p:spPr>
            <a:xfrm>
              <a:off x="1659635" y="605180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5" name="object 2235"/>
            <p:cNvSpPr/>
            <p:nvPr/>
          </p:nvSpPr>
          <p:spPr>
            <a:xfrm>
              <a:off x="1661159" y="60685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6" name="object 2236"/>
            <p:cNvSpPr/>
            <p:nvPr/>
          </p:nvSpPr>
          <p:spPr>
            <a:xfrm>
              <a:off x="2552699" y="605180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7" name="object 2237"/>
            <p:cNvSpPr/>
            <p:nvPr/>
          </p:nvSpPr>
          <p:spPr>
            <a:xfrm>
              <a:off x="2569463" y="60685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8" name="object 2238"/>
            <p:cNvSpPr/>
            <p:nvPr/>
          </p:nvSpPr>
          <p:spPr>
            <a:xfrm>
              <a:off x="2552699" y="605180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9" name="object 2239"/>
            <p:cNvSpPr/>
            <p:nvPr/>
          </p:nvSpPr>
          <p:spPr>
            <a:xfrm>
              <a:off x="2554223" y="60685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0" name="object 2240"/>
            <p:cNvSpPr/>
            <p:nvPr/>
          </p:nvSpPr>
          <p:spPr>
            <a:xfrm>
              <a:off x="2577083" y="4788408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1" name="object 2241"/>
            <p:cNvSpPr/>
            <p:nvPr/>
          </p:nvSpPr>
          <p:spPr>
            <a:xfrm>
              <a:off x="2593847" y="48051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2" name="object 2242"/>
            <p:cNvSpPr/>
            <p:nvPr/>
          </p:nvSpPr>
          <p:spPr>
            <a:xfrm>
              <a:off x="2577083" y="4788408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3" name="object 2243"/>
            <p:cNvSpPr/>
            <p:nvPr/>
          </p:nvSpPr>
          <p:spPr>
            <a:xfrm>
              <a:off x="2577083" y="48051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4" name="object 2244"/>
            <p:cNvSpPr/>
            <p:nvPr/>
          </p:nvSpPr>
          <p:spPr>
            <a:xfrm>
              <a:off x="2759963" y="524560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5" name="object 2245"/>
            <p:cNvSpPr/>
            <p:nvPr/>
          </p:nvSpPr>
          <p:spPr>
            <a:xfrm>
              <a:off x="2776727" y="52623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6" name="object 2246"/>
            <p:cNvSpPr/>
            <p:nvPr/>
          </p:nvSpPr>
          <p:spPr>
            <a:xfrm>
              <a:off x="2759963" y="524560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7" name="object 2247"/>
            <p:cNvSpPr/>
            <p:nvPr/>
          </p:nvSpPr>
          <p:spPr>
            <a:xfrm>
              <a:off x="2759963" y="52623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8" name="object 2248"/>
            <p:cNvSpPr/>
            <p:nvPr/>
          </p:nvSpPr>
          <p:spPr>
            <a:xfrm>
              <a:off x="1001261" y="51739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9" name="object 2249"/>
            <p:cNvSpPr/>
            <p:nvPr/>
          </p:nvSpPr>
          <p:spPr>
            <a:xfrm>
              <a:off x="1018025" y="51907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0" name="object 2250"/>
            <p:cNvSpPr/>
            <p:nvPr/>
          </p:nvSpPr>
          <p:spPr>
            <a:xfrm>
              <a:off x="1001261" y="51739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1" name="object 2251"/>
            <p:cNvSpPr/>
            <p:nvPr/>
          </p:nvSpPr>
          <p:spPr>
            <a:xfrm>
              <a:off x="1001261" y="51907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2" name="object 2252"/>
            <p:cNvSpPr/>
            <p:nvPr/>
          </p:nvSpPr>
          <p:spPr>
            <a:xfrm>
              <a:off x="1533143" y="601522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3" name="object 2253"/>
            <p:cNvSpPr/>
            <p:nvPr/>
          </p:nvSpPr>
          <p:spPr>
            <a:xfrm>
              <a:off x="1549907" y="60319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4" name="object 2254"/>
            <p:cNvSpPr/>
            <p:nvPr/>
          </p:nvSpPr>
          <p:spPr>
            <a:xfrm>
              <a:off x="1533143" y="601522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5" name="object 2255"/>
            <p:cNvSpPr/>
            <p:nvPr/>
          </p:nvSpPr>
          <p:spPr>
            <a:xfrm>
              <a:off x="1533143" y="60319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6" name="object 2256"/>
            <p:cNvSpPr/>
            <p:nvPr/>
          </p:nvSpPr>
          <p:spPr>
            <a:xfrm>
              <a:off x="2351531" y="524560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7" name="object 2257"/>
            <p:cNvSpPr/>
            <p:nvPr/>
          </p:nvSpPr>
          <p:spPr>
            <a:xfrm>
              <a:off x="2366771" y="52623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8" name="object 2258"/>
            <p:cNvSpPr/>
            <p:nvPr/>
          </p:nvSpPr>
          <p:spPr>
            <a:xfrm>
              <a:off x="2351531" y="524560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9" name="object 2259"/>
            <p:cNvSpPr/>
            <p:nvPr/>
          </p:nvSpPr>
          <p:spPr>
            <a:xfrm>
              <a:off x="2351531" y="52623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0" name="object 2260"/>
            <p:cNvSpPr/>
            <p:nvPr/>
          </p:nvSpPr>
          <p:spPr>
            <a:xfrm>
              <a:off x="1048505" y="593597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1" name="object 2261"/>
            <p:cNvSpPr/>
            <p:nvPr/>
          </p:nvSpPr>
          <p:spPr>
            <a:xfrm>
              <a:off x="1065269" y="59527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2" name="object 2262"/>
            <p:cNvSpPr/>
            <p:nvPr/>
          </p:nvSpPr>
          <p:spPr>
            <a:xfrm>
              <a:off x="1048505" y="593597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3" name="object 2263"/>
            <p:cNvSpPr/>
            <p:nvPr/>
          </p:nvSpPr>
          <p:spPr>
            <a:xfrm>
              <a:off x="1050029" y="59527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4" name="object 2264"/>
            <p:cNvSpPr/>
            <p:nvPr/>
          </p:nvSpPr>
          <p:spPr>
            <a:xfrm>
              <a:off x="2346959" y="386791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5" name="object 2265"/>
            <p:cNvSpPr/>
            <p:nvPr/>
          </p:nvSpPr>
          <p:spPr>
            <a:xfrm>
              <a:off x="2363723" y="38846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6" name="object 2266"/>
            <p:cNvSpPr/>
            <p:nvPr/>
          </p:nvSpPr>
          <p:spPr>
            <a:xfrm>
              <a:off x="2346959" y="386791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7" name="object 2267"/>
            <p:cNvSpPr/>
            <p:nvPr/>
          </p:nvSpPr>
          <p:spPr>
            <a:xfrm>
              <a:off x="2346959" y="38846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8" name="object 2268"/>
            <p:cNvSpPr/>
            <p:nvPr/>
          </p:nvSpPr>
          <p:spPr>
            <a:xfrm>
              <a:off x="1216145" y="45506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9" name="object 2269"/>
            <p:cNvSpPr/>
            <p:nvPr/>
          </p:nvSpPr>
          <p:spPr>
            <a:xfrm>
              <a:off x="1231385" y="4567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0" name="object 2270"/>
            <p:cNvSpPr/>
            <p:nvPr/>
          </p:nvSpPr>
          <p:spPr>
            <a:xfrm>
              <a:off x="1216145" y="45506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1" name="object 2271"/>
            <p:cNvSpPr/>
            <p:nvPr/>
          </p:nvSpPr>
          <p:spPr>
            <a:xfrm>
              <a:off x="1216145" y="4567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2" name="object 2272"/>
            <p:cNvSpPr/>
            <p:nvPr/>
          </p:nvSpPr>
          <p:spPr>
            <a:xfrm>
              <a:off x="1708403" y="510997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3" name="object 2273"/>
            <p:cNvSpPr/>
            <p:nvPr/>
          </p:nvSpPr>
          <p:spPr>
            <a:xfrm>
              <a:off x="1723643" y="51267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4" name="object 2274"/>
            <p:cNvSpPr/>
            <p:nvPr/>
          </p:nvSpPr>
          <p:spPr>
            <a:xfrm>
              <a:off x="1708403" y="510997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5" name="object 2275"/>
            <p:cNvSpPr/>
            <p:nvPr/>
          </p:nvSpPr>
          <p:spPr>
            <a:xfrm>
              <a:off x="1708403" y="51267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6" name="object 2276"/>
            <p:cNvSpPr/>
            <p:nvPr/>
          </p:nvSpPr>
          <p:spPr>
            <a:xfrm>
              <a:off x="2644139" y="592073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7" name="object 2277"/>
            <p:cNvSpPr/>
            <p:nvPr/>
          </p:nvSpPr>
          <p:spPr>
            <a:xfrm>
              <a:off x="2660903" y="59375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8" name="object 2278"/>
            <p:cNvSpPr/>
            <p:nvPr/>
          </p:nvSpPr>
          <p:spPr>
            <a:xfrm>
              <a:off x="2644139" y="592073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9" name="object 2279"/>
            <p:cNvSpPr/>
            <p:nvPr/>
          </p:nvSpPr>
          <p:spPr>
            <a:xfrm>
              <a:off x="2645663" y="59375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0" name="object 2280"/>
            <p:cNvSpPr/>
            <p:nvPr/>
          </p:nvSpPr>
          <p:spPr>
            <a:xfrm>
              <a:off x="1426457" y="444245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1" name="object 2281"/>
            <p:cNvSpPr/>
            <p:nvPr/>
          </p:nvSpPr>
          <p:spPr>
            <a:xfrm>
              <a:off x="1443221" y="44592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2" name="object 2282"/>
            <p:cNvSpPr/>
            <p:nvPr/>
          </p:nvSpPr>
          <p:spPr>
            <a:xfrm>
              <a:off x="1426457" y="444245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3" name="object 2283"/>
            <p:cNvSpPr/>
            <p:nvPr/>
          </p:nvSpPr>
          <p:spPr>
            <a:xfrm>
              <a:off x="1426457" y="44592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4" name="object 2284"/>
            <p:cNvSpPr/>
            <p:nvPr/>
          </p:nvSpPr>
          <p:spPr>
            <a:xfrm>
              <a:off x="2159507" y="394258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5" name="object 2285"/>
            <p:cNvSpPr/>
            <p:nvPr/>
          </p:nvSpPr>
          <p:spPr>
            <a:xfrm>
              <a:off x="2176271" y="39593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6" name="object 2286"/>
            <p:cNvSpPr/>
            <p:nvPr/>
          </p:nvSpPr>
          <p:spPr>
            <a:xfrm>
              <a:off x="2159507" y="394258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7" name="object 2287"/>
            <p:cNvSpPr/>
            <p:nvPr/>
          </p:nvSpPr>
          <p:spPr>
            <a:xfrm>
              <a:off x="2161031" y="39593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8" name="object 2288"/>
            <p:cNvSpPr/>
            <p:nvPr/>
          </p:nvSpPr>
          <p:spPr>
            <a:xfrm>
              <a:off x="3529583" y="417271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9" name="object 2289"/>
            <p:cNvSpPr/>
            <p:nvPr/>
          </p:nvSpPr>
          <p:spPr>
            <a:xfrm>
              <a:off x="3546347" y="41894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0" name="object 2290"/>
            <p:cNvSpPr/>
            <p:nvPr/>
          </p:nvSpPr>
          <p:spPr>
            <a:xfrm>
              <a:off x="3529583" y="417271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1" name="object 2291"/>
            <p:cNvSpPr/>
            <p:nvPr/>
          </p:nvSpPr>
          <p:spPr>
            <a:xfrm>
              <a:off x="3531108" y="41894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2" name="object 2292"/>
            <p:cNvSpPr/>
            <p:nvPr/>
          </p:nvSpPr>
          <p:spPr>
            <a:xfrm>
              <a:off x="3422903" y="414070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3" name="object 2293"/>
            <p:cNvSpPr/>
            <p:nvPr/>
          </p:nvSpPr>
          <p:spPr>
            <a:xfrm>
              <a:off x="3439667" y="415747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4" name="object 2294"/>
            <p:cNvSpPr/>
            <p:nvPr/>
          </p:nvSpPr>
          <p:spPr>
            <a:xfrm>
              <a:off x="3422903" y="414070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5" name="object 2295"/>
            <p:cNvSpPr/>
            <p:nvPr/>
          </p:nvSpPr>
          <p:spPr>
            <a:xfrm>
              <a:off x="3422903" y="415747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6" name="object 2296"/>
            <p:cNvSpPr/>
            <p:nvPr/>
          </p:nvSpPr>
          <p:spPr>
            <a:xfrm>
              <a:off x="2537459" y="579272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7" name="object 2297"/>
            <p:cNvSpPr/>
            <p:nvPr/>
          </p:nvSpPr>
          <p:spPr>
            <a:xfrm>
              <a:off x="2554223" y="58094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8" name="object 2298"/>
            <p:cNvSpPr/>
            <p:nvPr/>
          </p:nvSpPr>
          <p:spPr>
            <a:xfrm>
              <a:off x="2537459" y="579272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9" name="object 2299"/>
            <p:cNvSpPr/>
            <p:nvPr/>
          </p:nvSpPr>
          <p:spPr>
            <a:xfrm>
              <a:off x="2537459" y="58094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0" name="object 2300"/>
            <p:cNvSpPr/>
            <p:nvPr/>
          </p:nvSpPr>
          <p:spPr>
            <a:xfrm>
              <a:off x="2302763" y="55275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1" name="object 2301"/>
            <p:cNvSpPr/>
            <p:nvPr/>
          </p:nvSpPr>
          <p:spPr>
            <a:xfrm>
              <a:off x="2319527" y="55443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2" name="object 2302"/>
            <p:cNvSpPr/>
            <p:nvPr/>
          </p:nvSpPr>
          <p:spPr>
            <a:xfrm>
              <a:off x="2302763" y="55275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3" name="object 2303"/>
            <p:cNvSpPr/>
            <p:nvPr/>
          </p:nvSpPr>
          <p:spPr>
            <a:xfrm>
              <a:off x="2304287" y="55443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4" name="object 2304"/>
            <p:cNvSpPr/>
            <p:nvPr/>
          </p:nvSpPr>
          <p:spPr>
            <a:xfrm>
              <a:off x="1421885" y="420928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5" name="object 2305"/>
            <p:cNvSpPr/>
            <p:nvPr/>
          </p:nvSpPr>
          <p:spPr>
            <a:xfrm>
              <a:off x="1438649" y="42260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6" name="object 2306"/>
            <p:cNvSpPr/>
            <p:nvPr/>
          </p:nvSpPr>
          <p:spPr>
            <a:xfrm>
              <a:off x="1421885" y="420928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7" name="object 2307"/>
            <p:cNvSpPr/>
            <p:nvPr/>
          </p:nvSpPr>
          <p:spPr>
            <a:xfrm>
              <a:off x="1421885" y="42260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8" name="object 2308"/>
            <p:cNvSpPr/>
            <p:nvPr/>
          </p:nvSpPr>
          <p:spPr>
            <a:xfrm>
              <a:off x="2386583" y="511759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9" name="object 2309"/>
            <p:cNvSpPr/>
            <p:nvPr/>
          </p:nvSpPr>
          <p:spPr>
            <a:xfrm>
              <a:off x="2403347" y="51343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0" name="object 2310"/>
            <p:cNvSpPr/>
            <p:nvPr/>
          </p:nvSpPr>
          <p:spPr>
            <a:xfrm>
              <a:off x="2386583" y="511759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1" name="object 2311"/>
            <p:cNvSpPr/>
            <p:nvPr/>
          </p:nvSpPr>
          <p:spPr>
            <a:xfrm>
              <a:off x="2386583" y="51343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2" name="object 2312"/>
            <p:cNvSpPr/>
            <p:nvPr/>
          </p:nvSpPr>
          <p:spPr>
            <a:xfrm>
              <a:off x="2612135" y="386791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3" name="object 2313"/>
            <p:cNvSpPr/>
            <p:nvPr/>
          </p:nvSpPr>
          <p:spPr>
            <a:xfrm>
              <a:off x="2628899" y="38846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4" name="object 2314"/>
            <p:cNvSpPr/>
            <p:nvPr/>
          </p:nvSpPr>
          <p:spPr>
            <a:xfrm>
              <a:off x="2612135" y="386791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5" name="object 2315"/>
            <p:cNvSpPr/>
            <p:nvPr/>
          </p:nvSpPr>
          <p:spPr>
            <a:xfrm>
              <a:off x="2613659" y="38846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6" name="object 2316"/>
            <p:cNvSpPr/>
            <p:nvPr/>
          </p:nvSpPr>
          <p:spPr>
            <a:xfrm>
              <a:off x="1965959" y="5542788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7" name="object 2317"/>
            <p:cNvSpPr/>
            <p:nvPr/>
          </p:nvSpPr>
          <p:spPr>
            <a:xfrm>
              <a:off x="1982723" y="55595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8" name="object 2318"/>
            <p:cNvSpPr/>
            <p:nvPr/>
          </p:nvSpPr>
          <p:spPr>
            <a:xfrm>
              <a:off x="1965959" y="5542788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9" name="object 2319"/>
            <p:cNvSpPr/>
            <p:nvPr/>
          </p:nvSpPr>
          <p:spPr>
            <a:xfrm>
              <a:off x="1965959" y="55595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0" name="object 2320"/>
            <p:cNvSpPr/>
            <p:nvPr/>
          </p:nvSpPr>
          <p:spPr>
            <a:xfrm>
              <a:off x="2183891" y="536447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1" name="object 2321"/>
            <p:cNvSpPr/>
            <p:nvPr/>
          </p:nvSpPr>
          <p:spPr>
            <a:xfrm>
              <a:off x="2200655" y="53812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2" name="object 2322"/>
            <p:cNvSpPr/>
            <p:nvPr/>
          </p:nvSpPr>
          <p:spPr>
            <a:xfrm>
              <a:off x="2183891" y="536447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3" name="object 2323"/>
            <p:cNvSpPr/>
            <p:nvPr/>
          </p:nvSpPr>
          <p:spPr>
            <a:xfrm>
              <a:off x="2185415" y="53812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4" name="object 2324"/>
            <p:cNvSpPr/>
            <p:nvPr/>
          </p:nvSpPr>
          <p:spPr>
            <a:xfrm>
              <a:off x="1501133" y="447141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5" name="object 2325"/>
            <p:cNvSpPr/>
            <p:nvPr/>
          </p:nvSpPr>
          <p:spPr>
            <a:xfrm>
              <a:off x="1517897" y="44881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6" name="object 2326"/>
            <p:cNvSpPr/>
            <p:nvPr/>
          </p:nvSpPr>
          <p:spPr>
            <a:xfrm>
              <a:off x="1501133" y="447141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7" name="object 2327"/>
            <p:cNvSpPr/>
            <p:nvPr/>
          </p:nvSpPr>
          <p:spPr>
            <a:xfrm>
              <a:off x="1502657" y="44881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8" name="object 2328"/>
            <p:cNvSpPr/>
            <p:nvPr/>
          </p:nvSpPr>
          <p:spPr>
            <a:xfrm>
              <a:off x="3366515" y="492404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9" name="object 2329"/>
            <p:cNvSpPr/>
            <p:nvPr/>
          </p:nvSpPr>
          <p:spPr>
            <a:xfrm>
              <a:off x="3383280" y="49408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0" name="object 2330"/>
            <p:cNvSpPr/>
            <p:nvPr/>
          </p:nvSpPr>
          <p:spPr>
            <a:xfrm>
              <a:off x="3366515" y="492404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1" name="object 2331"/>
            <p:cNvSpPr/>
            <p:nvPr/>
          </p:nvSpPr>
          <p:spPr>
            <a:xfrm>
              <a:off x="3368039" y="49408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2" name="object 2332"/>
            <p:cNvSpPr/>
            <p:nvPr/>
          </p:nvSpPr>
          <p:spPr>
            <a:xfrm>
              <a:off x="2913887" y="4864608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3" name="object 2333"/>
            <p:cNvSpPr/>
            <p:nvPr/>
          </p:nvSpPr>
          <p:spPr>
            <a:xfrm>
              <a:off x="2930652" y="48813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4" name="object 2334"/>
            <p:cNvSpPr/>
            <p:nvPr/>
          </p:nvSpPr>
          <p:spPr>
            <a:xfrm>
              <a:off x="2913887" y="4864608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5" name="object 2335"/>
            <p:cNvSpPr/>
            <p:nvPr/>
          </p:nvSpPr>
          <p:spPr>
            <a:xfrm>
              <a:off x="2915411" y="48813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6" name="object 2336"/>
            <p:cNvSpPr/>
            <p:nvPr/>
          </p:nvSpPr>
          <p:spPr>
            <a:xfrm>
              <a:off x="1525523" y="602741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7" name="object 2337"/>
            <p:cNvSpPr/>
            <p:nvPr/>
          </p:nvSpPr>
          <p:spPr>
            <a:xfrm>
              <a:off x="1542287" y="60441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8" name="object 2338"/>
            <p:cNvSpPr/>
            <p:nvPr/>
          </p:nvSpPr>
          <p:spPr>
            <a:xfrm>
              <a:off x="1525523" y="602741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9" name="object 2339"/>
            <p:cNvSpPr/>
            <p:nvPr/>
          </p:nvSpPr>
          <p:spPr>
            <a:xfrm>
              <a:off x="1525523" y="60441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0" name="object 2340"/>
            <p:cNvSpPr/>
            <p:nvPr/>
          </p:nvSpPr>
          <p:spPr>
            <a:xfrm>
              <a:off x="2732531" y="60045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1" name="object 2341"/>
            <p:cNvSpPr/>
            <p:nvPr/>
          </p:nvSpPr>
          <p:spPr>
            <a:xfrm>
              <a:off x="2747771" y="60198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2" name="object 2342"/>
            <p:cNvSpPr/>
            <p:nvPr/>
          </p:nvSpPr>
          <p:spPr>
            <a:xfrm>
              <a:off x="2732531" y="60045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3" name="object 2343"/>
            <p:cNvSpPr/>
            <p:nvPr/>
          </p:nvSpPr>
          <p:spPr>
            <a:xfrm>
              <a:off x="2732531" y="60198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4" name="object 2344"/>
            <p:cNvSpPr/>
            <p:nvPr/>
          </p:nvSpPr>
          <p:spPr>
            <a:xfrm>
              <a:off x="2997708" y="573786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5" name="object 2345"/>
            <p:cNvSpPr/>
            <p:nvPr/>
          </p:nvSpPr>
          <p:spPr>
            <a:xfrm>
              <a:off x="3014471" y="57546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6" name="object 2346"/>
            <p:cNvSpPr/>
            <p:nvPr/>
          </p:nvSpPr>
          <p:spPr>
            <a:xfrm>
              <a:off x="2997708" y="573786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7" name="object 2347"/>
            <p:cNvSpPr/>
            <p:nvPr/>
          </p:nvSpPr>
          <p:spPr>
            <a:xfrm>
              <a:off x="2999231" y="57546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8" name="object 2348"/>
            <p:cNvSpPr/>
            <p:nvPr/>
          </p:nvSpPr>
          <p:spPr>
            <a:xfrm>
              <a:off x="1080509" y="4101084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9" name="object 2349"/>
            <p:cNvSpPr/>
            <p:nvPr/>
          </p:nvSpPr>
          <p:spPr>
            <a:xfrm>
              <a:off x="1097273" y="41178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0" name="object 2350"/>
            <p:cNvSpPr/>
            <p:nvPr/>
          </p:nvSpPr>
          <p:spPr>
            <a:xfrm>
              <a:off x="1080509" y="4101084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1" name="object 2351"/>
            <p:cNvSpPr/>
            <p:nvPr/>
          </p:nvSpPr>
          <p:spPr>
            <a:xfrm>
              <a:off x="1080509" y="41178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2" name="object 2352"/>
            <p:cNvSpPr/>
            <p:nvPr/>
          </p:nvSpPr>
          <p:spPr>
            <a:xfrm>
              <a:off x="2473451" y="462533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3" name="object 2353"/>
            <p:cNvSpPr/>
            <p:nvPr/>
          </p:nvSpPr>
          <p:spPr>
            <a:xfrm>
              <a:off x="2490215" y="46421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4" name="object 2354"/>
            <p:cNvSpPr/>
            <p:nvPr/>
          </p:nvSpPr>
          <p:spPr>
            <a:xfrm>
              <a:off x="2473451" y="462533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5" name="object 2355"/>
            <p:cNvSpPr/>
            <p:nvPr/>
          </p:nvSpPr>
          <p:spPr>
            <a:xfrm>
              <a:off x="2474975" y="46421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6" name="object 2356"/>
            <p:cNvSpPr/>
            <p:nvPr/>
          </p:nvSpPr>
          <p:spPr>
            <a:xfrm>
              <a:off x="1735835" y="478078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7" name="object 2357"/>
            <p:cNvSpPr/>
            <p:nvPr/>
          </p:nvSpPr>
          <p:spPr>
            <a:xfrm>
              <a:off x="1752599" y="47975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8" name="object 2358"/>
            <p:cNvSpPr/>
            <p:nvPr/>
          </p:nvSpPr>
          <p:spPr>
            <a:xfrm>
              <a:off x="1735835" y="478078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9" name="object 2359"/>
            <p:cNvSpPr/>
            <p:nvPr/>
          </p:nvSpPr>
          <p:spPr>
            <a:xfrm>
              <a:off x="1735835" y="47975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0" name="object 2360"/>
            <p:cNvSpPr/>
            <p:nvPr/>
          </p:nvSpPr>
          <p:spPr>
            <a:xfrm>
              <a:off x="2438400" y="607923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1" name="object 2361"/>
            <p:cNvSpPr/>
            <p:nvPr/>
          </p:nvSpPr>
          <p:spPr>
            <a:xfrm>
              <a:off x="2455163" y="60960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2" name="object 2362"/>
            <p:cNvSpPr/>
            <p:nvPr/>
          </p:nvSpPr>
          <p:spPr>
            <a:xfrm>
              <a:off x="2438400" y="607923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3" name="object 2363"/>
            <p:cNvSpPr/>
            <p:nvPr/>
          </p:nvSpPr>
          <p:spPr>
            <a:xfrm>
              <a:off x="2438400" y="60960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4" name="object 2364"/>
            <p:cNvSpPr/>
            <p:nvPr/>
          </p:nvSpPr>
          <p:spPr>
            <a:xfrm>
              <a:off x="3756659" y="50109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5" name="object 2365"/>
            <p:cNvSpPr/>
            <p:nvPr/>
          </p:nvSpPr>
          <p:spPr>
            <a:xfrm>
              <a:off x="3773423" y="50276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6" name="object 2366"/>
            <p:cNvSpPr/>
            <p:nvPr/>
          </p:nvSpPr>
          <p:spPr>
            <a:xfrm>
              <a:off x="3756659" y="50109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7" name="object 2367"/>
            <p:cNvSpPr/>
            <p:nvPr/>
          </p:nvSpPr>
          <p:spPr>
            <a:xfrm>
              <a:off x="3756659" y="50276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8" name="object 2368"/>
            <p:cNvSpPr/>
            <p:nvPr/>
          </p:nvSpPr>
          <p:spPr>
            <a:xfrm>
              <a:off x="3319271" y="549554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9" name="object 2369"/>
            <p:cNvSpPr/>
            <p:nvPr/>
          </p:nvSpPr>
          <p:spPr>
            <a:xfrm>
              <a:off x="3336036" y="55123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0" name="object 2370"/>
            <p:cNvSpPr/>
            <p:nvPr/>
          </p:nvSpPr>
          <p:spPr>
            <a:xfrm>
              <a:off x="3319271" y="549554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1" name="object 2371"/>
            <p:cNvSpPr/>
            <p:nvPr/>
          </p:nvSpPr>
          <p:spPr>
            <a:xfrm>
              <a:off x="3320795" y="55123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2" name="object 2372"/>
            <p:cNvSpPr/>
            <p:nvPr/>
          </p:nvSpPr>
          <p:spPr>
            <a:xfrm>
              <a:off x="3435095" y="56388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3" name="object 2373"/>
            <p:cNvSpPr/>
            <p:nvPr/>
          </p:nvSpPr>
          <p:spPr>
            <a:xfrm>
              <a:off x="3451859" y="56555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4" name="object 2374"/>
            <p:cNvSpPr/>
            <p:nvPr/>
          </p:nvSpPr>
          <p:spPr>
            <a:xfrm>
              <a:off x="3435095" y="56388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5" name="object 2375"/>
            <p:cNvSpPr/>
            <p:nvPr/>
          </p:nvSpPr>
          <p:spPr>
            <a:xfrm>
              <a:off x="3435095" y="56555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6" name="object 2376"/>
            <p:cNvSpPr/>
            <p:nvPr/>
          </p:nvSpPr>
          <p:spPr>
            <a:xfrm>
              <a:off x="3541775" y="438302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7" name="object 2377"/>
            <p:cNvSpPr/>
            <p:nvPr/>
          </p:nvSpPr>
          <p:spPr>
            <a:xfrm>
              <a:off x="3558539" y="43997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8" name="object 2378"/>
            <p:cNvSpPr/>
            <p:nvPr/>
          </p:nvSpPr>
          <p:spPr>
            <a:xfrm>
              <a:off x="3541775" y="438302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9" name="object 2379"/>
            <p:cNvSpPr/>
            <p:nvPr/>
          </p:nvSpPr>
          <p:spPr>
            <a:xfrm>
              <a:off x="3541775" y="43997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0" name="object 2380"/>
            <p:cNvSpPr/>
            <p:nvPr/>
          </p:nvSpPr>
          <p:spPr>
            <a:xfrm>
              <a:off x="1847087" y="41132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1" name="object 2381"/>
            <p:cNvSpPr/>
            <p:nvPr/>
          </p:nvSpPr>
          <p:spPr>
            <a:xfrm>
              <a:off x="1863851" y="41300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2" name="object 2382"/>
            <p:cNvSpPr/>
            <p:nvPr/>
          </p:nvSpPr>
          <p:spPr>
            <a:xfrm>
              <a:off x="1847087" y="41132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3" name="object 2383"/>
            <p:cNvSpPr/>
            <p:nvPr/>
          </p:nvSpPr>
          <p:spPr>
            <a:xfrm>
              <a:off x="1847087" y="41300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4" name="object 2384"/>
            <p:cNvSpPr/>
            <p:nvPr/>
          </p:nvSpPr>
          <p:spPr>
            <a:xfrm>
              <a:off x="3494531" y="60746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5" name="object 2385"/>
            <p:cNvSpPr/>
            <p:nvPr/>
          </p:nvSpPr>
          <p:spPr>
            <a:xfrm>
              <a:off x="3511295" y="6091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6" name="object 2386"/>
            <p:cNvSpPr/>
            <p:nvPr/>
          </p:nvSpPr>
          <p:spPr>
            <a:xfrm>
              <a:off x="3494531" y="60746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7" name="object 2387"/>
            <p:cNvSpPr/>
            <p:nvPr/>
          </p:nvSpPr>
          <p:spPr>
            <a:xfrm>
              <a:off x="3494531" y="6091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8" name="object 2388"/>
            <p:cNvSpPr/>
            <p:nvPr/>
          </p:nvSpPr>
          <p:spPr>
            <a:xfrm>
              <a:off x="1723643" y="489965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9" name="object 2389"/>
            <p:cNvSpPr/>
            <p:nvPr/>
          </p:nvSpPr>
          <p:spPr>
            <a:xfrm>
              <a:off x="1740407" y="49164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0" name="object 2390"/>
            <p:cNvSpPr/>
            <p:nvPr/>
          </p:nvSpPr>
          <p:spPr>
            <a:xfrm>
              <a:off x="1723643" y="489965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1" name="object 2391"/>
            <p:cNvSpPr/>
            <p:nvPr/>
          </p:nvSpPr>
          <p:spPr>
            <a:xfrm>
              <a:off x="1723643" y="49164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2" name="object 2392"/>
            <p:cNvSpPr/>
            <p:nvPr/>
          </p:nvSpPr>
          <p:spPr>
            <a:xfrm>
              <a:off x="1545335" y="584453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3" name="object 2393"/>
            <p:cNvSpPr/>
            <p:nvPr/>
          </p:nvSpPr>
          <p:spPr>
            <a:xfrm>
              <a:off x="1562099" y="58613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4" name="object 2394"/>
            <p:cNvSpPr/>
            <p:nvPr/>
          </p:nvSpPr>
          <p:spPr>
            <a:xfrm>
              <a:off x="1545335" y="584453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5" name="object 2395"/>
            <p:cNvSpPr/>
            <p:nvPr/>
          </p:nvSpPr>
          <p:spPr>
            <a:xfrm>
              <a:off x="1545335" y="58613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6" name="object 2396"/>
            <p:cNvSpPr/>
            <p:nvPr/>
          </p:nvSpPr>
          <p:spPr>
            <a:xfrm>
              <a:off x="1528571" y="388772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7" name="object 2397"/>
            <p:cNvSpPr/>
            <p:nvPr/>
          </p:nvSpPr>
          <p:spPr>
            <a:xfrm>
              <a:off x="1545335" y="39044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8" name="object 2398"/>
            <p:cNvSpPr/>
            <p:nvPr/>
          </p:nvSpPr>
          <p:spPr>
            <a:xfrm>
              <a:off x="1528571" y="388772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9" name="object 2399"/>
            <p:cNvSpPr/>
            <p:nvPr/>
          </p:nvSpPr>
          <p:spPr>
            <a:xfrm>
              <a:off x="1530095" y="39044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0" name="object 2400"/>
            <p:cNvSpPr/>
            <p:nvPr/>
          </p:nvSpPr>
          <p:spPr>
            <a:xfrm>
              <a:off x="3438143" y="497128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1" name="object 2401"/>
            <p:cNvSpPr/>
            <p:nvPr/>
          </p:nvSpPr>
          <p:spPr>
            <a:xfrm>
              <a:off x="3454908" y="49880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2" name="object 2402"/>
            <p:cNvSpPr/>
            <p:nvPr/>
          </p:nvSpPr>
          <p:spPr>
            <a:xfrm>
              <a:off x="3438143" y="497128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3" name="object 2403"/>
            <p:cNvSpPr/>
            <p:nvPr/>
          </p:nvSpPr>
          <p:spPr>
            <a:xfrm>
              <a:off x="3439667" y="49880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4" name="object 2404"/>
            <p:cNvSpPr/>
            <p:nvPr/>
          </p:nvSpPr>
          <p:spPr>
            <a:xfrm>
              <a:off x="2260091" y="49438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5" name="object 2405"/>
            <p:cNvSpPr/>
            <p:nvPr/>
          </p:nvSpPr>
          <p:spPr>
            <a:xfrm>
              <a:off x="2276855" y="4960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6" name="object 2406"/>
            <p:cNvSpPr/>
            <p:nvPr/>
          </p:nvSpPr>
          <p:spPr>
            <a:xfrm>
              <a:off x="2260091" y="49438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7" name="object 2407"/>
            <p:cNvSpPr/>
            <p:nvPr/>
          </p:nvSpPr>
          <p:spPr>
            <a:xfrm>
              <a:off x="2260091" y="4960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8" name="object 2408"/>
            <p:cNvSpPr/>
            <p:nvPr/>
          </p:nvSpPr>
          <p:spPr>
            <a:xfrm>
              <a:off x="2097023" y="453390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9" name="object 2409"/>
            <p:cNvSpPr/>
            <p:nvPr/>
          </p:nvSpPr>
          <p:spPr>
            <a:xfrm>
              <a:off x="2113787" y="45506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0" name="object 2410"/>
            <p:cNvSpPr/>
            <p:nvPr/>
          </p:nvSpPr>
          <p:spPr>
            <a:xfrm>
              <a:off x="2097023" y="453390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1" name="object 2411"/>
            <p:cNvSpPr/>
            <p:nvPr/>
          </p:nvSpPr>
          <p:spPr>
            <a:xfrm>
              <a:off x="2097023" y="45506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2" name="object 2412"/>
            <p:cNvSpPr/>
            <p:nvPr/>
          </p:nvSpPr>
          <p:spPr>
            <a:xfrm>
              <a:off x="3358895" y="428396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3" name="object 2413"/>
            <p:cNvSpPr/>
            <p:nvPr/>
          </p:nvSpPr>
          <p:spPr>
            <a:xfrm>
              <a:off x="3375659" y="43007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4" name="object 2414"/>
            <p:cNvSpPr/>
            <p:nvPr/>
          </p:nvSpPr>
          <p:spPr>
            <a:xfrm>
              <a:off x="3358895" y="428396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5" name="object 2415"/>
            <p:cNvSpPr/>
            <p:nvPr/>
          </p:nvSpPr>
          <p:spPr>
            <a:xfrm>
              <a:off x="3360419" y="43007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6" name="object 2416"/>
            <p:cNvSpPr/>
            <p:nvPr/>
          </p:nvSpPr>
          <p:spPr>
            <a:xfrm>
              <a:off x="1584959" y="415747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7" name="object 2417"/>
            <p:cNvSpPr/>
            <p:nvPr/>
          </p:nvSpPr>
          <p:spPr>
            <a:xfrm>
              <a:off x="1601723" y="41742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8" name="object 2418"/>
            <p:cNvSpPr/>
            <p:nvPr/>
          </p:nvSpPr>
          <p:spPr>
            <a:xfrm>
              <a:off x="1584959" y="415747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9" name="object 2419"/>
            <p:cNvSpPr/>
            <p:nvPr/>
          </p:nvSpPr>
          <p:spPr>
            <a:xfrm>
              <a:off x="1584959" y="41742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0" name="object 2420"/>
            <p:cNvSpPr/>
            <p:nvPr/>
          </p:nvSpPr>
          <p:spPr>
            <a:xfrm>
              <a:off x="3546347" y="47457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1" name="object 2421"/>
            <p:cNvSpPr/>
            <p:nvPr/>
          </p:nvSpPr>
          <p:spPr>
            <a:xfrm>
              <a:off x="3561587" y="47609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2" name="object 2422"/>
            <p:cNvSpPr/>
            <p:nvPr/>
          </p:nvSpPr>
          <p:spPr>
            <a:xfrm>
              <a:off x="3546347" y="47457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3" name="object 2423"/>
            <p:cNvSpPr/>
            <p:nvPr/>
          </p:nvSpPr>
          <p:spPr>
            <a:xfrm>
              <a:off x="3546347" y="47609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4" name="object 2424"/>
            <p:cNvSpPr/>
            <p:nvPr/>
          </p:nvSpPr>
          <p:spPr>
            <a:xfrm>
              <a:off x="2302763" y="61752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5" name="object 2425"/>
            <p:cNvSpPr/>
            <p:nvPr/>
          </p:nvSpPr>
          <p:spPr>
            <a:xfrm>
              <a:off x="2319527" y="61920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6" name="object 2426"/>
            <p:cNvSpPr/>
            <p:nvPr/>
          </p:nvSpPr>
          <p:spPr>
            <a:xfrm>
              <a:off x="2302763" y="61752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7" name="object 2427"/>
            <p:cNvSpPr/>
            <p:nvPr/>
          </p:nvSpPr>
          <p:spPr>
            <a:xfrm>
              <a:off x="2304287" y="61920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8" name="object 2428"/>
            <p:cNvSpPr/>
            <p:nvPr/>
          </p:nvSpPr>
          <p:spPr>
            <a:xfrm>
              <a:off x="1461509" y="568147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9" name="object 2429"/>
            <p:cNvSpPr/>
            <p:nvPr/>
          </p:nvSpPr>
          <p:spPr>
            <a:xfrm>
              <a:off x="1478273" y="56982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0" name="object 2430"/>
            <p:cNvSpPr/>
            <p:nvPr/>
          </p:nvSpPr>
          <p:spPr>
            <a:xfrm>
              <a:off x="1461509" y="568147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1" name="object 2431"/>
            <p:cNvSpPr/>
            <p:nvPr/>
          </p:nvSpPr>
          <p:spPr>
            <a:xfrm>
              <a:off x="1463033" y="56982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2" name="object 2432"/>
            <p:cNvSpPr/>
            <p:nvPr/>
          </p:nvSpPr>
          <p:spPr>
            <a:xfrm>
              <a:off x="1758695" y="607923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3" name="object 2433"/>
            <p:cNvSpPr/>
            <p:nvPr/>
          </p:nvSpPr>
          <p:spPr>
            <a:xfrm>
              <a:off x="1775459" y="60960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4" name="object 2434"/>
            <p:cNvSpPr/>
            <p:nvPr/>
          </p:nvSpPr>
          <p:spPr>
            <a:xfrm>
              <a:off x="1758695" y="607923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5" name="object 2435"/>
            <p:cNvSpPr/>
            <p:nvPr/>
          </p:nvSpPr>
          <p:spPr>
            <a:xfrm>
              <a:off x="1760219" y="60960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6" name="object 2436"/>
            <p:cNvSpPr/>
            <p:nvPr/>
          </p:nvSpPr>
          <p:spPr>
            <a:xfrm>
              <a:off x="2473451" y="499567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7" name="object 2437"/>
            <p:cNvSpPr/>
            <p:nvPr/>
          </p:nvSpPr>
          <p:spPr>
            <a:xfrm>
              <a:off x="2490215" y="50124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8" name="object 2438"/>
            <p:cNvSpPr/>
            <p:nvPr/>
          </p:nvSpPr>
          <p:spPr>
            <a:xfrm>
              <a:off x="2473451" y="499567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9" name="object 2439"/>
            <p:cNvSpPr/>
            <p:nvPr/>
          </p:nvSpPr>
          <p:spPr>
            <a:xfrm>
              <a:off x="2474975" y="50124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0" name="object 2440"/>
            <p:cNvSpPr/>
            <p:nvPr/>
          </p:nvSpPr>
          <p:spPr>
            <a:xfrm>
              <a:off x="3188208" y="411327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1" name="object 2441"/>
            <p:cNvSpPr/>
            <p:nvPr/>
          </p:nvSpPr>
          <p:spPr>
            <a:xfrm>
              <a:off x="3204971" y="41300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2" name="object 2442"/>
            <p:cNvSpPr/>
            <p:nvPr/>
          </p:nvSpPr>
          <p:spPr>
            <a:xfrm>
              <a:off x="3188208" y="411327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3" name="object 2443"/>
            <p:cNvSpPr/>
            <p:nvPr/>
          </p:nvSpPr>
          <p:spPr>
            <a:xfrm>
              <a:off x="3189731" y="41300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4" name="object 2444"/>
            <p:cNvSpPr/>
            <p:nvPr/>
          </p:nvSpPr>
          <p:spPr>
            <a:xfrm>
              <a:off x="2097023" y="48447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5" name="object 2445"/>
            <p:cNvSpPr/>
            <p:nvPr/>
          </p:nvSpPr>
          <p:spPr>
            <a:xfrm>
              <a:off x="2113787" y="48615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6" name="object 2446"/>
            <p:cNvSpPr/>
            <p:nvPr/>
          </p:nvSpPr>
          <p:spPr>
            <a:xfrm>
              <a:off x="2097023" y="48447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7" name="object 2447"/>
            <p:cNvSpPr/>
            <p:nvPr/>
          </p:nvSpPr>
          <p:spPr>
            <a:xfrm>
              <a:off x="2097023" y="48615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8" name="object 2448"/>
            <p:cNvSpPr/>
            <p:nvPr/>
          </p:nvSpPr>
          <p:spPr>
            <a:xfrm>
              <a:off x="1124705" y="473354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9" name="object 2449"/>
            <p:cNvSpPr/>
            <p:nvPr/>
          </p:nvSpPr>
          <p:spPr>
            <a:xfrm>
              <a:off x="1141469" y="47503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0" name="object 2450"/>
            <p:cNvSpPr/>
            <p:nvPr/>
          </p:nvSpPr>
          <p:spPr>
            <a:xfrm>
              <a:off x="1124705" y="473354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1" name="object 2451"/>
            <p:cNvSpPr/>
            <p:nvPr/>
          </p:nvSpPr>
          <p:spPr>
            <a:xfrm>
              <a:off x="1124705" y="47503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2" name="object 2452"/>
            <p:cNvSpPr/>
            <p:nvPr/>
          </p:nvSpPr>
          <p:spPr>
            <a:xfrm>
              <a:off x="3796283" y="586435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3" name="object 2453"/>
            <p:cNvSpPr/>
            <p:nvPr/>
          </p:nvSpPr>
          <p:spPr>
            <a:xfrm>
              <a:off x="3813047" y="58811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4" name="object 2454"/>
            <p:cNvSpPr/>
            <p:nvPr/>
          </p:nvSpPr>
          <p:spPr>
            <a:xfrm>
              <a:off x="3796283" y="586435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5" name="object 2455"/>
            <p:cNvSpPr/>
            <p:nvPr/>
          </p:nvSpPr>
          <p:spPr>
            <a:xfrm>
              <a:off x="3796283" y="58811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6" name="object 2456"/>
            <p:cNvSpPr/>
            <p:nvPr/>
          </p:nvSpPr>
          <p:spPr>
            <a:xfrm>
              <a:off x="2481071" y="445160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7" name="object 2457"/>
            <p:cNvSpPr/>
            <p:nvPr/>
          </p:nvSpPr>
          <p:spPr>
            <a:xfrm>
              <a:off x="2497835" y="44683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8" name="object 2458"/>
            <p:cNvSpPr/>
            <p:nvPr/>
          </p:nvSpPr>
          <p:spPr>
            <a:xfrm>
              <a:off x="2481071" y="445160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9" name="object 2459"/>
            <p:cNvSpPr/>
            <p:nvPr/>
          </p:nvSpPr>
          <p:spPr>
            <a:xfrm>
              <a:off x="2482595" y="44683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0" name="object 2460"/>
            <p:cNvSpPr/>
            <p:nvPr/>
          </p:nvSpPr>
          <p:spPr>
            <a:xfrm>
              <a:off x="3390899" y="5542788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1" name="object 2461"/>
            <p:cNvSpPr/>
            <p:nvPr/>
          </p:nvSpPr>
          <p:spPr>
            <a:xfrm>
              <a:off x="3407663" y="55595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2" name="object 2462"/>
            <p:cNvSpPr/>
            <p:nvPr/>
          </p:nvSpPr>
          <p:spPr>
            <a:xfrm>
              <a:off x="3390899" y="5542788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3" name="object 2463"/>
            <p:cNvSpPr/>
            <p:nvPr/>
          </p:nvSpPr>
          <p:spPr>
            <a:xfrm>
              <a:off x="3390899" y="55595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4" name="object 2464"/>
            <p:cNvSpPr/>
            <p:nvPr/>
          </p:nvSpPr>
          <p:spPr>
            <a:xfrm>
              <a:off x="3526536" y="41696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5" name="object 2465"/>
            <p:cNvSpPr/>
            <p:nvPr/>
          </p:nvSpPr>
          <p:spPr>
            <a:xfrm>
              <a:off x="3541775" y="4186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6" name="object 2466"/>
            <p:cNvSpPr/>
            <p:nvPr/>
          </p:nvSpPr>
          <p:spPr>
            <a:xfrm>
              <a:off x="3526536" y="41696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7" name="object 2467"/>
            <p:cNvSpPr/>
            <p:nvPr/>
          </p:nvSpPr>
          <p:spPr>
            <a:xfrm>
              <a:off x="3526536" y="4186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8" name="object 2468"/>
            <p:cNvSpPr/>
            <p:nvPr/>
          </p:nvSpPr>
          <p:spPr>
            <a:xfrm>
              <a:off x="2942843" y="432358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9" name="object 2469"/>
            <p:cNvSpPr/>
            <p:nvPr/>
          </p:nvSpPr>
          <p:spPr>
            <a:xfrm>
              <a:off x="2959608" y="43403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0" name="object 2470"/>
            <p:cNvSpPr/>
            <p:nvPr/>
          </p:nvSpPr>
          <p:spPr>
            <a:xfrm>
              <a:off x="2942843" y="432358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1" name="object 2471"/>
            <p:cNvSpPr/>
            <p:nvPr/>
          </p:nvSpPr>
          <p:spPr>
            <a:xfrm>
              <a:off x="2942843" y="43403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2" name="object 2472"/>
            <p:cNvSpPr/>
            <p:nvPr/>
          </p:nvSpPr>
          <p:spPr>
            <a:xfrm>
              <a:off x="2465831" y="50581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3" name="object 2473"/>
            <p:cNvSpPr/>
            <p:nvPr/>
          </p:nvSpPr>
          <p:spPr>
            <a:xfrm>
              <a:off x="2482595" y="50749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4" name="object 2474"/>
            <p:cNvSpPr/>
            <p:nvPr/>
          </p:nvSpPr>
          <p:spPr>
            <a:xfrm>
              <a:off x="2465831" y="50581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5" name="object 2475"/>
            <p:cNvSpPr/>
            <p:nvPr/>
          </p:nvSpPr>
          <p:spPr>
            <a:xfrm>
              <a:off x="2467355" y="50749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6" name="object 2476"/>
            <p:cNvSpPr/>
            <p:nvPr/>
          </p:nvSpPr>
          <p:spPr>
            <a:xfrm>
              <a:off x="2250947" y="392277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7" name="object 2477"/>
            <p:cNvSpPr/>
            <p:nvPr/>
          </p:nvSpPr>
          <p:spPr>
            <a:xfrm>
              <a:off x="2267711" y="39395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8" name="object 2478"/>
            <p:cNvSpPr/>
            <p:nvPr/>
          </p:nvSpPr>
          <p:spPr>
            <a:xfrm>
              <a:off x="2250947" y="392277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9" name="object 2479"/>
            <p:cNvSpPr/>
            <p:nvPr/>
          </p:nvSpPr>
          <p:spPr>
            <a:xfrm>
              <a:off x="2252471" y="39395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0" name="object 2480"/>
            <p:cNvSpPr/>
            <p:nvPr/>
          </p:nvSpPr>
          <p:spPr>
            <a:xfrm>
              <a:off x="2077211" y="496671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1" name="object 2481"/>
            <p:cNvSpPr/>
            <p:nvPr/>
          </p:nvSpPr>
          <p:spPr>
            <a:xfrm>
              <a:off x="2093975" y="498348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2" name="object 2482"/>
            <p:cNvSpPr/>
            <p:nvPr/>
          </p:nvSpPr>
          <p:spPr>
            <a:xfrm>
              <a:off x="2077211" y="496671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3" name="object 2483"/>
            <p:cNvSpPr/>
            <p:nvPr/>
          </p:nvSpPr>
          <p:spPr>
            <a:xfrm>
              <a:off x="2077211" y="498348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4" name="object 2484"/>
            <p:cNvSpPr/>
            <p:nvPr/>
          </p:nvSpPr>
          <p:spPr>
            <a:xfrm>
              <a:off x="1088129" y="5690616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5" name="object 2485"/>
            <p:cNvSpPr/>
            <p:nvPr/>
          </p:nvSpPr>
          <p:spPr>
            <a:xfrm>
              <a:off x="1104893" y="57073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6" name="object 2486"/>
            <p:cNvSpPr/>
            <p:nvPr/>
          </p:nvSpPr>
          <p:spPr>
            <a:xfrm>
              <a:off x="1088129" y="5690616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7" name="object 2487"/>
            <p:cNvSpPr/>
            <p:nvPr/>
          </p:nvSpPr>
          <p:spPr>
            <a:xfrm>
              <a:off x="1089653" y="57073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8" name="object 2488"/>
            <p:cNvSpPr/>
            <p:nvPr/>
          </p:nvSpPr>
          <p:spPr>
            <a:xfrm>
              <a:off x="1612391" y="574243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9" name="object 2489"/>
            <p:cNvSpPr/>
            <p:nvPr/>
          </p:nvSpPr>
          <p:spPr>
            <a:xfrm>
              <a:off x="1629155" y="57591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0" name="object 2490"/>
            <p:cNvSpPr/>
            <p:nvPr/>
          </p:nvSpPr>
          <p:spPr>
            <a:xfrm>
              <a:off x="1612391" y="574243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1" name="object 2491"/>
            <p:cNvSpPr/>
            <p:nvPr/>
          </p:nvSpPr>
          <p:spPr>
            <a:xfrm>
              <a:off x="1613915" y="57591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2" name="object 2492"/>
            <p:cNvSpPr/>
            <p:nvPr/>
          </p:nvSpPr>
          <p:spPr>
            <a:xfrm>
              <a:off x="1239005" y="615848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3" name="object 2493"/>
            <p:cNvSpPr/>
            <p:nvPr/>
          </p:nvSpPr>
          <p:spPr>
            <a:xfrm>
              <a:off x="1255769" y="61752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4" name="object 2494"/>
            <p:cNvSpPr/>
            <p:nvPr/>
          </p:nvSpPr>
          <p:spPr>
            <a:xfrm>
              <a:off x="1239005" y="615848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5" name="object 2495"/>
            <p:cNvSpPr/>
            <p:nvPr/>
          </p:nvSpPr>
          <p:spPr>
            <a:xfrm>
              <a:off x="1240529" y="61752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6" name="object 2496"/>
            <p:cNvSpPr/>
            <p:nvPr/>
          </p:nvSpPr>
          <p:spPr>
            <a:xfrm>
              <a:off x="3255263" y="539648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7" name="object 2497"/>
            <p:cNvSpPr/>
            <p:nvPr/>
          </p:nvSpPr>
          <p:spPr>
            <a:xfrm>
              <a:off x="3272027" y="54132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8" name="object 2498"/>
            <p:cNvSpPr/>
            <p:nvPr/>
          </p:nvSpPr>
          <p:spPr>
            <a:xfrm>
              <a:off x="3255263" y="539648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9" name="object 2499"/>
            <p:cNvSpPr/>
            <p:nvPr/>
          </p:nvSpPr>
          <p:spPr>
            <a:xfrm>
              <a:off x="3256787" y="54132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0" name="object 2500"/>
            <p:cNvSpPr/>
            <p:nvPr/>
          </p:nvSpPr>
          <p:spPr>
            <a:xfrm>
              <a:off x="2136647" y="42489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1" name="object 2501"/>
            <p:cNvSpPr/>
            <p:nvPr/>
          </p:nvSpPr>
          <p:spPr>
            <a:xfrm>
              <a:off x="2153411" y="42656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2" name="object 2502"/>
            <p:cNvSpPr/>
            <p:nvPr/>
          </p:nvSpPr>
          <p:spPr>
            <a:xfrm>
              <a:off x="2136647" y="42489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3" name="object 2503"/>
            <p:cNvSpPr/>
            <p:nvPr/>
          </p:nvSpPr>
          <p:spPr>
            <a:xfrm>
              <a:off x="2136647" y="42656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4" name="object 2504"/>
            <p:cNvSpPr/>
            <p:nvPr/>
          </p:nvSpPr>
          <p:spPr>
            <a:xfrm>
              <a:off x="1139945" y="555955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5" name="object 2505"/>
            <p:cNvSpPr/>
            <p:nvPr/>
          </p:nvSpPr>
          <p:spPr>
            <a:xfrm>
              <a:off x="1156709" y="55763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6" name="object 2506"/>
            <p:cNvSpPr/>
            <p:nvPr/>
          </p:nvSpPr>
          <p:spPr>
            <a:xfrm>
              <a:off x="1139945" y="555955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7" name="object 2507"/>
            <p:cNvSpPr/>
            <p:nvPr/>
          </p:nvSpPr>
          <p:spPr>
            <a:xfrm>
              <a:off x="1141469" y="55763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8" name="object 2508"/>
            <p:cNvSpPr/>
            <p:nvPr/>
          </p:nvSpPr>
          <p:spPr>
            <a:xfrm>
              <a:off x="1894331" y="466191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9" name="object 2509"/>
            <p:cNvSpPr/>
            <p:nvPr/>
          </p:nvSpPr>
          <p:spPr>
            <a:xfrm>
              <a:off x="1911095" y="467868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0" name="object 2510"/>
            <p:cNvSpPr/>
            <p:nvPr/>
          </p:nvSpPr>
          <p:spPr>
            <a:xfrm>
              <a:off x="1894331" y="466191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1" name="object 2511"/>
            <p:cNvSpPr/>
            <p:nvPr/>
          </p:nvSpPr>
          <p:spPr>
            <a:xfrm>
              <a:off x="1894331" y="467868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2" name="object 2512"/>
            <p:cNvSpPr/>
            <p:nvPr/>
          </p:nvSpPr>
          <p:spPr>
            <a:xfrm>
              <a:off x="3470147" y="580491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3" name="object 2513"/>
            <p:cNvSpPr/>
            <p:nvPr/>
          </p:nvSpPr>
          <p:spPr>
            <a:xfrm>
              <a:off x="3486911" y="58216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4" name="object 2514"/>
            <p:cNvSpPr/>
            <p:nvPr/>
          </p:nvSpPr>
          <p:spPr>
            <a:xfrm>
              <a:off x="3470147" y="580491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5" name="object 2515"/>
            <p:cNvSpPr/>
            <p:nvPr/>
          </p:nvSpPr>
          <p:spPr>
            <a:xfrm>
              <a:off x="3471671" y="58216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6" name="object 2516"/>
            <p:cNvSpPr/>
            <p:nvPr/>
          </p:nvSpPr>
          <p:spPr>
            <a:xfrm>
              <a:off x="3640836" y="551078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7" name="object 2517"/>
            <p:cNvSpPr/>
            <p:nvPr/>
          </p:nvSpPr>
          <p:spPr>
            <a:xfrm>
              <a:off x="3657599" y="55275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8" name="object 2518"/>
            <p:cNvSpPr/>
            <p:nvPr/>
          </p:nvSpPr>
          <p:spPr>
            <a:xfrm>
              <a:off x="3640836" y="551078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9" name="object 2519"/>
            <p:cNvSpPr/>
            <p:nvPr/>
          </p:nvSpPr>
          <p:spPr>
            <a:xfrm>
              <a:off x="3642359" y="55275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0" name="object 2520"/>
            <p:cNvSpPr/>
            <p:nvPr/>
          </p:nvSpPr>
          <p:spPr>
            <a:xfrm>
              <a:off x="2203703" y="533247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1" name="object 2521"/>
            <p:cNvSpPr/>
            <p:nvPr/>
          </p:nvSpPr>
          <p:spPr>
            <a:xfrm>
              <a:off x="2220467" y="5349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2" name="object 2522"/>
            <p:cNvSpPr/>
            <p:nvPr/>
          </p:nvSpPr>
          <p:spPr>
            <a:xfrm>
              <a:off x="2203703" y="533247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3" name="object 2523"/>
            <p:cNvSpPr/>
            <p:nvPr/>
          </p:nvSpPr>
          <p:spPr>
            <a:xfrm>
              <a:off x="2205227" y="5349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4" name="object 2524"/>
            <p:cNvSpPr/>
            <p:nvPr/>
          </p:nvSpPr>
          <p:spPr>
            <a:xfrm>
              <a:off x="3454908" y="46817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5" name="object 2525"/>
            <p:cNvSpPr/>
            <p:nvPr/>
          </p:nvSpPr>
          <p:spPr>
            <a:xfrm>
              <a:off x="3471671" y="46984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6" name="object 2526"/>
            <p:cNvSpPr/>
            <p:nvPr/>
          </p:nvSpPr>
          <p:spPr>
            <a:xfrm>
              <a:off x="3454908" y="46817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7" name="object 2527"/>
            <p:cNvSpPr/>
            <p:nvPr/>
          </p:nvSpPr>
          <p:spPr>
            <a:xfrm>
              <a:off x="3454908" y="46984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8" name="object 2528"/>
            <p:cNvSpPr/>
            <p:nvPr/>
          </p:nvSpPr>
          <p:spPr>
            <a:xfrm>
              <a:off x="2362200" y="487222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9" name="object 2529"/>
            <p:cNvSpPr/>
            <p:nvPr/>
          </p:nvSpPr>
          <p:spPr>
            <a:xfrm>
              <a:off x="2378963" y="48889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0" name="object 2530"/>
            <p:cNvSpPr/>
            <p:nvPr/>
          </p:nvSpPr>
          <p:spPr>
            <a:xfrm>
              <a:off x="2362200" y="487222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1" name="object 2531"/>
            <p:cNvSpPr/>
            <p:nvPr/>
          </p:nvSpPr>
          <p:spPr>
            <a:xfrm>
              <a:off x="2363723" y="48889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2" name="object 2532"/>
            <p:cNvSpPr/>
            <p:nvPr/>
          </p:nvSpPr>
          <p:spPr>
            <a:xfrm>
              <a:off x="3573780" y="50032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3" name="object 2533"/>
            <p:cNvSpPr/>
            <p:nvPr/>
          </p:nvSpPr>
          <p:spPr>
            <a:xfrm>
              <a:off x="3590543" y="5020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4" name="object 2534"/>
            <p:cNvSpPr/>
            <p:nvPr/>
          </p:nvSpPr>
          <p:spPr>
            <a:xfrm>
              <a:off x="3573780" y="50032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5" name="object 2535"/>
            <p:cNvSpPr/>
            <p:nvPr/>
          </p:nvSpPr>
          <p:spPr>
            <a:xfrm>
              <a:off x="3573780" y="5020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6" name="object 2536"/>
            <p:cNvSpPr/>
            <p:nvPr/>
          </p:nvSpPr>
          <p:spPr>
            <a:xfrm>
              <a:off x="1708403" y="605942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7" name="object 2537"/>
            <p:cNvSpPr/>
            <p:nvPr/>
          </p:nvSpPr>
          <p:spPr>
            <a:xfrm>
              <a:off x="1723643" y="60761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8" name="object 2538"/>
            <p:cNvSpPr/>
            <p:nvPr/>
          </p:nvSpPr>
          <p:spPr>
            <a:xfrm>
              <a:off x="1708403" y="605942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9" name="object 2539"/>
            <p:cNvSpPr/>
            <p:nvPr/>
          </p:nvSpPr>
          <p:spPr>
            <a:xfrm>
              <a:off x="1708403" y="60761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0" name="object 2540"/>
            <p:cNvSpPr/>
            <p:nvPr/>
          </p:nvSpPr>
          <p:spPr>
            <a:xfrm>
              <a:off x="2493263" y="437997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1" name="object 2541"/>
            <p:cNvSpPr/>
            <p:nvPr/>
          </p:nvSpPr>
          <p:spPr>
            <a:xfrm>
              <a:off x="2510027" y="439674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2" name="object 2542"/>
            <p:cNvSpPr/>
            <p:nvPr/>
          </p:nvSpPr>
          <p:spPr>
            <a:xfrm>
              <a:off x="2493263" y="437997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3" name="object 2543"/>
            <p:cNvSpPr/>
            <p:nvPr/>
          </p:nvSpPr>
          <p:spPr>
            <a:xfrm>
              <a:off x="2494787" y="439674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4" name="object 2544"/>
            <p:cNvSpPr/>
            <p:nvPr/>
          </p:nvSpPr>
          <p:spPr>
            <a:xfrm>
              <a:off x="1691639" y="613105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5" name="object 2545"/>
            <p:cNvSpPr/>
            <p:nvPr/>
          </p:nvSpPr>
          <p:spPr>
            <a:xfrm>
              <a:off x="1708403" y="61478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6" name="object 2546"/>
            <p:cNvSpPr/>
            <p:nvPr/>
          </p:nvSpPr>
          <p:spPr>
            <a:xfrm>
              <a:off x="1691639" y="613105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7" name="object 2547"/>
            <p:cNvSpPr/>
            <p:nvPr/>
          </p:nvSpPr>
          <p:spPr>
            <a:xfrm>
              <a:off x="1693163" y="61478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8" name="object 2548"/>
            <p:cNvSpPr/>
            <p:nvPr/>
          </p:nvSpPr>
          <p:spPr>
            <a:xfrm>
              <a:off x="3375659" y="46101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9" name="object 2549"/>
            <p:cNvSpPr/>
            <p:nvPr/>
          </p:nvSpPr>
          <p:spPr>
            <a:xfrm>
              <a:off x="3390899" y="4626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0" name="object 2550"/>
            <p:cNvSpPr/>
            <p:nvPr/>
          </p:nvSpPr>
          <p:spPr>
            <a:xfrm>
              <a:off x="3375659" y="461010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1" name="object 2551"/>
            <p:cNvSpPr/>
            <p:nvPr/>
          </p:nvSpPr>
          <p:spPr>
            <a:xfrm>
              <a:off x="3375659" y="4626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2" name="object 2552"/>
            <p:cNvSpPr/>
            <p:nvPr/>
          </p:nvSpPr>
          <p:spPr>
            <a:xfrm>
              <a:off x="2490215" y="41132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3" name="object 2553"/>
            <p:cNvSpPr/>
            <p:nvPr/>
          </p:nvSpPr>
          <p:spPr>
            <a:xfrm>
              <a:off x="2506979" y="41300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4" name="object 2554"/>
            <p:cNvSpPr/>
            <p:nvPr/>
          </p:nvSpPr>
          <p:spPr>
            <a:xfrm>
              <a:off x="2490215" y="41132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5" name="object 2555"/>
            <p:cNvSpPr/>
            <p:nvPr/>
          </p:nvSpPr>
          <p:spPr>
            <a:xfrm>
              <a:off x="2490215" y="41300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6" name="object 2556"/>
            <p:cNvSpPr/>
            <p:nvPr/>
          </p:nvSpPr>
          <p:spPr>
            <a:xfrm>
              <a:off x="1988819" y="533247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7" name="object 2557"/>
            <p:cNvSpPr/>
            <p:nvPr/>
          </p:nvSpPr>
          <p:spPr>
            <a:xfrm>
              <a:off x="2005583" y="5349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8" name="object 2558"/>
            <p:cNvSpPr/>
            <p:nvPr/>
          </p:nvSpPr>
          <p:spPr>
            <a:xfrm>
              <a:off x="1988819" y="533247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9" name="object 2559"/>
            <p:cNvSpPr/>
            <p:nvPr/>
          </p:nvSpPr>
          <p:spPr>
            <a:xfrm>
              <a:off x="1990343" y="5349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0" name="object 2560"/>
            <p:cNvSpPr/>
            <p:nvPr/>
          </p:nvSpPr>
          <p:spPr>
            <a:xfrm>
              <a:off x="1728215" y="47411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1" name="object 2561"/>
            <p:cNvSpPr/>
            <p:nvPr/>
          </p:nvSpPr>
          <p:spPr>
            <a:xfrm>
              <a:off x="1743455" y="4757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2" name="object 2562"/>
            <p:cNvSpPr/>
            <p:nvPr/>
          </p:nvSpPr>
          <p:spPr>
            <a:xfrm>
              <a:off x="1728215" y="47411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3" name="object 2563"/>
            <p:cNvSpPr/>
            <p:nvPr/>
          </p:nvSpPr>
          <p:spPr>
            <a:xfrm>
              <a:off x="1728215" y="4757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4" name="object 2564"/>
            <p:cNvSpPr/>
            <p:nvPr/>
          </p:nvSpPr>
          <p:spPr>
            <a:xfrm>
              <a:off x="1476749" y="4582668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5" name="object 2565"/>
            <p:cNvSpPr/>
            <p:nvPr/>
          </p:nvSpPr>
          <p:spPr>
            <a:xfrm>
              <a:off x="1493513" y="45994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6" name="object 2566"/>
            <p:cNvSpPr/>
            <p:nvPr/>
          </p:nvSpPr>
          <p:spPr>
            <a:xfrm>
              <a:off x="1476749" y="4582668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7" name="object 2567"/>
            <p:cNvSpPr/>
            <p:nvPr/>
          </p:nvSpPr>
          <p:spPr>
            <a:xfrm>
              <a:off x="1478273" y="45994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8" name="object 2568"/>
            <p:cNvSpPr/>
            <p:nvPr/>
          </p:nvSpPr>
          <p:spPr>
            <a:xfrm>
              <a:off x="2695955" y="436321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9" name="object 2569"/>
            <p:cNvSpPr/>
            <p:nvPr/>
          </p:nvSpPr>
          <p:spPr>
            <a:xfrm>
              <a:off x="2712719" y="43799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0" name="object 2570"/>
            <p:cNvSpPr/>
            <p:nvPr/>
          </p:nvSpPr>
          <p:spPr>
            <a:xfrm>
              <a:off x="2695955" y="436321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1" name="object 2571"/>
            <p:cNvSpPr/>
            <p:nvPr/>
          </p:nvSpPr>
          <p:spPr>
            <a:xfrm>
              <a:off x="2697480" y="43799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2" name="object 2572"/>
            <p:cNvSpPr/>
            <p:nvPr/>
          </p:nvSpPr>
          <p:spPr>
            <a:xfrm>
              <a:off x="3299459" y="472135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3" name="object 2573"/>
            <p:cNvSpPr/>
            <p:nvPr/>
          </p:nvSpPr>
          <p:spPr>
            <a:xfrm>
              <a:off x="3316223" y="47381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4" name="object 2574"/>
            <p:cNvSpPr/>
            <p:nvPr/>
          </p:nvSpPr>
          <p:spPr>
            <a:xfrm>
              <a:off x="3299459" y="472135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5" name="object 2575"/>
            <p:cNvSpPr/>
            <p:nvPr/>
          </p:nvSpPr>
          <p:spPr>
            <a:xfrm>
              <a:off x="3300983" y="47381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6" name="object 2576"/>
            <p:cNvSpPr/>
            <p:nvPr/>
          </p:nvSpPr>
          <p:spPr>
            <a:xfrm>
              <a:off x="3406139" y="458571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7" name="object 2577"/>
            <p:cNvSpPr/>
            <p:nvPr/>
          </p:nvSpPr>
          <p:spPr>
            <a:xfrm>
              <a:off x="3422903" y="46024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8" name="object 2578"/>
            <p:cNvSpPr/>
            <p:nvPr/>
          </p:nvSpPr>
          <p:spPr>
            <a:xfrm>
              <a:off x="3406139" y="458571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9" name="object 2579"/>
            <p:cNvSpPr/>
            <p:nvPr/>
          </p:nvSpPr>
          <p:spPr>
            <a:xfrm>
              <a:off x="3407663" y="46024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0" name="object 2580"/>
            <p:cNvSpPr/>
            <p:nvPr/>
          </p:nvSpPr>
          <p:spPr>
            <a:xfrm>
              <a:off x="3395471" y="432358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1" name="object 2581"/>
            <p:cNvSpPr/>
            <p:nvPr/>
          </p:nvSpPr>
          <p:spPr>
            <a:xfrm>
              <a:off x="3410711" y="43403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2" name="object 2582"/>
            <p:cNvSpPr/>
            <p:nvPr/>
          </p:nvSpPr>
          <p:spPr>
            <a:xfrm>
              <a:off x="3395471" y="432358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3" name="object 2583"/>
            <p:cNvSpPr/>
            <p:nvPr/>
          </p:nvSpPr>
          <p:spPr>
            <a:xfrm>
              <a:off x="3395471" y="43403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4" name="object 2584"/>
            <p:cNvSpPr/>
            <p:nvPr/>
          </p:nvSpPr>
          <p:spPr>
            <a:xfrm>
              <a:off x="1664207" y="532028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5" name="object 2585"/>
            <p:cNvSpPr/>
            <p:nvPr/>
          </p:nvSpPr>
          <p:spPr>
            <a:xfrm>
              <a:off x="1680971" y="53370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6" name="object 2586"/>
            <p:cNvSpPr/>
            <p:nvPr/>
          </p:nvSpPr>
          <p:spPr>
            <a:xfrm>
              <a:off x="1664207" y="532028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7" name="object 2587"/>
            <p:cNvSpPr/>
            <p:nvPr/>
          </p:nvSpPr>
          <p:spPr>
            <a:xfrm>
              <a:off x="1664207" y="53370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8" name="object 2588"/>
            <p:cNvSpPr/>
            <p:nvPr/>
          </p:nvSpPr>
          <p:spPr>
            <a:xfrm>
              <a:off x="2438400" y="60868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9" name="object 2589"/>
            <p:cNvSpPr/>
            <p:nvPr/>
          </p:nvSpPr>
          <p:spPr>
            <a:xfrm>
              <a:off x="2455163" y="6103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0" name="object 2590"/>
            <p:cNvSpPr/>
            <p:nvPr/>
          </p:nvSpPr>
          <p:spPr>
            <a:xfrm>
              <a:off x="2438400" y="60868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1" name="object 2591"/>
            <p:cNvSpPr/>
            <p:nvPr/>
          </p:nvSpPr>
          <p:spPr>
            <a:xfrm>
              <a:off x="2438400" y="6103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2" name="object 2592"/>
            <p:cNvSpPr/>
            <p:nvPr/>
          </p:nvSpPr>
          <p:spPr>
            <a:xfrm>
              <a:off x="2894075" y="59603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3" name="object 2593"/>
            <p:cNvSpPr/>
            <p:nvPr/>
          </p:nvSpPr>
          <p:spPr>
            <a:xfrm>
              <a:off x="2910839" y="59771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4" name="object 2594"/>
            <p:cNvSpPr/>
            <p:nvPr/>
          </p:nvSpPr>
          <p:spPr>
            <a:xfrm>
              <a:off x="2894075" y="59603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5" name="object 2595"/>
            <p:cNvSpPr/>
            <p:nvPr/>
          </p:nvSpPr>
          <p:spPr>
            <a:xfrm>
              <a:off x="2895599" y="59771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6" name="object 2596"/>
            <p:cNvSpPr/>
            <p:nvPr/>
          </p:nvSpPr>
          <p:spPr>
            <a:xfrm>
              <a:off x="1255769" y="49362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7" name="object 2597"/>
            <p:cNvSpPr/>
            <p:nvPr/>
          </p:nvSpPr>
          <p:spPr>
            <a:xfrm>
              <a:off x="1272533" y="49530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8" name="object 2598"/>
            <p:cNvSpPr/>
            <p:nvPr/>
          </p:nvSpPr>
          <p:spPr>
            <a:xfrm>
              <a:off x="1255769" y="49362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9" name="object 2599"/>
            <p:cNvSpPr/>
            <p:nvPr/>
          </p:nvSpPr>
          <p:spPr>
            <a:xfrm>
              <a:off x="1255769" y="49530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0" name="object 2600"/>
            <p:cNvSpPr/>
            <p:nvPr/>
          </p:nvSpPr>
          <p:spPr>
            <a:xfrm>
              <a:off x="2537459" y="421233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1" name="object 2601"/>
            <p:cNvSpPr/>
            <p:nvPr/>
          </p:nvSpPr>
          <p:spPr>
            <a:xfrm>
              <a:off x="2554223" y="42291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2" name="object 2602"/>
            <p:cNvSpPr/>
            <p:nvPr/>
          </p:nvSpPr>
          <p:spPr>
            <a:xfrm>
              <a:off x="2537459" y="421233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3" name="object 2603"/>
            <p:cNvSpPr/>
            <p:nvPr/>
          </p:nvSpPr>
          <p:spPr>
            <a:xfrm>
              <a:off x="2537459" y="42291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4" name="object 2604"/>
            <p:cNvSpPr/>
            <p:nvPr/>
          </p:nvSpPr>
          <p:spPr>
            <a:xfrm>
              <a:off x="1842515" y="49560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5" name="object 2605"/>
            <p:cNvSpPr/>
            <p:nvPr/>
          </p:nvSpPr>
          <p:spPr>
            <a:xfrm>
              <a:off x="1859279" y="49728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6" name="object 2606"/>
            <p:cNvSpPr/>
            <p:nvPr/>
          </p:nvSpPr>
          <p:spPr>
            <a:xfrm>
              <a:off x="1842515" y="49560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7" name="object 2607"/>
            <p:cNvSpPr/>
            <p:nvPr/>
          </p:nvSpPr>
          <p:spPr>
            <a:xfrm>
              <a:off x="1844039" y="49728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8" name="object 2608"/>
            <p:cNvSpPr/>
            <p:nvPr/>
          </p:nvSpPr>
          <p:spPr>
            <a:xfrm>
              <a:off x="2080259" y="407365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9" name="object 2609"/>
            <p:cNvSpPr/>
            <p:nvPr/>
          </p:nvSpPr>
          <p:spPr>
            <a:xfrm>
              <a:off x="2097023" y="409041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0" name="object 2610"/>
            <p:cNvSpPr/>
            <p:nvPr/>
          </p:nvSpPr>
          <p:spPr>
            <a:xfrm>
              <a:off x="2080259" y="407365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1" name="object 2611"/>
            <p:cNvSpPr/>
            <p:nvPr/>
          </p:nvSpPr>
          <p:spPr>
            <a:xfrm>
              <a:off x="2081783" y="409041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2" name="object 2612"/>
            <p:cNvSpPr/>
            <p:nvPr/>
          </p:nvSpPr>
          <p:spPr>
            <a:xfrm>
              <a:off x="2513075" y="599236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3" name="object 2613"/>
            <p:cNvSpPr/>
            <p:nvPr/>
          </p:nvSpPr>
          <p:spPr>
            <a:xfrm>
              <a:off x="2529839" y="600913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4" name="object 2614"/>
            <p:cNvSpPr/>
            <p:nvPr/>
          </p:nvSpPr>
          <p:spPr>
            <a:xfrm>
              <a:off x="2513075" y="599236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5" name="object 2615"/>
            <p:cNvSpPr/>
            <p:nvPr/>
          </p:nvSpPr>
          <p:spPr>
            <a:xfrm>
              <a:off x="2514599" y="600913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6" name="object 2616"/>
            <p:cNvSpPr/>
            <p:nvPr/>
          </p:nvSpPr>
          <p:spPr>
            <a:xfrm>
              <a:off x="2208275" y="418033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7" name="object 2617"/>
            <p:cNvSpPr/>
            <p:nvPr/>
          </p:nvSpPr>
          <p:spPr>
            <a:xfrm>
              <a:off x="2225039" y="41970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8" name="object 2618"/>
            <p:cNvSpPr/>
            <p:nvPr/>
          </p:nvSpPr>
          <p:spPr>
            <a:xfrm>
              <a:off x="2208275" y="418033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9" name="object 2619"/>
            <p:cNvSpPr/>
            <p:nvPr/>
          </p:nvSpPr>
          <p:spPr>
            <a:xfrm>
              <a:off x="2208275" y="41970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0" name="object 2620"/>
            <p:cNvSpPr/>
            <p:nvPr/>
          </p:nvSpPr>
          <p:spPr>
            <a:xfrm>
              <a:off x="1656587" y="419252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1" name="object 2621"/>
            <p:cNvSpPr/>
            <p:nvPr/>
          </p:nvSpPr>
          <p:spPr>
            <a:xfrm>
              <a:off x="1673351" y="42092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2" name="object 2622"/>
            <p:cNvSpPr/>
            <p:nvPr/>
          </p:nvSpPr>
          <p:spPr>
            <a:xfrm>
              <a:off x="1656587" y="419252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3" name="object 2623"/>
            <p:cNvSpPr/>
            <p:nvPr/>
          </p:nvSpPr>
          <p:spPr>
            <a:xfrm>
              <a:off x="1656587" y="42092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4" name="object 2624"/>
            <p:cNvSpPr/>
            <p:nvPr/>
          </p:nvSpPr>
          <p:spPr>
            <a:xfrm>
              <a:off x="1080509" y="413308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5" name="object 2625"/>
            <p:cNvSpPr/>
            <p:nvPr/>
          </p:nvSpPr>
          <p:spPr>
            <a:xfrm>
              <a:off x="1097273" y="41498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6" name="object 2626"/>
            <p:cNvSpPr/>
            <p:nvPr/>
          </p:nvSpPr>
          <p:spPr>
            <a:xfrm>
              <a:off x="1080509" y="413308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7" name="object 2627"/>
            <p:cNvSpPr/>
            <p:nvPr/>
          </p:nvSpPr>
          <p:spPr>
            <a:xfrm>
              <a:off x="1080509" y="41498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8" name="object 2628"/>
            <p:cNvSpPr/>
            <p:nvPr/>
          </p:nvSpPr>
          <p:spPr>
            <a:xfrm>
              <a:off x="1072889" y="602741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9" name="object 2629"/>
            <p:cNvSpPr/>
            <p:nvPr/>
          </p:nvSpPr>
          <p:spPr>
            <a:xfrm>
              <a:off x="1089653" y="60441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0" name="object 2630"/>
            <p:cNvSpPr/>
            <p:nvPr/>
          </p:nvSpPr>
          <p:spPr>
            <a:xfrm>
              <a:off x="1072889" y="602741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1" name="object 2631"/>
            <p:cNvSpPr/>
            <p:nvPr/>
          </p:nvSpPr>
          <p:spPr>
            <a:xfrm>
              <a:off x="1072889" y="60441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2" name="object 2632"/>
            <p:cNvSpPr/>
            <p:nvPr/>
          </p:nvSpPr>
          <p:spPr>
            <a:xfrm>
              <a:off x="1775459" y="539953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3" name="object 2633"/>
            <p:cNvSpPr/>
            <p:nvPr/>
          </p:nvSpPr>
          <p:spPr>
            <a:xfrm>
              <a:off x="1792223" y="5416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4" name="object 2634"/>
            <p:cNvSpPr/>
            <p:nvPr/>
          </p:nvSpPr>
          <p:spPr>
            <a:xfrm>
              <a:off x="1775459" y="539953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5" name="object 2635"/>
            <p:cNvSpPr/>
            <p:nvPr/>
          </p:nvSpPr>
          <p:spPr>
            <a:xfrm>
              <a:off x="1775459" y="5416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6" name="object 2636"/>
            <p:cNvSpPr/>
            <p:nvPr/>
          </p:nvSpPr>
          <p:spPr>
            <a:xfrm>
              <a:off x="2965703" y="566623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7" name="object 2637"/>
            <p:cNvSpPr/>
            <p:nvPr/>
          </p:nvSpPr>
          <p:spPr>
            <a:xfrm>
              <a:off x="2982467" y="56829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8" name="object 2638"/>
            <p:cNvSpPr/>
            <p:nvPr/>
          </p:nvSpPr>
          <p:spPr>
            <a:xfrm>
              <a:off x="2965703" y="566623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9" name="object 2639"/>
            <p:cNvSpPr/>
            <p:nvPr/>
          </p:nvSpPr>
          <p:spPr>
            <a:xfrm>
              <a:off x="2967227" y="56829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0" name="object 2640"/>
            <p:cNvSpPr/>
            <p:nvPr/>
          </p:nvSpPr>
          <p:spPr>
            <a:xfrm>
              <a:off x="1933955" y="422452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1" name="object 2641"/>
            <p:cNvSpPr/>
            <p:nvPr/>
          </p:nvSpPr>
          <p:spPr>
            <a:xfrm>
              <a:off x="1950719" y="42412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2" name="object 2642"/>
            <p:cNvSpPr/>
            <p:nvPr/>
          </p:nvSpPr>
          <p:spPr>
            <a:xfrm>
              <a:off x="1933955" y="422452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3" name="object 2643"/>
            <p:cNvSpPr/>
            <p:nvPr/>
          </p:nvSpPr>
          <p:spPr>
            <a:xfrm>
              <a:off x="1935479" y="42412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4" name="object 2644"/>
            <p:cNvSpPr/>
            <p:nvPr/>
          </p:nvSpPr>
          <p:spPr>
            <a:xfrm>
              <a:off x="3124199" y="588873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5" name="object 2645"/>
            <p:cNvSpPr/>
            <p:nvPr/>
          </p:nvSpPr>
          <p:spPr>
            <a:xfrm>
              <a:off x="3140963" y="59055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6" name="object 2646"/>
            <p:cNvSpPr/>
            <p:nvPr/>
          </p:nvSpPr>
          <p:spPr>
            <a:xfrm>
              <a:off x="3124199" y="588873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7" name="object 2647"/>
            <p:cNvSpPr/>
            <p:nvPr/>
          </p:nvSpPr>
          <p:spPr>
            <a:xfrm>
              <a:off x="3125723" y="59055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8" name="object 2648"/>
            <p:cNvSpPr/>
            <p:nvPr/>
          </p:nvSpPr>
          <p:spPr>
            <a:xfrm>
              <a:off x="3255263" y="413765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9" name="object 2649"/>
            <p:cNvSpPr/>
            <p:nvPr/>
          </p:nvSpPr>
          <p:spPr>
            <a:xfrm>
              <a:off x="3272027" y="41544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0" name="object 2650"/>
            <p:cNvSpPr/>
            <p:nvPr/>
          </p:nvSpPr>
          <p:spPr>
            <a:xfrm>
              <a:off x="3255263" y="413765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1" name="object 2651"/>
            <p:cNvSpPr/>
            <p:nvPr/>
          </p:nvSpPr>
          <p:spPr>
            <a:xfrm>
              <a:off x="3256787" y="41544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2" name="object 2652"/>
            <p:cNvSpPr/>
            <p:nvPr/>
          </p:nvSpPr>
          <p:spPr>
            <a:xfrm>
              <a:off x="1152137" y="574547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3" name="object 2653"/>
            <p:cNvSpPr/>
            <p:nvPr/>
          </p:nvSpPr>
          <p:spPr>
            <a:xfrm>
              <a:off x="1168901" y="57622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4" name="object 2654"/>
            <p:cNvSpPr/>
            <p:nvPr/>
          </p:nvSpPr>
          <p:spPr>
            <a:xfrm>
              <a:off x="1152137" y="574547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5" name="object 2655"/>
            <p:cNvSpPr/>
            <p:nvPr/>
          </p:nvSpPr>
          <p:spPr>
            <a:xfrm>
              <a:off x="1152137" y="57622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6" name="object 2656"/>
            <p:cNvSpPr/>
            <p:nvPr/>
          </p:nvSpPr>
          <p:spPr>
            <a:xfrm>
              <a:off x="1025645" y="42214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7" name="object 2657"/>
            <p:cNvSpPr/>
            <p:nvPr/>
          </p:nvSpPr>
          <p:spPr>
            <a:xfrm>
              <a:off x="1040885" y="42367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8" name="object 2658"/>
            <p:cNvSpPr/>
            <p:nvPr/>
          </p:nvSpPr>
          <p:spPr>
            <a:xfrm>
              <a:off x="1025645" y="42214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9" name="object 2659"/>
            <p:cNvSpPr/>
            <p:nvPr/>
          </p:nvSpPr>
          <p:spPr>
            <a:xfrm>
              <a:off x="1025645" y="42367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0" name="object 2660"/>
            <p:cNvSpPr/>
            <p:nvPr/>
          </p:nvSpPr>
          <p:spPr>
            <a:xfrm>
              <a:off x="3061715" y="57134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1" name="object 2661"/>
            <p:cNvSpPr/>
            <p:nvPr/>
          </p:nvSpPr>
          <p:spPr>
            <a:xfrm>
              <a:off x="3078480" y="5730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2" name="object 2662"/>
            <p:cNvSpPr/>
            <p:nvPr/>
          </p:nvSpPr>
          <p:spPr>
            <a:xfrm>
              <a:off x="3061715" y="57134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3" name="object 2663"/>
            <p:cNvSpPr/>
            <p:nvPr/>
          </p:nvSpPr>
          <p:spPr>
            <a:xfrm>
              <a:off x="3061715" y="5730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4" name="object 2664"/>
            <p:cNvSpPr/>
            <p:nvPr/>
          </p:nvSpPr>
          <p:spPr>
            <a:xfrm>
              <a:off x="2883408" y="463448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5" name="object 2665"/>
            <p:cNvSpPr/>
            <p:nvPr/>
          </p:nvSpPr>
          <p:spPr>
            <a:xfrm>
              <a:off x="2898647" y="46497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6" name="object 2666"/>
            <p:cNvSpPr/>
            <p:nvPr/>
          </p:nvSpPr>
          <p:spPr>
            <a:xfrm>
              <a:off x="2883408" y="463448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7" name="object 2667"/>
            <p:cNvSpPr/>
            <p:nvPr/>
          </p:nvSpPr>
          <p:spPr>
            <a:xfrm>
              <a:off x="2883408" y="46497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8" name="object 2668"/>
            <p:cNvSpPr/>
            <p:nvPr/>
          </p:nvSpPr>
          <p:spPr>
            <a:xfrm>
              <a:off x="2656331" y="56936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9" name="object 2669"/>
            <p:cNvSpPr/>
            <p:nvPr/>
          </p:nvSpPr>
          <p:spPr>
            <a:xfrm>
              <a:off x="2673096" y="5710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0" name="object 2670"/>
            <p:cNvSpPr/>
            <p:nvPr/>
          </p:nvSpPr>
          <p:spPr>
            <a:xfrm>
              <a:off x="2656331" y="56936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1" name="object 2671"/>
            <p:cNvSpPr/>
            <p:nvPr/>
          </p:nvSpPr>
          <p:spPr>
            <a:xfrm>
              <a:off x="2657855" y="5710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2" name="object 2672"/>
            <p:cNvSpPr/>
            <p:nvPr/>
          </p:nvSpPr>
          <p:spPr>
            <a:xfrm>
              <a:off x="3605783" y="604723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3" name="object 2673"/>
            <p:cNvSpPr/>
            <p:nvPr/>
          </p:nvSpPr>
          <p:spPr>
            <a:xfrm>
              <a:off x="3622547" y="60639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4" name="object 2674"/>
            <p:cNvSpPr/>
            <p:nvPr/>
          </p:nvSpPr>
          <p:spPr>
            <a:xfrm>
              <a:off x="3605783" y="604723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5" name="object 2675"/>
            <p:cNvSpPr/>
            <p:nvPr/>
          </p:nvSpPr>
          <p:spPr>
            <a:xfrm>
              <a:off x="3605783" y="60639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6" name="object 2676"/>
            <p:cNvSpPr/>
            <p:nvPr/>
          </p:nvSpPr>
          <p:spPr>
            <a:xfrm>
              <a:off x="1473701" y="51983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7" name="object 2677"/>
            <p:cNvSpPr/>
            <p:nvPr/>
          </p:nvSpPr>
          <p:spPr>
            <a:xfrm>
              <a:off x="1490465" y="52151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8" name="object 2678"/>
            <p:cNvSpPr/>
            <p:nvPr/>
          </p:nvSpPr>
          <p:spPr>
            <a:xfrm>
              <a:off x="1473701" y="51983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9" name="object 2679"/>
            <p:cNvSpPr/>
            <p:nvPr/>
          </p:nvSpPr>
          <p:spPr>
            <a:xfrm>
              <a:off x="1473701" y="52151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0" name="object 2680"/>
            <p:cNvSpPr/>
            <p:nvPr/>
          </p:nvSpPr>
          <p:spPr>
            <a:xfrm>
              <a:off x="3752087" y="549097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1" name="object 2681"/>
            <p:cNvSpPr/>
            <p:nvPr/>
          </p:nvSpPr>
          <p:spPr>
            <a:xfrm>
              <a:off x="3768851" y="55077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2" name="object 2682"/>
            <p:cNvSpPr/>
            <p:nvPr/>
          </p:nvSpPr>
          <p:spPr>
            <a:xfrm>
              <a:off x="3752087" y="549097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3" name="object 2683"/>
            <p:cNvSpPr/>
            <p:nvPr/>
          </p:nvSpPr>
          <p:spPr>
            <a:xfrm>
              <a:off x="3752087" y="55077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4" name="object 2684"/>
            <p:cNvSpPr/>
            <p:nvPr/>
          </p:nvSpPr>
          <p:spPr>
            <a:xfrm>
              <a:off x="1620011" y="483260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5" name="object 2685"/>
            <p:cNvSpPr/>
            <p:nvPr/>
          </p:nvSpPr>
          <p:spPr>
            <a:xfrm>
              <a:off x="1636775" y="48493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6" name="object 2686"/>
            <p:cNvSpPr/>
            <p:nvPr/>
          </p:nvSpPr>
          <p:spPr>
            <a:xfrm>
              <a:off x="1620011" y="483260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7" name="object 2687"/>
            <p:cNvSpPr/>
            <p:nvPr/>
          </p:nvSpPr>
          <p:spPr>
            <a:xfrm>
              <a:off x="1621535" y="48493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8" name="object 2688"/>
            <p:cNvSpPr/>
            <p:nvPr/>
          </p:nvSpPr>
          <p:spPr>
            <a:xfrm>
              <a:off x="1107941" y="562660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9" name="object 2689"/>
            <p:cNvSpPr/>
            <p:nvPr/>
          </p:nvSpPr>
          <p:spPr>
            <a:xfrm>
              <a:off x="1124705" y="56433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0" name="object 2690"/>
            <p:cNvSpPr/>
            <p:nvPr/>
          </p:nvSpPr>
          <p:spPr>
            <a:xfrm>
              <a:off x="1107941" y="562660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1" name="object 2691"/>
            <p:cNvSpPr/>
            <p:nvPr/>
          </p:nvSpPr>
          <p:spPr>
            <a:xfrm>
              <a:off x="1109465" y="56433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2" name="object 2692"/>
            <p:cNvSpPr/>
            <p:nvPr/>
          </p:nvSpPr>
          <p:spPr>
            <a:xfrm>
              <a:off x="1647443" y="447141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3" name="object 2693"/>
            <p:cNvSpPr/>
            <p:nvPr/>
          </p:nvSpPr>
          <p:spPr>
            <a:xfrm>
              <a:off x="1664207" y="44881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4" name="object 2694"/>
            <p:cNvSpPr/>
            <p:nvPr/>
          </p:nvSpPr>
          <p:spPr>
            <a:xfrm>
              <a:off x="1647443" y="447141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5" name="object 2695"/>
            <p:cNvSpPr/>
            <p:nvPr/>
          </p:nvSpPr>
          <p:spPr>
            <a:xfrm>
              <a:off x="1648967" y="44881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6" name="object 2696"/>
            <p:cNvSpPr/>
            <p:nvPr/>
          </p:nvSpPr>
          <p:spPr>
            <a:xfrm>
              <a:off x="3005327" y="567842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7" name="object 2697"/>
            <p:cNvSpPr/>
            <p:nvPr/>
          </p:nvSpPr>
          <p:spPr>
            <a:xfrm>
              <a:off x="3022091" y="56951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8" name="object 2698"/>
            <p:cNvSpPr/>
            <p:nvPr/>
          </p:nvSpPr>
          <p:spPr>
            <a:xfrm>
              <a:off x="3005327" y="567842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9" name="object 2699"/>
            <p:cNvSpPr/>
            <p:nvPr/>
          </p:nvSpPr>
          <p:spPr>
            <a:xfrm>
              <a:off x="3006852" y="56951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0" name="object 2700"/>
            <p:cNvSpPr/>
            <p:nvPr/>
          </p:nvSpPr>
          <p:spPr>
            <a:xfrm>
              <a:off x="1997963" y="619810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1" name="object 2701"/>
            <p:cNvSpPr/>
            <p:nvPr/>
          </p:nvSpPr>
          <p:spPr>
            <a:xfrm>
              <a:off x="2014727" y="62148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2" name="object 2702"/>
            <p:cNvSpPr/>
            <p:nvPr/>
          </p:nvSpPr>
          <p:spPr>
            <a:xfrm>
              <a:off x="1997963" y="619810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3" name="object 2703"/>
            <p:cNvSpPr/>
            <p:nvPr/>
          </p:nvSpPr>
          <p:spPr>
            <a:xfrm>
              <a:off x="1997963" y="62148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4" name="object 2704"/>
            <p:cNvSpPr/>
            <p:nvPr/>
          </p:nvSpPr>
          <p:spPr>
            <a:xfrm>
              <a:off x="3009899" y="61950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5" name="object 2705"/>
            <p:cNvSpPr/>
            <p:nvPr/>
          </p:nvSpPr>
          <p:spPr>
            <a:xfrm>
              <a:off x="3026663" y="62118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6" name="object 2706"/>
            <p:cNvSpPr/>
            <p:nvPr/>
          </p:nvSpPr>
          <p:spPr>
            <a:xfrm>
              <a:off x="3009899" y="61950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7" name="object 2707"/>
            <p:cNvSpPr/>
            <p:nvPr/>
          </p:nvSpPr>
          <p:spPr>
            <a:xfrm>
              <a:off x="3009899" y="62118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8" name="object 2708"/>
            <p:cNvSpPr/>
            <p:nvPr/>
          </p:nvSpPr>
          <p:spPr>
            <a:xfrm>
              <a:off x="2668524" y="403402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9" name="object 2709"/>
            <p:cNvSpPr/>
            <p:nvPr/>
          </p:nvSpPr>
          <p:spPr>
            <a:xfrm>
              <a:off x="2685287" y="405079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0" name="object 2710"/>
            <p:cNvSpPr/>
            <p:nvPr/>
          </p:nvSpPr>
          <p:spPr>
            <a:xfrm>
              <a:off x="2668524" y="403402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1" name="object 2711"/>
            <p:cNvSpPr/>
            <p:nvPr/>
          </p:nvSpPr>
          <p:spPr>
            <a:xfrm>
              <a:off x="2668524" y="405079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2" name="object 2712"/>
            <p:cNvSpPr/>
            <p:nvPr/>
          </p:nvSpPr>
          <p:spPr>
            <a:xfrm>
              <a:off x="1306061" y="610666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3" name="object 2713"/>
            <p:cNvSpPr/>
            <p:nvPr/>
          </p:nvSpPr>
          <p:spPr>
            <a:xfrm>
              <a:off x="1322825" y="61234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4" name="object 2714"/>
            <p:cNvSpPr/>
            <p:nvPr/>
          </p:nvSpPr>
          <p:spPr>
            <a:xfrm>
              <a:off x="1306061" y="610666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5" name="object 2715"/>
            <p:cNvSpPr/>
            <p:nvPr/>
          </p:nvSpPr>
          <p:spPr>
            <a:xfrm>
              <a:off x="1307585" y="61234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6" name="object 2716"/>
            <p:cNvSpPr/>
            <p:nvPr/>
          </p:nvSpPr>
          <p:spPr>
            <a:xfrm>
              <a:off x="2831591" y="49438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7" name="object 2717"/>
            <p:cNvSpPr/>
            <p:nvPr/>
          </p:nvSpPr>
          <p:spPr>
            <a:xfrm>
              <a:off x="2848355" y="4960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8" name="object 2718"/>
            <p:cNvSpPr/>
            <p:nvPr/>
          </p:nvSpPr>
          <p:spPr>
            <a:xfrm>
              <a:off x="2831591" y="49438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9" name="object 2719"/>
            <p:cNvSpPr/>
            <p:nvPr/>
          </p:nvSpPr>
          <p:spPr>
            <a:xfrm>
              <a:off x="2831591" y="4960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0" name="object 2720"/>
            <p:cNvSpPr/>
            <p:nvPr/>
          </p:nvSpPr>
          <p:spPr>
            <a:xfrm>
              <a:off x="3073908" y="575310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1" name="object 2721"/>
            <p:cNvSpPr/>
            <p:nvPr/>
          </p:nvSpPr>
          <p:spPr>
            <a:xfrm>
              <a:off x="3089147" y="5769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2" name="object 2722"/>
            <p:cNvSpPr/>
            <p:nvPr/>
          </p:nvSpPr>
          <p:spPr>
            <a:xfrm>
              <a:off x="3073908" y="575310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3" name="object 2723"/>
            <p:cNvSpPr/>
            <p:nvPr/>
          </p:nvSpPr>
          <p:spPr>
            <a:xfrm>
              <a:off x="3073908" y="5769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4" name="object 2724"/>
            <p:cNvSpPr/>
            <p:nvPr/>
          </p:nvSpPr>
          <p:spPr>
            <a:xfrm>
              <a:off x="3445763" y="581710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5" name="object 2725"/>
            <p:cNvSpPr/>
            <p:nvPr/>
          </p:nvSpPr>
          <p:spPr>
            <a:xfrm>
              <a:off x="3462527" y="58338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6" name="object 2726"/>
            <p:cNvSpPr/>
            <p:nvPr/>
          </p:nvSpPr>
          <p:spPr>
            <a:xfrm>
              <a:off x="3445763" y="581710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7" name="object 2727"/>
            <p:cNvSpPr/>
            <p:nvPr/>
          </p:nvSpPr>
          <p:spPr>
            <a:xfrm>
              <a:off x="3447287" y="58338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8" name="object 2728"/>
            <p:cNvSpPr/>
            <p:nvPr/>
          </p:nvSpPr>
          <p:spPr>
            <a:xfrm>
              <a:off x="1065269" y="457047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9" name="object 2729"/>
            <p:cNvSpPr/>
            <p:nvPr/>
          </p:nvSpPr>
          <p:spPr>
            <a:xfrm>
              <a:off x="1080509" y="4587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0" name="object 2730"/>
            <p:cNvSpPr/>
            <p:nvPr/>
          </p:nvSpPr>
          <p:spPr>
            <a:xfrm>
              <a:off x="1065269" y="457047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1" name="object 2731"/>
            <p:cNvSpPr/>
            <p:nvPr/>
          </p:nvSpPr>
          <p:spPr>
            <a:xfrm>
              <a:off x="1065269" y="4587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2" name="object 2732"/>
            <p:cNvSpPr/>
            <p:nvPr/>
          </p:nvSpPr>
          <p:spPr>
            <a:xfrm>
              <a:off x="1426457" y="463753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3" name="object 2733"/>
            <p:cNvSpPr/>
            <p:nvPr/>
          </p:nvSpPr>
          <p:spPr>
            <a:xfrm>
              <a:off x="1443221" y="4654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4" name="object 2734"/>
            <p:cNvSpPr/>
            <p:nvPr/>
          </p:nvSpPr>
          <p:spPr>
            <a:xfrm>
              <a:off x="1426457" y="463753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5" name="object 2735"/>
            <p:cNvSpPr/>
            <p:nvPr/>
          </p:nvSpPr>
          <p:spPr>
            <a:xfrm>
              <a:off x="1426457" y="4654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6" name="object 2736"/>
            <p:cNvSpPr/>
            <p:nvPr/>
          </p:nvSpPr>
          <p:spPr>
            <a:xfrm>
              <a:off x="2485643" y="43632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7" name="object 2737"/>
            <p:cNvSpPr/>
            <p:nvPr/>
          </p:nvSpPr>
          <p:spPr>
            <a:xfrm>
              <a:off x="2502407" y="43799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8" name="object 2738"/>
            <p:cNvSpPr/>
            <p:nvPr/>
          </p:nvSpPr>
          <p:spPr>
            <a:xfrm>
              <a:off x="2485643" y="43632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9" name="object 2739"/>
            <p:cNvSpPr/>
            <p:nvPr/>
          </p:nvSpPr>
          <p:spPr>
            <a:xfrm>
              <a:off x="2487167" y="43799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0" name="object 2740"/>
            <p:cNvSpPr/>
            <p:nvPr/>
          </p:nvSpPr>
          <p:spPr>
            <a:xfrm>
              <a:off x="1639823" y="497890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1" name="object 2741"/>
            <p:cNvSpPr/>
            <p:nvPr/>
          </p:nvSpPr>
          <p:spPr>
            <a:xfrm>
              <a:off x="1656587" y="49956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2" name="object 2742"/>
            <p:cNvSpPr/>
            <p:nvPr/>
          </p:nvSpPr>
          <p:spPr>
            <a:xfrm>
              <a:off x="1639823" y="497890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3" name="object 2743"/>
            <p:cNvSpPr/>
            <p:nvPr/>
          </p:nvSpPr>
          <p:spPr>
            <a:xfrm>
              <a:off x="1641347" y="49956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4" name="object 2744"/>
            <p:cNvSpPr/>
            <p:nvPr/>
          </p:nvSpPr>
          <p:spPr>
            <a:xfrm>
              <a:off x="3383280" y="434035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5" name="object 2745"/>
            <p:cNvSpPr/>
            <p:nvPr/>
          </p:nvSpPr>
          <p:spPr>
            <a:xfrm>
              <a:off x="3400043" y="435711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6" name="object 2746"/>
            <p:cNvSpPr/>
            <p:nvPr/>
          </p:nvSpPr>
          <p:spPr>
            <a:xfrm>
              <a:off x="3383280" y="434035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7" name="object 2747"/>
            <p:cNvSpPr/>
            <p:nvPr/>
          </p:nvSpPr>
          <p:spPr>
            <a:xfrm>
              <a:off x="3383280" y="435711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8" name="object 2748"/>
            <p:cNvSpPr/>
            <p:nvPr/>
          </p:nvSpPr>
          <p:spPr>
            <a:xfrm>
              <a:off x="2220467" y="4847844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9" name="object 2749"/>
            <p:cNvSpPr/>
            <p:nvPr/>
          </p:nvSpPr>
          <p:spPr>
            <a:xfrm>
              <a:off x="2235707" y="48646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0" name="object 2750"/>
            <p:cNvSpPr/>
            <p:nvPr/>
          </p:nvSpPr>
          <p:spPr>
            <a:xfrm>
              <a:off x="2220467" y="4847844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1" name="object 2751"/>
            <p:cNvSpPr/>
            <p:nvPr/>
          </p:nvSpPr>
          <p:spPr>
            <a:xfrm>
              <a:off x="2220467" y="48646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2" name="object 2752"/>
            <p:cNvSpPr/>
            <p:nvPr/>
          </p:nvSpPr>
          <p:spPr>
            <a:xfrm>
              <a:off x="1847087" y="499567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3" name="object 2753"/>
            <p:cNvSpPr/>
            <p:nvPr/>
          </p:nvSpPr>
          <p:spPr>
            <a:xfrm>
              <a:off x="1863851" y="50124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4" name="object 2754"/>
            <p:cNvSpPr/>
            <p:nvPr/>
          </p:nvSpPr>
          <p:spPr>
            <a:xfrm>
              <a:off x="1847087" y="499567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5" name="object 2755"/>
            <p:cNvSpPr/>
            <p:nvPr/>
          </p:nvSpPr>
          <p:spPr>
            <a:xfrm>
              <a:off x="1847087" y="50124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6" name="object 2756"/>
            <p:cNvSpPr/>
            <p:nvPr/>
          </p:nvSpPr>
          <p:spPr>
            <a:xfrm>
              <a:off x="2636519" y="528980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7" name="object 2757"/>
            <p:cNvSpPr/>
            <p:nvPr/>
          </p:nvSpPr>
          <p:spPr>
            <a:xfrm>
              <a:off x="2653283" y="53050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8" name="object 2758"/>
            <p:cNvSpPr/>
            <p:nvPr/>
          </p:nvSpPr>
          <p:spPr>
            <a:xfrm>
              <a:off x="2636519" y="528980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9" name="object 2759"/>
            <p:cNvSpPr/>
            <p:nvPr/>
          </p:nvSpPr>
          <p:spPr>
            <a:xfrm>
              <a:off x="2638043" y="53050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0" name="object 2760"/>
            <p:cNvSpPr/>
            <p:nvPr/>
          </p:nvSpPr>
          <p:spPr>
            <a:xfrm>
              <a:off x="1978151" y="48447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1" name="object 2761"/>
            <p:cNvSpPr/>
            <p:nvPr/>
          </p:nvSpPr>
          <p:spPr>
            <a:xfrm>
              <a:off x="1994915" y="48615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2" name="object 2762"/>
            <p:cNvSpPr/>
            <p:nvPr/>
          </p:nvSpPr>
          <p:spPr>
            <a:xfrm>
              <a:off x="1978151" y="48447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3" name="object 2763"/>
            <p:cNvSpPr/>
            <p:nvPr/>
          </p:nvSpPr>
          <p:spPr>
            <a:xfrm>
              <a:off x="1978151" y="48615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4" name="object 2764"/>
            <p:cNvSpPr/>
            <p:nvPr/>
          </p:nvSpPr>
          <p:spPr>
            <a:xfrm>
              <a:off x="3425951" y="504748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5" name="object 2765"/>
            <p:cNvSpPr/>
            <p:nvPr/>
          </p:nvSpPr>
          <p:spPr>
            <a:xfrm>
              <a:off x="3442715" y="50627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6" name="object 2766"/>
            <p:cNvSpPr/>
            <p:nvPr/>
          </p:nvSpPr>
          <p:spPr>
            <a:xfrm>
              <a:off x="3425951" y="504748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7" name="object 2767"/>
            <p:cNvSpPr/>
            <p:nvPr/>
          </p:nvSpPr>
          <p:spPr>
            <a:xfrm>
              <a:off x="3427475" y="50627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8" name="object 2768"/>
            <p:cNvSpPr/>
            <p:nvPr/>
          </p:nvSpPr>
          <p:spPr>
            <a:xfrm>
              <a:off x="1810511" y="489203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9" name="object 2769"/>
            <p:cNvSpPr/>
            <p:nvPr/>
          </p:nvSpPr>
          <p:spPr>
            <a:xfrm>
              <a:off x="1827275" y="49088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0" name="object 2770"/>
            <p:cNvSpPr/>
            <p:nvPr/>
          </p:nvSpPr>
          <p:spPr>
            <a:xfrm>
              <a:off x="1810511" y="489203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1" name="object 2771"/>
            <p:cNvSpPr/>
            <p:nvPr/>
          </p:nvSpPr>
          <p:spPr>
            <a:xfrm>
              <a:off x="1812035" y="49088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2" name="object 2772"/>
            <p:cNvSpPr/>
            <p:nvPr/>
          </p:nvSpPr>
          <p:spPr>
            <a:xfrm>
              <a:off x="2247900" y="420166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3" name="object 2773"/>
            <p:cNvSpPr/>
            <p:nvPr/>
          </p:nvSpPr>
          <p:spPr>
            <a:xfrm>
              <a:off x="2264663" y="42169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4" name="object 2774"/>
            <p:cNvSpPr/>
            <p:nvPr/>
          </p:nvSpPr>
          <p:spPr>
            <a:xfrm>
              <a:off x="2247900" y="420166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5" name="object 2775"/>
            <p:cNvSpPr/>
            <p:nvPr/>
          </p:nvSpPr>
          <p:spPr>
            <a:xfrm>
              <a:off x="2247900" y="42169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6" name="object 2776"/>
            <p:cNvSpPr/>
            <p:nvPr/>
          </p:nvSpPr>
          <p:spPr>
            <a:xfrm>
              <a:off x="3172967" y="458266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7" name="object 2777"/>
            <p:cNvSpPr/>
            <p:nvPr/>
          </p:nvSpPr>
          <p:spPr>
            <a:xfrm>
              <a:off x="3189731" y="45994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8" name="object 2778"/>
            <p:cNvSpPr/>
            <p:nvPr/>
          </p:nvSpPr>
          <p:spPr>
            <a:xfrm>
              <a:off x="3172967" y="458266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9" name="object 2779"/>
            <p:cNvSpPr/>
            <p:nvPr/>
          </p:nvSpPr>
          <p:spPr>
            <a:xfrm>
              <a:off x="3172967" y="45994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0" name="object 2780"/>
            <p:cNvSpPr/>
            <p:nvPr/>
          </p:nvSpPr>
          <p:spPr>
            <a:xfrm>
              <a:off x="2084831" y="60944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1" name="object 2781"/>
            <p:cNvSpPr/>
            <p:nvPr/>
          </p:nvSpPr>
          <p:spPr>
            <a:xfrm>
              <a:off x="2101595" y="6111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2" name="object 2782"/>
            <p:cNvSpPr/>
            <p:nvPr/>
          </p:nvSpPr>
          <p:spPr>
            <a:xfrm>
              <a:off x="2084831" y="60944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3" name="object 2783"/>
            <p:cNvSpPr/>
            <p:nvPr/>
          </p:nvSpPr>
          <p:spPr>
            <a:xfrm>
              <a:off x="2084831" y="6111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4" name="object 2784"/>
            <p:cNvSpPr/>
            <p:nvPr/>
          </p:nvSpPr>
          <p:spPr>
            <a:xfrm>
              <a:off x="1676399" y="40934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5" name="object 2785"/>
            <p:cNvSpPr/>
            <p:nvPr/>
          </p:nvSpPr>
          <p:spPr>
            <a:xfrm>
              <a:off x="1693163" y="41102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6" name="object 2786"/>
            <p:cNvSpPr/>
            <p:nvPr/>
          </p:nvSpPr>
          <p:spPr>
            <a:xfrm>
              <a:off x="1676399" y="40934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7" name="object 2787"/>
            <p:cNvSpPr/>
            <p:nvPr/>
          </p:nvSpPr>
          <p:spPr>
            <a:xfrm>
              <a:off x="1676399" y="41102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8" name="object 2788"/>
            <p:cNvSpPr/>
            <p:nvPr/>
          </p:nvSpPr>
          <p:spPr>
            <a:xfrm>
              <a:off x="2116836" y="56067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9" name="object 2789"/>
            <p:cNvSpPr/>
            <p:nvPr/>
          </p:nvSpPr>
          <p:spPr>
            <a:xfrm>
              <a:off x="2133600" y="562356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0" name="object 2790"/>
            <p:cNvSpPr/>
            <p:nvPr/>
          </p:nvSpPr>
          <p:spPr>
            <a:xfrm>
              <a:off x="2116836" y="56067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1" name="object 2791"/>
            <p:cNvSpPr/>
            <p:nvPr/>
          </p:nvSpPr>
          <p:spPr>
            <a:xfrm>
              <a:off x="2116836" y="562356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2" name="object 2792"/>
            <p:cNvSpPr/>
            <p:nvPr/>
          </p:nvSpPr>
          <p:spPr>
            <a:xfrm>
              <a:off x="1552955" y="489965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3" name="object 2793"/>
            <p:cNvSpPr/>
            <p:nvPr/>
          </p:nvSpPr>
          <p:spPr>
            <a:xfrm>
              <a:off x="1569719" y="49164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4" name="object 2794"/>
            <p:cNvSpPr/>
            <p:nvPr/>
          </p:nvSpPr>
          <p:spPr>
            <a:xfrm>
              <a:off x="1552955" y="489965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5" name="object 2795"/>
            <p:cNvSpPr/>
            <p:nvPr/>
          </p:nvSpPr>
          <p:spPr>
            <a:xfrm>
              <a:off x="1552955" y="49164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6" name="object 2796"/>
            <p:cNvSpPr/>
            <p:nvPr/>
          </p:nvSpPr>
          <p:spPr>
            <a:xfrm>
              <a:off x="2247900" y="47655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7" name="object 2797"/>
            <p:cNvSpPr/>
            <p:nvPr/>
          </p:nvSpPr>
          <p:spPr>
            <a:xfrm>
              <a:off x="2264663" y="47807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8" name="object 2798"/>
            <p:cNvSpPr/>
            <p:nvPr/>
          </p:nvSpPr>
          <p:spPr>
            <a:xfrm>
              <a:off x="2247900" y="47655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9" name="object 2799"/>
            <p:cNvSpPr/>
            <p:nvPr/>
          </p:nvSpPr>
          <p:spPr>
            <a:xfrm>
              <a:off x="2247900" y="47807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0" name="object 2800"/>
            <p:cNvSpPr/>
            <p:nvPr/>
          </p:nvSpPr>
          <p:spPr>
            <a:xfrm>
              <a:off x="2752343" y="428091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1" name="object 2801"/>
            <p:cNvSpPr/>
            <p:nvPr/>
          </p:nvSpPr>
          <p:spPr>
            <a:xfrm>
              <a:off x="2769108" y="42976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2" name="object 2802"/>
            <p:cNvSpPr/>
            <p:nvPr/>
          </p:nvSpPr>
          <p:spPr>
            <a:xfrm>
              <a:off x="2752343" y="428091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3" name="object 2803"/>
            <p:cNvSpPr/>
            <p:nvPr/>
          </p:nvSpPr>
          <p:spPr>
            <a:xfrm>
              <a:off x="2752343" y="42976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4" name="object 2804"/>
            <p:cNvSpPr/>
            <p:nvPr/>
          </p:nvSpPr>
          <p:spPr>
            <a:xfrm>
              <a:off x="1656587" y="491642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5" name="object 2805"/>
            <p:cNvSpPr/>
            <p:nvPr/>
          </p:nvSpPr>
          <p:spPr>
            <a:xfrm>
              <a:off x="1673351" y="49316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6" name="object 2806"/>
            <p:cNvSpPr/>
            <p:nvPr/>
          </p:nvSpPr>
          <p:spPr>
            <a:xfrm>
              <a:off x="1656587" y="491642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7" name="object 2807"/>
            <p:cNvSpPr/>
            <p:nvPr/>
          </p:nvSpPr>
          <p:spPr>
            <a:xfrm>
              <a:off x="1656587" y="49316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8" name="object 2808"/>
            <p:cNvSpPr/>
            <p:nvPr/>
          </p:nvSpPr>
          <p:spPr>
            <a:xfrm>
              <a:off x="3470147" y="613867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9" name="object 2809"/>
            <p:cNvSpPr/>
            <p:nvPr/>
          </p:nvSpPr>
          <p:spPr>
            <a:xfrm>
              <a:off x="3486911" y="61554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0" name="object 2810"/>
            <p:cNvSpPr/>
            <p:nvPr/>
          </p:nvSpPr>
          <p:spPr>
            <a:xfrm>
              <a:off x="3470147" y="613867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1" name="object 2811"/>
            <p:cNvSpPr/>
            <p:nvPr/>
          </p:nvSpPr>
          <p:spPr>
            <a:xfrm>
              <a:off x="3471671" y="61554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2" name="object 2812"/>
            <p:cNvSpPr/>
            <p:nvPr/>
          </p:nvSpPr>
          <p:spPr>
            <a:xfrm>
              <a:off x="3073908" y="42412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3" name="object 2813"/>
            <p:cNvSpPr/>
            <p:nvPr/>
          </p:nvSpPr>
          <p:spPr>
            <a:xfrm>
              <a:off x="3089147" y="4258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4" name="object 2814"/>
            <p:cNvSpPr/>
            <p:nvPr/>
          </p:nvSpPr>
          <p:spPr>
            <a:xfrm>
              <a:off x="3073908" y="42412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5" name="object 2815"/>
            <p:cNvSpPr/>
            <p:nvPr/>
          </p:nvSpPr>
          <p:spPr>
            <a:xfrm>
              <a:off x="3073908" y="4258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6" name="object 2816"/>
            <p:cNvSpPr/>
            <p:nvPr/>
          </p:nvSpPr>
          <p:spPr>
            <a:xfrm>
              <a:off x="1906523" y="39547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7" name="object 2817"/>
            <p:cNvSpPr/>
            <p:nvPr/>
          </p:nvSpPr>
          <p:spPr>
            <a:xfrm>
              <a:off x="1923287" y="39715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8" name="object 2818"/>
            <p:cNvSpPr/>
            <p:nvPr/>
          </p:nvSpPr>
          <p:spPr>
            <a:xfrm>
              <a:off x="1906523" y="39547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9" name="object 2819"/>
            <p:cNvSpPr/>
            <p:nvPr/>
          </p:nvSpPr>
          <p:spPr>
            <a:xfrm>
              <a:off x="1906523" y="39715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0" name="object 2820"/>
            <p:cNvSpPr/>
            <p:nvPr/>
          </p:nvSpPr>
          <p:spPr>
            <a:xfrm>
              <a:off x="3299459" y="42565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1" name="object 2821"/>
            <p:cNvSpPr/>
            <p:nvPr/>
          </p:nvSpPr>
          <p:spPr>
            <a:xfrm>
              <a:off x="3316223" y="4273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2" name="object 2822"/>
            <p:cNvSpPr/>
            <p:nvPr/>
          </p:nvSpPr>
          <p:spPr>
            <a:xfrm>
              <a:off x="3299459" y="42565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3" name="object 2823"/>
            <p:cNvSpPr/>
            <p:nvPr/>
          </p:nvSpPr>
          <p:spPr>
            <a:xfrm>
              <a:off x="3300983" y="4273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4" name="object 2824"/>
            <p:cNvSpPr/>
            <p:nvPr/>
          </p:nvSpPr>
          <p:spPr>
            <a:xfrm>
              <a:off x="2299715" y="526084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5" name="object 2825"/>
            <p:cNvSpPr/>
            <p:nvPr/>
          </p:nvSpPr>
          <p:spPr>
            <a:xfrm>
              <a:off x="2316479" y="52776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6" name="object 2826"/>
            <p:cNvSpPr/>
            <p:nvPr/>
          </p:nvSpPr>
          <p:spPr>
            <a:xfrm>
              <a:off x="2299715" y="526084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7" name="object 2827"/>
            <p:cNvSpPr/>
            <p:nvPr/>
          </p:nvSpPr>
          <p:spPr>
            <a:xfrm>
              <a:off x="2299715" y="52776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8" name="object 2828"/>
            <p:cNvSpPr/>
            <p:nvPr/>
          </p:nvSpPr>
          <p:spPr>
            <a:xfrm>
              <a:off x="2913887" y="502310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9" name="object 2829"/>
            <p:cNvSpPr/>
            <p:nvPr/>
          </p:nvSpPr>
          <p:spPr>
            <a:xfrm>
              <a:off x="2930652" y="50398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0" name="object 2830"/>
            <p:cNvSpPr/>
            <p:nvPr/>
          </p:nvSpPr>
          <p:spPr>
            <a:xfrm>
              <a:off x="2913887" y="502310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1" name="object 2831"/>
            <p:cNvSpPr/>
            <p:nvPr/>
          </p:nvSpPr>
          <p:spPr>
            <a:xfrm>
              <a:off x="2915411" y="50398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2" name="object 2832"/>
            <p:cNvSpPr/>
            <p:nvPr/>
          </p:nvSpPr>
          <p:spPr>
            <a:xfrm>
              <a:off x="1815083" y="467410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3" name="object 2833"/>
            <p:cNvSpPr/>
            <p:nvPr/>
          </p:nvSpPr>
          <p:spPr>
            <a:xfrm>
              <a:off x="1831847" y="46908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4" name="object 2834"/>
            <p:cNvSpPr/>
            <p:nvPr/>
          </p:nvSpPr>
          <p:spPr>
            <a:xfrm>
              <a:off x="1815083" y="467410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5" name="object 2835"/>
            <p:cNvSpPr/>
            <p:nvPr/>
          </p:nvSpPr>
          <p:spPr>
            <a:xfrm>
              <a:off x="1815083" y="46908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6" name="object 2836"/>
            <p:cNvSpPr/>
            <p:nvPr/>
          </p:nvSpPr>
          <p:spPr>
            <a:xfrm>
              <a:off x="3069336" y="457352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7" name="object 2837"/>
            <p:cNvSpPr/>
            <p:nvPr/>
          </p:nvSpPr>
          <p:spPr>
            <a:xfrm>
              <a:off x="3086099" y="45902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8" name="object 2838"/>
            <p:cNvSpPr/>
            <p:nvPr/>
          </p:nvSpPr>
          <p:spPr>
            <a:xfrm>
              <a:off x="3069336" y="457352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9" name="object 2839"/>
            <p:cNvSpPr/>
            <p:nvPr/>
          </p:nvSpPr>
          <p:spPr>
            <a:xfrm>
              <a:off x="3069336" y="45902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0" name="object 2840"/>
            <p:cNvSpPr/>
            <p:nvPr/>
          </p:nvSpPr>
          <p:spPr>
            <a:xfrm>
              <a:off x="3081527" y="4375404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1" name="object 2841"/>
            <p:cNvSpPr/>
            <p:nvPr/>
          </p:nvSpPr>
          <p:spPr>
            <a:xfrm>
              <a:off x="3098291" y="43921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2" name="object 2842"/>
            <p:cNvSpPr/>
            <p:nvPr/>
          </p:nvSpPr>
          <p:spPr>
            <a:xfrm>
              <a:off x="3081527" y="4375404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3" name="object 2843"/>
            <p:cNvSpPr/>
            <p:nvPr/>
          </p:nvSpPr>
          <p:spPr>
            <a:xfrm>
              <a:off x="3081527" y="43921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4" name="object 2844"/>
            <p:cNvSpPr/>
            <p:nvPr/>
          </p:nvSpPr>
          <p:spPr>
            <a:xfrm>
              <a:off x="3005327" y="414527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5" name="object 2845"/>
            <p:cNvSpPr/>
            <p:nvPr/>
          </p:nvSpPr>
          <p:spPr>
            <a:xfrm>
              <a:off x="3022091" y="41620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6" name="object 2846"/>
            <p:cNvSpPr/>
            <p:nvPr/>
          </p:nvSpPr>
          <p:spPr>
            <a:xfrm>
              <a:off x="3005327" y="414527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7" name="object 2847"/>
            <p:cNvSpPr/>
            <p:nvPr/>
          </p:nvSpPr>
          <p:spPr>
            <a:xfrm>
              <a:off x="3006852" y="41620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8" name="object 2848"/>
            <p:cNvSpPr/>
            <p:nvPr/>
          </p:nvSpPr>
          <p:spPr>
            <a:xfrm>
              <a:off x="1592579" y="566166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9" name="object 2849"/>
            <p:cNvSpPr/>
            <p:nvPr/>
          </p:nvSpPr>
          <p:spPr>
            <a:xfrm>
              <a:off x="1609343" y="56784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0" name="object 2850"/>
            <p:cNvSpPr/>
            <p:nvPr/>
          </p:nvSpPr>
          <p:spPr>
            <a:xfrm>
              <a:off x="1592579" y="566166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1" name="object 2851"/>
            <p:cNvSpPr/>
            <p:nvPr/>
          </p:nvSpPr>
          <p:spPr>
            <a:xfrm>
              <a:off x="1594103" y="56784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2" name="object 2852"/>
            <p:cNvSpPr/>
            <p:nvPr/>
          </p:nvSpPr>
          <p:spPr>
            <a:xfrm>
              <a:off x="1485893" y="43281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3" name="object 2853"/>
            <p:cNvSpPr/>
            <p:nvPr/>
          </p:nvSpPr>
          <p:spPr>
            <a:xfrm>
              <a:off x="1502657" y="43449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4" name="object 2854"/>
            <p:cNvSpPr/>
            <p:nvPr/>
          </p:nvSpPr>
          <p:spPr>
            <a:xfrm>
              <a:off x="1485893" y="43281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5" name="object 2855"/>
            <p:cNvSpPr/>
            <p:nvPr/>
          </p:nvSpPr>
          <p:spPr>
            <a:xfrm>
              <a:off x="1485893" y="43449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6" name="object 2856"/>
            <p:cNvSpPr/>
            <p:nvPr/>
          </p:nvSpPr>
          <p:spPr>
            <a:xfrm>
              <a:off x="2513075" y="443941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7" name="object 2857"/>
            <p:cNvSpPr/>
            <p:nvPr/>
          </p:nvSpPr>
          <p:spPr>
            <a:xfrm>
              <a:off x="2529839" y="44561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8" name="object 2858"/>
            <p:cNvSpPr/>
            <p:nvPr/>
          </p:nvSpPr>
          <p:spPr>
            <a:xfrm>
              <a:off x="2513075" y="443941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9" name="object 2859"/>
            <p:cNvSpPr/>
            <p:nvPr/>
          </p:nvSpPr>
          <p:spPr>
            <a:xfrm>
              <a:off x="2514599" y="44561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0" name="object 2860"/>
            <p:cNvSpPr/>
            <p:nvPr/>
          </p:nvSpPr>
          <p:spPr>
            <a:xfrm>
              <a:off x="3009899" y="39029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1" name="object 2861"/>
            <p:cNvSpPr/>
            <p:nvPr/>
          </p:nvSpPr>
          <p:spPr>
            <a:xfrm>
              <a:off x="3026663" y="39197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2" name="object 2862"/>
            <p:cNvSpPr/>
            <p:nvPr/>
          </p:nvSpPr>
          <p:spPr>
            <a:xfrm>
              <a:off x="3009899" y="39029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3" name="object 2863"/>
            <p:cNvSpPr/>
            <p:nvPr/>
          </p:nvSpPr>
          <p:spPr>
            <a:xfrm>
              <a:off x="3009899" y="39197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4" name="object 2864"/>
            <p:cNvSpPr/>
            <p:nvPr/>
          </p:nvSpPr>
          <p:spPr>
            <a:xfrm>
              <a:off x="1001261" y="594055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5" name="object 2865"/>
            <p:cNvSpPr/>
            <p:nvPr/>
          </p:nvSpPr>
          <p:spPr>
            <a:xfrm>
              <a:off x="1018025" y="59573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6" name="object 2866"/>
            <p:cNvSpPr/>
            <p:nvPr/>
          </p:nvSpPr>
          <p:spPr>
            <a:xfrm>
              <a:off x="1001261" y="594055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7" name="object 2867"/>
            <p:cNvSpPr/>
            <p:nvPr/>
          </p:nvSpPr>
          <p:spPr>
            <a:xfrm>
              <a:off x="1001261" y="59573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8" name="object 2868"/>
            <p:cNvSpPr/>
            <p:nvPr/>
          </p:nvSpPr>
          <p:spPr>
            <a:xfrm>
              <a:off x="1540763" y="452323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9" name="object 2869"/>
            <p:cNvSpPr/>
            <p:nvPr/>
          </p:nvSpPr>
          <p:spPr>
            <a:xfrm>
              <a:off x="1557527" y="45399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0" name="object 2870"/>
            <p:cNvSpPr/>
            <p:nvPr/>
          </p:nvSpPr>
          <p:spPr>
            <a:xfrm>
              <a:off x="1540763" y="452323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1" name="object 2871"/>
            <p:cNvSpPr/>
            <p:nvPr/>
          </p:nvSpPr>
          <p:spPr>
            <a:xfrm>
              <a:off x="1542287" y="45399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2" name="object 2872"/>
            <p:cNvSpPr/>
            <p:nvPr/>
          </p:nvSpPr>
          <p:spPr>
            <a:xfrm>
              <a:off x="3084575" y="464210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3" name="object 2873"/>
            <p:cNvSpPr/>
            <p:nvPr/>
          </p:nvSpPr>
          <p:spPr>
            <a:xfrm>
              <a:off x="3101339" y="46588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4" name="object 2874"/>
            <p:cNvSpPr/>
            <p:nvPr/>
          </p:nvSpPr>
          <p:spPr>
            <a:xfrm>
              <a:off x="3084575" y="4642104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5" name="object 2875"/>
            <p:cNvSpPr/>
            <p:nvPr/>
          </p:nvSpPr>
          <p:spPr>
            <a:xfrm>
              <a:off x="3086099" y="46588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6" name="object 2876"/>
            <p:cNvSpPr/>
            <p:nvPr/>
          </p:nvSpPr>
          <p:spPr>
            <a:xfrm>
              <a:off x="3819143" y="57851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7" name="object 2877"/>
            <p:cNvSpPr/>
            <p:nvPr/>
          </p:nvSpPr>
          <p:spPr>
            <a:xfrm>
              <a:off x="3835908" y="58018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8" name="object 2878"/>
            <p:cNvSpPr/>
            <p:nvPr/>
          </p:nvSpPr>
          <p:spPr>
            <a:xfrm>
              <a:off x="3819143" y="57851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9" name="object 2879"/>
            <p:cNvSpPr/>
            <p:nvPr/>
          </p:nvSpPr>
          <p:spPr>
            <a:xfrm>
              <a:off x="3820667" y="58018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0" name="object 2880"/>
            <p:cNvSpPr/>
            <p:nvPr/>
          </p:nvSpPr>
          <p:spPr>
            <a:xfrm>
              <a:off x="1557527" y="537210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1" name="object 2881"/>
            <p:cNvSpPr/>
            <p:nvPr/>
          </p:nvSpPr>
          <p:spPr>
            <a:xfrm>
              <a:off x="1572767" y="5388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2" name="object 2882"/>
            <p:cNvSpPr/>
            <p:nvPr/>
          </p:nvSpPr>
          <p:spPr>
            <a:xfrm>
              <a:off x="1557527" y="537210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3" name="object 2883"/>
            <p:cNvSpPr/>
            <p:nvPr/>
          </p:nvSpPr>
          <p:spPr>
            <a:xfrm>
              <a:off x="1557527" y="5388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4" name="object 2884"/>
            <p:cNvSpPr/>
            <p:nvPr/>
          </p:nvSpPr>
          <p:spPr>
            <a:xfrm>
              <a:off x="1659635" y="528980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5" name="object 2885"/>
            <p:cNvSpPr/>
            <p:nvPr/>
          </p:nvSpPr>
          <p:spPr>
            <a:xfrm>
              <a:off x="1676399" y="53050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6" name="object 2886"/>
            <p:cNvSpPr/>
            <p:nvPr/>
          </p:nvSpPr>
          <p:spPr>
            <a:xfrm>
              <a:off x="1659635" y="528980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7" name="object 2887"/>
            <p:cNvSpPr/>
            <p:nvPr/>
          </p:nvSpPr>
          <p:spPr>
            <a:xfrm>
              <a:off x="1661159" y="53050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8" name="object 2888"/>
            <p:cNvSpPr/>
            <p:nvPr/>
          </p:nvSpPr>
          <p:spPr>
            <a:xfrm>
              <a:off x="1949195" y="483260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9" name="object 2889"/>
            <p:cNvSpPr/>
            <p:nvPr/>
          </p:nvSpPr>
          <p:spPr>
            <a:xfrm>
              <a:off x="1965959" y="48493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0" name="object 2890"/>
            <p:cNvSpPr/>
            <p:nvPr/>
          </p:nvSpPr>
          <p:spPr>
            <a:xfrm>
              <a:off x="1949195" y="483260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1" name="object 2891"/>
            <p:cNvSpPr/>
            <p:nvPr/>
          </p:nvSpPr>
          <p:spPr>
            <a:xfrm>
              <a:off x="1950719" y="48493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2" name="object 2892"/>
            <p:cNvSpPr/>
            <p:nvPr/>
          </p:nvSpPr>
          <p:spPr>
            <a:xfrm>
              <a:off x="1394453" y="574547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3" name="object 2893"/>
            <p:cNvSpPr/>
            <p:nvPr/>
          </p:nvSpPr>
          <p:spPr>
            <a:xfrm>
              <a:off x="1411217" y="57622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4" name="object 2894"/>
            <p:cNvSpPr/>
            <p:nvPr/>
          </p:nvSpPr>
          <p:spPr>
            <a:xfrm>
              <a:off x="1394453" y="574547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5" name="object 2895"/>
            <p:cNvSpPr/>
            <p:nvPr/>
          </p:nvSpPr>
          <p:spPr>
            <a:xfrm>
              <a:off x="1394453" y="57622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6" name="object 2896"/>
            <p:cNvSpPr/>
            <p:nvPr/>
          </p:nvSpPr>
          <p:spPr>
            <a:xfrm>
              <a:off x="1953767" y="57972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7" name="object 2897"/>
            <p:cNvSpPr/>
            <p:nvPr/>
          </p:nvSpPr>
          <p:spPr>
            <a:xfrm>
              <a:off x="1970531" y="581406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8" name="object 2898"/>
            <p:cNvSpPr/>
            <p:nvPr/>
          </p:nvSpPr>
          <p:spPr>
            <a:xfrm>
              <a:off x="1953767" y="57972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9" name="object 2899"/>
            <p:cNvSpPr/>
            <p:nvPr/>
          </p:nvSpPr>
          <p:spPr>
            <a:xfrm>
              <a:off x="1955291" y="581406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0" name="object 2900"/>
            <p:cNvSpPr/>
            <p:nvPr/>
          </p:nvSpPr>
          <p:spPr>
            <a:xfrm>
              <a:off x="2604515" y="405383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1" name="object 2901"/>
            <p:cNvSpPr/>
            <p:nvPr/>
          </p:nvSpPr>
          <p:spPr>
            <a:xfrm>
              <a:off x="2621279" y="40706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2" name="object 2902"/>
            <p:cNvSpPr/>
            <p:nvPr/>
          </p:nvSpPr>
          <p:spPr>
            <a:xfrm>
              <a:off x="2604515" y="405383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3" name="object 2903"/>
            <p:cNvSpPr/>
            <p:nvPr/>
          </p:nvSpPr>
          <p:spPr>
            <a:xfrm>
              <a:off x="2606039" y="40706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4" name="object 2904"/>
            <p:cNvSpPr/>
            <p:nvPr/>
          </p:nvSpPr>
          <p:spPr>
            <a:xfrm>
              <a:off x="2307335" y="537210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5" name="object 2905"/>
            <p:cNvSpPr/>
            <p:nvPr/>
          </p:nvSpPr>
          <p:spPr>
            <a:xfrm>
              <a:off x="2324100" y="5388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6" name="object 2906"/>
            <p:cNvSpPr/>
            <p:nvPr/>
          </p:nvSpPr>
          <p:spPr>
            <a:xfrm>
              <a:off x="2307335" y="537210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7" name="object 2907"/>
            <p:cNvSpPr/>
            <p:nvPr/>
          </p:nvSpPr>
          <p:spPr>
            <a:xfrm>
              <a:off x="2307335" y="5388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8" name="object 2908"/>
            <p:cNvSpPr/>
            <p:nvPr/>
          </p:nvSpPr>
          <p:spPr>
            <a:xfrm>
              <a:off x="3526536" y="60396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9" name="object 2909"/>
            <p:cNvSpPr/>
            <p:nvPr/>
          </p:nvSpPr>
          <p:spPr>
            <a:xfrm>
              <a:off x="3541775" y="60563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0" name="object 2910"/>
            <p:cNvSpPr/>
            <p:nvPr/>
          </p:nvSpPr>
          <p:spPr>
            <a:xfrm>
              <a:off x="3526536" y="60396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1" name="object 2911"/>
            <p:cNvSpPr/>
            <p:nvPr/>
          </p:nvSpPr>
          <p:spPr>
            <a:xfrm>
              <a:off x="3526536" y="60563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2" name="object 2912"/>
            <p:cNvSpPr/>
            <p:nvPr/>
          </p:nvSpPr>
          <p:spPr>
            <a:xfrm>
              <a:off x="1330445" y="574243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3" name="object 2913"/>
            <p:cNvSpPr/>
            <p:nvPr/>
          </p:nvSpPr>
          <p:spPr>
            <a:xfrm>
              <a:off x="1347209" y="57591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4" name="object 2914"/>
            <p:cNvSpPr/>
            <p:nvPr/>
          </p:nvSpPr>
          <p:spPr>
            <a:xfrm>
              <a:off x="1330445" y="574243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5" name="object 2915"/>
            <p:cNvSpPr/>
            <p:nvPr/>
          </p:nvSpPr>
          <p:spPr>
            <a:xfrm>
              <a:off x="1331969" y="57591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6" name="object 2916"/>
            <p:cNvSpPr/>
            <p:nvPr/>
          </p:nvSpPr>
          <p:spPr>
            <a:xfrm>
              <a:off x="1298441" y="502310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7" name="object 2917"/>
            <p:cNvSpPr/>
            <p:nvPr/>
          </p:nvSpPr>
          <p:spPr>
            <a:xfrm>
              <a:off x="1315205" y="50398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8" name="object 2918"/>
            <p:cNvSpPr/>
            <p:nvPr/>
          </p:nvSpPr>
          <p:spPr>
            <a:xfrm>
              <a:off x="1298441" y="502310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9" name="object 2919"/>
            <p:cNvSpPr/>
            <p:nvPr/>
          </p:nvSpPr>
          <p:spPr>
            <a:xfrm>
              <a:off x="1299965" y="50398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0" name="object 2920"/>
            <p:cNvSpPr/>
            <p:nvPr/>
          </p:nvSpPr>
          <p:spPr>
            <a:xfrm>
              <a:off x="2109215" y="528065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1" name="object 2921"/>
            <p:cNvSpPr/>
            <p:nvPr/>
          </p:nvSpPr>
          <p:spPr>
            <a:xfrm>
              <a:off x="2125979" y="52974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2" name="object 2922"/>
            <p:cNvSpPr/>
            <p:nvPr/>
          </p:nvSpPr>
          <p:spPr>
            <a:xfrm>
              <a:off x="2109215" y="528065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3" name="object 2923"/>
            <p:cNvSpPr/>
            <p:nvPr/>
          </p:nvSpPr>
          <p:spPr>
            <a:xfrm>
              <a:off x="2109215" y="52974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4" name="object 2924"/>
            <p:cNvSpPr/>
            <p:nvPr/>
          </p:nvSpPr>
          <p:spPr>
            <a:xfrm>
              <a:off x="2973324" y="408127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5" name="object 2925"/>
            <p:cNvSpPr/>
            <p:nvPr/>
          </p:nvSpPr>
          <p:spPr>
            <a:xfrm>
              <a:off x="2990087" y="40980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6" name="object 2926"/>
            <p:cNvSpPr/>
            <p:nvPr/>
          </p:nvSpPr>
          <p:spPr>
            <a:xfrm>
              <a:off x="2973324" y="408127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7" name="object 2927"/>
            <p:cNvSpPr/>
            <p:nvPr/>
          </p:nvSpPr>
          <p:spPr>
            <a:xfrm>
              <a:off x="2974847" y="40980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8" name="object 2928"/>
            <p:cNvSpPr/>
            <p:nvPr/>
          </p:nvSpPr>
          <p:spPr>
            <a:xfrm>
              <a:off x="3517391" y="563117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9" name="object 2929"/>
            <p:cNvSpPr/>
            <p:nvPr/>
          </p:nvSpPr>
          <p:spPr>
            <a:xfrm>
              <a:off x="3534155" y="56479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0" name="object 2930"/>
            <p:cNvSpPr/>
            <p:nvPr/>
          </p:nvSpPr>
          <p:spPr>
            <a:xfrm>
              <a:off x="3517391" y="563117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1" name="object 2931"/>
            <p:cNvSpPr/>
            <p:nvPr/>
          </p:nvSpPr>
          <p:spPr>
            <a:xfrm>
              <a:off x="3518915" y="56479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2" name="object 2932"/>
            <p:cNvSpPr/>
            <p:nvPr/>
          </p:nvSpPr>
          <p:spPr>
            <a:xfrm>
              <a:off x="1127753" y="565403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3" name="object 2933"/>
            <p:cNvSpPr/>
            <p:nvPr/>
          </p:nvSpPr>
          <p:spPr>
            <a:xfrm>
              <a:off x="1144517" y="56708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4" name="object 2934"/>
            <p:cNvSpPr/>
            <p:nvPr/>
          </p:nvSpPr>
          <p:spPr>
            <a:xfrm>
              <a:off x="1127753" y="565403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5" name="object 2935"/>
            <p:cNvSpPr/>
            <p:nvPr/>
          </p:nvSpPr>
          <p:spPr>
            <a:xfrm>
              <a:off x="1129277" y="56708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6" name="object 2936"/>
            <p:cNvSpPr/>
            <p:nvPr/>
          </p:nvSpPr>
          <p:spPr>
            <a:xfrm>
              <a:off x="1827275" y="61630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7" name="object 2937"/>
            <p:cNvSpPr/>
            <p:nvPr/>
          </p:nvSpPr>
          <p:spPr>
            <a:xfrm>
              <a:off x="1844039" y="61798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8" name="object 2938"/>
            <p:cNvSpPr/>
            <p:nvPr/>
          </p:nvSpPr>
          <p:spPr>
            <a:xfrm>
              <a:off x="1827275" y="61630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9" name="object 2939"/>
            <p:cNvSpPr/>
            <p:nvPr/>
          </p:nvSpPr>
          <p:spPr>
            <a:xfrm>
              <a:off x="1827275" y="61798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0" name="object 2940"/>
            <p:cNvSpPr/>
            <p:nvPr/>
          </p:nvSpPr>
          <p:spPr>
            <a:xfrm>
              <a:off x="3700271" y="51465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1" name="object 2941"/>
            <p:cNvSpPr/>
            <p:nvPr/>
          </p:nvSpPr>
          <p:spPr>
            <a:xfrm>
              <a:off x="3717036" y="51633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2" name="object 2942"/>
            <p:cNvSpPr/>
            <p:nvPr/>
          </p:nvSpPr>
          <p:spPr>
            <a:xfrm>
              <a:off x="3700271" y="51465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3" name="object 2943"/>
            <p:cNvSpPr/>
            <p:nvPr/>
          </p:nvSpPr>
          <p:spPr>
            <a:xfrm>
              <a:off x="3701795" y="51633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4" name="object 2944"/>
            <p:cNvSpPr/>
            <p:nvPr/>
          </p:nvSpPr>
          <p:spPr>
            <a:xfrm>
              <a:off x="3156203" y="45735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5" name="object 2945"/>
            <p:cNvSpPr/>
            <p:nvPr/>
          </p:nvSpPr>
          <p:spPr>
            <a:xfrm>
              <a:off x="3172967" y="45902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6" name="object 2946"/>
            <p:cNvSpPr/>
            <p:nvPr/>
          </p:nvSpPr>
          <p:spPr>
            <a:xfrm>
              <a:off x="3156203" y="45735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7" name="object 2947"/>
            <p:cNvSpPr/>
            <p:nvPr/>
          </p:nvSpPr>
          <p:spPr>
            <a:xfrm>
              <a:off x="3157727" y="45902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8" name="object 2948"/>
            <p:cNvSpPr/>
            <p:nvPr/>
          </p:nvSpPr>
          <p:spPr>
            <a:xfrm>
              <a:off x="1155185" y="45506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9" name="object 2949"/>
            <p:cNvSpPr/>
            <p:nvPr/>
          </p:nvSpPr>
          <p:spPr>
            <a:xfrm>
              <a:off x="1171949" y="4567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0" name="object 2950"/>
            <p:cNvSpPr/>
            <p:nvPr/>
          </p:nvSpPr>
          <p:spPr>
            <a:xfrm>
              <a:off x="1155185" y="45506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1" name="object 2951"/>
            <p:cNvSpPr/>
            <p:nvPr/>
          </p:nvSpPr>
          <p:spPr>
            <a:xfrm>
              <a:off x="1156709" y="4567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2" name="object 2952"/>
            <p:cNvSpPr/>
            <p:nvPr/>
          </p:nvSpPr>
          <p:spPr>
            <a:xfrm>
              <a:off x="1080509" y="51267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3" name="object 2953"/>
            <p:cNvSpPr/>
            <p:nvPr/>
          </p:nvSpPr>
          <p:spPr>
            <a:xfrm>
              <a:off x="1097273" y="51435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4" name="object 2954"/>
            <p:cNvSpPr/>
            <p:nvPr/>
          </p:nvSpPr>
          <p:spPr>
            <a:xfrm>
              <a:off x="1080509" y="51267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5" name="object 2955"/>
            <p:cNvSpPr/>
            <p:nvPr/>
          </p:nvSpPr>
          <p:spPr>
            <a:xfrm>
              <a:off x="1080509" y="51435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6" name="object 2956"/>
            <p:cNvSpPr/>
            <p:nvPr/>
          </p:nvSpPr>
          <p:spPr>
            <a:xfrm>
              <a:off x="3625595" y="59725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7" name="object 2957"/>
            <p:cNvSpPr/>
            <p:nvPr/>
          </p:nvSpPr>
          <p:spPr>
            <a:xfrm>
              <a:off x="3642359" y="59893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8" name="object 2958"/>
            <p:cNvSpPr/>
            <p:nvPr/>
          </p:nvSpPr>
          <p:spPr>
            <a:xfrm>
              <a:off x="3625595" y="59725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9" name="object 2959"/>
            <p:cNvSpPr/>
            <p:nvPr/>
          </p:nvSpPr>
          <p:spPr>
            <a:xfrm>
              <a:off x="3625595" y="59893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0" name="object 2960"/>
            <p:cNvSpPr/>
            <p:nvPr/>
          </p:nvSpPr>
          <p:spPr>
            <a:xfrm>
              <a:off x="2049779" y="46817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1" name="object 2961"/>
            <p:cNvSpPr/>
            <p:nvPr/>
          </p:nvSpPr>
          <p:spPr>
            <a:xfrm>
              <a:off x="2065019" y="46984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2" name="object 2962"/>
            <p:cNvSpPr/>
            <p:nvPr/>
          </p:nvSpPr>
          <p:spPr>
            <a:xfrm>
              <a:off x="2049779" y="46817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3" name="object 2963"/>
            <p:cNvSpPr/>
            <p:nvPr/>
          </p:nvSpPr>
          <p:spPr>
            <a:xfrm>
              <a:off x="2049779" y="46984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4" name="object 2964"/>
            <p:cNvSpPr/>
            <p:nvPr/>
          </p:nvSpPr>
          <p:spPr>
            <a:xfrm>
              <a:off x="1045457" y="473354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5" name="object 2965"/>
            <p:cNvSpPr/>
            <p:nvPr/>
          </p:nvSpPr>
          <p:spPr>
            <a:xfrm>
              <a:off x="1060697" y="47503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6" name="object 2966"/>
            <p:cNvSpPr/>
            <p:nvPr/>
          </p:nvSpPr>
          <p:spPr>
            <a:xfrm>
              <a:off x="1045457" y="473354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7" name="object 2967"/>
            <p:cNvSpPr/>
            <p:nvPr/>
          </p:nvSpPr>
          <p:spPr>
            <a:xfrm>
              <a:off x="1045457" y="475030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8" name="object 2968"/>
            <p:cNvSpPr/>
            <p:nvPr/>
          </p:nvSpPr>
          <p:spPr>
            <a:xfrm>
              <a:off x="2426207" y="585368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9" name="object 2969"/>
            <p:cNvSpPr/>
            <p:nvPr/>
          </p:nvSpPr>
          <p:spPr>
            <a:xfrm>
              <a:off x="2442971" y="58689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0" name="object 2970"/>
            <p:cNvSpPr/>
            <p:nvPr/>
          </p:nvSpPr>
          <p:spPr>
            <a:xfrm>
              <a:off x="2426207" y="585368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1" name="object 2971"/>
            <p:cNvSpPr/>
            <p:nvPr/>
          </p:nvSpPr>
          <p:spPr>
            <a:xfrm>
              <a:off x="2427731" y="58689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2" name="object 2972"/>
            <p:cNvSpPr/>
            <p:nvPr/>
          </p:nvSpPr>
          <p:spPr>
            <a:xfrm>
              <a:off x="3688080" y="572566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3" name="object 2973"/>
            <p:cNvSpPr/>
            <p:nvPr/>
          </p:nvSpPr>
          <p:spPr>
            <a:xfrm>
              <a:off x="3704843" y="574243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4" name="object 2974"/>
            <p:cNvSpPr/>
            <p:nvPr/>
          </p:nvSpPr>
          <p:spPr>
            <a:xfrm>
              <a:off x="3688080" y="572566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5" name="object 2975"/>
            <p:cNvSpPr/>
            <p:nvPr/>
          </p:nvSpPr>
          <p:spPr>
            <a:xfrm>
              <a:off x="3689603" y="574243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6" name="object 2976"/>
            <p:cNvSpPr/>
            <p:nvPr/>
          </p:nvSpPr>
          <p:spPr>
            <a:xfrm>
              <a:off x="3640836" y="464972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7" name="object 2977"/>
            <p:cNvSpPr/>
            <p:nvPr/>
          </p:nvSpPr>
          <p:spPr>
            <a:xfrm>
              <a:off x="3657599" y="46664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8" name="object 2978"/>
            <p:cNvSpPr/>
            <p:nvPr/>
          </p:nvSpPr>
          <p:spPr>
            <a:xfrm>
              <a:off x="3640836" y="464972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9" name="object 2979"/>
            <p:cNvSpPr/>
            <p:nvPr/>
          </p:nvSpPr>
          <p:spPr>
            <a:xfrm>
              <a:off x="3642359" y="46664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0" name="object 2980"/>
            <p:cNvSpPr/>
            <p:nvPr/>
          </p:nvSpPr>
          <p:spPr>
            <a:xfrm>
              <a:off x="1152137" y="542848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1" name="object 2981"/>
            <p:cNvSpPr/>
            <p:nvPr/>
          </p:nvSpPr>
          <p:spPr>
            <a:xfrm>
              <a:off x="1168901" y="54452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2" name="object 2982"/>
            <p:cNvSpPr/>
            <p:nvPr/>
          </p:nvSpPr>
          <p:spPr>
            <a:xfrm>
              <a:off x="1152137" y="542848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3" name="object 2983"/>
            <p:cNvSpPr/>
            <p:nvPr/>
          </p:nvSpPr>
          <p:spPr>
            <a:xfrm>
              <a:off x="1152137" y="54452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4" name="object 2984"/>
            <p:cNvSpPr/>
            <p:nvPr/>
          </p:nvSpPr>
          <p:spPr>
            <a:xfrm>
              <a:off x="3589019" y="554278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5" name="object 2985"/>
            <p:cNvSpPr/>
            <p:nvPr/>
          </p:nvSpPr>
          <p:spPr>
            <a:xfrm>
              <a:off x="3605783" y="55595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6" name="object 2986"/>
            <p:cNvSpPr/>
            <p:nvPr/>
          </p:nvSpPr>
          <p:spPr>
            <a:xfrm>
              <a:off x="3589019" y="554278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7" name="object 2987"/>
            <p:cNvSpPr/>
            <p:nvPr/>
          </p:nvSpPr>
          <p:spPr>
            <a:xfrm>
              <a:off x="3590543" y="55595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8" name="object 2988"/>
            <p:cNvSpPr/>
            <p:nvPr/>
          </p:nvSpPr>
          <p:spPr>
            <a:xfrm>
              <a:off x="2426207" y="523798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9" name="object 2989"/>
            <p:cNvSpPr/>
            <p:nvPr/>
          </p:nvSpPr>
          <p:spPr>
            <a:xfrm>
              <a:off x="2442971" y="52547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0" name="object 2990"/>
            <p:cNvSpPr/>
            <p:nvPr/>
          </p:nvSpPr>
          <p:spPr>
            <a:xfrm>
              <a:off x="2426207" y="523798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1" name="object 2991"/>
            <p:cNvSpPr/>
            <p:nvPr/>
          </p:nvSpPr>
          <p:spPr>
            <a:xfrm>
              <a:off x="2427731" y="52547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2" name="object 2992"/>
            <p:cNvSpPr/>
            <p:nvPr/>
          </p:nvSpPr>
          <p:spPr>
            <a:xfrm>
              <a:off x="1540763" y="420471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3" name="object 2993"/>
            <p:cNvSpPr/>
            <p:nvPr/>
          </p:nvSpPr>
          <p:spPr>
            <a:xfrm>
              <a:off x="1557527" y="42214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4" name="object 2994"/>
            <p:cNvSpPr/>
            <p:nvPr/>
          </p:nvSpPr>
          <p:spPr>
            <a:xfrm>
              <a:off x="1540763" y="420471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5" name="object 2995"/>
            <p:cNvSpPr/>
            <p:nvPr/>
          </p:nvSpPr>
          <p:spPr>
            <a:xfrm>
              <a:off x="1542287" y="42214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6" name="object 2996"/>
            <p:cNvSpPr/>
            <p:nvPr/>
          </p:nvSpPr>
          <p:spPr>
            <a:xfrm>
              <a:off x="2752343" y="548792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7" name="object 2997"/>
            <p:cNvSpPr/>
            <p:nvPr/>
          </p:nvSpPr>
          <p:spPr>
            <a:xfrm>
              <a:off x="2769108" y="55046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8" name="object 2998"/>
            <p:cNvSpPr/>
            <p:nvPr/>
          </p:nvSpPr>
          <p:spPr>
            <a:xfrm>
              <a:off x="2752343" y="548792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9" name="object 2999"/>
            <p:cNvSpPr/>
            <p:nvPr/>
          </p:nvSpPr>
          <p:spPr>
            <a:xfrm>
              <a:off x="2752343" y="55046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0" name="object 3000"/>
            <p:cNvSpPr/>
            <p:nvPr/>
          </p:nvSpPr>
          <p:spPr>
            <a:xfrm>
              <a:off x="3477767" y="442264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1" name="object 3001"/>
            <p:cNvSpPr/>
            <p:nvPr/>
          </p:nvSpPr>
          <p:spPr>
            <a:xfrm>
              <a:off x="3494531" y="44394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2" name="object 3002"/>
            <p:cNvSpPr/>
            <p:nvPr/>
          </p:nvSpPr>
          <p:spPr>
            <a:xfrm>
              <a:off x="3477767" y="442264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3" name="object 3003"/>
            <p:cNvSpPr/>
            <p:nvPr/>
          </p:nvSpPr>
          <p:spPr>
            <a:xfrm>
              <a:off x="3479291" y="44394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4" name="object 3004"/>
            <p:cNvSpPr/>
            <p:nvPr/>
          </p:nvSpPr>
          <p:spPr>
            <a:xfrm>
              <a:off x="2188463" y="491947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5" name="object 3005"/>
            <p:cNvSpPr/>
            <p:nvPr/>
          </p:nvSpPr>
          <p:spPr>
            <a:xfrm>
              <a:off x="2205227" y="49362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6" name="object 3006"/>
            <p:cNvSpPr/>
            <p:nvPr/>
          </p:nvSpPr>
          <p:spPr>
            <a:xfrm>
              <a:off x="2188463" y="4919472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7" name="object 3007"/>
            <p:cNvSpPr/>
            <p:nvPr/>
          </p:nvSpPr>
          <p:spPr>
            <a:xfrm>
              <a:off x="2188463" y="49362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8" name="object 3008"/>
            <p:cNvSpPr/>
            <p:nvPr/>
          </p:nvSpPr>
          <p:spPr>
            <a:xfrm>
              <a:off x="3636263" y="437997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9" name="object 3009"/>
            <p:cNvSpPr/>
            <p:nvPr/>
          </p:nvSpPr>
          <p:spPr>
            <a:xfrm>
              <a:off x="3653027" y="439674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0" name="object 3010"/>
            <p:cNvSpPr/>
            <p:nvPr/>
          </p:nvSpPr>
          <p:spPr>
            <a:xfrm>
              <a:off x="3636263" y="437997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1" name="object 3011"/>
            <p:cNvSpPr/>
            <p:nvPr/>
          </p:nvSpPr>
          <p:spPr>
            <a:xfrm>
              <a:off x="3637787" y="439674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2" name="object 3012"/>
            <p:cNvSpPr/>
            <p:nvPr/>
          </p:nvSpPr>
          <p:spPr>
            <a:xfrm>
              <a:off x="2500883" y="43601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3" name="object 3013"/>
            <p:cNvSpPr/>
            <p:nvPr/>
          </p:nvSpPr>
          <p:spPr>
            <a:xfrm>
              <a:off x="2517647" y="4376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4" name="object 3014"/>
            <p:cNvSpPr/>
            <p:nvPr/>
          </p:nvSpPr>
          <p:spPr>
            <a:xfrm>
              <a:off x="2500883" y="43601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5" name="object 3015"/>
            <p:cNvSpPr/>
            <p:nvPr/>
          </p:nvSpPr>
          <p:spPr>
            <a:xfrm>
              <a:off x="2502407" y="4376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6" name="object 3016"/>
            <p:cNvSpPr/>
            <p:nvPr/>
          </p:nvSpPr>
          <p:spPr>
            <a:xfrm>
              <a:off x="3390899" y="399440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7" name="object 3017"/>
            <p:cNvSpPr/>
            <p:nvPr/>
          </p:nvSpPr>
          <p:spPr>
            <a:xfrm>
              <a:off x="3407663" y="40111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8" name="object 3018"/>
            <p:cNvSpPr/>
            <p:nvPr/>
          </p:nvSpPr>
          <p:spPr>
            <a:xfrm>
              <a:off x="3390899" y="399440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9" name="object 3019"/>
            <p:cNvSpPr/>
            <p:nvPr/>
          </p:nvSpPr>
          <p:spPr>
            <a:xfrm>
              <a:off x="3390899" y="40111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0" name="object 3020"/>
            <p:cNvSpPr/>
            <p:nvPr/>
          </p:nvSpPr>
          <p:spPr>
            <a:xfrm>
              <a:off x="3156203" y="593597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1" name="object 3021"/>
            <p:cNvSpPr/>
            <p:nvPr/>
          </p:nvSpPr>
          <p:spPr>
            <a:xfrm>
              <a:off x="3172967" y="59527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2" name="object 3022"/>
            <p:cNvSpPr/>
            <p:nvPr/>
          </p:nvSpPr>
          <p:spPr>
            <a:xfrm>
              <a:off x="3156203" y="593597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3" name="object 3023"/>
            <p:cNvSpPr/>
            <p:nvPr/>
          </p:nvSpPr>
          <p:spPr>
            <a:xfrm>
              <a:off x="3157727" y="59527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4" name="object 3024"/>
            <p:cNvSpPr/>
            <p:nvPr/>
          </p:nvSpPr>
          <p:spPr>
            <a:xfrm>
              <a:off x="2839211" y="41727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5" name="object 3025"/>
            <p:cNvSpPr/>
            <p:nvPr/>
          </p:nvSpPr>
          <p:spPr>
            <a:xfrm>
              <a:off x="2855975" y="41894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6" name="object 3026"/>
            <p:cNvSpPr/>
            <p:nvPr/>
          </p:nvSpPr>
          <p:spPr>
            <a:xfrm>
              <a:off x="2839211" y="41727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7" name="object 3027"/>
            <p:cNvSpPr/>
            <p:nvPr/>
          </p:nvSpPr>
          <p:spPr>
            <a:xfrm>
              <a:off x="2839211" y="41894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8" name="object 3028"/>
            <p:cNvSpPr/>
            <p:nvPr/>
          </p:nvSpPr>
          <p:spPr>
            <a:xfrm>
              <a:off x="3633215" y="421233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9" name="object 3029"/>
            <p:cNvSpPr/>
            <p:nvPr/>
          </p:nvSpPr>
          <p:spPr>
            <a:xfrm>
              <a:off x="3649980" y="42291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0" name="object 3030"/>
            <p:cNvSpPr/>
            <p:nvPr/>
          </p:nvSpPr>
          <p:spPr>
            <a:xfrm>
              <a:off x="3633215" y="421233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1" name="object 3031"/>
            <p:cNvSpPr/>
            <p:nvPr/>
          </p:nvSpPr>
          <p:spPr>
            <a:xfrm>
              <a:off x="3633215" y="42291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2" name="object 3032"/>
            <p:cNvSpPr/>
            <p:nvPr/>
          </p:nvSpPr>
          <p:spPr>
            <a:xfrm>
              <a:off x="2977895" y="551078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3" name="object 3033"/>
            <p:cNvSpPr/>
            <p:nvPr/>
          </p:nvSpPr>
          <p:spPr>
            <a:xfrm>
              <a:off x="2994659" y="55275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4" name="object 3034"/>
            <p:cNvSpPr/>
            <p:nvPr/>
          </p:nvSpPr>
          <p:spPr>
            <a:xfrm>
              <a:off x="2977895" y="551078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5" name="object 3035"/>
            <p:cNvSpPr/>
            <p:nvPr/>
          </p:nvSpPr>
          <p:spPr>
            <a:xfrm>
              <a:off x="2979419" y="55275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6" name="object 3036"/>
            <p:cNvSpPr/>
            <p:nvPr/>
          </p:nvSpPr>
          <p:spPr>
            <a:xfrm>
              <a:off x="1647443" y="565403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7" name="object 3037"/>
            <p:cNvSpPr/>
            <p:nvPr/>
          </p:nvSpPr>
          <p:spPr>
            <a:xfrm>
              <a:off x="1664207" y="56708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8" name="object 3038"/>
            <p:cNvSpPr/>
            <p:nvPr/>
          </p:nvSpPr>
          <p:spPr>
            <a:xfrm>
              <a:off x="1647443" y="565403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9" name="object 3039"/>
            <p:cNvSpPr/>
            <p:nvPr/>
          </p:nvSpPr>
          <p:spPr>
            <a:xfrm>
              <a:off x="1648967" y="56708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0" name="object 3040"/>
            <p:cNvSpPr/>
            <p:nvPr/>
          </p:nvSpPr>
          <p:spPr>
            <a:xfrm>
              <a:off x="2993136" y="508253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1" name="object 3041"/>
            <p:cNvSpPr/>
            <p:nvPr/>
          </p:nvSpPr>
          <p:spPr>
            <a:xfrm>
              <a:off x="3009899" y="50993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2" name="object 3042"/>
            <p:cNvSpPr/>
            <p:nvPr/>
          </p:nvSpPr>
          <p:spPr>
            <a:xfrm>
              <a:off x="2993136" y="508253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3" name="object 3043"/>
            <p:cNvSpPr/>
            <p:nvPr/>
          </p:nvSpPr>
          <p:spPr>
            <a:xfrm>
              <a:off x="2994659" y="50993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4" name="object 3044"/>
            <p:cNvSpPr/>
            <p:nvPr/>
          </p:nvSpPr>
          <p:spPr>
            <a:xfrm>
              <a:off x="1671827" y="57531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5" name="object 3045"/>
            <p:cNvSpPr/>
            <p:nvPr/>
          </p:nvSpPr>
          <p:spPr>
            <a:xfrm>
              <a:off x="1688591" y="5769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6" name="object 3046"/>
            <p:cNvSpPr/>
            <p:nvPr/>
          </p:nvSpPr>
          <p:spPr>
            <a:xfrm>
              <a:off x="1671827" y="57531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7" name="object 3047"/>
            <p:cNvSpPr/>
            <p:nvPr/>
          </p:nvSpPr>
          <p:spPr>
            <a:xfrm>
              <a:off x="1673351" y="5769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8" name="object 3048"/>
            <p:cNvSpPr/>
            <p:nvPr/>
          </p:nvSpPr>
          <p:spPr>
            <a:xfrm>
              <a:off x="2529839" y="406145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9" name="object 3049"/>
            <p:cNvSpPr/>
            <p:nvPr/>
          </p:nvSpPr>
          <p:spPr>
            <a:xfrm>
              <a:off x="2546603" y="40782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0" name="object 3050"/>
            <p:cNvSpPr/>
            <p:nvPr/>
          </p:nvSpPr>
          <p:spPr>
            <a:xfrm>
              <a:off x="2529839" y="406145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1" name="object 3051"/>
            <p:cNvSpPr/>
            <p:nvPr/>
          </p:nvSpPr>
          <p:spPr>
            <a:xfrm>
              <a:off x="2529839" y="40782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2" name="object 3052"/>
            <p:cNvSpPr/>
            <p:nvPr/>
          </p:nvSpPr>
          <p:spPr>
            <a:xfrm>
              <a:off x="2069591" y="54604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3" name="object 3053"/>
            <p:cNvSpPr/>
            <p:nvPr/>
          </p:nvSpPr>
          <p:spPr>
            <a:xfrm>
              <a:off x="2084831" y="54757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4" name="object 3054"/>
            <p:cNvSpPr/>
            <p:nvPr/>
          </p:nvSpPr>
          <p:spPr>
            <a:xfrm>
              <a:off x="2069591" y="54604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5" name="object 3055"/>
            <p:cNvSpPr/>
            <p:nvPr/>
          </p:nvSpPr>
          <p:spPr>
            <a:xfrm>
              <a:off x="2069591" y="54757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6" name="object 3056"/>
            <p:cNvSpPr/>
            <p:nvPr/>
          </p:nvSpPr>
          <p:spPr>
            <a:xfrm>
              <a:off x="2791967" y="594360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7" name="object 3057"/>
            <p:cNvSpPr/>
            <p:nvPr/>
          </p:nvSpPr>
          <p:spPr>
            <a:xfrm>
              <a:off x="2808731" y="59603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8" name="object 3058"/>
            <p:cNvSpPr/>
            <p:nvPr/>
          </p:nvSpPr>
          <p:spPr>
            <a:xfrm>
              <a:off x="2791967" y="594360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9" name="object 3059"/>
            <p:cNvSpPr/>
            <p:nvPr/>
          </p:nvSpPr>
          <p:spPr>
            <a:xfrm>
              <a:off x="2791967" y="59603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0" name="object 3060"/>
            <p:cNvSpPr/>
            <p:nvPr/>
          </p:nvSpPr>
          <p:spPr>
            <a:xfrm>
              <a:off x="3799331" y="517397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1" name="object 3061"/>
            <p:cNvSpPr/>
            <p:nvPr/>
          </p:nvSpPr>
          <p:spPr>
            <a:xfrm>
              <a:off x="3816095" y="51907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2" name="object 3062"/>
            <p:cNvSpPr/>
            <p:nvPr/>
          </p:nvSpPr>
          <p:spPr>
            <a:xfrm>
              <a:off x="3799331" y="517397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3" name="object 3063"/>
            <p:cNvSpPr/>
            <p:nvPr/>
          </p:nvSpPr>
          <p:spPr>
            <a:xfrm>
              <a:off x="3800855" y="51907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4" name="object 3064"/>
            <p:cNvSpPr/>
            <p:nvPr/>
          </p:nvSpPr>
          <p:spPr>
            <a:xfrm>
              <a:off x="3200399" y="49438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5" name="object 3065"/>
            <p:cNvSpPr/>
            <p:nvPr/>
          </p:nvSpPr>
          <p:spPr>
            <a:xfrm>
              <a:off x="3217163" y="4960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6" name="object 3066"/>
            <p:cNvSpPr/>
            <p:nvPr/>
          </p:nvSpPr>
          <p:spPr>
            <a:xfrm>
              <a:off x="3200399" y="49438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7" name="object 3067"/>
            <p:cNvSpPr/>
            <p:nvPr/>
          </p:nvSpPr>
          <p:spPr>
            <a:xfrm>
              <a:off x="3200399" y="4960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8" name="object 3068"/>
            <p:cNvSpPr/>
            <p:nvPr/>
          </p:nvSpPr>
          <p:spPr>
            <a:xfrm>
              <a:off x="3029711" y="60868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9" name="object 3069"/>
            <p:cNvSpPr/>
            <p:nvPr/>
          </p:nvSpPr>
          <p:spPr>
            <a:xfrm>
              <a:off x="3046475" y="6103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0" name="object 3070"/>
            <p:cNvSpPr/>
            <p:nvPr/>
          </p:nvSpPr>
          <p:spPr>
            <a:xfrm>
              <a:off x="3029711" y="60868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1" name="object 3071"/>
            <p:cNvSpPr/>
            <p:nvPr/>
          </p:nvSpPr>
          <p:spPr>
            <a:xfrm>
              <a:off x="3029711" y="6103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2" name="object 3072"/>
            <p:cNvSpPr/>
            <p:nvPr/>
          </p:nvSpPr>
          <p:spPr>
            <a:xfrm>
              <a:off x="3386327" y="491185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3" name="object 3073"/>
            <p:cNvSpPr/>
            <p:nvPr/>
          </p:nvSpPr>
          <p:spPr>
            <a:xfrm>
              <a:off x="3403091" y="49286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4" name="object 3074"/>
            <p:cNvSpPr/>
            <p:nvPr/>
          </p:nvSpPr>
          <p:spPr>
            <a:xfrm>
              <a:off x="3386327" y="491185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5" name="object 3075"/>
            <p:cNvSpPr/>
            <p:nvPr/>
          </p:nvSpPr>
          <p:spPr>
            <a:xfrm>
              <a:off x="3387852" y="49286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6" name="object 3076"/>
            <p:cNvSpPr/>
            <p:nvPr/>
          </p:nvSpPr>
          <p:spPr>
            <a:xfrm>
              <a:off x="1743455" y="481583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7" name="object 3077"/>
            <p:cNvSpPr/>
            <p:nvPr/>
          </p:nvSpPr>
          <p:spPr>
            <a:xfrm>
              <a:off x="1760219" y="48326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8" name="object 3078"/>
            <p:cNvSpPr/>
            <p:nvPr/>
          </p:nvSpPr>
          <p:spPr>
            <a:xfrm>
              <a:off x="1743455" y="481583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9" name="object 3079"/>
            <p:cNvSpPr/>
            <p:nvPr/>
          </p:nvSpPr>
          <p:spPr>
            <a:xfrm>
              <a:off x="1743455" y="48326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0" name="object 3080"/>
            <p:cNvSpPr/>
            <p:nvPr/>
          </p:nvSpPr>
          <p:spPr>
            <a:xfrm>
              <a:off x="2307335" y="555497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1" name="object 3081"/>
            <p:cNvSpPr/>
            <p:nvPr/>
          </p:nvSpPr>
          <p:spPr>
            <a:xfrm>
              <a:off x="2324100" y="55717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2" name="object 3082"/>
            <p:cNvSpPr/>
            <p:nvPr/>
          </p:nvSpPr>
          <p:spPr>
            <a:xfrm>
              <a:off x="2307335" y="555497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3" name="object 3083"/>
            <p:cNvSpPr/>
            <p:nvPr/>
          </p:nvSpPr>
          <p:spPr>
            <a:xfrm>
              <a:off x="2307335" y="55717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4" name="object 3084"/>
            <p:cNvSpPr/>
            <p:nvPr/>
          </p:nvSpPr>
          <p:spPr>
            <a:xfrm>
              <a:off x="2029967" y="522122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5" name="object 3085"/>
            <p:cNvSpPr/>
            <p:nvPr/>
          </p:nvSpPr>
          <p:spPr>
            <a:xfrm>
              <a:off x="2045207" y="52379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6" name="object 3086"/>
            <p:cNvSpPr/>
            <p:nvPr/>
          </p:nvSpPr>
          <p:spPr>
            <a:xfrm>
              <a:off x="2029967" y="522122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7" name="object 3087"/>
            <p:cNvSpPr/>
            <p:nvPr/>
          </p:nvSpPr>
          <p:spPr>
            <a:xfrm>
              <a:off x="2029967" y="52379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8" name="object 3088"/>
            <p:cNvSpPr/>
            <p:nvPr/>
          </p:nvSpPr>
          <p:spPr>
            <a:xfrm>
              <a:off x="2747771" y="50352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9" name="object 3089"/>
            <p:cNvSpPr/>
            <p:nvPr/>
          </p:nvSpPr>
          <p:spPr>
            <a:xfrm>
              <a:off x="2764536" y="50520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0" name="object 3090"/>
            <p:cNvSpPr/>
            <p:nvPr/>
          </p:nvSpPr>
          <p:spPr>
            <a:xfrm>
              <a:off x="2747771" y="50352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1" name="object 3091"/>
            <p:cNvSpPr/>
            <p:nvPr/>
          </p:nvSpPr>
          <p:spPr>
            <a:xfrm>
              <a:off x="2747771" y="50520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2" name="object 3092"/>
            <p:cNvSpPr/>
            <p:nvPr/>
          </p:nvSpPr>
          <p:spPr>
            <a:xfrm>
              <a:off x="1874519" y="47655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3" name="object 3093"/>
            <p:cNvSpPr/>
            <p:nvPr/>
          </p:nvSpPr>
          <p:spPr>
            <a:xfrm>
              <a:off x="1891283" y="47807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4" name="object 3094"/>
            <p:cNvSpPr/>
            <p:nvPr/>
          </p:nvSpPr>
          <p:spPr>
            <a:xfrm>
              <a:off x="1874519" y="47655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5" name="object 3095"/>
            <p:cNvSpPr/>
            <p:nvPr/>
          </p:nvSpPr>
          <p:spPr>
            <a:xfrm>
              <a:off x="1874519" y="47807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6" name="object 3096"/>
            <p:cNvSpPr/>
            <p:nvPr/>
          </p:nvSpPr>
          <p:spPr>
            <a:xfrm>
              <a:off x="2791967" y="42412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7" name="object 3097"/>
            <p:cNvSpPr/>
            <p:nvPr/>
          </p:nvSpPr>
          <p:spPr>
            <a:xfrm>
              <a:off x="2808731" y="4258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8" name="object 3098"/>
            <p:cNvSpPr/>
            <p:nvPr/>
          </p:nvSpPr>
          <p:spPr>
            <a:xfrm>
              <a:off x="2791967" y="42412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9" name="object 3099"/>
            <p:cNvSpPr/>
            <p:nvPr/>
          </p:nvSpPr>
          <p:spPr>
            <a:xfrm>
              <a:off x="2791967" y="4258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0" name="object 3100"/>
            <p:cNvSpPr/>
            <p:nvPr/>
          </p:nvSpPr>
          <p:spPr>
            <a:xfrm>
              <a:off x="3208019" y="410565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1" name="object 3101"/>
            <p:cNvSpPr/>
            <p:nvPr/>
          </p:nvSpPr>
          <p:spPr>
            <a:xfrm>
              <a:off x="3224783" y="412242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2" name="object 3102"/>
            <p:cNvSpPr/>
            <p:nvPr/>
          </p:nvSpPr>
          <p:spPr>
            <a:xfrm>
              <a:off x="3208019" y="410565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3" name="object 3103"/>
            <p:cNvSpPr/>
            <p:nvPr/>
          </p:nvSpPr>
          <p:spPr>
            <a:xfrm>
              <a:off x="3209543" y="412242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4" name="object 3104"/>
            <p:cNvSpPr/>
            <p:nvPr/>
          </p:nvSpPr>
          <p:spPr>
            <a:xfrm>
              <a:off x="3517391" y="506272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5" name="object 3105"/>
            <p:cNvSpPr/>
            <p:nvPr/>
          </p:nvSpPr>
          <p:spPr>
            <a:xfrm>
              <a:off x="3534155" y="50794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6" name="object 3106"/>
            <p:cNvSpPr/>
            <p:nvPr/>
          </p:nvSpPr>
          <p:spPr>
            <a:xfrm>
              <a:off x="3517391" y="506272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7" name="object 3107"/>
            <p:cNvSpPr/>
            <p:nvPr/>
          </p:nvSpPr>
          <p:spPr>
            <a:xfrm>
              <a:off x="3518915" y="50794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8" name="object 3108"/>
            <p:cNvSpPr/>
            <p:nvPr/>
          </p:nvSpPr>
          <p:spPr>
            <a:xfrm>
              <a:off x="2923031" y="561441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9" name="object 3109"/>
            <p:cNvSpPr/>
            <p:nvPr/>
          </p:nvSpPr>
          <p:spPr>
            <a:xfrm>
              <a:off x="2939795" y="56311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0" name="object 3110"/>
            <p:cNvSpPr/>
            <p:nvPr/>
          </p:nvSpPr>
          <p:spPr>
            <a:xfrm>
              <a:off x="2923031" y="561441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1" name="object 3111"/>
            <p:cNvSpPr/>
            <p:nvPr/>
          </p:nvSpPr>
          <p:spPr>
            <a:xfrm>
              <a:off x="2923031" y="56311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2" name="object 3112"/>
            <p:cNvSpPr/>
            <p:nvPr/>
          </p:nvSpPr>
          <p:spPr>
            <a:xfrm>
              <a:off x="1607819" y="584453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3" name="object 3113"/>
            <p:cNvSpPr/>
            <p:nvPr/>
          </p:nvSpPr>
          <p:spPr>
            <a:xfrm>
              <a:off x="1624583" y="58613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4" name="object 3114"/>
            <p:cNvSpPr/>
            <p:nvPr/>
          </p:nvSpPr>
          <p:spPr>
            <a:xfrm>
              <a:off x="1607819" y="584453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5" name="object 3115"/>
            <p:cNvSpPr/>
            <p:nvPr/>
          </p:nvSpPr>
          <p:spPr>
            <a:xfrm>
              <a:off x="1609343" y="58613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6" name="object 3116"/>
            <p:cNvSpPr/>
            <p:nvPr/>
          </p:nvSpPr>
          <p:spPr>
            <a:xfrm>
              <a:off x="1557527" y="47457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7" name="object 3117"/>
            <p:cNvSpPr/>
            <p:nvPr/>
          </p:nvSpPr>
          <p:spPr>
            <a:xfrm>
              <a:off x="1572767" y="47609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8" name="object 3118"/>
            <p:cNvSpPr/>
            <p:nvPr/>
          </p:nvSpPr>
          <p:spPr>
            <a:xfrm>
              <a:off x="1557527" y="47457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9" name="object 3119"/>
            <p:cNvSpPr/>
            <p:nvPr/>
          </p:nvSpPr>
          <p:spPr>
            <a:xfrm>
              <a:off x="1557527" y="47609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0" name="object 3120"/>
            <p:cNvSpPr/>
            <p:nvPr/>
          </p:nvSpPr>
          <p:spPr>
            <a:xfrm>
              <a:off x="2164079" y="41925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1" name="object 3121"/>
            <p:cNvSpPr/>
            <p:nvPr/>
          </p:nvSpPr>
          <p:spPr>
            <a:xfrm>
              <a:off x="2180843" y="42092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2" name="object 3122"/>
            <p:cNvSpPr/>
            <p:nvPr/>
          </p:nvSpPr>
          <p:spPr>
            <a:xfrm>
              <a:off x="2164079" y="41925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3" name="object 3123"/>
            <p:cNvSpPr/>
            <p:nvPr/>
          </p:nvSpPr>
          <p:spPr>
            <a:xfrm>
              <a:off x="2165603" y="42092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4" name="object 3124"/>
            <p:cNvSpPr/>
            <p:nvPr/>
          </p:nvSpPr>
          <p:spPr>
            <a:xfrm>
              <a:off x="3172967" y="41178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5" name="object 3125"/>
            <p:cNvSpPr/>
            <p:nvPr/>
          </p:nvSpPr>
          <p:spPr>
            <a:xfrm>
              <a:off x="3189731" y="41346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6" name="object 3126"/>
            <p:cNvSpPr/>
            <p:nvPr/>
          </p:nvSpPr>
          <p:spPr>
            <a:xfrm>
              <a:off x="3172967" y="41178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7" name="object 3127"/>
            <p:cNvSpPr/>
            <p:nvPr/>
          </p:nvSpPr>
          <p:spPr>
            <a:xfrm>
              <a:off x="3172967" y="41346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8" name="object 3128"/>
            <p:cNvSpPr/>
            <p:nvPr/>
          </p:nvSpPr>
          <p:spPr>
            <a:xfrm>
              <a:off x="3227831" y="583387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9" name="object 3129"/>
            <p:cNvSpPr/>
            <p:nvPr/>
          </p:nvSpPr>
          <p:spPr>
            <a:xfrm>
              <a:off x="3244595" y="58491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0" name="object 3130"/>
            <p:cNvSpPr/>
            <p:nvPr/>
          </p:nvSpPr>
          <p:spPr>
            <a:xfrm>
              <a:off x="3227831" y="583387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1" name="object 3131"/>
            <p:cNvSpPr/>
            <p:nvPr/>
          </p:nvSpPr>
          <p:spPr>
            <a:xfrm>
              <a:off x="3229355" y="58491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2" name="object 3132"/>
            <p:cNvSpPr/>
            <p:nvPr/>
          </p:nvSpPr>
          <p:spPr>
            <a:xfrm>
              <a:off x="2700527" y="480517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3" name="object 3133"/>
            <p:cNvSpPr/>
            <p:nvPr/>
          </p:nvSpPr>
          <p:spPr>
            <a:xfrm>
              <a:off x="2717291" y="48219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4" name="object 3134"/>
            <p:cNvSpPr/>
            <p:nvPr/>
          </p:nvSpPr>
          <p:spPr>
            <a:xfrm>
              <a:off x="2700527" y="480517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5" name="object 3135"/>
            <p:cNvSpPr/>
            <p:nvPr/>
          </p:nvSpPr>
          <p:spPr>
            <a:xfrm>
              <a:off x="2700527" y="482193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6" name="object 3136"/>
            <p:cNvSpPr/>
            <p:nvPr/>
          </p:nvSpPr>
          <p:spPr>
            <a:xfrm>
              <a:off x="1453889" y="42489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7" name="object 3137"/>
            <p:cNvSpPr/>
            <p:nvPr/>
          </p:nvSpPr>
          <p:spPr>
            <a:xfrm>
              <a:off x="1470653" y="42656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8" name="object 3138"/>
            <p:cNvSpPr/>
            <p:nvPr/>
          </p:nvSpPr>
          <p:spPr>
            <a:xfrm>
              <a:off x="1453889" y="42489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9" name="object 3139"/>
            <p:cNvSpPr/>
            <p:nvPr/>
          </p:nvSpPr>
          <p:spPr>
            <a:xfrm>
              <a:off x="1453889" y="42656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0" name="object 3140"/>
            <p:cNvSpPr/>
            <p:nvPr/>
          </p:nvSpPr>
          <p:spPr>
            <a:xfrm>
              <a:off x="1528571" y="430377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1" name="object 3141"/>
            <p:cNvSpPr/>
            <p:nvPr/>
          </p:nvSpPr>
          <p:spPr>
            <a:xfrm>
              <a:off x="1545335" y="432054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2" name="object 3142"/>
            <p:cNvSpPr/>
            <p:nvPr/>
          </p:nvSpPr>
          <p:spPr>
            <a:xfrm>
              <a:off x="1528571" y="430377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3" name="object 3143"/>
            <p:cNvSpPr/>
            <p:nvPr/>
          </p:nvSpPr>
          <p:spPr>
            <a:xfrm>
              <a:off x="1530095" y="432054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4" name="object 3144"/>
            <p:cNvSpPr/>
            <p:nvPr/>
          </p:nvSpPr>
          <p:spPr>
            <a:xfrm>
              <a:off x="3435095" y="433577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5" name="object 3145"/>
            <p:cNvSpPr/>
            <p:nvPr/>
          </p:nvSpPr>
          <p:spPr>
            <a:xfrm>
              <a:off x="3451859" y="43525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6" name="object 3146"/>
            <p:cNvSpPr/>
            <p:nvPr/>
          </p:nvSpPr>
          <p:spPr>
            <a:xfrm>
              <a:off x="3435095" y="433577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7" name="object 3147"/>
            <p:cNvSpPr/>
            <p:nvPr/>
          </p:nvSpPr>
          <p:spPr>
            <a:xfrm>
              <a:off x="3435095" y="43525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8" name="object 3148"/>
            <p:cNvSpPr/>
            <p:nvPr/>
          </p:nvSpPr>
          <p:spPr>
            <a:xfrm>
              <a:off x="2458211" y="41452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9" name="object 3149"/>
            <p:cNvSpPr/>
            <p:nvPr/>
          </p:nvSpPr>
          <p:spPr>
            <a:xfrm>
              <a:off x="2474975" y="41620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0" name="object 3150"/>
            <p:cNvSpPr/>
            <p:nvPr/>
          </p:nvSpPr>
          <p:spPr>
            <a:xfrm>
              <a:off x="2458211" y="41452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1" name="object 3151"/>
            <p:cNvSpPr/>
            <p:nvPr/>
          </p:nvSpPr>
          <p:spPr>
            <a:xfrm>
              <a:off x="2458211" y="41620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2" name="object 3152"/>
            <p:cNvSpPr/>
            <p:nvPr/>
          </p:nvSpPr>
          <p:spPr>
            <a:xfrm>
              <a:off x="2327147" y="526084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3" name="object 3153"/>
            <p:cNvSpPr/>
            <p:nvPr/>
          </p:nvSpPr>
          <p:spPr>
            <a:xfrm>
              <a:off x="2343911" y="52776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4" name="object 3154"/>
            <p:cNvSpPr/>
            <p:nvPr/>
          </p:nvSpPr>
          <p:spPr>
            <a:xfrm>
              <a:off x="2327147" y="526084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5" name="object 3155"/>
            <p:cNvSpPr/>
            <p:nvPr/>
          </p:nvSpPr>
          <p:spPr>
            <a:xfrm>
              <a:off x="2327147" y="52776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6" name="object 3156"/>
            <p:cNvSpPr/>
            <p:nvPr/>
          </p:nvSpPr>
          <p:spPr>
            <a:xfrm>
              <a:off x="1013453" y="42412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7" name="object 3157"/>
            <p:cNvSpPr/>
            <p:nvPr/>
          </p:nvSpPr>
          <p:spPr>
            <a:xfrm>
              <a:off x="1030217" y="4258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8" name="object 3158"/>
            <p:cNvSpPr/>
            <p:nvPr/>
          </p:nvSpPr>
          <p:spPr>
            <a:xfrm>
              <a:off x="1013453" y="42412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9" name="object 3159"/>
            <p:cNvSpPr/>
            <p:nvPr/>
          </p:nvSpPr>
          <p:spPr>
            <a:xfrm>
              <a:off x="1013453" y="42580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0" name="object 3160"/>
            <p:cNvSpPr/>
            <p:nvPr/>
          </p:nvSpPr>
          <p:spPr>
            <a:xfrm>
              <a:off x="3144011" y="473659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1" name="object 3161"/>
            <p:cNvSpPr/>
            <p:nvPr/>
          </p:nvSpPr>
          <p:spPr>
            <a:xfrm>
              <a:off x="3160775" y="47533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2" name="object 3162"/>
            <p:cNvSpPr/>
            <p:nvPr/>
          </p:nvSpPr>
          <p:spPr>
            <a:xfrm>
              <a:off x="3144011" y="473659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3" name="object 3163"/>
            <p:cNvSpPr/>
            <p:nvPr/>
          </p:nvSpPr>
          <p:spPr>
            <a:xfrm>
              <a:off x="3145536" y="47533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4" name="object 3164"/>
            <p:cNvSpPr/>
            <p:nvPr/>
          </p:nvSpPr>
          <p:spPr>
            <a:xfrm>
              <a:off x="2453639" y="57180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5" name="object 3165"/>
            <p:cNvSpPr/>
            <p:nvPr/>
          </p:nvSpPr>
          <p:spPr>
            <a:xfrm>
              <a:off x="2470403" y="57348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6" name="object 3166"/>
            <p:cNvSpPr/>
            <p:nvPr/>
          </p:nvSpPr>
          <p:spPr>
            <a:xfrm>
              <a:off x="2453639" y="57180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7" name="object 3167"/>
            <p:cNvSpPr/>
            <p:nvPr/>
          </p:nvSpPr>
          <p:spPr>
            <a:xfrm>
              <a:off x="2455163" y="57348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8" name="object 3168"/>
            <p:cNvSpPr/>
            <p:nvPr/>
          </p:nvSpPr>
          <p:spPr>
            <a:xfrm>
              <a:off x="2250947" y="532028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9" name="object 3169"/>
            <p:cNvSpPr/>
            <p:nvPr/>
          </p:nvSpPr>
          <p:spPr>
            <a:xfrm>
              <a:off x="2267711" y="53370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0" name="object 3170"/>
            <p:cNvSpPr/>
            <p:nvPr/>
          </p:nvSpPr>
          <p:spPr>
            <a:xfrm>
              <a:off x="2250947" y="532028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1" name="object 3171"/>
            <p:cNvSpPr/>
            <p:nvPr/>
          </p:nvSpPr>
          <p:spPr>
            <a:xfrm>
              <a:off x="2252471" y="53370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2" name="object 3172"/>
            <p:cNvSpPr/>
            <p:nvPr/>
          </p:nvSpPr>
          <p:spPr>
            <a:xfrm>
              <a:off x="3759708" y="454304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3" name="object 3173"/>
            <p:cNvSpPr/>
            <p:nvPr/>
          </p:nvSpPr>
          <p:spPr>
            <a:xfrm>
              <a:off x="3776471" y="45598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4" name="object 3174"/>
            <p:cNvSpPr/>
            <p:nvPr/>
          </p:nvSpPr>
          <p:spPr>
            <a:xfrm>
              <a:off x="3759708" y="454304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5" name="object 3175"/>
            <p:cNvSpPr/>
            <p:nvPr/>
          </p:nvSpPr>
          <p:spPr>
            <a:xfrm>
              <a:off x="3761231" y="45598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6" name="object 3176"/>
            <p:cNvSpPr/>
            <p:nvPr/>
          </p:nvSpPr>
          <p:spPr>
            <a:xfrm>
              <a:off x="1993391" y="613562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7" name="object 3177"/>
            <p:cNvSpPr/>
            <p:nvPr/>
          </p:nvSpPr>
          <p:spPr>
            <a:xfrm>
              <a:off x="2010155" y="6150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8" name="object 3178"/>
            <p:cNvSpPr/>
            <p:nvPr/>
          </p:nvSpPr>
          <p:spPr>
            <a:xfrm>
              <a:off x="1993391" y="613562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9" name="object 3179"/>
            <p:cNvSpPr/>
            <p:nvPr/>
          </p:nvSpPr>
          <p:spPr>
            <a:xfrm>
              <a:off x="1994915" y="6150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0" name="object 3180"/>
            <p:cNvSpPr/>
            <p:nvPr/>
          </p:nvSpPr>
          <p:spPr>
            <a:xfrm>
              <a:off x="1560575" y="553973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1" name="object 3181"/>
            <p:cNvSpPr/>
            <p:nvPr/>
          </p:nvSpPr>
          <p:spPr>
            <a:xfrm>
              <a:off x="1577339" y="55565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2" name="object 3182"/>
            <p:cNvSpPr/>
            <p:nvPr/>
          </p:nvSpPr>
          <p:spPr>
            <a:xfrm>
              <a:off x="1560575" y="553973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3" name="object 3183"/>
            <p:cNvSpPr/>
            <p:nvPr/>
          </p:nvSpPr>
          <p:spPr>
            <a:xfrm>
              <a:off x="1562099" y="55565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4" name="object 3184"/>
            <p:cNvSpPr/>
            <p:nvPr/>
          </p:nvSpPr>
          <p:spPr>
            <a:xfrm>
              <a:off x="2354579" y="4745736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5" name="object 3185"/>
            <p:cNvSpPr/>
            <p:nvPr/>
          </p:nvSpPr>
          <p:spPr>
            <a:xfrm>
              <a:off x="2371343" y="47609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6" name="object 3186"/>
            <p:cNvSpPr/>
            <p:nvPr/>
          </p:nvSpPr>
          <p:spPr>
            <a:xfrm>
              <a:off x="2354579" y="4745736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7" name="object 3187"/>
            <p:cNvSpPr/>
            <p:nvPr/>
          </p:nvSpPr>
          <p:spPr>
            <a:xfrm>
              <a:off x="2356103" y="47609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8" name="object 3188"/>
            <p:cNvSpPr/>
            <p:nvPr/>
          </p:nvSpPr>
          <p:spPr>
            <a:xfrm>
              <a:off x="3517391" y="59603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9" name="object 3189"/>
            <p:cNvSpPr/>
            <p:nvPr/>
          </p:nvSpPr>
          <p:spPr>
            <a:xfrm>
              <a:off x="3534155" y="59771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0" name="object 3190"/>
            <p:cNvSpPr/>
            <p:nvPr/>
          </p:nvSpPr>
          <p:spPr>
            <a:xfrm>
              <a:off x="3517391" y="59603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1" name="object 3191"/>
            <p:cNvSpPr/>
            <p:nvPr/>
          </p:nvSpPr>
          <p:spPr>
            <a:xfrm>
              <a:off x="3518915" y="59771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2" name="object 3192"/>
            <p:cNvSpPr/>
            <p:nvPr/>
          </p:nvSpPr>
          <p:spPr>
            <a:xfrm>
              <a:off x="2584703" y="53370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3" name="object 3193"/>
            <p:cNvSpPr/>
            <p:nvPr/>
          </p:nvSpPr>
          <p:spPr>
            <a:xfrm>
              <a:off x="2601467" y="53538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4" name="object 3194"/>
            <p:cNvSpPr/>
            <p:nvPr/>
          </p:nvSpPr>
          <p:spPr>
            <a:xfrm>
              <a:off x="2584703" y="53370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5" name="object 3195"/>
            <p:cNvSpPr/>
            <p:nvPr/>
          </p:nvSpPr>
          <p:spPr>
            <a:xfrm>
              <a:off x="2586227" y="53538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6" name="object 3196"/>
            <p:cNvSpPr/>
            <p:nvPr/>
          </p:nvSpPr>
          <p:spPr>
            <a:xfrm>
              <a:off x="1703831" y="502767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7" name="object 3197"/>
            <p:cNvSpPr/>
            <p:nvPr/>
          </p:nvSpPr>
          <p:spPr>
            <a:xfrm>
              <a:off x="1720595" y="504291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8" name="object 3198"/>
            <p:cNvSpPr/>
            <p:nvPr/>
          </p:nvSpPr>
          <p:spPr>
            <a:xfrm>
              <a:off x="1703831" y="502767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9" name="object 3199"/>
            <p:cNvSpPr/>
            <p:nvPr/>
          </p:nvSpPr>
          <p:spPr>
            <a:xfrm>
              <a:off x="1703831" y="504291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0" name="object 3200"/>
            <p:cNvSpPr/>
            <p:nvPr/>
          </p:nvSpPr>
          <p:spPr>
            <a:xfrm>
              <a:off x="1751075" y="544372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1" name="object 3201"/>
            <p:cNvSpPr/>
            <p:nvPr/>
          </p:nvSpPr>
          <p:spPr>
            <a:xfrm>
              <a:off x="1767839" y="54604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2" name="object 3202"/>
            <p:cNvSpPr/>
            <p:nvPr/>
          </p:nvSpPr>
          <p:spPr>
            <a:xfrm>
              <a:off x="1751075" y="544372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3" name="object 3203"/>
            <p:cNvSpPr/>
            <p:nvPr/>
          </p:nvSpPr>
          <p:spPr>
            <a:xfrm>
              <a:off x="1752599" y="54604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4" name="object 3204"/>
            <p:cNvSpPr/>
            <p:nvPr/>
          </p:nvSpPr>
          <p:spPr>
            <a:xfrm>
              <a:off x="2596895" y="41056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5" name="object 3205"/>
            <p:cNvSpPr/>
            <p:nvPr/>
          </p:nvSpPr>
          <p:spPr>
            <a:xfrm>
              <a:off x="2613659" y="412242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6" name="object 3206"/>
            <p:cNvSpPr/>
            <p:nvPr/>
          </p:nvSpPr>
          <p:spPr>
            <a:xfrm>
              <a:off x="2596895" y="41056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7" name="object 3207"/>
            <p:cNvSpPr/>
            <p:nvPr/>
          </p:nvSpPr>
          <p:spPr>
            <a:xfrm>
              <a:off x="2598419" y="412242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8" name="object 3208"/>
            <p:cNvSpPr/>
            <p:nvPr/>
          </p:nvSpPr>
          <p:spPr>
            <a:xfrm>
              <a:off x="3247643" y="455828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9" name="object 3209"/>
            <p:cNvSpPr/>
            <p:nvPr/>
          </p:nvSpPr>
          <p:spPr>
            <a:xfrm>
              <a:off x="3264408" y="45750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0" name="object 3210"/>
            <p:cNvSpPr/>
            <p:nvPr/>
          </p:nvSpPr>
          <p:spPr>
            <a:xfrm>
              <a:off x="3247643" y="455828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1" name="object 3211"/>
            <p:cNvSpPr/>
            <p:nvPr/>
          </p:nvSpPr>
          <p:spPr>
            <a:xfrm>
              <a:off x="3249167" y="45750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2" name="object 3212"/>
            <p:cNvSpPr/>
            <p:nvPr/>
          </p:nvSpPr>
          <p:spPr>
            <a:xfrm>
              <a:off x="1060697" y="591616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3" name="object 3213"/>
            <p:cNvSpPr/>
            <p:nvPr/>
          </p:nvSpPr>
          <p:spPr>
            <a:xfrm>
              <a:off x="1077461" y="593293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4" name="object 3214"/>
            <p:cNvSpPr/>
            <p:nvPr/>
          </p:nvSpPr>
          <p:spPr>
            <a:xfrm>
              <a:off x="1060697" y="591616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5" name="object 3215"/>
            <p:cNvSpPr/>
            <p:nvPr/>
          </p:nvSpPr>
          <p:spPr>
            <a:xfrm>
              <a:off x="1060697" y="593293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6" name="object 3216"/>
            <p:cNvSpPr/>
            <p:nvPr/>
          </p:nvSpPr>
          <p:spPr>
            <a:xfrm>
              <a:off x="3089147" y="387096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7" name="object 3217"/>
            <p:cNvSpPr/>
            <p:nvPr/>
          </p:nvSpPr>
          <p:spPr>
            <a:xfrm>
              <a:off x="3105911" y="388772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8" name="object 3218"/>
            <p:cNvSpPr/>
            <p:nvPr/>
          </p:nvSpPr>
          <p:spPr>
            <a:xfrm>
              <a:off x="3089147" y="387096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9" name="object 3219"/>
            <p:cNvSpPr/>
            <p:nvPr/>
          </p:nvSpPr>
          <p:spPr>
            <a:xfrm>
              <a:off x="3089147" y="388772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0" name="object 3220"/>
            <p:cNvSpPr/>
            <p:nvPr/>
          </p:nvSpPr>
          <p:spPr>
            <a:xfrm>
              <a:off x="2136647" y="399440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1" name="object 3221"/>
            <p:cNvSpPr/>
            <p:nvPr/>
          </p:nvSpPr>
          <p:spPr>
            <a:xfrm>
              <a:off x="2153411" y="40111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2" name="object 3222"/>
            <p:cNvSpPr/>
            <p:nvPr/>
          </p:nvSpPr>
          <p:spPr>
            <a:xfrm>
              <a:off x="2136647" y="399440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3" name="object 3223"/>
            <p:cNvSpPr/>
            <p:nvPr/>
          </p:nvSpPr>
          <p:spPr>
            <a:xfrm>
              <a:off x="2136647" y="40111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4" name="object 3224"/>
            <p:cNvSpPr/>
            <p:nvPr/>
          </p:nvSpPr>
          <p:spPr>
            <a:xfrm>
              <a:off x="3009899" y="43601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5" name="object 3225"/>
            <p:cNvSpPr/>
            <p:nvPr/>
          </p:nvSpPr>
          <p:spPr>
            <a:xfrm>
              <a:off x="3026663" y="4376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6" name="object 3226"/>
            <p:cNvSpPr/>
            <p:nvPr/>
          </p:nvSpPr>
          <p:spPr>
            <a:xfrm>
              <a:off x="3009899" y="43601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7" name="object 3227"/>
            <p:cNvSpPr/>
            <p:nvPr/>
          </p:nvSpPr>
          <p:spPr>
            <a:xfrm>
              <a:off x="3009899" y="4376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8" name="object 3228"/>
            <p:cNvSpPr/>
            <p:nvPr/>
          </p:nvSpPr>
          <p:spPr>
            <a:xfrm>
              <a:off x="2814827" y="4745736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9" name="object 3229"/>
            <p:cNvSpPr/>
            <p:nvPr/>
          </p:nvSpPr>
          <p:spPr>
            <a:xfrm>
              <a:off x="2831591" y="47609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0" name="object 3230"/>
            <p:cNvSpPr/>
            <p:nvPr/>
          </p:nvSpPr>
          <p:spPr>
            <a:xfrm>
              <a:off x="2814827" y="4745736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1" name="object 3231"/>
            <p:cNvSpPr/>
            <p:nvPr/>
          </p:nvSpPr>
          <p:spPr>
            <a:xfrm>
              <a:off x="2816352" y="47609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2" name="object 3232"/>
            <p:cNvSpPr/>
            <p:nvPr/>
          </p:nvSpPr>
          <p:spPr>
            <a:xfrm>
              <a:off x="2834639" y="39791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3" name="object 3233"/>
            <p:cNvSpPr/>
            <p:nvPr/>
          </p:nvSpPr>
          <p:spPr>
            <a:xfrm>
              <a:off x="2851403" y="3995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4" name="object 3234"/>
            <p:cNvSpPr/>
            <p:nvPr/>
          </p:nvSpPr>
          <p:spPr>
            <a:xfrm>
              <a:off x="2834639" y="39791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5" name="object 3235"/>
            <p:cNvSpPr/>
            <p:nvPr/>
          </p:nvSpPr>
          <p:spPr>
            <a:xfrm>
              <a:off x="2836163" y="3995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6" name="object 3236"/>
            <p:cNvSpPr/>
            <p:nvPr/>
          </p:nvSpPr>
          <p:spPr>
            <a:xfrm>
              <a:off x="3717036" y="594055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7" name="object 3237"/>
            <p:cNvSpPr/>
            <p:nvPr/>
          </p:nvSpPr>
          <p:spPr>
            <a:xfrm>
              <a:off x="3732275" y="59573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8" name="object 3238"/>
            <p:cNvSpPr/>
            <p:nvPr/>
          </p:nvSpPr>
          <p:spPr>
            <a:xfrm>
              <a:off x="3717036" y="594055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9" name="object 3239"/>
            <p:cNvSpPr/>
            <p:nvPr/>
          </p:nvSpPr>
          <p:spPr>
            <a:xfrm>
              <a:off x="3717036" y="59573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0" name="object 3240"/>
            <p:cNvSpPr/>
            <p:nvPr/>
          </p:nvSpPr>
          <p:spPr>
            <a:xfrm>
              <a:off x="2461259" y="414985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1" name="object 3241"/>
            <p:cNvSpPr/>
            <p:nvPr/>
          </p:nvSpPr>
          <p:spPr>
            <a:xfrm>
              <a:off x="2478023" y="416661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2" name="object 3242"/>
            <p:cNvSpPr/>
            <p:nvPr/>
          </p:nvSpPr>
          <p:spPr>
            <a:xfrm>
              <a:off x="2461259" y="414985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3" name="object 3243"/>
            <p:cNvSpPr/>
            <p:nvPr/>
          </p:nvSpPr>
          <p:spPr>
            <a:xfrm>
              <a:off x="2462783" y="416661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4" name="object 3244"/>
            <p:cNvSpPr/>
            <p:nvPr/>
          </p:nvSpPr>
          <p:spPr>
            <a:xfrm>
              <a:off x="1036313" y="440283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5" name="object 3245"/>
            <p:cNvSpPr/>
            <p:nvPr/>
          </p:nvSpPr>
          <p:spPr>
            <a:xfrm>
              <a:off x="1053077" y="44196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6" name="object 3246"/>
            <p:cNvSpPr/>
            <p:nvPr/>
          </p:nvSpPr>
          <p:spPr>
            <a:xfrm>
              <a:off x="1036313" y="4402836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7" name="object 3247"/>
            <p:cNvSpPr/>
            <p:nvPr/>
          </p:nvSpPr>
          <p:spPr>
            <a:xfrm>
              <a:off x="1037837" y="44196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8" name="object 3248"/>
            <p:cNvSpPr/>
            <p:nvPr/>
          </p:nvSpPr>
          <p:spPr>
            <a:xfrm>
              <a:off x="3346703" y="459790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9" name="object 3249"/>
            <p:cNvSpPr/>
            <p:nvPr/>
          </p:nvSpPr>
          <p:spPr>
            <a:xfrm>
              <a:off x="3363467" y="461467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0" name="object 3250"/>
            <p:cNvSpPr/>
            <p:nvPr/>
          </p:nvSpPr>
          <p:spPr>
            <a:xfrm>
              <a:off x="3346703" y="459790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1" name="object 3251"/>
            <p:cNvSpPr/>
            <p:nvPr/>
          </p:nvSpPr>
          <p:spPr>
            <a:xfrm>
              <a:off x="3348227" y="461467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2" name="object 3252"/>
            <p:cNvSpPr/>
            <p:nvPr/>
          </p:nvSpPr>
          <p:spPr>
            <a:xfrm>
              <a:off x="2775203" y="451865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3" name="object 3253"/>
            <p:cNvSpPr/>
            <p:nvPr/>
          </p:nvSpPr>
          <p:spPr>
            <a:xfrm>
              <a:off x="2791967" y="45354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4" name="object 3254"/>
            <p:cNvSpPr/>
            <p:nvPr/>
          </p:nvSpPr>
          <p:spPr>
            <a:xfrm>
              <a:off x="2775203" y="451865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5" name="object 3255"/>
            <p:cNvSpPr/>
            <p:nvPr/>
          </p:nvSpPr>
          <p:spPr>
            <a:xfrm>
              <a:off x="2776727" y="45354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6" name="object 3256"/>
            <p:cNvSpPr/>
            <p:nvPr/>
          </p:nvSpPr>
          <p:spPr>
            <a:xfrm>
              <a:off x="2723387" y="478078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7" name="object 3257"/>
            <p:cNvSpPr/>
            <p:nvPr/>
          </p:nvSpPr>
          <p:spPr>
            <a:xfrm>
              <a:off x="2740152" y="47975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8" name="object 3258"/>
            <p:cNvSpPr/>
            <p:nvPr/>
          </p:nvSpPr>
          <p:spPr>
            <a:xfrm>
              <a:off x="2723387" y="478078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9" name="object 3259"/>
            <p:cNvSpPr/>
            <p:nvPr/>
          </p:nvSpPr>
          <p:spPr>
            <a:xfrm>
              <a:off x="2724911" y="479755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0" name="object 3260"/>
            <p:cNvSpPr/>
            <p:nvPr/>
          </p:nvSpPr>
          <p:spPr>
            <a:xfrm>
              <a:off x="3002280" y="58841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1" name="object 3261"/>
            <p:cNvSpPr/>
            <p:nvPr/>
          </p:nvSpPr>
          <p:spPr>
            <a:xfrm>
              <a:off x="3019043" y="5900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2" name="object 3262"/>
            <p:cNvSpPr/>
            <p:nvPr/>
          </p:nvSpPr>
          <p:spPr>
            <a:xfrm>
              <a:off x="3002280" y="58841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3" name="object 3263"/>
            <p:cNvSpPr/>
            <p:nvPr/>
          </p:nvSpPr>
          <p:spPr>
            <a:xfrm>
              <a:off x="3002280" y="59009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4" name="object 3264"/>
            <p:cNvSpPr/>
            <p:nvPr/>
          </p:nvSpPr>
          <p:spPr>
            <a:xfrm>
              <a:off x="2517647" y="48722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5" name="object 3265"/>
            <p:cNvSpPr/>
            <p:nvPr/>
          </p:nvSpPr>
          <p:spPr>
            <a:xfrm>
              <a:off x="2534411" y="48889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6" name="object 3266"/>
            <p:cNvSpPr/>
            <p:nvPr/>
          </p:nvSpPr>
          <p:spPr>
            <a:xfrm>
              <a:off x="2517647" y="48722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7" name="object 3267"/>
            <p:cNvSpPr/>
            <p:nvPr/>
          </p:nvSpPr>
          <p:spPr>
            <a:xfrm>
              <a:off x="2517647" y="48889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8" name="object 3268"/>
            <p:cNvSpPr/>
            <p:nvPr/>
          </p:nvSpPr>
          <p:spPr>
            <a:xfrm>
              <a:off x="1171949" y="53919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9" name="object 3269"/>
            <p:cNvSpPr/>
            <p:nvPr/>
          </p:nvSpPr>
          <p:spPr>
            <a:xfrm>
              <a:off x="1188713" y="54086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0" name="object 3270"/>
            <p:cNvSpPr/>
            <p:nvPr/>
          </p:nvSpPr>
          <p:spPr>
            <a:xfrm>
              <a:off x="1171949" y="53919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1" name="object 3271"/>
            <p:cNvSpPr/>
            <p:nvPr/>
          </p:nvSpPr>
          <p:spPr>
            <a:xfrm>
              <a:off x="1171949" y="54086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2" name="object 3272"/>
            <p:cNvSpPr/>
            <p:nvPr/>
          </p:nvSpPr>
          <p:spPr>
            <a:xfrm>
              <a:off x="2572511" y="461467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3" name="object 3273"/>
            <p:cNvSpPr/>
            <p:nvPr/>
          </p:nvSpPr>
          <p:spPr>
            <a:xfrm>
              <a:off x="2589275" y="46299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4" name="object 3274"/>
            <p:cNvSpPr/>
            <p:nvPr/>
          </p:nvSpPr>
          <p:spPr>
            <a:xfrm>
              <a:off x="2572511" y="461467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5" name="object 3275"/>
            <p:cNvSpPr/>
            <p:nvPr/>
          </p:nvSpPr>
          <p:spPr>
            <a:xfrm>
              <a:off x="2574035" y="46299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6" name="object 3276"/>
            <p:cNvSpPr/>
            <p:nvPr/>
          </p:nvSpPr>
          <p:spPr>
            <a:xfrm>
              <a:off x="1187189" y="540867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7" name="object 3277"/>
            <p:cNvSpPr/>
            <p:nvPr/>
          </p:nvSpPr>
          <p:spPr>
            <a:xfrm>
              <a:off x="1203953" y="54254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8" name="object 3278"/>
            <p:cNvSpPr/>
            <p:nvPr/>
          </p:nvSpPr>
          <p:spPr>
            <a:xfrm>
              <a:off x="1187189" y="540867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9" name="object 3279"/>
            <p:cNvSpPr/>
            <p:nvPr/>
          </p:nvSpPr>
          <p:spPr>
            <a:xfrm>
              <a:off x="1188713" y="54254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0" name="object 3280"/>
            <p:cNvSpPr/>
            <p:nvPr/>
          </p:nvSpPr>
          <p:spPr>
            <a:xfrm>
              <a:off x="3128771" y="543153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1" name="object 3281"/>
            <p:cNvSpPr/>
            <p:nvPr/>
          </p:nvSpPr>
          <p:spPr>
            <a:xfrm>
              <a:off x="3145536" y="54483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2" name="object 3282"/>
            <p:cNvSpPr/>
            <p:nvPr/>
          </p:nvSpPr>
          <p:spPr>
            <a:xfrm>
              <a:off x="3128771" y="543153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3" name="object 3283"/>
            <p:cNvSpPr/>
            <p:nvPr/>
          </p:nvSpPr>
          <p:spPr>
            <a:xfrm>
              <a:off x="3130295" y="54483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4" name="object 3284"/>
            <p:cNvSpPr/>
            <p:nvPr/>
          </p:nvSpPr>
          <p:spPr>
            <a:xfrm>
              <a:off x="1100321" y="569823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5" name="object 3285"/>
            <p:cNvSpPr/>
            <p:nvPr/>
          </p:nvSpPr>
          <p:spPr>
            <a:xfrm>
              <a:off x="1117085" y="57150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6" name="object 3286"/>
            <p:cNvSpPr/>
            <p:nvPr/>
          </p:nvSpPr>
          <p:spPr>
            <a:xfrm>
              <a:off x="1100321" y="569823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7" name="object 3287"/>
            <p:cNvSpPr/>
            <p:nvPr/>
          </p:nvSpPr>
          <p:spPr>
            <a:xfrm>
              <a:off x="1101845" y="57150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8" name="object 3288"/>
            <p:cNvSpPr/>
            <p:nvPr/>
          </p:nvSpPr>
          <p:spPr>
            <a:xfrm>
              <a:off x="3717036" y="53324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9" name="object 3289"/>
            <p:cNvSpPr/>
            <p:nvPr/>
          </p:nvSpPr>
          <p:spPr>
            <a:xfrm>
              <a:off x="3732275" y="5349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0" name="object 3290"/>
            <p:cNvSpPr/>
            <p:nvPr/>
          </p:nvSpPr>
          <p:spPr>
            <a:xfrm>
              <a:off x="3717036" y="53324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1" name="object 3291"/>
            <p:cNvSpPr/>
            <p:nvPr/>
          </p:nvSpPr>
          <p:spPr>
            <a:xfrm>
              <a:off x="3717036" y="53492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2" name="object 3292"/>
            <p:cNvSpPr/>
            <p:nvPr/>
          </p:nvSpPr>
          <p:spPr>
            <a:xfrm>
              <a:off x="2057400" y="5169408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3" name="object 3293"/>
            <p:cNvSpPr/>
            <p:nvPr/>
          </p:nvSpPr>
          <p:spPr>
            <a:xfrm>
              <a:off x="2074163" y="51861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4" name="object 3294"/>
            <p:cNvSpPr/>
            <p:nvPr/>
          </p:nvSpPr>
          <p:spPr>
            <a:xfrm>
              <a:off x="2057400" y="5169408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5" name="object 3295"/>
            <p:cNvSpPr/>
            <p:nvPr/>
          </p:nvSpPr>
          <p:spPr>
            <a:xfrm>
              <a:off x="2057400" y="51861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6" name="object 3296"/>
            <p:cNvSpPr/>
            <p:nvPr/>
          </p:nvSpPr>
          <p:spPr>
            <a:xfrm>
              <a:off x="3823715" y="510692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7" name="object 3297"/>
            <p:cNvSpPr/>
            <p:nvPr/>
          </p:nvSpPr>
          <p:spPr>
            <a:xfrm>
              <a:off x="3840479" y="51236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8" name="object 3298"/>
            <p:cNvSpPr/>
            <p:nvPr/>
          </p:nvSpPr>
          <p:spPr>
            <a:xfrm>
              <a:off x="3823715" y="510692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9" name="object 3299"/>
            <p:cNvSpPr/>
            <p:nvPr/>
          </p:nvSpPr>
          <p:spPr>
            <a:xfrm>
              <a:off x="3823715" y="51236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0" name="object 3300"/>
            <p:cNvSpPr/>
            <p:nvPr/>
          </p:nvSpPr>
          <p:spPr>
            <a:xfrm>
              <a:off x="3148583" y="55824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1" name="object 3301"/>
            <p:cNvSpPr/>
            <p:nvPr/>
          </p:nvSpPr>
          <p:spPr>
            <a:xfrm>
              <a:off x="3165347" y="55991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2" name="object 3302"/>
            <p:cNvSpPr/>
            <p:nvPr/>
          </p:nvSpPr>
          <p:spPr>
            <a:xfrm>
              <a:off x="3148583" y="558241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3" name="object 3303"/>
            <p:cNvSpPr/>
            <p:nvPr/>
          </p:nvSpPr>
          <p:spPr>
            <a:xfrm>
              <a:off x="3150108" y="55991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4" name="object 3304"/>
            <p:cNvSpPr/>
            <p:nvPr/>
          </p:nvSpPr>
          <p:spPr>
            <a:xfrm>
              <a:off x="1235957" y="41178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5" name="object 3305"/>
            <p:cNvSpPr/>
            <p:nvPr/>
          </p:nvSpPr>
          <p:spPr>
            <a:xfrm>
              <a:off x="1251197" y="41346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6" name="object 3306"/>
            <p:cNvSpPr/>
            <p:nvPr/>
          </p:nvSpPr>
          <p:spPr>
            <a:xfrm>
              <a:off x="1235957" y="411784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7" name="object 3307"/>
            <p:cNvSpPr/>
            <p:nvPr/>
          </p:nvSpPr>
          <p:spPr>
            <a:xfrm>
              <a:off x="1235957" y="41346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8" name="object 3308"/>
            <p:cNvSpPr/>
            <p:nvPr/>
          </p:nvSpPr>
          <p:spPr>
            <a:xfrm>
              <a:off x="2453639" y="608380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9" name="object 3309"/>
            <p:cNvSpPr/>
            <p:nvPr/>
          </p:nvSpPr>
          <p:spPr>
            <a:xfrm>
              <a:off x="2470403" y="61005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0" name="object 3310"/>
            <p:cNvSpPr/>
            <p:nvPr/>
          </p:nvSpPr>
          <p:spPr>
            <a:xfrm>
              <a:off x="2453639" y="608380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1" name="object 3311"/>
            <p:cNvSpPr/>
            <p:nvPr/>
          </p:nvSpPr>
          <p:spPr>
            <a:xfrm>
              <a:off x="2455163" y="61005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2" name="object 3312"/>
            <p:cNvSpPr/>
            <p:nvPr/>
          </p:nvSpPr>
          <p:spPr>
            <a:xfrm>
              <a:off x="3454908" y="514959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3" name="object 3313"/>
            <p:cNvSpPr/>
            <p:nvPr/>
          </p:nvSpPr>
          <p:spPr>
            <a:xfrm>
              <a:off x="3471671" y="51663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4" name="object 3314"/>
            <p:cNvSpPr/>
            <p:nvPr/>
          </p:nvSpPr>
          <p:spPr>
            <a:xfrm>
              <a:off x="3454908" y="514959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5" name="object 3315"/>
            <p:cNvSpPr/>
            <p:nvPr/>
          </p:nvSpPr>
          <p:spPr>
            <a:xfrm>
              <a:off x="3454908" y="51663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6" name="object 3316"/>
            <p:cNvSpPr/>
            <p:nvPr/>
          </p:nvSpPr>
          <p:spPr>
            <a:xfrm>
              <a:off x="2866643" y="410565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7" name="object 3317"/>
            <p:cNvSpPr/>
            <p:nvPr/>
          </p:nvSpPr>
          <p:spPr>
            <a:xfrm>
              <a:off x="2883408" y="412242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8" name="object 3318"/>
            <p:cNvSpPr/>
            <p:nvPr/>
          </p:nvSpPr>
          <p:spPr>
            <a:xfrm>
              <a:off x="2866643" y="410565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9" name="object 3319"/>
            <p:cNvSpPr/>
            <p:nvPr/>
          </p:nvSpPr>
          <p:spPr>
            <a:xfrm>
              <a:off x="2868167" y="412242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0" name="object 3320"/>
            <p:cNvSpPr/>
            <p:nvPr/>
          </p:nvSpPr>
          <p:spPr>
            <a:xfrm>
              <a:off x="1196333" y="407060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1" name="object 3321"/>
            <p:cNvSpPr/>
            <p:nvPr/>
          </p:nvSpPr>
          <p:spPr>
            <a:xfrm>
              <a:off x="1211573" y="40858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2" name="object 3322"/>
            <p:cNvSpPr/>
            <p:nvPr/>
          </p:nvSpPr>
          <p:spPr>
            <a:xfrm>
              <a:off x="1196333" y="407060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3" name="object 3323"/>
            <p:cNvSpPr/>
            <p:nvPr/>
          </p:nvSpPr>
          <p:spPr>
            <a:xfrm>
              <a:off x="1196333" y="40858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4" name="object 3324"/>
            <p:cNvSpPr/>
            <p:nvPr/>
          </p:nvSpPr>
          <p:spPr>
            <a:xfrm>
              <a:off x="3621023" y="582472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5" name="object 3325"/>
            <p:cNvSpPr/>
            <p:nvPr/>
          </p:nvSpPr>
          <p:spPr>
            <a:xfrm>
              <a:off x="3637787" y="58414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6" name="object 3326"/>
            <p:cNvSpPr/>
            <p:nvPr/>
          </p:nvSpPr>
          <p:spPr>
            <a:xfrm>
              <a:off x="3621023" y="582472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7" name="object 3327"/>
            <p:cNvSpPr/>
            <p:nvPr/>
          </p:nvSpPr>
          <p:spPr>
            <a:xfrm>
              <a:off x="3622547" y="58414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8" name="object 3328"/>
            <p:cNvSpPr/>
            <p:nvPr/>
          </p:nvSpPr>
          <p:spPr>
            <a:xfrm>
              <a:off x="1112513" y="483260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9" name="object 3329"/>
            <p:cNvSpPr/>
            <p:nvPr/>
          </p:nvSpPr>
          <p:spPr>
            <a:xfrm>
              <a:off x="1129277" y="48493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0" name="object 3330"/>
            <p:cNvSpPr/>
            <p:nvPr/>
          </p:nvSpPr>
          <p:spPr>
            <a:xfrm>
              <a:off x="1112513" y="483260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1" name="object 3331"/>
            <p:cNvSpPr/>
            <p:nvPr/>
          </p:nvSpPr>
          <p:spPr>
            <a:xfrm>
              <a:off x="1112513" y="48493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2" name="object 3332"/>
            <p:cNvSpPr/>
            <p:nvPr/>
          </p:nvSpPr>
          <p:spPr>
            <a:xfrm>
              <a:off x="3806951" y="515416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3" name="object 3333"/>
            <p:cNvSpPr/>
            <p:nvPr/>
          </p:nvSpPr>
          <p:spPr>
            <a:xfrm>
              <a:off x="3823715" y="51709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4" name="object 3334"/>
            <p:cNvSpPr/>
            <p:nvPr/>
          </p:nvSpPr>
          <p:spPr>
            <a:xfrm>
              <a:off x="3806951" y="515416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5" name="object 3335"/>
            <p:cNvSpPr/>
            <p:nvPr/>
          </p:nvSpPr>
          <p:spPr>
            <a:xfrm>
              <a:off x="3808475" y="51709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6" name="object 3336"/>
            <p:cNvSpPr/>
            <p:nvPr/>
          </p:nvSpPr>
          <p:spPr>
            <a:xfrm>
              <a:off x="2982467" y="392277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7" name="object 3337"/>
            <p:cNvSpPr/>
            <p:nvPr/>
          </p:nvSpPr>
          <p:spPr>
            <a:xfrm>
              <a:off x="2999231" y="39395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8" name="object 3338"/>
            <p:cNvSpPr/>
            <p:nvPr/>
          </p:nvSpPr>
          <p:spPr>
            <a:xfrm>
              <a:off x="2982467" y="3922776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9" name="object 3339"/>
            <p:cNvSpPr/>
            <p:nvPr/>
          </p:nvSpPr>
          <p:spPr>
            <a:xfrm>
              <a:off x="2982467" y="39395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0" name="object 3340"/>
            <p:cNvSpPr/>
            <p:nvPr/>
          </p:nvSpPr>
          <p:spPr>
            <a:xfrm>
              <a:off x="3442715" y="438302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1" name="object 3341"/>
            <p:cNvSpPr/>
            <p:nvPr/>
          </p:nvSpPr>
          <p:spPr>
            <a:xfrm>
              <a:off x="3459480" y="43997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2" name="object 3342"/>
            <p:cNvSpPr/>
            <p:nvPr/>
          </p:nvSpPr>
          <p:spPr>
            <a:xfrm>
              <a:off x="3442715" y="438302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3" name="object 3343"/>
            <p:cNvSpPr/>
            <p:nvPr/>
          </p:nvSpPr>
          <p:spPr>
            <a:xfrm>
              <a:off x="3442715" y="43997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4" name="object 3344"/>
            <p:cNvSpPr/>
            <p:nvPr/>
          </p:nvSpPr>
          <p:spPr>
            <a:xfrm>
              <a:off x="1476749" y="39624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5" name="object 3345"/>
            <p:cNvSpPr/>
            <p:nvPr/>
          </p:nvSpPr>
          <p:spPr>
            <a:xfrm>
              <a:off x="1493513" y="39791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6" name="object 3346"/>
            <p:cNvSpPr/>
            <p:nvPr/>
          </p:nvSpPr>
          <p:spPr>
            <a:xfrm>
              <a:off x="1476749" y="39624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7" name="object 3347"/>
            <p:cNvSpPr/>
            <p:nvPr/>
          </p:nvSpPr>
          <p:spPr>
            <a:xfrm>
              <a:off x="1478273" y="39791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8" name="object 3348"/>
            <p:cNvSpPr/>
            <p:nvPr/>
          </p:nvSpPr>
          <p:spPr>
            <a:xfrm>
              <a:off x="2958083" y="56464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9" name="object 3349"/>
            <p:cNvSpPr/>
            <p:nvPr/>
          </p:nvSpPr>
          <p:spPr>
            <a:xfrm>
              <a:off x="2974847" y="56631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0" name="object 3350"/>
            <p:cNvSpPr/>
            <p:nvPr/>
          </p:nvSpPr>
          <p:spPr>
            <a:xfrm>
              <a:off x="2958083" y="56464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1" name="object 3351"/>
            <p:cNvSpPr/>
            <p:nvPr/>
          </p:nvSpPr>
          <p:spPr>
            <a:xfrm>
              <a:off x="2959608" y="566318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2" name="object 3352"/>
            <p:cNvSpPr/>
            <p:nvPr/>
          </p:nvSpPr>
          <p:spPr>
            <a:xfrm>
              <a:off x="3403091" y="605180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3" name="object 3353"/>
            <p:cNvSpPr/>
            <p:nvPr/>
          </p:nvSpPr>
          <p:spPr>
            <a:xfrm>
              <a:off x="3419855" y="60685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4" name="object 3354"/>
            <p:cNvSpPr/>
            <p:nvPr/>
          </p:nvSpPr>
          <p:spPr>
            <a:xfrm>
              <a:off x="3403091" y="605180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5" name="object 3355"/>
            <p:cNvSpPr/>
            <p:nvPr/>
          </p:nvSpPr>
          <p:spPr>
            <a:xfrm>
              <a:off x="3403091" y="60685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6" name="object 3356"/>
            <p:cNvSpPr/>
            <p:nvPr/>
          </p:nvSpPr>
          <p:spPr>
            <a:xfrm>
              <a:off x="1647443" y="566166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7" name="object 3357"/>
            <p:cNvSpPr/>
            <p:nvPr/>
          </p:nvSpPr>
          <p:spPr>
            <a:xfrm>
              <a:off x="1664207" y="56784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8" name="object 3358"/>
            <p:cNvSpPr/>
            <p:nvPr/>
          </p:nvSpPr>
          <p:spPr>
            <a:xfrm>
              <a:off x="1647443" y="566166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9" name="object 3359"/>
            <p:cNvSpPr/>
            <p:nvPr/>
          </p:nvSpPr>
          <p:spPr>
            <a:xfrm>
              <a:off x="1648967" y="56784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0" name="object 3360"/>
            <p:cNvSpPr/>
            <p:nvPr/>
          </p:nvSpPr>
          <p:spPr>
            <a:xfrm>
              <a:off x="1354829" y="43723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1" name="object 3361"/>
            <p:cNvSpPr/>
            <p:nvPr/>
          </p:nvSpPr>
          <p:spPr>
            <a:xfrm>
              <a:off x="1371593" y="43891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2" name="object 3362"/>
            <p:cNvSpPr/>
            <p:nvPr/>
          </p:nvSpPr>
          <p:spPr>
            <a:xfrm>
              <a:off x="1354829" y="43723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3" name="object 3363"/>
            <p:cNvSpPr/>
            <p:nvPr/>
          </p:nvSpPr>
          <p:spPr>
            <a:xfrm>
              <a:off x="1354829" y="43891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4" name="object 3364"/>
            <p:cNvSpPr/>
            <p:nvPr/>
          </p:nvSpPr>
          <p:spPr>
            <a:xfrm>
              <a:off x="1144517" y="3942588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5" name="object 3365"/>
            <p:cNvSpPr/>
            <p:nvPr/>
          </p:nvSpPr>
          <p:spPr>
            <a:xfrm>
              <a:off x="1161281" y="39593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6" name="object 3366"/>
            <p:cNvSpPr/>
            <p:nvPr/>
          </p:nvSpPr>
          <p:spPr>
            <a:xfrm>
              <a:off x="1144517" y="3942588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7" name="object 3367"/>
            <p:cNvSpPr/>
            <p:nvPr/>
          </p:nvSpPr>
          <p:spPr>
            <a:xfrm>
              <a:off x="1144517" y="39593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8" name="object 3368"/>
            <p:cNvSpPr/>
            <p:nvPr/>
          </p:nvSpPr>
          <p:spPr>
            <a:xfrm>
              <a:off x="2811780" y="567385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9" name="object 3369"/>
            <p:cNvSpPr/>
            <p:nvPr/>
          </p:nvSpPr>
          <p:spPr>
            <a:xfrm>
              <a:off x="2828543" y="56906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0" name="object 3370"/>
            <p:cNvSpPr/>
            <p:nvPr/>
          </p:nvSpPr>
          <p:spPr>
            <a:xfrm>
              <a:off x="2811780" y="567385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1" name="object 3371"/>
            <p:cNvSpPr/>
            <p:nvPr/>
          </p:nvSpPr>
          <p:spPr>
            <a:xfrm>
              <a:off x="2811780" y="569061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2" name="object 3372"/>
            <p:cNvSpPr/>
            <p:nvPr/>
          </p:nvSpPr>
          <p:spPr>
            <a:xfrm>
              <a:off x="1219193" y="413003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3" name="object 3373"/>
            <p:cNvSpPr/>
            <p:nvPr/>
          </p:nvSpPr>
          <p:spPr>
            <a:xfrm>
              <a:off x="1235957" y="41468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4" name="object 3374"/>
            <p:cNvSpPr/>
            <p:nvPr/>
          </p:nvSpPr>
          <p:spPr>
            <a:xfrm>
              <a:off x="1219193" y="413003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5" name="object 3375"/>
            <p:cNvSpPr/>
            <p:nvPr/>
          </p:nvSpPr>
          <p:spPr>
            <a:xfrm>
              <a:off x="1220717" y="41468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6" name="object 3376"/>
            <p:cNvSpPr/>
            <p:nvPr/>
          </p:nvSpPr>
          <p:spPr>
            <a:xfrm>
              <a:off x="3185159" y="398678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7" name="object 3377"/>
            <p:cNvSpPr/>
            <p:nvPr/>
          </p:nvSpPr>
          <p:spPr>
            <a:xfrm>
              <a:off x="3200399" y="40035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8" name="object 3378"/>
            <p:cNvSpPr/>
            <p:nvPr/>
          </p:nvSpPr>
          <p:spPr>
            <a:xfrm>
              <a:off x="3185159" y="398678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9" name="object 3379"/>
            <p:cNvSpPr/>
            <p:nvPr/>
          </p:nvSpPr>
          <p:spPr>
            <a:xfrm>
              <a:off x="3185159" y="40035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0" name="object 3380"/>
            <p:cNvSpPr/>
            <p:nvPr/>
          </p:nvSpPr>
          <p:spPr>
            <a:xfrm>
              <a:off x="2577083" y="576224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1" name="object 3381"/>
            <p:cNvSpPr/>
            <p:nvPr/>
          </p:nvSpPr>
          <p:spPr>
            <a:xfrm>
              <a:off x="2593847" y="57790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2" name="object 3382"/>
            <p:cNvSpPr/>
            <p:nvPr/>
          </p:nvSpPr>
          <p:spPr>
            <a:xfrm>
              <a:off x="2577083" y="576224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3" name="object 3383"/>
            <p:cNvSpPr/>
            <p:nvPr/>
          </p:nvSpPr>
          <p:spPr>
            <a:xfrm>
              <a:off x="2577083" y="57790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4" name="object 3384"/>
            <p:cNvSpPr/>
            <p:nvPr/>
          </p:nvSpPr>
          <p:spPr>
            <a:xfrm>
              <a:off x="1266437" y="474878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5" name="object 3385"/>
            <p:cNvSpPr/>
            <p:nvPr/>
          </p:nvSpPr>
          <p:spPr>
            <a:xfrm>
              <a:off x="1283201" y="47655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6" name="object 3386"/>
            <p:cNvSpPr/>
            <p:nvPr/>
          </p:nvSpPr>
          <p:spPr>
            <a:xfrm>
              <a:off x="1266437" y="474878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7" name="object 3387"/>
            <p:cNvSpPr/>
            <p:nvPr/>
          </p:nvSpPr>
          <p:spPr>
            <a:xfrm>
              <a:off x="1267961" y="47655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8" name="object 3388"/>
            <p:cNvSpPr/>
            <p:nvPr/>
          </p:nvSpPr>
          <p:spPr>
            <a:xfrm>
              <a:off x="3064763" y="418033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9" name="object 3389"/>
            <p:cNvSpPr/>
            <p:nvPr/>
          </p:nvSpPr>
          <p:spPr>
            <a:xfrm>
              <a:off x="3081527" y="41970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0" name="object 3390"/>
            <p:cNvSpPr/>
            <p:nvPr/>
          </p:nvSpPr>
          <p:spPr>
            <a:xfrm>
              <a:off x="3064763" y="418033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1" name="object 3391"/>
            <p:cNvSpPr/>
            <p:nvPr/>
          </p:nvSpPr>
          <p:spPr>
            <a:xfrm>
              <a:off x="3066287" y="41970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2" name="object 3392"/>
            <p:cNvSpPr/>
            <p:nvPr/>
          </p:nvSpPr>
          <p:spPr>
            <a:xfrm>
              <a:off x="2188463" y="548030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3" name="object 3393"/>
            <p:cNvSpPr/>
            <p:nvPr/>
          </p:nvSpPr>
          <p:spPr>
            <a:xfrm>
              <a:off x="2205227" y="54970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4" name="object 3394"/>
            <p:cNvSpPr/>
            <p:nvPr/>
          </p:nvSpPr>
          <p:spPr>
            <a:xfrm>
              <a:off x="2188463" y="548030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5" name="object 3395"/>
            <p:cNvSpPr/>
            <p:nvPr/>
          </p:nvSpPr>
          <p:spPr>
            <a:xfrm>
              <a:off x="2188463" y="54970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6" name="object 3396"/>
            <p:cNvSpPr/>
            <p:nvPr/>
          </p:nvSpPr>
          <p:spPr>
            <a:xfrm>
              <a:off x="2898647" y="57972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7" name="object 3397"/>
            <p:cNvSpPr/>
            <p:nvPr/>
          </p:nvSpPr>
          <p:spPr>
            <a:xfrm>
              <a:off x="2915411" y="581406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8" name="object 3398"/>
            <p:cNvSpPr/>
            <p:nvPr/>
          </p:nvSpPr>
          <p:spPr>
            <a:xfrm>
              <a:off x="2898647" y="579729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9" name="object 3399"/>
            <p:cNvSpPr/>
            <p:nvPr/>
          </p:nvSpPr>
          <p:spPr>
            <a:xfrm>
              <a:off x="2898647" y="581406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0" name="object 3400"/>
            <p:cNvSpPr/>
            <p:nvPr/>
          </p:nvSpPr>
          <p:spPr>
            <a:xfrm>
              <a:off x="3284219" y="4506468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1" name="object 3401"/>
            <p:cNvSpPr/>
            <p:nvPr/>
          </p:nvSpPr>
          <p:spPr>
            <a:xfrm>
              <a:off x="3300983" y="45232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2" name="object 3402"/>
            <p:cNvSpPr/>
            <p:nvPr/>
          </p:nvSpPr>
          <p:spPr>
            <a:xfrm>
              <a:off x="3284219" y="4506468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3" name="object 3403"/>
            <p:cNvSpPr/>
            <p:nvPr/>
          </p:nvSpPr>
          <p:spPr>
            <a:xfrm>
              <a:off x="3284219" y="45232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4" name="object 3404"/>
            <p:cNvSpPr/>
            <p:nvPr/>
          </p:nvSpPr>
          <p:spPr>
            <a:xfrm>
              <a:off x="3521963" y="482803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5" name="object 3405"/>
            <p:cNvSpPr/>
            <p:nvPr/>
          </p:nvSpPr>
          <p:spPr>
            <a:xfrm>
              <a:off x="3538727" y="48447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6" name="object 3406"/>
            <p:cNvSpPr/>
            <p:nvPr/>
          </p:nvSpPr>
          <p:spPr>
            <a:xfrm>
              <a:off x="3521963" y="482803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7" name="object 3407"/>
            <p:cNvSpPr/>
            <p:nvPr/>
          </p:nvSpPr>
          <p:spPr>
            <a:xfrm>
              <a:off x="3521963" y="48447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8" name="object 3408"/>
            <p:cNvSpPr/>
            <p:nvPr/>
          </p:nvSpPr>
          <p:spPr>
            <a:xfrm>
              <a:off x="2894075" y="513435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9" name="object 3409"/>
            <p:cNvSpPr/>
            <p:nvPr/>
          </p:nvSpPr>
          <p:spPr>
            <a:xfrm>
              <a:off x="2910839" y="51511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0" name="object 3410"/>
            <p:cNvSpPr/>
            <p:nvPr/>
          </p:nvSpPr>
          <p:spPr>
            <a:xfrm>
              <a:off x="2894075" y="513435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1" name="object 3411"/>
            <p:cNvSpPr/>
            <p:nvPr/>
          </p:nvSpPr>
          <p:spPr>
            <a:xfrm>
              <a:off x="2895599" y="51511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2" name="object 3412"/>
            <p:cNvSpPr/>
            <p:nvPr/>
          </p:nvSpPr>
          <p:spPr>
            <a:xfrm>
              <a:off x="3346703" y="51374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3" name="object 3413"/>
            <p:cNvSpPr/>
            <p:nvPr/>
          </p:nvSpPr>
          <p:spPr>
            <a:xfrm>
              <a:off x="3363467" y="51541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4" name="object 3414"/>
            <p:cNvSpPr/>
            <p:nvPr/>
          </p:nvSpPr>
          <p:spPr>
            <a:xfrm>
              <a:off x="3346703" y="51374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5" name="object 3415"/>
            <p:cNvSpPr/>
            <p:nvPr/>
          </p:nvSpPr>
          <p:spPr>
            <a:xfrm>
              <a:off x="3348227" y="515416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6" name="object 3416"/>
            <p:cNvSpPr/>
            <p:nvPr/>
          </p:nvSpPr>
          <p:spPr>
            <a:xfrm>
              <a:off x="3744467" y="5923788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7" name="object 3417"/>
            <p:cNvSpPr/>
            <p:nvPr/>
          </p:nvSpPr>
          <p:spPr>
            <a:xfrm>
              <a:off x="3761231" y="59405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8" name="object 3418"/>
            <p:cNvSpPr/>
            <p:nvPr/>
          </p:nvSpPr>
          <p:spPr>
            <a:xfrm>
              <a:off x="3744467" y="5923788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9" name="object 3419"/>
            <p:cNvSpPr/>
            <p:nvPr/>
          </p:nvSpPr>
          <p:spPr>
            <a:xfrm>
              <a:off x="3744467" y="59405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0" name="object 3420"/>
            <p:cNvSpPr/>
            <p:nvPr/>
          </p:nvSpPr>
          <p:spPr>
            <a:xfrm>
              <a:off x="3124199" y="619810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1" name="object 3421"/>
            <p:cNvSpPr/>
            <p:nvPr/>
          </p:nvSpPr>
          <p:spPr>
            <a:xfrm>
              <a:off x="3140963" y="62148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2" name="object 3422"/>
            <p:cNvSpPr/>
            <p:nvPr/>
          </p:nvSpPr>
          <p:spPr>
            <a:xfrm>
              <a:off x="3124199" y="619810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3" name="object 3423"/>
            <p:cNvSpPr/>
            <p:nvPr/>
          </p:nvSpPr>
          <p:spPr>
            <a:xfrm>
              <a:off x="3125723" y="621487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4" name="object 3424"/>
            <p:cNvSpPr/>
            <p:nvPr/>
          </p:nvSpPr>
          <p:spPr>
            <a:xfrm>
              <a:off x="2644139" y="408584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5" name="object 3425"/>
            <p:cNvSpPr/>
            <p:nvPr/>
          </p:nvSpPr>
          <p:spPr>
            <a:xfrm>
              <a:off x="2660903" y="41026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6" name="object 3426"/>
            <p:cNvSpPr/>
            <p:nvPr/>
          </p:nvSpPr>
          <p:spPr>
            <a:xfrm>
              <a:off x="2644139" y="408584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7" name="object 3427"/>
            <p:cNvSpPr/>
            <p:nvPr/>
          </p:nvSpPr>
          <p:spPr>
            <a:xfrm>
              <a:off x="2645663" y="41026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8" name="object 3428"/>
            <p:cNvSpPr/>
            <p:nvPr/>
          </p:nvSpPr>
          <p:spPr>
            <a:xfrm>
              <a:off x="3700271" y="582930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9" name="object 3429"/>
            <p:cNvSpPr/>
            <p:nvPr/>
          </p:nvSpPr>
          <p:spPr>
            <a:xfrm>
              <a:off x="3717036" y="58460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0" name="object 3430"/>
            <p:cNvSpPr/>
            <p:nvPr/>
          </p:nvSpPr>
          <p:spPr>
            <a:xfrm>
              <a:off x="3700271" y="582930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1" name="object 3431"/>
            <p:cNvSpPr/>
            <p:nvPr/>
          </p:nvSpPr>
          <p:spPr>
            <a:xfrm>
              <a:off x="3701795" y="58460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2" name="object 3432"/>
            <p:cNvSpPr/>
            <p:nvPr/>
          </p:nvSpPr>
          <p:spPr>
            <a:xfrm>
              <a:off x="1607819" y="422147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3" name="object 3433"/>
            <p:cNvSpPr/>
            <p:nvPr/>
          </p:nvSpPr>
          <p:spPr>
            <a:xfrm>
              <a:off x="1624583" y="42367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4" name="object 3434"/>
            <p:cNvSpPr/>
            <p:nvPr/>
          </p:nvSpPr>
          <p:spPr>
            <a:xfrm>
              <a:off x="1607819" y="422147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5" name="object 3435"/>
            <p:cNvSpPr/>
            <p:nvPr/>
          </p:nvSpPr>
          <p:spPr>
            <a:xfrm>
              <a:off x="1609343" y="42367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6" name="object 3436"/>
            <p:cNvSpPr/>
            <p:nvPr/>
          </p:nvSpPr>
          <p:spPr>
            <a:xfrm>
              <a:off x="1584959" y="50871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7" name="object 3437"/>
            <p:cNvSpPr/>
            <p:nvPr/>
          </p:nvSpPr>
          <p:spPr>
            <a:xfrm>
              <a:off x="1601723" y="51038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8" name="object 3438"/>
            <p:cNvSpPr/>
            <p:nvPr/>
          </p:nvSpPr>
          <p:spPr>
            <a:xfrm>
              <a:off x="1584959" y="50871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9" name="object 3439"/>
            <p:cNvSpPr/>
            <p:nvPr/>
          </p:nvSpPr>
          <p:spPr>
            <a:xfrm>
              <a:off x="1584959" y="51038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0" name="object 3440"/>
            <p:cNvSpPr/>
            <p:nvPr/>
          </p:nvSpPr>
          <p:spPr>
            <a:xfrm>
              <a:off x="3791711" y="54604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1" name="object 3441"/>
            <p:cNvSpPr/>
            <p:nvPr/>
          </p:nvSpPr>
          <p:spPr>
            <a:xfrm>
              <a:off x="3808475" y="54757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2" name="object 3442"/>
            <p:cNvSpPr/>
            <p:nvPr/>
          </p:nvSpPr>
          <p:spPr>
            <a:xfrm>
              <a:off x="3791711" y="54604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3" name="object 3443"/>
            <p:cNvSpPr/>
            <p:nvPr/>
          </p:nvSpPr>
          <p:spPr>
            <a:xfrm>
              <a:off x="3793236" y="54757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4" name="object 3444"/>
            <p:cNvSpPr/>
            <p:nvPr/>
          </p:nvSpPr>
          <p:spPr>
            <a:xfrm>
              <a:off x="2461259" y="590397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5" name="object 3445"/>
            <p:cNvSpPr/>
            <p:nvPr/>
          </p:nvSpPr>
          <p:spPr>
            <a:xfrm>
              <a:off x="2478023" y="59207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6" name="object 3446"/>
            <p:cNvSpPr/>
            <p:nvPr/>
          </p:nvSpPr>
          <p:spPr>
            <a:xfrm>
              <a:off x="2461259" y="590397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7" name="object 3447"/>
            <p:cNvSpPr/>
            <p:nvPr/>
          </p:nvSpPr>
          <p:spPr>
            <a:xfrm>
              <a:off x="2462783" y="59207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8" name="object 3448"/>
            <p:cNvSpPr/>
            <p:nvPr/>
          </p:nvSpPr>
          <p:spPr>
            <a:xfrm>
              <a:off x="1676399" y="462533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9" name="object 3449"/>
            <p:cNvSpPr/>
            <p:nvPr/>
          </p:nvSpPr>
          <p:spPr>
            <a:xfrm>
              <a:off x="1693163" y="46421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0" name="object 3450"/>
            <p:cNvSpPr/>
            <p:nvPr/>
          </p:nvSpPr>
          <p:spPr>
            <a:xfrm>
              <a:off x="1676399" y="4625339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1" name="object 3451"/>
            <p:cNvSpPr/>
            <p:nvPr/>
          </p:nvSpPr>
          <p:spPr>
            <a:xfrm>
              <a:off x="1676399" y="46421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2" name="object 3452"/>
            <p:cNvSpPr/>
            <p:nvPr/>
          </p:nvSpPr>
          <p:spPr>
            <a:xfrm>
              <a:off x="2092451" y="406145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3" name="object 3453"/>
            <p:cNvSpPr/>
            <p:nvPr/>
          </p:nvSpPr>
          <p:spPr>
            <a:xfrm>
              <a:off x="2109215" y="40782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4" name="object 3454"/>
            <p:cNvSpPr/>
            <p:nvPr/>
          </p:nvSpPr>
          <p:spPr>
            <a:xfrm>
              <a:off x="2092451" y="4061459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5" name="object 3455"/>
            <p:cNvSpPr/>
            <p:nvPr/>
          </p:nvSpPr>
          <p:spPr>
            <a:xfrm>
              <a:off x="2093975" y="40782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6" name="object 3456"/>
            <p:cNvSpPr/>
            <p:nvPr/>
          </p:nvSpPr>
          <p:spPr>
            <a:xfrm>
              <a:off x="1600199" y="539953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7" name="object 3457"/>
            <p:cNvSpPr/>
            <p:nvPr/>
          </p:nvSpPr>
          <p:spPr>
            <a:xfrm>
              <a:off x="1616963" y="5416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8" name="object 3458"/>
            <p:cNvSpPr/>
            <p:nvPr/>
          </p:nvSpPr>
          <p:spPr>
            <a:xfrm>
              <a:off x="1600199" y="539953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9" name="object 3459"/>
            <p:cNvSpPr/>
            <p:nvPr/>
          </p:nvSpPr>
          <p:spPr>
            <a:xfrm>
              <a:off x="1601723" y="5416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0" name="object 3460"/>
            <p:cNvSpPr/>
            <p:nvPr/>
          </p:nvSpPr>
          <p:spPr>
            <a:xfrm>
              <a:off x="1847087" y="57226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1" name="object 3461"/>
            <p:cNvSpPr/>
            <p:nvPr/>
          </p:nvSpPr>
          <p:spPr>
            <a:xfrm>
              <a:off x="1863851" y="573786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2" name="object 3462"/>
            <p:cNvSpPr/>
            <p:nvPr/>
          </p:nvSpPr>
          <p:spPr>
            <a:xfrm>
              <a:off x="1847087" y="57226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3" name="object 3463"/>
            <p:cNvSpPr/>
            <p:nvPr/>
          </p:nvSpPr>
          <p:spPr>
            <a:xfrm>
              <a:off x="1847087" y="573786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4" name="object 3464"/>
            <p:cNvSpPr/>
            <p:nvPr/>
          </p:nvSpPr>
          <p:spPr>
            <a:xfrm>
              <a:off x="2950463" y="48554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5" name="object 3465"/>
            <p:cNvSpPr/>
            <p:nvPr/>
          </p:nvSpPr>
          <p:spPr>
            <a:xfrm>
              <a:off x="2967227" y="48722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6" name="object 3466"/>
            <p:cNvSpPr/>
            <p:nvPr/>
          </p:nvSpPr>
          <p:spPr>
            <a:xfrm>
              <a:off x="2950463" y="485546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7" name="object 3467"/>
            <p:cNvSpPr/>
            <p:nvPr/>
          </p:nvSpPr>
          <p:spPr>
            <a:xfrm>
              <a:off x="2950463" y="48722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8" name="object 3468"/>
            <p:cNvSpPr/>
            <p:nvPr/>
          </p:nvSpPr>
          <p:spPr>
            <a:xfrm>
              <a:off x="2763011" y="49316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9" name="object 3469"/>
            <p:cNvSpPr/>
            <p:nvPr/>
          </p:nvSpPr>
          <p:spPr>
            <a:xfrm>
              <a:off x="2779775" y="4948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0" name="object 3470"/>
            <p:cNvSpPr/>
            <p:nvPr/>
          </p:nvSpPr>
          <p:spPr>
            <a:xfrm>
              <a:off x="2763011" y="49316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1" name="object 3471"/>
            <p:cNvSpPr/>
            <p:nvPr/>
          </p:nvSpPr>
          <p:spPr>
            <a:xfrm>
              <a:off x="2764536" y="4948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2" name="object 3472"/>
            <p:cNvSpPr/>
            <p:nvPr/>
          </p:nvSpPr>
          <p:spPr>
            <a:xfrm>
              <a:off x="1290821" y="53172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3" name="object 3473"/>
            <p:cNvSpPr/>
            <p:nvPr/>
          </p:nvSpPr>
          <p:spPr>
            <a:xfrm>
              <a:off x="1307585" y="53340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4" name="object 3474"/>
            <p:cNvSpPr/>
            <p:nvPr/>
          </p:nvSpPr>
          <p:spPr>
            <a:xfrm>
              <a:off x="1290821" y="531723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5" name="object 3475"/>
            <p:cNvSpPr/>
            <p:nvPr/>
          </p:nvSpPr>
          <p:spPr>
            <a:xfrm>
              <a:off x="1292345" y="533400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6" name="object 3476"/>
            <p:cNvSpPr/>
            <p:nvPr/>
          </p:nvSpPr>
          <p:spPr>
            <a:xfrm>
              <a:off x="1810511" y="5999988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7" name="object 3477"/>
            <p:cNvSpPr/>
            <p:nvPr/>
          </p:nvSpPr>
          <p:spPr>
            <a:xfrm>
              <a:off x="1827275" y="60167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8" name="object 3478"/>
            <p:cNvSpPr/>
            <p:nvPr/>
          </p:nvSpPr>
          <p:spPr>
            <a:xfrm>
              <a:off x="1810511" y="5999988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9" name="object 3479"/>
            <p:cNvSpPr/>
            <p:nvPr/>
          </p:nvSpPr>
          <p:spPr>
            <a:xfrm>
              <a:off x="1812035" y="60167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0" name="object 3480"/>
            <p:cNvSpPr/>
            <p:nvPr/>
          </p:nvSpPr>
          <p:spPr>
            <a:xfrm>
              <a:off x="2703575" y="5221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1" name="object 3481"/>
            <p:cNvSpPr/>
            <p:nvPr/>
          </p:nvSpPr>
          <p:spPr>
            <a:xfrm>
              <a:off x="2720339" y="52379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2" name="object 3482"/>
            <p:cNvSpPr/>
            <p:nvPr/>
          </p:nvSpPr>
          <p:spPr>
            <a:xfrm>
              <a:off x="2703575" y="52212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3" name="object 3483"/>
            <p:cNvSpPr/>
            <p:nvPr/>
          </p:nvSpPr>
          <p:spPr>
            <a:xfrm>
              <a:off x="2705099" y="52379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4" name="object 3484"/>
            <p:cNvSpPr/>
            <p:nvPr/>
          </p:nvSpPr>
          <p:spPr>
            <a:xfrm>
              <a:off x="3462527" y="470153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5" name="object 3485"/>
            <p:cNvSpPr/>
            <p:nvPr/>
          </p:nvSpPr>
          <p:spPr>
            <a:xfrm>
              <a:off x="3479291" y="47183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6" name="object 3486"/>
            <p:cNvSpPr/>
            <p:nvPr/>
          </p:nvSpPr>
          <p:spPr>
            <a:xfrm>
              <a:off x="3462527" y="470153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7" name="object 3487"/>
            <p:cNvSpPr/>
            <p:nvPr/>
          </p:nvSpPr>
          <p:spPr>
            <a:xfrm>
              <a:off x="3462527" y="47183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8" name="object 3488"/>
            <p:cNvSpPr/>
            <p:nvPr/>
          </p:nvSpPr>
          <p:spPr>
            <a:xfrm>
              <a:off x="3311652" y="59039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9" name="object 3489"/>
            <p:cNvSpPr/>
            <p:nvPr/>
          </p:nvSpPr>
          <p:spPr>
            <a:xfrm>
              <a:off x="3328415" y="59207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0" name="object 3490"/>
            <p:cNvSpPr/>
            <p:nvPr/>
          </p:nvSpPr>
          <p:spPr>
            <a:xfrm>
              <a:off x="3311652" y="590397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1" name="object 3491"/>
            <p:cNvSpPr/>
            <p:nvPr/>
          </p:nvSpPr>
          <p:spPr>
            <a:xfrm>
              <a:off x="3311652" y="59207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2" name="object 3492"/>
            <p:cNvSpPr/>
            <p:nvPr/>
          </p:nvSpPr>
          <p:spPr>
            <a:xfrm>
              <a:off x="2060447" y="460247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3" name="object 3493"/>
            <p:cNvSpPr/>
            <p:nvPr/>
          </p:nvSpPr>
          <p:spPr>
            <a:xfrm>
              <a:off x="2077211" y="46192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4" name="object 3494"/>
            <p:cNvSpPr/>
            <p:nvPr/>
          </p:nvSpPr>
          <p:spPr>
            <a:xfrm>
              <a:off x="2060447" y="460247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5" name="object 3495"/>
            <p:cNvSpPr/>
            <p:nvPr/>
          </p:nvSpPr>
          <p:spPr>
            <a:xfrm>
              <a:off x="2061972" y="46192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6" name="object 3496"/>
            <p:cNvSpPr/>
            <p:nvPr/>
          </p:nvSpPr>
          <p:spPr>
            <a:xfrm>
              <a:off x="2366771" y="42565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7" name="object 3497"/>
            <p:cNvSpPr/>
            <p:nvPr/>
          </p:nvSpPr>
          <p:spPr>
            <a:xfrm>
              <a:off x="2383535" y="4273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8" name="object 3498"/>
            <p:cNvSpPr/>
            <p:nvPr/>
          </p:nvSpPr>
          <p:spPr>
            <a:xfrm>
              <a:off x="2366771" y="42565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9" name="object 3499"/>
            <p:cNvSpPr/>
            <p:nvPr/>
          </p:nvSpPr>
          <p:spPr>
            <a:xfrm>
              <a:off x="2366771" y="4273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0" name="object 3500"/>
            <p:cNvSpPr/>
            <p:nvPr/>
          </p:nvSpPr>
          <p:spPr>
            <a:xfrm>
              <a:off x="3204971" y="420166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1" name="object 3501"/>
            <p:cNvSpPr/>
            <p:nvPr/>
          </p:nvSpPr>
          <p:spPr>
            <a:xfrm>
              <a:off x="3220211" y="42169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2" name="object 3502"/>
            <p:cNvSpPr/>
            <p:nvPr/>
          </p:nvSpPr>
          <p:spPr>
            <a:xfrm>
              <a:off x="3204971" y="4201668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3" name="object 3503"/>
            <p:cNvSpPr/>
            <p:nvPr/>
          </p:nvSpPr>
          <p:spPr>
            <a:xfrm>
              <a:off x="3204971" y="42169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4" name="object 3504"/>
            <p:cNvSpPr/>
            <p:nvPr/>
          </p:nvSpPr>
          <p:spPr>
            <a:xfrm>
              <a:off x="1620011" y="479298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5" name="object 3505"/>
            <p:cNvSpPr/>
            <p:nvPr/>
          </p:nvSpPr>
          <p:spPr>
            <a:xfrm>
              <a:off x="1636775" y="48097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6" name="object 3506"/>
            <p:cNvSpPr/>
            <p:nvPr/>
          </p:nvSpPr>
          <p:spPr>
            <a:xfrm>
              <a:off x="1620011" y="479298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7" name="object 3507"/>
            <p:cNvSpPr/>
            <p:nvPr/>
          </p:nvSpPr>
          <p:spPr>
            <a:xfrm>
              <a:off x="1621535" y="48097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8" name="object 3508"/>
            <p:cNvSpPr/>
            <p:nvPr/>
          </p:nvSpPr>
          <p:spPr>
            <a:xfrm>
              <a:off x="1437125" y="432054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9" name="object 3509"/>
            <p:cNvSpPr/>
            <p:nvPr/>
          </p:nvSpPr>
          <p:spPr>
            <a:xfrm>
              <a:off x="1453889" y="43373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0" name="object 3510"/>
            <p:cNvSpPr/>
            <p:nvPr/>
          </p:nvSpPr>
          <p:spPr>
            <a:xfrm>
              <a:off x="1437125" y="432054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1" name="object 3511"/>
            <p:cNvSpPr/>
            <p:nvPr/>
          </p:nvSpPr>
          <p:spPr>
            <a:xfrm>
              <a:off x="1438649" y="43373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2" name="object 3512"/>
            <p:cNvSpPr/>
            <p:nvPr/>
          </p:nvSpPr>
          <p:spPr>
            <a:xfrm>
              <a:off x="1699259" y="450341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3" name="object 3513"/>
            <p:cNvSpPr/>
            <p:nvPr/>
          </p:nvSpPr>
          <p:spPr>
            <a:xfrm>
              <a:off x="1716023" y="45186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4" name="object 3514"/>
            <p:cNvSpPr/>
            <p:nvPr/>
          </p:nvSpPr>
          <p:spPr>
            <a:xfrm>
              <a:off x="1699259" y="450341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5" name="object 3515"/>
            <p:cNvSpPr/>
            <p:nvPr/>
          </p:nvSpPr>
          <p:spPr>
            <a:xfrm>
              <a:off x="1700783" y="45186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6" name="object 3516"/>
            <p:cNvSpPr/>
            <p:nvPr/>
          </p:nvSpPr>
          <p:spPr>
            <a:xfrm>
              <a:off x="3767327" y="456285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7" name="object 3517"/>
            <p:cNvSpPr/>
            <p:nvPr/>
          </p:nvSpPr>
          <p:spPr>
            <a:xfrm>
              <a:off x="3784091" y="4579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8" name="object 3518"/>
            <p:cNvSpPr/>
            <p:nvPr/>
          </p:nvSpPr>
          <p:spPr>
            <a:xfrm>
              <a:off x="3767327" y="456285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9" name="object 3519"/>
            <p:cNvSpPr/>
            <p:nvPr/>
          </p:nvSpPr>
          <p:spPr>
            <a:xfrm>
              <a:off x="3768851" y="4579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0" name="object 3520"/>
            <p:cNvSpPr/>
            <p:nvPr/>
          </p:nvSpPr>
          <p:spPr>
            <a:xfrm>
              <a:off x="2532887" y="400659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1" name="object 3521"/>
            <p:cNvSpPr/>
            <p:nvPr/>
          </p:nvSpPr>
          <p:spPr>
            <a:xfrm>
              <a:off x="2549651" y="402336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2" name="object 3522"/>
            <p:cNvSpPr/>
            <p:nvPr/>
          </p:nvSpPr>
          <p:spPr>
            <a:xfrm>
              <a:off x="2532887" y="4006595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3" name="object 3523"/>
            <p:cNvSpPr/>
            <p:nvPr/>
          </p:nvSpPr>
          <p:spPr>
            <a:xfrm>
              <a:off x="2534411" y="402336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4" name="object 3524"/>
            <p:cNvSpPr/>
            <p:nvPr/>
          </p:nvSpPr>
          <p:spPr>
            <a:xfrm>
              <a:off x="2883408" y="575767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5" name="object 3525"/>
            <p:cNvSpPr/>
            <p:nvPr/>
          </p:nvSpPr>
          <p:spPr>
            <a:xfrm>
              <a:off x="2898647" y="57744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6" name="object 3526"/>
            <p:cNvSpPr/>
            <p:nvPr/>
          </p:nvSpPr>
          <p:spPr>
            <a:xfrm>
              <a:off x="2883408" y="575767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7" name="object 3527"/>
            <p:cNvSpPr/>
            <p:nvPr/>
          </p:nvSpPr>
          <p:spPr>
            <a:xfrm>
              <a:off x="2883408" y="57744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8" name="object 3528"/>
            <p:cNvSpPr/>
            <p:nvPr/>
          </p:nvSpPr>
          <p:spPr>
            <a:xfrm>
              <a:off x="2906267" y="408584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9" name="object 3529"/>
            <p:cNvSpPr/>
            <p:nvPr/>
          </p:nvSpPr>
          <p:spPr>
            <a:xfrm>
              <a:off x="2923031" y="41026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0" name="object 3530"/>
            <p:cNvSpPr/>
            <p:nvPr/>
          </p:nvSpPr>
          <p:spPr>
            <a:xfrm>
              <a:off x="2906267" y="408584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1" name="object 3531"/>
            <p:cNvSpPr/>
            <p:nvPr/>
          </p:nvSpPr>
          <p:spPr>
            <a:xfrm>
              <a:off x="2907791" y="41026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2" name="object 3532"/>
            <p:cNvSpPr/>
            <p:nvPr/>
          </p:nvSpPr>
          <p:spPr>
            <a:xfrm>
              <a:off x="2740152" y="404164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3" name="object 3533"/>
            <p:cNvSpPr/>
            <p:nvPr/>
          </p:nvSpPr>
          <p:spPr>
            <a:xfrm>
              <a:off x="2756915" y="40584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4" name="object 3534"/>
            <p:cNvSpPr/>
            <p:nvPr/>
          </p:nvSpPr>
          <p:spPr>
            <a:xfrm>
              <a:off x="2740152" y="4041647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5" name="object 3535"/>
            <p:cNvSpPr/>
            <p:nvPr/>
          </p:nvSpPr>
          <p:spPr>
            <a:xfrm>
              <a:off x="2740152" y="40584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6" name="object 3536"/>
            <p:cNvSpPr/>
            <p:nvPr/>
          </p:nvSpPr>
          <p:spPr>
            <a:xfrm>
              <a:off x="1187189" y="450646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7" name="object 3537"/>
            <p:cNvSpPr/>
            <p:nvPr/>
          </p:nvSpPr>
          <p:spPr>
            <a:xfrm>
              <a:off x="1203953" y="45232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8" name="object 3538"/>
            <p:cNvSpPr/>
            <p:nvPr/>
          </p:nvSpPr>
          <p:spPr>
            <a:xfrm>
              <a:off x="1187189" y="450646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9" name="object 3539"/>
            <p:cNvSpPr/>
            <p:nvPr/>
          </p:nvSpPr>
          <p:spPr>
            <a:xfrm>
              <a:off x="1188713" y="452323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0" name="object 3540"/>
            <p:cNvSpPr/>
            <p:nvPr/>
          </p:nvSpPr>
          <p:spPr>
            <a:xfrm>
              <a:off x="2307335" y="53248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1" name="object 3541"/>
            <p:cNvSpPr/>
            <p:nvPr/>
          </p:nvSpPr>
          <p:spPr>
            <a:xfrm>
              <a:off x="2324100" y="5341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2" name="object 3542"/>
            <p:cNvSpPr/>
            <p:nvPr/>
          </p:nvSpPr>
          <p:spPr>
            <a:xfrm>
              <a:off x="2307335" y="532485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3" name="object 3543"/>
            <p:cNvSpPr/>
            <p:nvPr/>
          </p:nvSpPr>
          <p:spPr>
            <a:xfrm>
              <a:off x="2307335" y="53416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4" name="object 3544"/>
            <p:cNvSpPr/>
            <p:nvPr/>
          </p:nvSpPr>
          <p:spPr>
            <a:xfrm>
              <a:off x="1993391" y="455828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5" name="object 3545"/>
            <p:cNvSpPr/>
            <p:nvPr/>
          </p:nvSpPr>
          <p:spPr>
            <a:xfrm>
              <a:off x="2010155" y="45750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6" name="object 3546"/>
            <p:cNvSpPr/>
            <p:nvPr/>
          </p:nvSpPr>
          <p:spPr>
            <a:xfrm>
              <a:off x="1993391" y="455828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7" name="object 3547"/>
            <p:cNvSpPr/>
            <p:nvPr/>
          </p:nvSpPr>
          <p:spPr>
            <a:xfrm>
              <a:off x="1994915" y="45750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8" name="object 3548"/>
            <p:cNvSpPr/>
            <p:nvPr/>
          </p:nvSpPr>
          <p:spPr>
            <a:xfrm>
              <a:off x="2715767" y="577291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9" name="object 3549"/>
            <p:cNvSpPr/>
            <p:nvPr/>
          </p:nvSpPr>
          <p:spPr>
            <a:xfrm>
              <a:off x="2732531" y="57896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0" name="object 3550"/>
            <p:cNvSpPr/>
            <p:nvPr/>
          </p:nvSpPr>
          <p:spPr>
            <a:xfrm>
              <a:off x="2715767" y="577291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1" name="object 3551"/>
            <p:cNvSpPr/>
            <p:nvPr/>
          </p:nvSpPr>
          <p:spPr>
            <a:xfrm>
              <a:off x="2717291" y="57896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2" name="object 3552"/>
            <p:cNvSpPr/>
            <p:nvPr/>
          </p:nvSpPr>
          <p:spPr>
            <a:xfrm>
              <a:off x="2735580" y="40020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3" name="object 3553"/>
            <p:cNvSpPr/>
            <p:nvPr/>
          </p:nvSpPr>
          <p:spPr>
            <a:xfrm>
              <a:off x="2752343" y="40187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4" name="object 3554"/>
            <p:cNvSpPr/>
            <p:nvPr/>
          </p:nvSpPr>
          <p:spPr>
            <a:xfrm>
              <a:off x="2735580" y="400202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5" name="object 3555"/>
            <p:cNvSpPr/>
            <p:nvPr/>
          </p:nvSpPr>
          <p:spPr>
            <a:xfrm>
              <a:off x="2737103" y="40187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6" name="object 3556"/>
            <p:cNvSpPr/>
            <p:nvPr/>
          </p:nvSpPr>
          <p:spPr>
            <a:xfrm>
              <a:off x="1862327" y="566623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7" name="object 3557"/>
            <p:cNvSpPr/>
            <p:nvPr/>
          </p:nvSpPr>
          <p:spPr>
            <a:xfrm>
              <a:off x="1879091" y="56829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8" name="object 3558"/>
            <p:cNvSpPr/>
            <p:nvPr/>
          </p:nvSpPr>
          <p:spPr>
            <a:xfrm>
              <a:off x="1862327" y="5666232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9" name="object 3559"/>
            <p:cNvSpPr/>
            <p:nvPr/>
          </p:nvSpPr>
          <p:spPr>
            <a:xfrm>
              <a:off x="1863851" y="56829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0" name="object 3560"/>
            <p:cNvSpPr/>
            <p:nvPr/>
          </p:nvSpPr>
          <p:spPr>
            <a:xfrm>
              <a:off x="3378708" y="479298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1" name="object 3561"/>
            <p:cNvSpPr/>
            <p:nvPr/>
          </p:nvSpPr>
          <p:spPr>
            <a:xfrm>
              <a:off x="3395471" y="48097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2" name="object 3562"/>
            <p:cNvSpPr/>
            <p:nvPr/>
          </p:nvSpPr>
          <p:spPr>
            <a:xfrm>
              <a:off x="3378708" y="4792980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3" name="object 3563"/>
            <p:cNvSpPr/>
            <p:nvPr/>
          </p:nvSpPr>
          <p:spPr>
            <a:xfrm>
              <a:off x="3380231" y="48097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4" name="object 3564"/>
            <p:cNvSpPr/>
            <p:nvPr/>
          </p:nvSpPr>
          <p:spPr>
            <a:xfrm>
              <a:off x="1488941" y="613867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5" name="object 3565"/>
            <p:cNvSpPr/>
            <p:nvPr/>
          </p:nvSpPr>
          <p:spPr>
            <a:xfrm>
              <a:off x="1505705" y="61554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6" name="object 3566"/>
            <p:cNvSpPr/>
            <p:nvPr/>
          </p:nvSpPr>
          <p:spPr>
            <a:xfrm>
              <a:off x="1488941" y="613867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7" name="object 3567"/>
            <p:cNvSpPr/>
            <p:nvPr/>
          </p:nvSpPr>
          <p:spPr>
            <a:xfrm>
              <a:off x="1490465" y="61554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8" name="object 3568"/>
            <p:cNvSpPr/>
            <p:nvPr/>
          </p:nvSpPr>
          <p:spPr>
            <a:xfrm>
              <a:off x="1013453" y="4375404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9" name="object 3569"/>
            <p:cNvSpPr/>
            <p:nvPr/>
          </p:nvSpPr>
          <p:spPr>
            <a:xfrm>
              <a:off x="1030217" y="43921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0" name="object 3570"/>
            <p:cNvSpPr/>
            <p:nvPr/>
          </p:nvSpPr>
          <p:spPr>
            <a:xfrm>
              <a:off x="1013453" y="4375404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1" name="object 3571"/>
            <p:cNvSpPr/>
            <p:nvPr/>
          </p:nvSpPr>
          <p:spPr>
            <a:xfrm>
              <a:off x="1013453" y="43921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2" name="object 3572"/>
            <p:cNvSpPr/>
            <p:nvPr/>
          </p:nvSpPr>
          <p:spPr>
            <a:xfrm>
              <a:off x="1612391" y="550011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3" name="object 3573"/>
            <p:cNvSpPr/>
            <p:nvPr/>
          </p:nvSpPr>
          <p:spPr>
            <a:xfrm>
              <a:off x="1629155" y="55168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4" name="object 3574"/>
            <p:cNvSpPr/>
            <p:nvPr/>
          </p:nvSpPr>
          <p:spPr>
            <a:xfrm>
              <a:off x="1612391" y="550011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5" name="object 3575"/>
            <p:cNvSpPr/>
            <p:nvPr/>
          </p:nvSpPr>
          <p:spPr>
            <a:xfrm>
              <a:off x="1613915" y="55168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6" name="object 3576"/>
            <p:cNvSpPr/>
            <p:nvPr/>
          </p:nvSpPr>
          <p:spPr>
            <a:xfrm>
              <a:off x="2513075" y="53721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7" name="object 3577"/>
            <p:cNvSpPr/>
            <p:nvPr/>
          </p:nvSpPr>
          <p:spPr>
            <a:xfrm>
              <a:off x="2529839" y="5388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8" name="object 3578"/>
            <p:cNvSpPr/>
            <p:nvPr/>
          </p:nvSpPr>
          <p:spPr>
            <a:xfrm>
              <a:off x="2513075" y="537210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9" name="object 3579"/>
            <p:cNvSpPr/>
            <p:nvPr/>
          </p:nvSpPr>
          <p:spPr>
            <a:xfrm>
              <a:off x="2514599" y="53888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0" name="object 3580"/>
            <p:cNvSpPr/>
            <p:nvPr/>
          </p:nvSpPr>
          <p:spPr>
            <a:xfrm>
              <a:off x="1969007" y="584911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1" name="object 3581"/>
            <p:cNvSpPr/>
            <p:nvPr/>
          </p:nvSpPr>
          <p:spPr>
            <a:xfrm>
              <a:off x="1985772" y="58658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2" name="object 3582"/>
            <p:cNvSpPr/>
            <p:nvPr/>
          </p:nvSpPr>
          <p:spPr>
            <a:xfrm>
              <a:off x="1969007" y="584911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3" name="object 3583"/>
            <p:cNvSpPr/>
            <p:nvPr/>
          </p:nvSpPr>
          <p:spPr>
            <a:xfrm>
              <a:off x="1970531" y="58658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4" name="object 3584"/>
            <p:cNvSpPr/>
            <p:nvPr/>
          </p:nvSpPr>
          <p:spPr>
            <a:xfrm>
              <a:off x="1469129" y="515873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5" name="object 3585"/>
            <p:cNvSpPr/>
            <p:nvPr/>
          </p:nvSpPr>
          <p:spPr>
            <a:xfrm>
              <a:off x="1485893" y="51739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6" name="object 3586"/>
            <p:cNvSpPr/>
            <p:nvPr/>
          </p:nvSpPr>
          <p:spPr>
            <a:xfrm>
              <a:off x="1469129" y="515873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7" name="object 3587"/>
            <p:cNvSpPr/>
            <p:nvPr/>
          </p:nvSpPr>
          <p:spPr>
            <a:xfrm>
              <a:off x="1470653" y="51739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8" name="object 3588"/>
            <p:cNvSpPr/>
            <p:nvPr/>
          </p:nvSpPr>
          <p:spPr>
            <a:xfrm>
              <a:off x="2732531" y="421690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9" name="object 3589"/>
            <p:cNvSpPr/>
            <p:nvPr/>
          </p:nvSpPr>
          <p:spPr>
            <a:xfrm>
              <a:off x="2747771" y="423367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0" name="object 3590"/>
            <p:cNvSpPr/>
            <p:nvPr/>
          </p:nvSpPr>
          <p:spPr>
            <a:xfrm>
              <a:off x="2732531" y="421690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1" name="object 3591"/>
            <p:cNvSpPr/>
            <p:nvPr/>
          </p:nvSpPr>
          <p:spPr>
            <a:xfrm>
              <a:off x="2732531" y="423367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2" name="object 3592"/>
            <p:cNvSpPr/>
            <p:nvPr/>
          </p:nvSpPr>
          <p:spPr>
            <a:xfrm>
              <a:off x="1807463" y="409041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3" name="object 3593"/>
            <p:cNvSpPr/>
            <p:nvPr/>
          </p:nvSpPr>
          <p:spPr>
            <a:xfrm>
              <a:off x="1824227" y="41056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4" name="object 3594"/>
            <p:cNvSpPr/>
            <p:nvPr/>
          </p:nvSpPr>
          <p:spPr>
            <a:xfrm>
              <a:off x="1807463" y="409041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5" name="object 3595"/>
            <p:cNvSpPr/>
            <p:nvPr/>
          </p:nvSpPr>
          <p:spPr>
            <a:xfrm>
              <a:off x="1807463" y="41056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6" name="object 3596"/>
            <p:cNvSpPr/>
            <p:nvPr/>
          </p:nvSpPr>
          <p:spPr>
            <a:xfrm>
              <a:off x="1854708" y="520903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7" name="object 3597"/>
            <p:cNvSpPr/>
            <p:nvPr/>
          </p:nvSpPr>
          <p:spPr>
            <a:xfrm>
              <a:off x="1871472" y="52257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8" name="object 3598"/>
            <p:cNvSpPr/>
            <p:nvPr/>
          </p:nvSpPr>
          <p:spPr>
            <a:xfrm>
              <a:off x="1854708" y="5209031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9" name="object 3599"/>
            <p:cNvSpPr/>
            <p:nvPr/>
          </p:nvSpPr>
          <p:spPr>
            <a:xfrm>
              <a:off x="1854708" y="52257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0" name="object 3600"/>
            <p:cNvSpPr/>
            <p:nvPr/>
          </p:nvSpPr>
          <p:spPr>
            <a:xfrm>
              <a:off x="2418587" y="556260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1" name="object 3601"/>
            <p:cNvSpPr/>
            <p:nvPr/>
          </p:nvSpPr>
          <p:spPr>
            <a:xfrm>
              <a:off x="2435351" y="55793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2" name="object 3602"/>
            <p:cNvSpPr/>
            <p:nvPr/>
          </p:nvSpPr>
          <p:spPr>
            <a:xfrm>
              <a:off x="2418587" y="5562600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3" name="object 3603"/>
            <p:cNvSpPr/>
            <p:nvPr/>
          </p:nvSpPr>
          <p:spPr>
            <a:xfrm>
              <a:off x="2418587" y="557936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4" name="object 3604"/>
            <p:cNvSpPr/>
            <p:nvPr/>
          </p:nvSpPr>
          <p:spPr>
            <a:xfrm>
              <a:off x="2497835" y="45506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5" name="object 3605"/>
            <p:cNvSpPr/>
            <p:nvPr/>
          </p:nvSpPr>
          <p:spPr>
            <a:xfrm>
              <a:off x="2514599" y="4567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6" name="object 3606"/>
            <p:cNvSpPr/>
            <p:nvPr/>
          </p:nvSpPr>
          <p:spPr>
            <a:xfrm>
              <a:off x="2497835" y="455066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7" name="object 3607"/>
            <p:cNvSpPr/>
            <p:nvPr/>
          </p:nvSpPr>
          <p:spPr>
            <a:xfrm>
              <a:off x="2497835" y="4567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8" name="object 3608"/>
            <p:cNvSpPr/>
            <p:nvPr/>
          </p:nvSpPr>
          <p:spPr>
            <a:xfrm>
              <a:off x="1040885" y="461467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9" name="object 3609"/>
            <p:cNvSpPr/>
            <p:nvPr/>
          </p:nvSpPr>
          <p:spPr>
            <a:xfrm>
              <a:off x="1057649" y="46299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0" name="object 3610"/>
            <p:cNvSpPr/>
            <p:nvPr/>
          </p:nvSpPr>
          <p:spPr>
            <a:xfrm>
              <a:off x="1040885" y="461467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1" name="object 3611"/>
            <p:cNvSpPr/>
            <p:nvPr/>
          </p:nvSpPr>
          <p:spPr>
            <a:xfrm>
              <a:off x="1040885" y="462991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2" name="object 3612"/>
            <p:cNvSpPr/>
            <p:nvPr/>
          </p:nvSpPr>
          <p:spPr>
            <a:xfrm>
              <a:off x="1335017" y="437997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3" name="object 3613"/>
            <p:cNvSpPr/>
            <p:nvPr/>
          </p:nvSpPr>
          <p:spPr>
            <a:xfrm>
              <a:off x="1351781" y="439674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4" name="object 3614"/>
            <p:cNvSpPr/>
            <p:nvPr/>
          </p:nvSpPr>
          <p:spPr>
            <a:xfrm>
              <a:off x="1335017" y="437997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5" name="object 3615"/>
            <p:cNvSpPr/>
            <p:nvPr/>
          </p:nvSpPr>
          <p:spPr>
            <a:xfrm>
              <a:off x="1335017" y="439674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6" name="object 3616"/>
            <p:cNvSpPr/>
            <p:nvPr/>
          </p:nvSpPr>
          <p:spPr>
            <a:xfrm>
              <a:off x="1394453" y="52776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7" name="object 3617"/>
            <p:cNvSpPr/>
            <p:nvPr/>
          </p:nvSpPr>
          <p:spPr>
            <a:xfrm>
              <a:off x="1411217" y="52943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8" name="object 3618"/>
            <p:cNvSpPr/>
            <p:nvPr/>
          </p:nvSpPr>
          <p:spPr>
            <a:xfrm>
              <a:off x="1394453" y="527761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9" name="object 3619"/>
            <p:cNvSpPr/>
            <p:nvPr/>
          </p:nvSpPr>
          <p:spPr>
            <a:xfrm>
              <a:off x="1394453" y="52943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0" name="object 3620"/>
            <p:cNvSpPr/>
            <p:nvPr/>
          </p:nvSpPr>
          <p:spPr>
            <a:xfrm>
              <a:off x="3160775" y="614324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1" name="object 3621"/>
            <p:cNvSpPr/>
            <p:nvPr/>
          </p:nvSpPr>
          <p:spPr>
            <a:xfrm>
              <a:off x="3177539" y="61600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2" name="object 3622"/>
            <p:cNvSpPr/>
            <p:nvPr/>
          </p:nvSpPr>
          <p:spPr>
            <a:xfrm>
              <a:off x="3160775" y="614324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3" name="object 3623"/>
            <p:cNvSpPr/>
            <p:nvPr/>
          </p:nvSpPr>
          <p:spPr>
            <a:xfrm>
              <a:off x="3160775" y="616000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4" name="object 3624"/>
            <p:cNvSpPr/>
            <p:nvPr/>
          </p:nvSpPr>
          <p:spPr>
            <a:xfrm>
              <a:off x="1584959" y="39547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5" name="object 3625"/>
            <p:cNvSpPr/>
            <p:nvPr/>
          </p:nvSpPr>
          <p:spPr>
            <a:xfrm>
              <a:off x="1601723" y="39715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6" name="object 3626"/>
            <p:cNvSpPr/>
            <p:nvPr/>
          </p:nvSpPr>
          <p:spPr>
            <a:xfrm>
              <a:off x="1584959" y="39547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7" name="object 3627"/>
            <p:cNvSpPr/>
            <p:nvPr/>
          </p:nvSpPr>
          <p:spPr>
            <a:xfrm>
              <a:off x="1584959" y="39715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8" name="object 3628"/>
            <p:cNvSpPr/>
            <p:nvPr/>
          </p:nvSpPr>
          <p:spPr>
            <a:xfrm>
              <a:off x="2426207" y="50947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9" name="object 3629"/>
            <p:cNvSpPr/>
            <p:nvPr/>
          </p:nvSpPr>
          <p:spPr>
            <a:xfrm>
              <a:off x="2442971" y="51114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0" name="object 3630"/>
            <p:cNvSpPr/>
            <p:nvPr/>
          </p:nvSpPr>
          <p:spPr>
            <a:xfrm>
              <a:off x="2426207" y="509473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1" name="object 3631"/>
            <p:cNvSpPr/>
            <p:nvPr/>
          </p:nvSpPr>
          <p:spPr>
            <a:xfrm>
              <a:off x="2427731" y="51114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2" name="object 3632"/>
            <p:cNvSpPr/>
            <p:nvPr/>
          </p:nvSpPr>
          <p:spPr>
            <a:xfrm>
              <a:off x="1659635" y="413003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3" name="object 3633"/>
            <p:cNvSpPr/>
            <p:nvPr/>
          </p:nvSpPr>
          <p:spPr>
            <a:xfrm>
              <a:off x="1676399" y="41468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4" name="object 3634"/>
            <p:cNvSpPr/>
            <p:nvPr/>
          </p:nvSpPr>
          <p:spPr>
            <a:xfrm>
              <a:off x="1659635" y="4130039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5" name="object 3635"/>
            <p:cNvSpPr/>
            <p:nvPr/>
          </p:nvSpPr>
          <p:spPr>
            <a:xfrm>
              <a:off x="1661159" y="41468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6" name="object 3636"/>
            <p:cNvSpPr/>
            <p:nvPr/>
          </p:nvSpPr>
          <p:spPr>
            <a:xfrm>
              <a:off x="2874263" y="417271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7" name="object 3637"/>
            <p:cNvSpPr/>
            <p:nvPr/>
          </p:nvSpPr>
          <p:spPr>
            <a:xfrm>
              <a:off x="2891027" y="41894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8" name="object 3638"/>
            <p:cNvSpPr/>
            <p:nvPr/>
          </p:nvSpPr>
          <p:spPr>
            <a:xfrm>
              <a:off x="2874263" y="4172711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9" name="object 3639"/>
            <p:cNvSpPr/>
            <p:nvPr/>
          </p:nvSpPr>
          <p:spPr>
            <a:xfrm>
              <a:off x="2875787" y="41894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0" name="object 3640"/>
            <p:cNvSpPr/>
            <p:nvPr/>
          </p:nvSpPr>
          <p:spPr>
            <a:xfrm>
              <a:off x="2819399" y="418490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1" name="object 3641"/>
            <p:cNvSpPr/>
            <p:nvPr/>
          </p:nvSpPr>
          <p:spPr>
            <a:xfrm>
              <a:off x="2836163" y="42016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2" name="object 3642"/>
            <p:cNvSpPr/>
            <p:nvPr/>
          </p:nvSpPr>
          <p:spPr>
            <a:xfrm>
              <a:off x="2819399" y="418490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3" name="object 3643"/>
            <p:cNvSpPr/>
            <p:nvPr/>
          </p:nvSpPr>
          <p:spPr>
            <a:xfrm>
              <a:off x="2819399" y="420166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4" name="object 3644"/>
            <p:cNvSpPr/>
            <p:nvPr/>
          </p:nvSpPr>
          <p:spPr>
            <a:xfrm>
              <a:off x="3406139" y="531266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5" name="object 3645"/>
            <p:cNvSpPr/>
            <p:nvPr/>
          </p:nvSpPr>
          <p:spPr>
            <a:xfrm>
              <a:off x="3422903" y="5329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6" name="object 3646"/>
            <p:cNvSpPr/>
            <p:nvPr/>
          </p:nvSpPr>
          <p:spPr>
            <a:xfrm>
              <a:off x="3406139" y="531266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7" name="object 3647"/>
            <p:cNvSpPr/>
            <p:nvPr/>
          </p:nvSpPr>
          <p:spPr>
            <a:xfrm>
              <a:off x="3407663" y="53294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8" name="object 3648"/>
            <p:cNvSpPr/>
            <p:nvPr/>
          </p:nvSpPr>
          <p:spPr>
            <a:xfrm>
              <a:off x="3474719" y="532028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9" name="object 3649"/>
            <p:cNvSpPr/>
            <p:nvPr/>
          </p:nvSpPr>
          <p:spPr>
            <a:xfrm>
              <a:off x="3491483" y="53370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0" name="object 3650"/>
            <p:cNvSpPr/>
            <p:nvPr/>
          </p:nvSpPr>
          <p:spPr>
            <a:xfrm>
              <a:off x="3474719" y="532028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1" name="object 3651"/>
            <p:cNvSpPr/>
            <p:nvPr/>
          </p:nvSpPr>
          <p:spPr>
            <a:xfrm>
              <a:off x="3474719" y="53370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2" name="object 3652"/>
            <p:cNvSpPr/>
            <p:nvPr/>
          </p:nvSpPr>
          <p:spPr>
            <a:xfrm>
              <a:off x="3685031" y="476097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3" name="object 3653"/>
            <p:cNvSpPr/>
            <p:nvPr/>
          </p:nvSpPr>
          <p:spPr>
            <a:xfrm>
              <a:off x="3701795" y="47777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4" name="object 3654"/>
            <p:cNvSpPr/>
            <p:nvPr/>
          </p:nvSpPr>
          <p:spPr>
            <a:xfrm>
              <a:off x="3685031" y="476097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5" name="object 3655"/>
            <p:cNvSpPr/>
            <p:nvPr/>
          </p:nvSpPr>
          <p:spPr>
            <a:xfrm>
              <a:off x="3685031" y="477773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6" name="object 3656"/>
            <p:cNvSpPr/>
            <p:nvPr/>
          </p:nvSpPr>
          <p:spPr>
            <a:xfrm>
              <a:off x="3291839" y="464972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7" name="object 3657"/>
            <p:cNvSpPr/>
            <p:nvPr/>
          </p:nvSpPr>
          <p:spPr>
            <a:xfrm>
              <a:off x="3308603" y="46664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8" name="object 3658"/>
            <p:cNvSpPr/>
            <p:nvPr/>
          </p:nvSpPr>
          <p:spPr>
            <a:xfrm>
              <a:off x="3291839" y="464972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9" name="object 3659"/>
            <p:cNvSpPr/>
            <p:nvPr/>
          </p:nvSpPr>
          <p:spPr>
            <a:xfrm>
              <a:off x="3291839" y="46664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0" name="object 3660"/>
            <p:cNvSpPr/>
            <p:nvPr/>
          </p:nvSpPr>
          <p:spPr>
            <a:xfrm>
              <a:off x="1216145" y="551078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1" name="object 3661"/>
            <p:cNvSpPr/>
            <p:nvPr/>
          </p:nvSpPr>
          <p:spPr>
            <a:xfrm>
              <a:off x="1231385" y="55275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2" name="object 3662"/>
            <p:cNvSpPr/>
            <p:nvPr/>
          </p:nvSpPr>
          <p:spPr>
            <a:xfrm>
              <a:off x="1216145" y="5510783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40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3" name="object 3663"/>
            <p:cNvSpPr/>
            <p:nvPr/>
          </p:nvSpPr>
          <p:spPr>
            <a:xfrm>
              <a:off x="1216145" y="55275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4" name="object 3664"/>
            <p:cNvSpPr/>
            <p:nvPr/>
          </p:nvSpPr>
          <p:spPr>
            <a:xfrm>
              <a:off x="1850136" y="59603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5" name="object 3665"/>
            <p:cNvSpPr/>
            <p:nvPr/>
          </p:nvSpPr>
          <p:spPr>
            <a:xfrm>
              <a:off x="1866900" y="59771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6" name="object 3666"/>
            <p:cNvSpPr/>
            <p:nvPr/>
          </p:nvSpPr>
          <p:spPr>
            <a:xfrm>
              <a:off x="1850136" y="59603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7" name="object 3667"/>
            <p:cNvSpPr/>
            <p:nvPr/>
          </p:nvSpPr>
          <p:spPr>
            <a:xfrm>
              <a:off x="1851659" y="59771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8" name="object 3668"/>
            <p:cNvSpPr/>
            <p:nvPr/>
          </p:nvSpPr>
          <p:spPr>
            <a:xfrm>
              <a:off x="1298441" y="61508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9" name="object 3669"/>
            <p:cNvSpPr/>
            <p:nvPr/>
          </p:nvSpPr>
          <p:spPr>
            <a:xfrm>
              <a:off x="1315205" y="61676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0" name="object 3670"/>
            <p:cNvSpPr/>
            <p:nvPr/>
          </p:nvSpPr>
          <p:spPr>
            <a:xfrm>
              <a:off x="1298441" y="615086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1" name="object 3671"/>
            <p:cNvSpPr/>
            <p:nvPr/>
          </p:nvSpPr>
          <p:spPr>
            <a:xfrm>
              <a:off x="1299965" y="616762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2" name="object 3672"/>
            <p:cNvSpPr/>
            <p:nvPr/>
          </p:nvSpPr>
          <p:spPr>
            <a:xfrm>
              <a:off x="2990087" y="585368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3" name="object 3673"/>
            <p:cNvSpPr/>
            <p:nvPr/>
          </p:nvSpPr>
          <p:spPr>
            <a:xfrm>
              <a:off x="3006852" y="58689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4" name="object 3674"/>
            <p:cNvSpPr/>
            <p:nvPr/>
          </p:nvSpPr>
          <p:spPr>
            <a:xfrm>
              <a:off x="2990087" y="585368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5" name="object 3675"/>
            <p:cNvSpPr/>
            <p:nvPr/>
          </p:nvSpPr>
          <p:spPr>
            <a:xfrm>
              <a:off x="2990087" y="58689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6" name="object 3676"/>
            <p:cNvSpPr/>
            <p:nvPr/>
          </p:nvSpPr>
          <p:spPr>
            <a:xfrm>
              <a:off x="2282951" y="542391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7" name="object 3677"/>
            <p:cNvSpPr/>
            <p:nvPr/>
          </p:nvSpPr>
          <p:spPr>
            <a:xfrm>
              <a:off x="2299715" y="54406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8" name="object 3678"/>
            <p:cNvSpPr/>
            <p:nvPr/>
          </p:nvSpPr>
          <p:spPr>
            <a:xfrm>
              <a:off x="2282951" y="5423915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9" name="object 3679"/>
            <p:cNvSpPr/>
            <p:nvPr/>
          </p:nvSpPr>
          <p:spPr>
            <a:xfrm>
              <a:off x="2284475" y="54406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0" name="object 3680"/>
            <p:cNvSpPr/>
            <p:nvPr/>
          </p:nvSpPr>
          <p:spPr>
            <a:xfrm>
              <a:off x="1988819" y="612343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1" name="object 3681"/>
            <p:cNvSpPr/>
            <p:nvPr/>
          </p:nvSpPr>
          <p:spPr>
            <a:xfrm>
              <a:off x="2005583" y="61401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2" name="object 3682"/>
            <p:cNvSpPr/>
            <p:nvPr/>
          </p:nvSpPr>
          <p:spPr>
            <a:xfrm>
              <a:off x="1988819" y="6123431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3" name="object 3683"/>
            <p:cNvSpPr/>
            <p:nvPr/>
          </p:nvSpPr>
          <p:spPr>
            <a:xfrm>
              <a:off x="1990343" y="61401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4" name="object 3684"/>
            <p:cNvSpPr/>
            <p:nvPr/>
          </p:nvSpPr>
          <p:spPr>
            <a:xfrm>
              <a:off x="3284219" y="44866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0" y="0"/>
                  </a:moveTo>
                  <a:lnTo>
                    <a:pt x="15239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5" name="object 3685"/>
            <p:cNvSpPr/>
            <p:nvPr/>
          </p:nvSpPr>
          <p:spPr>
            <a:xfrm>
              <a:off x="3300983" y="45034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6" name="object 3686"/>
            <p:cNvSpPr/>
            <p:nvPr/>
          </p:nvSpPr>
          <p:spPr>
            <a:xfrm>
              <a:off x="3284219" y="4486655"/>
              <a:ext cx="15240" cy="17145"/>
            </a:xfrm>
            <a:custGeom>
              <a:avLst/>
              <a:gdLst/>
              <a:ahLst/>
              <a:cxnLst/>
              <a:rect l="l" t="t" r="r" b="b"/>
              <a:pathLst>
                <a:path w="15239" h="17145">
                  <a:moveTo>
                    <a:pt x="15239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7" name="object 3687"/>
            <p:cNvSpPr/>
            <p:nvPr/>
          </p:nvSpPr>
          <p:spPr>
            <a:xfrm>
              <a:off x="3284219" y="45034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8" name="object 3688"/>
            <p:cNvSpPr/>
            <p:nvPr/>
          </p:nvSpPr>
          <p:spPr>
            <a:xfrm>
              <a:off x="1159757" y="516178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0" y="0"/>
                  </a:moveTo>
                  <a:lnTo>
                    <a:pt x="16763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9" name="object 3689"/>
            <p:cNvSpPr/>
            <p:nvPr/>
          </p:nvSpPr>
          <p:spPr>
            <a:xfrm>
              <a:off x="1176521" y="51785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0" name="object 3690"/>
            <p:cNvSpPr/>
            <p:nvPr/>
          </p:nvSpPr>
          <p:spPr>
            <a:xfrm>
              <a:off x="1159757" y="516178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5">
                  <a:moveTo>
                    <a:pt x="16763" y="0"/>
                  </a:moveTo>
                  <a:lnTo>
                    <a:pt x="0" y="16763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1" name="object 3691"/>
            <p:cNvSpPr/>
            <p:nvPr/>
          </p:nvSpPr>
          <p:spPr>
            <a:xfrm>
              <a:off x="1161281" y="517855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2" name="object 3692"/>
            <p:cNvSpPr/>
            <p:nvPr/>
          </p:nvSpPr>
          <p:spPr>
            <a:xfrm>
              <a:off x="1533143" y="52532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0" y="0"/>
                  </a:moveTo>
                  <a:lnTo>
                    <a:pt x="15239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3" name="object 3693"/>
            <p:cNvSpPr/>
            <p:nvPr/>
          </p:nvSpPr>
          <p:spPr>
            <a:xfrm>
              <a:off x="1549907" y="52699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4" name="object 3694"/>
            <p:cNvSpPr/>
            <p:nvPr/>
          </p:nvSpPr>
          <p:spPr>
            <a:xfrm>
              <a:off x="1533143" y="525322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5239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5" name="object 3695"/>
            <p:cNvSpPr/>
            <p:nvPr/>
          </p:nvSpPr>
          <p:spPr>
            <a:xfrm>
              <a:off x="1533143" y="52699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6" name="object 3696"/>
            <p:cNvSpPr/>
            <p:nvPr/>
          </p:nvSpPr>
          <p:spPr>
            <a:xfrm>
              <a:off x="1790699" y="59847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0" y="0"/>
                  </a:moveTo>
                  <a:lnTo>
                    <a:pt x="16763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7" name="object 3697"/>
            <p:cNvSpPr/>
            <p:nvPr/>
          </p:nvSpPr>
          <p:spPr>
            <a:xfrm>
              <a:off x="1807463" y="59999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8" name="object 3698"/>
            <p:cNvSpPr/>
            <p:nvPr/>
          </p:nvSpPr>
          <p:spPr>
            <a:xfrm>
              <a:off x="1790699" y="5984747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16763" y="0"/>
                  </a:moveTo>
                  <a:lnTo>
                    <a:pt x="0" y="15239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9" name="object 3699"/>
            <p:cNvSpPr/>
            <p:nvPr/>
          </p:nvSpPr>
          <p:spPr>
            <a:xfrm>
              <a:off x="1792223" y="59999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00" name="object 3700"/>
          <p:cNvSpPr txBox="1"/>
          <p:nvPr/>
        </p:nvSpPr>
        <p:spPr>
          <a:xfrm>
            <a:off x="2219959" y="6200302"/>
            <a:ext cx="410845" cy="1625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  <a:tabLst>
                <a:tab pos="313690" algn="l"/>
              </a:tabLst>
            </a:pPr>
            <a:r>
              <a:rPr sz="400" spc="-15" dirty="0">
                <a:latin typeface="Arial"/>
                <a:cs typeface="Arial"/>
              </a:rPr>
              <a:t>0</a:t>
            </a:r>
            <a:r>
              <a:rPr sz="400" spc="5" dirty="0">
                <a:latin typeface="Arial"/>
                <a:cs typeface="Arial"/>
              </a:rPr>
              <a:t>.</a:t>
            </a:r>
            <a:r>
              <a:rPr sz="400" dirty="0">
                <a:latin typeface="Arial"/>
                <a:cs typeface="Arial"/>
              </a:rPr>
              <a:t>5	</a:t>
            </a:r>
            <a:r>
              <a:rPr sz="400" spc="-15" dirty="0">
                <a:latin typeface="Arial"/>
                <a:cs typeface="Arial"/>
              </a:rPr>
              <a:t>0</a:t>
            </a:r>
            <a:r>
              <a:rPr sz="400" spc="5" dirty="0">
                <a:latin typeface="Arial"/>
                <a:cs typeface="Arial"/>
              </a:rPr>
              <a:t>.</a:t>
            </a:r>
            <a:r>
              <a:rPr sz="400" dirty="0"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  <a:p>
            <a:pPr marR="4445" algn="ctr">
              <a:lnSpc>
                <a:spcPct val="100000"/>
              </a:lnSpc>
              <a:spcBef>
                <a:spcPts val="60"/>
              </a:spcBef>
            </a:pPr>
            <a:r>
              <a:rPr sz="400" spc="5" dirty="0">
                <a:latin typeface="Arial"/>
                <a:cs typeface="Arial"/>
              </a:rPr>
              <a:t>x1</a:t>
            </a:r>
            <a:endParaRPr sz="400">
              <a:latin typeface="Arial"/>
              <a:cs typeface="Arial"/>
            </a:endParaRPr>
          </a:p>
        </p:txBody>
      </p:sp>
      <p:sp>
        <p:nvSpPr>
          <p:cNvPr id="3701" name="object 3701"/>
          <p:cNvSpPr txBox="1"/>
          <p:nvPr/>
        </p:nvSpPr>
        <p:spPr>
          <a:xfrm>
            <a:off x="826751" y="5001477"/>
            <a:ext cx="77470" cy="8318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00" spc="20" dirty="0">
                <a:latin typeface="Arial"/>
                <a:cs typeface="Arial"/>
              </a:rPr>
              <a:t>x</a:t>
            </a:r>
            <a:r>
              <a:rPr sz="400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3702" name="object 3702"/>
          <p:cNvGrpSpPr/>
          <p:nvPr/>
        </p:nvGrpSpPr>
        <p:grpSpPr>
          <a:xfrm>
            <a:off x="4953000" y="3657600"/>
            <a:ext cx="3657600" cy="2743200"/>
            <a:chOff x="4953000" y="3657600"/>
            <a:chExt cx="3657600" cy="2743200"/>
          </a:xfrm>
        </p:grpSpPr>
        <p:sp>
          <p:nvSpPr>
            <p:cNvPr id="3703" name="object 3703"/>
            <p:cNvSpPr/>
            <p:nvPr/>
          </p:nvSpPr>
          <p:spPr>
            <a:xfrm>
              <a:off x="4953000" y="3657600"/>
              <a:ext cx="3657600" cy="2743200"/>
            </a:xfrm>
            <a:custGeom>
              <a:avLst/>
              <a:gdLst/>
              <a:ahLst/>
              <a:cxnLst/>
              <a:rect l="l" t="t" r="r" b="b"/>
              <a:pathLst>
                <a:path w="3657600" h="2743200">
                  <a:moveTo>
                    <a:pt x="0" y="0"/>
                  </a:moveTo>
                  <a:lnTo>
                    <a:pt x="0" y="2743199"/>
                  </a:lnTo>
                  <a:lnTo>
                    <a:pt x="3657599" y="2743199"/>
                  </a:lnTo>
                  <a:lnTo>
                    <a:pt x="36575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4" name="object 3704"/>
            <p:cNvSpPr/>
            <p:nvPr/>
          </p:nvSpPr>
          <p:spPr>
            <a:xfrm>
              <a:off x="5422391" y="3866387"/>
              <a:ext cx="2833370" cy="2231390"/>
            </a:xfrm>
            <a:custGeom>
              <a:avLst/>
              <a:gdLst/>
              <a:ahLst/>
              <a:cxnLst/>
              <a:rect l="l" t="t" r="r" b="b"/>
              <a:pathLst>
                <a:path w="2833370" h="2231390">
                  <a:moveTo>
                    <a:pt x="0" y="0"/>
                  </a:moveTo>
                  <a:lnTo>
                    <a:pt x="0" y="2231135"/>
                  </a:lnTo>
                  <a:lnTo>
                    <a:pt x="2833115" y="2231135"/>
                  </a:lnTo>
                  <a:lnTo>
                    <a:pt x="283311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5" name="object 3705"/>
            <p:cNvSpPr/>
            <p:nvPr/>
          </p:nvSpPr>
          <p:spPr>
            <a:xfrm>
              <a:off x="5422391" y="3866387"/>
              <a:ext cx="2833370" cy="0"/>
            </a:xfrm>
            <a:custGeom>
              <a:avLst/>
              <a:gdLst/>
              <a:ahLst/>
              <a:cxnLst/>
              <a:rect l="l" t="t" r="r" b="b"/>
              <a:pathLst>
                <a:path w="2833370">
                  <a:moveTo>
                    <a:pt x="0" y="0"/>
                  </a:moveTo>
                  <a:lnTo>
                    <a:pt x="283311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6" name="object 3706"/>
            <p:cNvSpPr/>
            <p:nvPr/>
          </p:nvSpPr>
          <p:spPr>
            <a:xfrm>
              <a:off x="8257031" y="38663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7" name="object 3707"/>
            <p:cNvSpPr/>
            <p:nvPr/>
          </p:nvSpPr>
          <p:spPr>
            <a:xfrm>
              <a:off x="5422391" y="6097523"/>
              <a:ext cx="2833370" cy="0"/>
            </a:xfrm>
            <a:custGeom>
              <a:avLst/>
              <a:gdLst/>
              <a:ahLst/>
              <a:cxnLst/>
              <a:rect l="l" t="t" r="r" b="b"/>
              <a:pathLst>
                <a:path w="2833370">
                  <a:moveTo>
                    <a:pt x="0" y="0"/>
                  </a:moveTo>
                  <a:lnTo>
                    <a:pt x="283311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8" name="object 3708"/>
            <p:cNvSpPr/>
            <p:nvPr/>
          </p:nvSpPr>
          <p:spPr>
            <a:xfrm>
              <a:off x="8257031" y="60990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9" name="object 3709"/>
            <p:cNvSpPr/>
            <p:nvPr/>
          </p:nvSpPr>
          <p:spPr>
            <a:xfrm>
              <a:off x="8255507" y="3866387"/>
              <a:ext cx="0" cy="2231390"/>
            </a:xfrm>
            <a:custGeom>
              <a:avLst/>
              <a:gdLst/>
              <a:ahLst/>
              <a:cxnLst/>
              <a:rect l="l" t="t" r="r" b="b"/>
              <a:pathLst>
                <a:path h="2231390">
                  <a:moveTo>
                    <a:pt x="0" y="22311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0" name="object 3710"/>
            <p:cNvSpPr/>
            <p:nvPr/>
          </p:nvSpPr>
          <p:spPr>
            <a:xfrm>
              <a:off x="8257031" y="38663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1" name="object 3711"/>
            <p:cNvSpPr/>
            <p:nvPr/>
          </p:nvSpPr>
          <p:spPr>
            <a:xfrm>
              <a:off x="5422391" y="6097523"/>
              <a:ext cx="2833370" cy="0"/>
            </a:xfrm>
            <a:custGeom>
              <a:avLst/>
              <a:gdLst/>
              <a:ahLst/>
              <a:cxnLst/>
              <a:rect l="l" t="t" r="r" b="b"/>
              <a:pathLst>
                <a:path w="2833370">
                  <a:moveTo>
                    <a:pt x="0" y="0"/>
                  </a:moveTo>
                  <a:lnTo>
                    <a:pt x="283311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2" name="object 3712"/>
            <p:cNvSpPr/>
            <p:nvPr/>
          </p:nvSpPr>
          <p:spPr>
            <a:xfrm>
              <a:off x="8257031" y="60990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3" name="object 3713"/>
            <p:cNvSpPr/>
            <p:nvPr/>
          </p:nvSpPr>
          <p:spPr>
            <a:xfrm>
              <a:off x="5422768" y="3866384"/>
              <a:ext cx="0" cy="2231390"/>
            </a:xfrm>
            <a:custGeom>
              <a:avLst/>
              <a:gdLst/>
              <a:ahLst/>
              <a:cxnLst/>
              <a:rect l="l" t="t" r="r" b="b"/>
              <a:pathLst>
                <a:path h="2231390">
                  <a:moveTo>
                    <a:pt x="0" y="0"/>
                  </a:moveTo>
                  <a:lnTo>
                    <a:pt x="0" y="223113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14" name="object 3714"/>
          <p:cNvSpPr txBox="1"/>
          <p:nvPr/>
        </p:nvSpPr>
        <p:spPr>
          <a:xfrm>
            <a:off x="5351777" y="6100549"/>
            <a:ext cx="14478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5" dirty="0">
                <a:latin typeface="Arial"/>
                <a:cs typeface="Arial"/>
              </a:rPr>
              <a:t>0</a:t>
            </a:r>
            <a:r>
              <a:rPr sz="650" spc="20" dirty="0">
                <a:latin typeface="Arial"/>
                <a:cs typeface="Arial"/>
              </a:rPr>
              <a:t>.</a:t>
            </a:r>
            <a:r>
              <a:rPr sz="650" spc="10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715" name="object 3715"/>
          <p:cNvGrpSpPr/>
          <p:nvPr/>
        </p:nvGrpSpPr>
        <p:grpSpPr>
          <a:xfrm>
            <a:off x="5741539" y="3864482"/>
            <a:ext cx="1576705" cy="2234565"/>
            <a:chOff x="5741539" y="3864482"/>
            <a:chExt cx="1576705" cy="2234565"/>
          </a:xfrm>
        </p:grpSpPr>
        <p:sp>
          <p:nvSpPr>
            <p:cNvPr id="3716" name="object 3716"/>
            <p:cNvSpPr/>
            <p:nvPr/>
          </p:nvSpPr>
          <p:spPr>
            <a:xfrm>
              <a:off x="5742809" y="3866387"/>
              <a:ext cx="0" cy="2231390"/>
            </a:xfrm>
            <a:custGeom>
              <a:avLst/>
              <a:gdLst/>
              <a:ahLst/>
              <a:cxnLst/>
              <a:rect l="l" t="t" r="r" b="b"/>
              <a:pathLst>
                <a:path h="2231390">
                  <a:moveTo>
                    <a:pt x="0" y="2199131"/>
                  </a:moveTo>
                  <a:lnTo>
                    <a:pt x="0" y="2231135"/>
                  </a:lnTo>
                </a:path>
                <a:path h="2231390">
                  <a:moveTo>
                    <a:pt x="0" y="0"/>
                  </a:moveTo>
                  <a:lnTo>
                    <a:pt x="0" y="274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7" name="object 3717"/>
            <p:cNvSpPr/>
            <p:nvPr/>
          </p:nvSpPr>
          <p:spPr>
            <a:xfrm>
              <a:off x="6054851" y="6065520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320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8" name="object 3718"/>
            <p:cNvSpPr/>
            <p:nvPr/>
          </p:nvSpPr>
          <p:spPr>
            <a:xfrm>
              <a:off x="6056375" y="60670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9" name="object 3719"/>
            <p:cNvSpPr/>
            <p:nvPr/>
          </p:nvSpPr>
          <p:spPr>
            <a:xfrm>
              <a:off x="6055991" y="3866387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26"/>
                  </a:lnTo>
                </a:path>
              </a:pathLst>
            </a:custGeom>
            <a:ln w="3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0" name="object 3720"/>
            <p:cNvSpPr/>
            <p:nvPr/>
          </p:nvSpPr>
          <p:spPr>
            <a:xfrm>
              <a:off x="6368795" y="6065520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320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1" name="object 3721"/>
            <p:cNvSpPr/>
            <p:nvPr/>
          </p:nvSpPr>
          <p:spPr>
            <a:xfrm>
              <a:off x="6370319" y="60670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2" name="object 3722"/>
            <p:cNvSpPr/>
            <p:nvPr/>
          </p:nvSpPr>
          <p:spPr>
            <a:xfrm>
              <a:off x="6369935" y="3866387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26"/>
                  </a:lnTo>
                </a:path>
              </a:pathLst>
            </a:custGeom>
            <a:ln w="3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3" name="object 3723"/>
            <p:cNvSpPr/>
            <p:nvPr/>
          </p:nvSpPr>
          <p:spPr>
            <a:xfrm>
              <a:off x="6683117" y="3866387"/>
              <a:ext cx="320040" cy="2231390"/>
            </a:xfrm>
            <a:custGeom>
              <a:avLst/>
              <a:gdLst/>
              <a:ahLst/>
              <a:cxnLst/>
              <a:rect l="l" t="t" r="r" b="b"/>
              <a:pathLst>
                <a:path w="320040" h="2231390">
                  <a:moveTo>
                    <a:pt x="0" y="2199131"/>
                  </a:moveTo>
                  <a:lnTo>
                    <a:pt x="0" y="2231135"/>
                  </a:lnTo>
                </a:path>
                <a:path w="320040" h="2231390">
                  <a:moveTo>
                    <a:pt x="0" y="0"/>
                  </a:moveTo>
                  <a:lnTo>
                    <a:pt x="0" y="27426"/>
                  </a:lnTo>
                </a:path>
                <a:path w="320040" h="2231390">
                  <a:moveTo>
                    <a:pt x="320039" y="2199131"/>
                  </a:moveTo>
                  <a:lnTo>
                    <a:pt x="320039" y="2231135"/>
                  </a:lnTo>
                </a:path>
                <a:path w="320040" h="2231390">
                  <a:moveTo>
                    <a:pt x="320039" y="0"/>
                  </a:moveTo>
                  <a:lnTo>
                    <a:pt x="320039" y="274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4" name="object 3724"/>
            <p:cNvSpPr/>
            <p:nvPr/>
          </p:nvSpPr>
          <p:spPr>
            <a:xfrm>
              <a:off x="7315199" y="6065520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320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5" name="object 3725"/>
            <p:cNvSpPr/>
            <p:nvPr/>
          </p:nvSpPr>
          <p:spPr>
            <a:xfrm>
              <a:off x="7316723" y="606704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6" name="object 3726"/>
            <p:cNvSpPr/>
            <p:nvPr/>
          </p:nvSpPr>
          <p:spPr>
            <a:xfrm>
              <a:off x="7316339" y="3866387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0"/>
                  </a:moveTo>
                  <a:lnTo>
                    <a:pt x="0" y="27426"/>
                  </a:lnTo>
                </a:path>
              </a:pathLst>
            </a:custGeom>
            <a:ln w="3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27" name="object 3727"/>
          <p:cNvSpPr txBox="1"/>
          <p:nvPr/>
        </p:nvSpPr>
        <p:spPr>
          <a:xfrm>
            <a:off x="7244584" y="6100549"/>
            <a:ext cx="14478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5" dirty="0">
                <a:latin typeface="Arial"/>
                <a:cs typeface="Arial"/>
              </a:rPr>
              <a:t>0</a:t>
            </a:r>
            <a:r>
              <a:rPr sz="650" spc="20" dirty="0">
                <a:latin typeface="Arial"/>
                <a:cs typeface="Arial"/>
              </a:rPr>
              <a:t>.</a:t>
            </a:r>
            <a:r>
              <a:rPr sz="650" spc="10" dirty="0">
                <a:latin typeface="Arial"/>
                <a:cs typeface="Arial"/>
              </a:rPr>
              <a:t>7</a:t>
            </a:r>
            <a:endParaRPr sz="650">
              <a:latin typeface="Arial"/>
              <a:cs typeface="Arial"/>
            </a:endParaRPr>
          </a:p>
        </p:txBody>
      </p:sp>
      <p:sp>
        <p:nvSpPr>
          <p:cNvPr id="3728" name="object 3728"/>
          <p:cNvSpPr/>
          <p:nvPr/>
        </p:nvSpPr>
        <p:spPr>
          <a:xfrm>
            <a:off x="7629521" y="3866387"/>
            <a:ext cx="0" cy="2231390"/>
          </a:xfrm>
          <a:custGeom>
            <a:avLst/>
            <a:gdLst/>
            <a:ahLst/>
            <a:cxnLst/>
            <a:rect l="l" t="t" r="r" b="b"/>
            <a:pathLst>
              <a:path h="2231390">
                <a:moveTo>
                  <a:pt x="0" y="2199131"/>
                </a:moveTo>
                <a:lnTo>
                  <a:pt x="0" y="2231135"/>
                </a:lnTo>
              </a:path>
              <a:path h="2231390">
                <a:moveTo>
                  <a:pt x="0" y="0"/>
                </a:moveTo>
                <a:lnTo>
                  <a:pt x="0" y="274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9" name="object 3729"/>
          <p:cNvSpPr txBox="1"/>
          <p:nvPr/>
        </p:nvSpPr>
        <p:spPr>
          <a:xfrm>
            <a:off x="7558529" y="6100549"/>
            <a:ext cx="14478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5" dirty="0">
                <a:latin typeface="Arial"/>
                <a:cs typeface="Arial"/>
              </a:rPr>
              <a:t>0</a:t>
            </a:r>
            <a:r>
              <a:rPr sz="650" spc="20" dirty="0">
                <a:latin typeface="Arial"/>
                <a:cs typeface="Arial"/>
              </a:rPr>
              <a:t>.</a:t>
            </a:r>
            <a:r>
              <a:rPr sz="650" spc="10" dirty="0"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  <p:sp>
        <p:nvSpPr>
          <p:cNvPr id="3730" name="object 3730"/>
          <p:cNvSpPr/>
          <p:nvPr/>
        </p:nvSpPr>
        <p:spPr>
          <a:xfrm>
            <a:off x="7943465" y="3866387"/>
            <a:ext cx="0" cy="2231390"/>
          </a:xfrm>
          <a:custGeom>
            <a:avLst/>
            <a:gdLst/>
            <a:ahLst/>
            <a:cxnLst/>
            <a:rect l="l" t="t" r="r" b="b"/>
            <a:pathLst>
              <a:path h="2231390">
                <a:moveTo>
                  <a:pt x="0" y="2199131"/>
                </a:moveTo>
                <a:lnTo>
                  <a:pt x="0" y="2231135"/>
                </a:lnTo>
              </a:path>
              <a:path h="2231390">
                <a:moveTo>
                  <a:pt x="0" y="0"/>
                </a:moveTo>
                <a:lnTo>
                  <a:pt x="0" y="274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1" name="object 3731"/>
          <p:cNvSpPr txBox="1"/>
          <p:nvPr/>
        </p:nvSpPr>
        <p:spPr>
          <a:xfrm>
            <a:off x="7870949" y="6100549"/>
            <a:ext cx="14605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5" dirty="0">
                <a:latin typeface="Arial"/>
                <a:cs typeface="Arial"/>
              </a:rPr>
              <a:t>0</a:t>
            </a:r>
            <a:r>
              <a:rPr sz="650" spc="30" dirty="0">
                <a:latin typeface="Arial"/>
                <a:cs typeface="Arial"/>
              </a:rPr>
              <a:t>.</a:t>
            </a:r>
            <a:r>
              <a:rPr sz="650" spc="10" dirty="0">
                <a:latin typeface="Arial"/>
                <a:cs typeface="Arial"/>
              </a:rPr>
              <a:t>9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732" name="object 3732"/>
          <p:cNvGrpSpPr/>
          <p:nvPr/>
        </p:nvGrpSpPr>
        <p:grpSpPr>
          <a:xfrm>
            <a:off x="8254555" y="3865435"/>
            <a:ext cx="4445" cy="2233295"/>
            <a:chOff x="8254555" y="3865435"/>
            <a:chExt cx="4445" cy="2233295"/>
          </a:xfrm>
        </p:grpSpPr>
        <p:sp>
          <p:nvSpPr>
            <p:cNvPr id="3733" name="object 3733"/>
            <p:cNvSpPr/>
            <p:nvPr/>
          </p:nvSpPr>
          <p:spPr>
            <a:xfrm>
              <a:off x="8255507" y="6065519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320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4" name="object 3734"/>
            <p:cNvSpPr/>
            <p:nvPr/>
          </p:nvSpPr>
          <p:spPr>
            <a:xfrm>
              <a:off x="8257031" y="60670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5" name="object 3735"/>
            <p:cNvSpPr/>
            <p:nvPr/>
          </p:nvSpPr>
          <p:spPr>
            <a:xfrm>
              <a:off x="8255507" y="386638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90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6" name="object 3736"/>
            <p:cNvSpPr/>
            <p:nvPr/>
          </p:nvSpPr>
          <p:spPr>
            <a:xfrm>
              <a:off x="8257031" y="389229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37" name="object 3737"/>
          <p:cNvSpPr txBox="1"/>
          <p:nvPr/>
        </p:nvSpPr>
        <p:spPr>
          <a:xfrm>
            <a:off x="8224516" y="6100549"/>
            <a:ext cx="7302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0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738" name="object 3738"/>
          <p:cNvGrpSpPr/>
          <p:nvPr/>
        </p:nvGrpSpPr>
        <p:grpSpPr>
          <a:xfrm>
            <a:off x="5421439" y="6096571"/>
            <a:ext cx="2835275" cy="4445"/>
            <a:chOff x="5421439" y="6096571"/>
            <a:chExt cx="2835275" cy="4445"/>
          </a:xfrm>
        </p:grpSpPr>
        <p:sp>
          <p:nvSpPr>
            <p:cNvPr id="3739" name="object 3739"/>
            <p:cNvSpPr/>
            <p:nvPr/>
          </p:nvSpPr>
          <p:spPr>
            <a:xfrm>
              <a:off x="5422391" y="6097523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20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0" name="object 3740"/>
            <p:cNvSpPr/>
            <p:nvPr/>
          </p:nvSpPr>
          <p:spPr>
            <a:xfrm>
              <a:off x="5455919" y="60990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1" name="object 3741"/>
            <p:cNvSpPr/>
            <p:nvPr/>
          </p:nvSpPr>
          <p:spPr>
            <a:xfrm>
              <a:off x="8229599" y="6097523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2" name="object 3742"/>
            <p:cNvSpPr/>
            <p:nvPr/>
          </p:nvSpPr>
          <p:spPr>
            <a:xfrm>
              <a:off x="8231123" y="60990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43" name="object 3743"/>
          <p:cNvSpPr txBox="1"/>
          <p:nvPr/>
        </p:nvSpPr>
        <p:spPr>
          <a:xfrm>
            <a:off x="5345681" y="6028921"/>
            <a:ext cx="7302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744" name="object 3744"/>
          <p:cNvGrpSpPr/>
          <p:nvPr/>
        </p:nvGrpSpPr>
        <p:grpSpPr>
          <a:xfrm>
            <a:off x="5421439" y="5724715"/>
            <a:ext cx="2835275" cy="4445"/>
            <a:chOff x="5421439" y="5724715"/>
            <a:chExt cx="2835275" cy="4445"/>
          </a:xfrm>
        </p:grpSpPr>
        <p:sp>
          <p:nvSpPr>
            <p:cNvPr id="3745" name="object 3745"/>
            <p:cNvSpPr/>
            <p:nvPr/>
          </p:nvSpPr>
          <p:spPr>
            <a:xfrm>
              <a:off x="5422391" y="5725667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20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6" name="object 3746"/>
            <p:cNvSpPr/>
            <p:nvPr/>
          </p:nvSpPr>
          <p:spPr>
            <a:xfrm>
              <a:off x="5455919" y="57271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7" name="object 3747"/>
            <p:cNvSpPr/>
            <p:nvPr/>
          </p:nvSpPr>
          <p:spPr>
            <a:xfrm>
              <a:off x="8229599" y="5725667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8" name="object 3748"/>
            <p:cNvSpPr/>
            <p:nvPr/>
          </p:nvSpPr>
          <p:spPr>
            <a:xfrm>
              <a:off x="8231123" y="5727191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49" name="object 3749"/>
          <p:cNvSpPr txBox="1"/>
          <p:nvPr/>
        </p:nvSpPr>
        <p:spPr>
          <a:xfrm>
            <a:off x="5299961" y="5657065"/>
            <a:ext cx="11874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5" dirty="0">
                <a:latin typeface="Arial"/>
                <a:cs typeface="Arial"/>
              </a:rPr>
              <a:t>1</a:t>
            </a:r>
            <a:r>
              <a:rPr sz="650" spc="1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750" name="object 3750"/>
          <p:cNvGrpSpPr/>
          <p:nvPr/>
        </p:nvGrpSpPr>
        <p:grpSpPr>
          <a:xfrm>
            <a:off x="5421439" y="5352859"/>
            <a:ext cx="2835275" cy="4445"/>
            <a:chOff x="5421439" y="5352859"/>
            <a:chExt cx="2835275" cy="4445"/>
          </a:xfrm>
        </p:grpSpPr>
        <p:sp>
          <p:nvSpPr>
            <p:cNvPr id="3751" name="object 3751"/>
            <p:cNvSpPr/>
            <p:nvPr/>
          </p:nvSpPr>
          <p:spPr>
            <a:xfrm>
              <a:off x="5422391" y="5353811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20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2" name="object 3752"/>
            <p:cNvSpPr/>
            <p:nvPr/>
          </p:nvSpPr>
          <p:spPr>
            <a:xfrm>
              <a:off x="5455919" y="53553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3" name="object 3753"/>
            <p:cNvSpPr/>
            <p:nvPr/>
          </p:nvSpPr>
          <p:spPr>
            <a:xfrm>
              <a:off x="8229599" y="5353811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4" name="object 3754"/>
            <p:cNvSpPr/>
            <p:nvPr/>
          </p:nvSpPr>
          <p:spPr>
            <a:xfrm>
              <a:off x="8231123" y="535533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55" name="object 3755"/>
          <p:cNvSpPr txBox="1"/>
          <p:nvPr/>
        </p:nvSpPr>
        <p:spPr>
          <a:xfrm>
            <a:off x="5299961" y="5283685"/>
            <a:ext cx="11874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5" dirty="0">
                <a:latin typeface="Arial"/>
                <a:cs typeface="Arial"/>
              </a:rPr>
              <a:t>2</a:t>
            </a:r>
            <a:r>
              <a:rPr sz="650" spc="1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756" name="object 3756"/>
          <p:cNvGrpSpPr/>
          <p:nvPr/>
        </p:nvGrpSpPr>
        <p:grpSpPr>
          <a:xfrm>
            <a:off x="5421439" y="4981003"/>
            <a:ext cx="2835275" cy="4445"/>
            <a:chOff x="5421439" y="4981003"/>
            <a:chExt cx="2835275" cy="4445"/>
          </a:xfrm>
        </p:grpSpPr>
        <p:sp>
          <p:nvSpPr>
            <p:cNvPr id="3757" name="object 3757"/>
            <p:cNvSpPr/>
            <p:nvPr/>
          </p:nvSpPr>
          <p:spPr>
            <a:xfrm>
              <a:off x="5422391" y="4981955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20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8" name="object 3758"/>
            <p:cNvSpPr/>
            <p:nvPr/>
          </p:nvSpPr>
          <p:spPr>
            <a:xfrm>
              <a:off x="5455919" y="49834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9" name="object 3759"/>
            <p:cNvSpPr/>
            <p:nvPr/>
          </p:nvSpPr>
          <p:spPr>
            <a:xfrm>
              <a:off x="8229599" y="4981955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0" name="object 3760"/>
            <p:cNvSpPr/>
            <p:nvPr/>
          </p:nvSpPr>
          <p:spPr>
            <a:xfrm>
              <a:off x="8231123" y="49834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61" name="object 3761"/>
          <p:cNvSpPr txBox="1"/>
          <p:nvPr/>
        </p:nvSpPr>
        <p:spPr>
          <a:xfrm>
            <a:off x="5299961" y="4911829"/>
            <a:ext cx="11874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5" dirty="0">
                <a:latin typeface="Arial"/>
                <a:cs typeface="Arial"/>
              </a:rPr>
              <a:t>3</a:t>
            </a:r>
            <a:r>
              <a:rPr sz="650" spc="1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762" name="object 3762"/>
          <p:cNvGrpSpPr/>
          <p:nvPr/>
        </p:nvGrpSpPr>
        <p:grpSpPr>
          <a:xfrm>
            <a:off x="5421439" y="4609147"/>
            <a:ext cx="2835275" cy="2540"/>
            <a:chOff x="5421439" y="4609147"/>
            <a:chExt cx="2835275" cy="2540"/>
          </a:xfrm>
        </p:grpSpPr>
        <p:sp>
          <p:nvSpPr>
            <p:cNvPr id="3763" name="object 3763"/>
            <p:cNvSpPr/>
            <p:nvPr/>
          </p:nvSpPr>
          <p:spPr>
            <a:xfrm>
              <a:off x="5422391" y="4610099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20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4" name="object 3764"/>
            <p:cNvSpPr/>
            <p:nvPr/>
          </p:nvSpPr>
          <p:spPr>
            <a:xfrm>
              <a:off x="5455919" y="461009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5" name="object 3765"/>
            <p:cNvSpPr/>
            <p:nvPr/>
          </p:nvSpPr>
          <p:spPr>
            <a:xfrm>
              <a:off x="8229599" y="4610099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6" name="object 3766"/>
            <p:cNvSpPr/>
            <p:nvPr/>
          </p:nvSpPr>
          <p:spPr>
            <a:xfrm>
              <a:off x="8231123" y="461009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67" name="object 3767"/>
          <p:cNvSpPr txBox="1"/>
          <p:nvPr/>
        </p:nvSpPr>
        <p:spPr>
          <a:xfrm>
            <a:off x="5299961" y="4539973"/>
            <a:ext cx="11874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5" dirty="0">
                <a:latin typeface="Arial"/>
                <a:cs typeface="Arial"/>
              </a:rPr>
              <a:t>4</a:t>
            </a:r>
            <a:r>
              <a:rPr sz="650" spc="1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768" name="object 3768"/>
          <p:cNvGrpSpPr/>
          <p:nvPr/>
        </p:nvGrpSpPr>
        <p:grpSpPr>
          <a:xfrm>
            <a:off x="5421439" y="4237291"/>
            <a:ext cx="2835275" cy="2540"/>
            <a:chOff x="5421439" y="4237291"/>
            <a:chExt cx="2835275" cy="2540"/>
          </a:xfrm>
        </p:grpSpPr>
        <p:sp>
          <p:nvSpPr>
            <p:cNvPr id="3769" name="object 3769"/>
            <p:cNvSpPr/>
            <p:nvPr/>
          </p:nvSpPr>
          <p:spPr>
            <a:xfrm>
              <a:off x="5422391" y="4238243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20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0" name="object 3770"/>
            <p:cNvSpPr/>
            <p:nvPr/>
          </p:nvSpPr>
          <p:spPr>
            <a:xfrm>
              <a:off x="5455919" y="42382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1" name="object 3771"/>
            <p:cNvSpPr/>
            <p:nvPr/>
          </p:nvSpPr>
          <p:spPr>
            <a:xfrm>
              <a:off x="8229599" y="4238243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2" name="object 3772"/>
            <p:cNvSpPr/>
            <p:nvPr/>
          </p:nvSpPr>
          <p:spPr>
            <a:xfrm>
              <a:off x="8231123" y="423824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73" name="object 3773"/>
          <p:cNvSpPr txBox="1"/>
          <p:nvPr/>
        </p:nvSpPr>
        <p:spPr>
          <a:xfrm>
            <a:off x="5299961" y="4168117"/>
            <a:ext cx="11874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5" dirty="0">
                <a:latin typeface="Arial"/>
                <a:cs typeface="Arial"/>
              </a:rPr>
              <a:t>5</a:t>
            </a:r>
            <a:r>
              <a:rPr sz="650" spc="1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774" name="object 3774"/>
          <p:cNvGrpSpPr/>
          <p:nvPr/>
        </p:nvGrpSpPr>
        <p:grpSpPr>
          <a:xfrm>
            <a:off x="5421439" y="3865435"/>
            <a:ext cx="2835275" cy="2540"/>
            <a:chOff x="5421439" y="3865435"/>
            <a:chExt cx="2835275" cy="2540"/>
          </a:xfrm>
        </p:grpSpPr>
        <p:sp>
          <p:nvSpPr>
            <p:cNvPr id="3775" name="object 3775"/>
            <p:cNvSpPr/>
            <p:nvPr/>
          </p:nvSpPr>
          <p:spPr>
            <a:xfrm>
              <a:off x="5422391" y="3866387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20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6" name="object 3776"/>
            <p:cNvSpPr/>
            <p:nvPr/>
          </p:nvSpPr>
          <p:spPr>
            <a:xfrm>
              <a:off x="5455919" y="38663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7" name="object 3777"/>
            <p:cNvSpPr/>
            <p:nvPr/>
          </p:nvSpPr>
          <p:spPr>
            <a:xfrm>
              <a:off x="8229599" y="3866387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2590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8" name="object 3778"/>
            <p:cNvSpPr/>
            <p:nvPr/>
          </p:nvSpPr>
          <p:spPr>
            <a:xfrm>
              <a:off x="8231123" y="38663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79" name="object 3779"/>
          <p:cNvSpPr txBox="1"/>
          <p:nvPr/>
        </p:nvSpPr>
        <p:spPr>
          <a:xfrm>
            <a:off x="5299961" y="3796262"/>
            <a:ext cx="11874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5" dirty="0">
                <a:latin typeface="Arial"/>
                <a:cs typeface="Arial"/>
              </a:rPr>
              <a:t>6</a:t>
            </a:r>
            <a:r>
              <a:rPr sz="650" spc="1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780" name="object 3780"/>
          <p:cNvGrpSpPr/>
          <p:nvPr/>
        </p:nvGrpSpPr>
        <p:grpSpPr>
          <a:xfrm>
            <a:off x="5401817" y="3865626"/>
            <a:ext cx="2880360" cy="2235200"/>
            <a:chOff x="5401817" y="3865626"/>
            <a:chExt cx="2880360" cy="2235200"/>
          </a:xfrm>
        </p:grpSpPr>
        <p:sp>
          <p:nvSpPr>
            <p:cNvPr id="3781" name="object 3781"/>
            <p:cNvSpPr/>
            <p:nvPr/>
          </p:nvSpPr>
          <p:spPr>
            <a:xfrm>
              <a:off x="5422391" y="3866388"/>
              <a:ext cx="2833370" cy="0"/>
            </a:xfrm>
            <a:custGeom>
              <a:avLst/>
              <a:gdLst/>
              <a:ahLst/>
              <a:cxnLst/>
              <a:rect l="l" t="t" r="r" b="b"/>
              <a:pathLst>
                <a:path w="2833370">
                  <a:moveTo>
                    <a:pt x="0" y="0"/>
                  </a:moveTo>
                  <a:lnTo>
                    <a:pt x="283311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2" name="object 3782"/>
            <p:cNvSpPr/>
            <p:nvPr/>
          </p:nvSpPr>
          <p:spPr>
            <a:xfrm>
              <a:off x="8257031" y="38663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3" name="object 3783"/>
            <p:cNvSpPr/>
            <p:nvPr/>
          </p:nvSpPr>
          <p:spPr>
            <a:xfrm>
              <a:off x="5422391" y="6097523"/>
              <a:ext cx="2833370" cy="0"/>
            </a:xfrm>
            <a:custGeom>
              <a:avLst/>
              <a:gdLst/>
              <a:ahLst/>
              <a:cxnLst/>
              <a:rect l="l" t="t" r="r" b="b"/>
              <a:pathLst>
                <a:path w="2833370">
                  <a:moveTo>
                    <a:pt x="0" y="0"/>
                  </a:moveTo>
                  <a:lnTo>
                    <a:pt x="283311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4" name="object 3784"/>
            <p:cNvSpPr/>
            <p:nvPr/>
          </p:nvSpPr>
          <p:spPr>
            <a:xfrm>
              <a:off x="8257031" y="609904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5" name="object 3785"/>
            <p:cNvSpPr/>
            <p:nvPr/>
          </p:nvSpPr>
          <p:spPr>
            <a:xfrm>
              <a:off x="8255507" y="3866388"/>
              <a:ext cx="0" cy="2231390"/>
            </a:xfrm>
            <a:custGeom>
              <a:avLst/>
              <a:gdLst/>
              <a:ahLst/>
              <a:cxnLst/>
              <a:rect l="l" t="t" r="r" b="b"/>
              <a:pathLst>
                <a:path h="2231390">
                  <a:moveTo>
                    <a:pt x="0" y="22311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6" name="object 3786"/>
            <p:cNvSpPr/>
            <p:nvPr/>
          </p:nvSpPr>
          <p:spPr>
            <a:xfrm>
              <a:off x="8257031" y="3866388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8" y="1518"/>
                  </a:moveTo>
                  <a:lnTo>
                    <a:pt x="1518" y="0"/>
                  </a:lnTo>
                  <a:lnTo>
                    <a:pt x="0" y="0"/>
                  </a:lnTo>
                  <a:lnTo>
                    <a:pt x="0" y="1518"/>
                  </a:lnTo>
                  <a:lnTo>
                    <a:pt x="1518" y="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7" name="object 3787"/>
            <p:cNvSpPr/>
            <p:nvPr/>
          </p:nvSpPr>
          <p:spPr>
            <a:xfrm>
              <a:off x="5401817" y="3866388"/>
              <a:ext cx="2880359" cy="1991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88" name="object 3788"/>
          <p:cNvSpPr txBox="1"/>
          <p:nvPr/>
        </p:nvSpPr>
        <p:spPr>
          <a:xfrm>
            <a:off x="5162767" y="4935708"/>
            <a:ext cx="110489" cy="990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45"/>
              </a:lnSpc>
            </a:pPr>
            <a:r>
              <a:rPr sz="650" spc="15" dirty="0">
                <a:latin typeface="Arial"/>
                <a:cs typeface="Arial"/>
              </a:rPr>
              <a:t>f</a:t>
            </a:r>
            <a:r>
              <a:rPr sz="650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789" name="object 3789"/>
          <p:cNvGrpSpPr/>
          <p:nvPr/>
        </p:nvGrpSpPr>
        <p:grpSpPr>
          <a:xfrm>
            <a:off x="1670304" y="2052827"/>
            <a:ext cx="3009900" cy="1290320"/>
            <a:chOff x="1670304" y="2052827"/>
            <a:chExt cx="3009900" cy="1290320"/>
          </a:xfrm>
        </p:grpSpPr>
        <p:sp>
          <p:nvSpPr>
            <p:cNvPr id="3790" name="object 3790"/>
            <p:cNvSpPr/>
            <p:nvPr/>
          </p:nvSpPr>
          <p:spPr>
            <a:xfrm>
              <a:off x="1670304" y="2052827"/>
              <a:ext cx="3009899" cy="9814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1" name="object 3791"/>
            <p:cNvSpPr/>
            <p:nvPr/>
          </p:nvSpPr>
          <p:spPr>
            <a:xfrm>
              <a:off x="1670304" y="3075324"/>
              <a:ext cx="1164336" cy="2673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2" name="object 3792"/>
            <p:cNvSpPr/>
            <p:nvPr/>
          </p:nvSpPr>
          <p:spPr>
            <a:xfrm>
              <a:off x="3041904" y="3075324"/>
              <a:ext cx="1392936" cy="2673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93" name="object 3793"/>
          <p:cNvSpPr/>
          <p:nvPr/>
        </p:nvSpPr>
        <p:spPr>
          <a:xfrm>
            <a:off x="3224783" y="3424428"/>
            <a:ext cx="1197863" cy="3550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4" name="object 3794"/>
          <p:cNvSpPr txBox="1"/>
          <p:nvPr/>
        </p:nvSpPr>
        <p:spPr>
          <a:xfrm>
            <a:off x="1299463" y="6421625"/>
            <a:ext cx="1327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"/>
                <a:cs typeface="Arial"/>
              </a:rPr>
              <a:t>Solution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95" name="object 3795"/>
          <p:cNvSpPr txBox="1"/>
          <p:nvPr/>
        </p:nvSpPr>
        <p:spPr>
          <a:xfrm>
            <a:off x="5671817" y="6091124"/>
            <a:ext cx="1545590" cy="5543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324485" algn="l"/>
                <a:tab pos="638810" algn="l"/>
                <a:tab pos="952500" algn="l"/>
                <a:tab pos="1272540" algn="l"/>
              </a:tabLst>
            </a:pPr>
            <a:r>
              <a:rPr sz="650" spc="5" dirty="0">
                <a:latin typeface="Arial"/>
                <a:cs typeface="Arial"/>
              </a:rPr>
              <a:t>0.2	</a:t>
            </a:r>
            <a:r>
              <a:rPr sz="650" spc="10" dirty="0">
                <a:latin typeface="Arial"/>
                <a:cs typeface="Arial"/>
              </a:rPr>
              <a:t>0.3	</a:t>
            </a:r>
            <a:r>
              <a:rPr sz="650" spc="5" dirty="0">
                <a:latin typeface="Arial"/>
                <a:cs typeface="Arial"/>
              </a:rPr>
              <a:t>0.4	0.5	0.6</a:t>
            </a:r>
            <a:endParaRPr sz="650">
              <a:latin typeface="Arial"/>
              <a:cs typeface="Arial"/>
            </a:endParaRPr>
          </a:p>
          <a:p>
            <a:pPr marL="1127760">
              <a:lnSpc>
                <a:spcPct val="100000"/>
              </a:lnSpc>
              <a:spcBef>
                <a:spcPts val="95"/>
              </a:spcBef>
            </a:pPr>
            <a:r>
              <a:rPr sz="650" spc="-10" dirty="0">
                <a:latin typeface="Arial"/>
                <a:cs typeface="Arial"/>
              </a:rPr>
              <a:t>f1</a:t>
            </a:r>
            <a:endParaRPr sz="65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254"/>
              </a:spcBef>
            </a:pPr>
            <a:r>
              <a:rPr sz="1800" spc="-70" dirty="0">
                <a:latin typeface="Arial"/>
                <a:cs typeface="Arial"/>
              </a:rPr>
              <a:t>Objective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2776" y="757427"/>
            <a:ext cx="2197735" cy="727075"/>
          </a:xfrm>
          <a:custGeom>
            <a:avLst/>
            <a:gdLst/>
            <a:ahLst/>
            <a:cxnLst/>
            <a:rect l="l" t="t" r="r" b="b"/>
            <a:pathLst>
              <a:path w="2197735" h="727075">
                <a:moveTo>
                  <a:pt x="2197608" y="359664"/>
                </a:moveTo>
                <a:lnTo>
                  <a:pt x="2188464" y="359664"/>
                </a:lnTo>
                <a:lnTo>
                  <a:pt x="2188464" y="368808"/>
                </a:lnTo>
                <a:lnTo>
                  <a:pt x="2188464" y="717804"/>
                </a:lnTo>
                <a:lnTo>
                  <a:pt x="9144" y="717804"/>
                </a:lnTo>
                <a:lnTo>
                  <a:pt x="9144" y="368808"/>
                </a:lnTo>
                <a:lnTo>
                  <a:pt x="2188464" y="368808"/>
                </a:lnTo>
                <a:lnTo>
                  <a:pt x="2188464" y="359664"/>
                </a:lnTo>
                <a:lnTo>
                  <a:pt x="0" y="359664"/>
                </a:lnTo>
                <a:lnTo>
                  <a:pt x="0" y="726948"/>
                </a:lnTo>
                <a:lnTo>
                  <a:pt x="4572" y="726948"/>
                </a:lnTo>
                <a:lnTo>
                  <a:pt x="9144" y="726948"/>
                </a:lnTo>
                <a:lnTo>
                  <a:pt x="2188464" y="726948"/>
                </a:lnTo>
                <a:lnTo>
                  <a:pt x="2193036" y="726948"/>
                </a:lnTo>
                <a:lnTo>
                  <a:pt x="2197608" y="726948"/>
                </a:lnTo>
                <a:lnTo>
                  <a:pt x="2197608" y="359664"/>
                </a:lnTo>
                <a:close/>
              </a:path>
              <a:path w="2197735" h="727075">
                <a:moveTo>
                  <a:pt x="2197608" y="0"/>
                </a:moveTo>
                <a:lnTo>
                  <a:pt x="2188464" y="0"/>
                </a:lnTo>
                <a:lnTo>
                  <a:pt x="2188464" y="10668"/>
                </a:lnTo>
                <a:lnTo>
                  <a:pt x="2188464" y="228600"/>
                </a:lnTo>
                <a:lnTo>
                  <a:pt x="9144" y="228600"/>
                </a:lnTo>
                <a:lnTo>
                  <a:pt x="9144" y="10668"/>
                </a:lnTo>
                <a:lnTo>
                  <a:pt x="2188464" y="10668"/>
                </a:lnTo>
                <a:lnTo>
                  <a:pt x="2188464" y="0"/>
                </a:lnTo>
                <a:lnTo>
                  <a:pt x="0" y="0"/>
                </a:lnTo>
                <a:lnTo>
                  <a:pt x="0" y="237744"/>
                </a:lnTo>
                <a:lnTo>
                  <a:pt x="4572" y="237744"/>
                </a:lnTo>
                <a:lnTo>
                  <a:pt x="9144" y="237744"/>
                </a:lnTo>
                <a:lnTo>
                  <a:pt x="2188464" y="237744"/>
                </a:lnTo>
                <a:lnTo>
                  <a:pt x="2193036" y="237744"/>
                </a:lnTo>
                <a:lnTo>
                  <a:pt x="2197608" y="237744"/>
                </a:lnTo>
                <a:lnTo>
                  <a:pt x="2197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21326" y="791965"/>
            <a:ext cx="1998345" cy="53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Initialize population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-10" dirty="0">
                <a:latin typeface="Arial"/>
                <a:cs typeface="Arial"/>
              </a:rPr>
              <a:t>size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Calculate all the objective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functions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5616" y="1655076"/>
            <a:ext cx="3566160" cy="725805"/>
          </a:xfrm>
          <a:custGeom>
            <a:avLst/>
            <a:gdLst/>
            <a:ahLst/>
            <a:cxnLst/>
            <a:rect l="l" t="t" r="r" b="b"/>
            <a:pathLst>
              <a:path w="3566159" h="725805">
                <a:moveTo>
                  <a:pt x="2517648" y="0"/>
                </a:moveTo>
                <a:lnTo>
                  <a:pt x="2508504" y="0"/>
                </a:lnTo>
                <a:lnTo>
                  <a:pt x="2508504" y="9144"/>
                </a:lnTo>
                <a:lnTo>
                  <a:pt x="2508504" y="358140"/>
                </a:lnTo>
                <a:lnTo>
                  <a:pt x="9144" y="358140"/>
                </a:lnTo>
                <a:lnTo>
                  <a:pt x="9144" y="9144"/>
                </a:lnTo>
                <a:lnTo>
                  <a:pt x="2508504" y="9144"/>
                </a:lnTo>
                <a:lnTo>
                  <a:pt x="2508504" y="0"/>
                </a:lnTo>
                <a:lnTo>
                  <a:pt x="0" y="0"/>
                </a:lnTo>
                <a:lnTo>
                  <a:pt x="0" y="367284"/>
                </a:lnTo>
                <a:lnTo>
                  <a:pt x="4572" y="367284"/>
                </a:lnTo>
                <a:lnTo>
                  <a:pt x="9144" y="367284"/>
                </a:lnTo>
                <a:lnTo>
                  <a:pt x="2508504" y="367284"/>
                </a:lnTo>
                <a:lnTo>
                  <a:pt x="2513076" y="367284"/>
                </a:lnTo>
                <a:lnTo>
                  <a:pt x="2517648" y="367284"/>
                </a:lnTo>
                <a:lnTo>
                  <a:pt x="2517648" y="0"/>
                </a:lnTo>
                <a:close/>
              </a:path>
              <a:path w="3566159" h="725805">
                <a:moveTo>
                  <a:pt x="3566160" y="537972"/>
                </a:moveTo>
                <a:lnTo>
                  <a:pt x="3557016" y="537972"/>
                </a:lnTo>
                <a:lnTo>
                  <a:pt x="3557016" y="547116"/>
                </a:lnTo>
                <a:lnTo>
                  <a:pt x="3557016" y="716280"/>
                </a:lnTo>
                <a:lnTo>
                  <a:pt x="1924812" y="716280"/>
                </a:lnTo>
                <a:lnTo>
                  <a:pt x="1924812" y="547116"/>
                </a:lnTo>
                <a:lnTo>
                  <a:pt x="3557016" y="547116"/>
                </a:lnTo>
                <a:lnTo>
                  <a:pt x="3557016" y="537972"/>
                </a:lnTo>
                <a:lnTo>
                  <a:pt x="1915668" y="537972"/>
                </a:lnTo>
                <a:lnTo>
                  <a:pt x="1915668" y="725424"/>
                </a:lnTo>
                <a:lnTo>
                  <a:pt x="1920240" y="725424"/>
                </a:lnTo>
                <a:lnTo>
                  <a:pt x="1924812" y="725424"/>
                </a:lnTo>
                <a:lnTo>
                  <a:pt x="3557016" y="725424"/>
                </a:lnTo>
                <a:lnTo>
                  <a:pt x="3561588" y="725424"/>
                </a:lnTo>
                <a:lnTo>
                  <a:pt x="3566160" y="725424"/>
                </a:lnTo>
                <a:lnTo>
                  <a:pt x="3566160" y="537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64938" y="1688083"/>
            <a:ext cx="2833370" cy="715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2610" marR="681990" indent="-55054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Rank </a:t>
            </a:r>
            <a:r>
              <a:rPr sz="1000" spc="-10" dirty="0">
                <a:latin typeface="Arial"/>
                <a:cs typeface="Arial"/>
              </a:rPr>
              <a:t>the population </a:t>
            </a:r>
            <a:r>
              <a:rPr sz="1000" spc="-5" dirty="0">
                <a:latin typeface="Arial"/>
                <a:cs typeface="Arial"/>
              </a:rPr>
              <a:t>according to </a:t>
            </a:r>
            <a:r>
              <a:rPr sz="1000" spc="-10" dirty="0">
                <a:latin typeface="Arial"/>
                <a:cs typeface="Arial"/>
              </a:rPr>
              <a:t>non-  dominating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criteria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85"/>
              </a:spcBef>
            </a:pPr>
            <a:r>
              <a:rPr sz="1000" spc="-10" dirty="0">
                <a:latin typeface="Arial"/>
                <a:cs typeface="Arial"/>
              </a:rPr>
              <a:t>Se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01284" y="2551176"/>
            <a:ext cx="1651000" cy="189230"/>
          </a:xfrm>
          <a:custGeom>
            <a:avLst/>
            <a:gdLst/>
            <a:ahLst/>
            <a:cxnLst/>
            <a:rect l="l" t="t" r="r" b="b"/>
            <a:pathLst>
              <a:path w="1651000" h="189230">
                <a:moveTo>
                  <a:pt x="1650492" y="188976"/>
                </a:moveTo>
                <a:lnTo>
                  <a:pt x="1650492" y="0"/>
                </a:lnTo>
                <a:lnTo>
                  <a:pt x="0" y="0"/>
                </a:lnTo>
                <a:lnTo>
                  <a:pt x="0" y="188976"/>
                </a:lnTo>
                <a:lnTo>
                  <a:pt x="4572" y="188976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641348" y="9144"/>
                </a:lnTo>
                <a:lnTo>
                  <a:pt x="1641348" y="4572"/>
                </a:lnTo>
                <a:lnTo>
                  <a:pt x="1645920" y="9144"/>
                </a:lnTo>
                <a:lnTo>
                  <a:pt x="1645920" y="188976"/>
                </a:lnTo>
                <a:lnTo>
                  <a:pt x="1650492" y="188976"/>
                </a:lnTo>
                <a:close/>
              </a:path>
              <a:path w="1651000" h="18923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651000" h="189230">
                <a:moveTo>
                  <a:pt x="9144" y="178308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78308"/>
                </a:lnTo>
                <a:lnTo>
                  <a:pt x="9144" y="178308"/>
                </a:lnTo>
                <a:close/>
              </a:path>
              <a:path w="1651000" h="189230">
                <a:moveTo>
                  <a:pt x="1645920" y="178308"/>
                </a:moveTo>
                <a:lnTo>
                  <a:pt x="4572" y="178308"/>
                </a:lnTo>
                <a:lnTo>
                  <a:pt x="9144" y="184404"/>
                </a:lnTo>
                <a:lnTo>
                  <a:pt x="9144" y="188976"/>
                </a:lnTo>
                <a:lnTo>
                  <a:pt x="1641348" y="188976"/>
                </a:lnTo>
                <a:lnTo>
                  <a:pt x="1641348" y="184404"/>
                </a:lnTo>
                <a:lnTo>
                  <a:pt x="1645920" y="178308"/>
                </a:lnTo>
                <a:close/>
              </a:path>
              <a:path w="1651000" h="189230">
                <a:moveTo>
                  <a:pt x="9144" y="188976"/>
                </a:moveTo>
                <a:lnTo>
                  <a:pt x="9144" y="184404"/>
                </a:lnTo>
                <a:lnTo>
                  <a:pt x="4572" y="178308"/>
                </a:lnTo>
                <a:lnTo>
                  <a:pt x="4572" y="188976"/>
                </a:lnTo>
                <a:lnTo>
                  <a:pt x="9144" y="188976"/>
                </a:lnTo>
                <a:close/>
              </a:path>
              <a:path w="1651000" h="189230">
                <a:moveTo>
                  <a:pt x="1645920" y="9144"/>
                </a:moveTo>
                <a:lnTo>
                  <a:pt x="1641348" y="4572"/>
                </a:lnTo>
                <a:lnTo>
                  <a:pt x="1641348" y="9144"/>
                </a:lnTo>
                <a:lnTo>
                  <a:pt x="1645920" y="9144"/>
                </a:lnTo>
                <a:close/>
              </a:path>
              <a:path w="1651000" h="189230">
                <a:moveTo>
                  <a:pt x="1645920" y="178308"/>
                </a:moveTo>
                <a:lnTo>
                  <a:pt x="1645920" y="9144"/>
                </a:lnTo>
                <a:lnTo>
                  <a:pt x="1641348" y="9144"/>
                </a:lnTo>
                <a:lnTo>
                  <a:pt x="1641348" y="178308"/>
                </a:lnTo>
                <a:lnTo>
                  <a:pt x="1645920" y="178308"/>
                </a:lnTo>
                <a:close/>
              </a:path>
              <a:path w="1651000" h="189230">
                <a:moveTo>
                  <a:pt x="1645920" y="188976"/>
                </a:moveTo>
                <a:lnTo>
                  <a:pt x="1645920" y="178308"/>
                </a:lnTo>
                <a:lnTo>
                  <a:pt x="1641348" y="184404"/>
                </a:lnTo>
                <a:lnTo>
                  <a:pt x="1641348" y="188976"/>
                </a:lnTo>
                <a:lnTo>
                  <a:pt x="1645920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23505" y="2585718"/>
            <a:ext cx="6026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Cr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01284" y="2909316"/>
            <a:ext cx="1651000" cy="189230"/>
          </a:xfrm>
          <a:custGeom>
            <a:avLst/>
            <a:gdLst/>
            <a:ahLst/>
            <a:cxnLst/>
            <a:rect l="l" t="t" r="r" b="b"/>
            <a:pathLst>
              <a:path w="1651000" h="189230">
                <a:moveTo>
                  <a:pt x="1650492" y="188976"/>
                </a:moveTo>
                <a:lnTo>
                  <a:pt x="1650492" y="0"/>
                </a:lnTo>
                <a:lnTo>
                  <a:pt x="0" y="0"/>
                </a:lnTo>
                <a:lnTo>
                  <a:pt x="0" y="188976"/>
                </a:lnTo>
                <a:lnTo>
                  <a:pt x="4572" y="188976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641348" y="9144"/>
                </a:lnTo>
                <a:lnTo>
                  <a:pt x="1641348" y="4572"/>
                </a:lnTo>
                <a:lnTo>
                  <a:pt x="1645920" y="9144"/>
                </a:lnTo>
                <a:lnTo>
                  <a:pt x="1645920" y="188976"/>
                </a:lnTo>
                <a:lnTo>
                  <a:pt x="1650492" y="188976"/>
                </a:lnTo>
                <a:close/>
              </a:path>
              <a:path w="1651000" h="18923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651000" h="189230">
                <a:moveTo>
                  <a:pt x="9144" y="179832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79832"/>
                </a:lnTo>
                <a:lnTo>
                  <a:pt x="9144" y="179832"/>
                </a:lnTo>
                <a:close/>
              </a:path>
              <a:path w="1651000" h="189230">
                <a:moveTo>
                  <a:pt x="1645920" y="179832"/>
                </a:moveTo>
                <a:lnTo>
                  <a:pt x="4572" y="179832"/>
                </a:lnTo>
                <a:lnTo>
                  <a:pt x="9144" y="184404"/>
                </a:lnTo>
                <a:lnTo>
                  <a:pt x="9144" y="188976"/>
                </a:lnTo>
                <a:lnTo>
                  <a:pt x="1641348" y="188976"/>
                </a:lnTo>
                <a:lnTo>
                  <a:pt x="1641348" y="184404"/>
                </a:lnTo>
                <a:lnTo>
                  <a:pt x="1645920" y="179832"/>
                </a:lnTo>
                <a:close/>
              </a:path>
              <a:path w="1651000" h="189230">
                <a:moveTo>
                  <a:pt x="9144" y="188976"/>
                </a:moveTo>
                <a:lnTo>
                  <a:pt x="9144" y="184404"/>
                </a:lnTo>
                <a:lnTo>
                  <a:pt x="4572" y="179832"/>
                </a:lnTo>
                <a:lnTo>
                  <a:pt x="4572" y="188976"/>
                </a:lnTo>
                <a:lnTo>
                  <a:pt x="9144" y="188976"/>
                </a:lnTo>
                <a:close/>
              </a:path>
              <a:path w="1651000" h="189230">
                <a:moveTo>
                  <a:pt x="1645920" y="9144"/>
                </a:moveTo>
                <a:lnTo>
                  <a:pt x="1641348" y="4572"/>
                </a:lnTo>
                <a:lnTo>
                  <a:pt x="1641348" y="9144"/>
                </a:lnTo>
                <a:lnTo>
                  <a:pt x="1645920" y="9144"/>
                </a:lnTo>
                <a:close/>
              </a:path>
              <a:path w="1651000" h="189230">
                <a:moveTo>
                  <a:pt x="1645920" y="179832"/>
                </a:moveTo>
                <a:lnTo>
                  <a:pt x="1645920" y="9144"/>
                </a:lnTo>
                <a:lnTo>
                  <a:pt x="1641348" y="9144"/>
                </a:lnTo>
                <a:lnTo>
                  <a:pt x="1641348" y="179832"/>
                </a:lnTo>
                <a:lnTo>
                  <a:pt x="1645920" y="179832"/>
                </a:lnTo>
                <a:close/>
              </a:path>
              <a:path w="1651000" h="189230">
                <a:moveTo>
                  <a:pt x="1645920" y="188976"/>
                </a:moveTo>
                <a:lnTo>
                  <a:pt x="1645920" y="179832"/>
                </a:lnTo>
                <a:lnTo>
                  <a:pt x="1641348" y="184404"/>
                </a:lnTo>
                <a:lnTo>
                  <a:pt x="1641348" y="188976"/>
                </a:lnTo>
                <a:lnTo>
                  <a:pt x="1645920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70749" y="2943858"/>
            <a:ext cx="5092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Mutation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26964" y="3267455"/>
            <a:ext cx="2199640" cy="368935"/>
          </a:xfrm>
          <a:custGeom>
            <a:avLst/>
            <a:gdLst/>
            <a:ahLst/>
            <a:cxnLst/>
            <a:rect l="l" t="t" r="r" b="b"/>
            <a:pathLst>
              <a:path w="2199640" h="368935">
                <a:moveTo>
                  <a:pt x="2199132" y="368808"/>
                </a:moveTo>
                <a:lnTo>
                  <a:pt x="2199132" y="0"/>
                </a:lnTo>
                <a:lnTo>
                  <a:pt x="0" y="0"/>
                </a:lnTo>
                <a:lnTo>
                  <a:pt x="0" y="368808"/>
                </a:lnTo>
                <a:lnTo>
                  <a:pt x="4572" y="368808"/>
                </a:ln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lnTo>
                  <a:pt x="2188464" y="10668"/>
                </a:lnTo>
                <a:lnTo>
                  <a:pt x="2188464" y="6096"/>
                </a:lnTo>
                <a:lnTo>
                  <a:pt x="2194560" y="10668"/>
                </a:lnTo>
                <a:lnTo>
                  <a:pt x="2194560" y="368808"/>
                </a:lnTo>
                <a:lnTo>
                  <a:pt x="2199132" y="368808"/>
                </a:lnTo>
                <a:close/>
              </a:path>
              <a:path w="2199640" h="368935">
                <a:moveTo>
                  <a:pt x="9144" y="10668"/>
                </a:move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2199640" h="368935">
                <a:moveTo>
                  <a:pt x="9144" y="359664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359664"/>
                </a:lnTo>
                <a:lnTo>
                  <a:pt x="9144" y="359664"/>
                </a:lnTo>
                <a:close/>
              </a:path>
              <a:path w="2199640" h="368935">
                <a:moveTo>
                  <a:pt x="2194560" y="359664"/>
                </a:moveTo>
                <a:lnTo>
                  <a:pt x="4572" y="359664"/>
                </a:lnTo>
                <a:lnTo>
                  <a:pt x="9144" y="364236"/>
                </a:lnTo>
                <a:lnTo>
                  <a:pt x="9144" y="368808"/>
                </a:lnTo>
                <a:lnTo>
                  <a:pt x="2188464" y="368808"/>
                </a:lnTo>
                <a:lnTo>
                  <a:pt x="2188464" y="364236"/>
                </a:lnTo>
                <a:lnTo>
                  <a:pt x="2194560" y="359664"/>
                </a:lnTo>
                <a:close/>
              </a:path>
              <a:path w="2199640" h="368935">
                <a:moveTo>
                  <a:pt x="9144" y="368808"/>
                </a:moveTo>
                <a:lnTo>
                  <a:pt x="9144" y="364236"/>
                </a:lnTo>
                <a:lnTo>
                  <a:pt x="4572" y="359664"/>
                </a:lnTo>
                <a:lnTo>
                  <a:pt x="4572" y="368808"/>
                </a:lnTo>
                <a:lnTo>
                  <a:pt x="9144" y="368808"/>
                </a:lnTo>
                <a:close/>
              </a:path>
              <a:path w="2199640" h="368935">
                <a:moveTo>
                  <a:pt x="2194560" y="10668"/>
                </a:moveTo>
                <a:lnTo>
                  <a:pt x="2188464" y="6096"/>
                </a:lnTo>
                <a:lnTo>
                  <a:pt x="2188464" y="10668"/>
                </a:lnTo>
                <a:lnTo>
                  <a:pt x="2194560" y="10668"/>
                </a:lnTo>
                <a:close/>
              </a:path>
              <a:path w="2199640" h="368935">
                <a:moveTo>
                  <a:pt x="2194560" y="359664"/>
                </a:moveTo>
                <a:lnTo>
                  <a:pt x="2194560" y="10668"/>
                </a:lnTo>
                <a:lnTo>
                  <a:pt x="2188464" y="10668"/>
                </a:lnTo>
                <a:lnTo>
                  <a:pt x="2188464" y="359664"/>
                </a:lnTo>
                <a:lnTo>
                  <a:pt x="2194560" y="359664"/>
                </a:lnTo>
                <a:close/>
              </a:path>
              <a:path w="2199640" h="368935">
                <a:moveTo>
                  <a:pt x="2194560" y="368808"/>
                </a:moveTo>
                <a:lnTo>
                  <a:pt x="2194560" y="359664"/>
                </a:lnTo>
                <a:lnTo>
                  <a:pt x="2188464" y="364236"/>
                </a:lnTo>
                <a:lnTo>
                  <a:pt x="2188464" y="368808"/>
                </a:lnTo>
                <a:lnTo>
                  <a:pt x="2194560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69709" y="3301998"/>
            <a:ext cx="19126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2130" marR="5080" indent="-52006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Calculate objective </a:t>
            </a:r>
            <a:r>
              <a:rPr sz="1000" spc="-5" dirty="0">
                <a:latin typeface="Arial"/>
                <a:cs typeface="Arial"/>
              </a:rPr>
              <a:t>function of </a:t>
            </a:r>
            <a:r>
              <a:rPr sz="1000" spc="-10" dirty="0">
                <a:latin typeface="Arial"/>
                <a:cs typeface="Arial"/>
              </a:rPr>
              <a:t>the  new population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26964" y="3806952"/>
            <a:ext cx="2199640" cy="367665"/>
          </a:xfrm>
          <a:custGeom>
            <a:avLst/>
            <a:gdLst/>
            <a:ahLst/>
            <a:cxnLst/>
            <a:rect l="l" t="t" r="r" b="b"/>
            <a:pathLst>
              <a:path w="2199640" h="367664">
                <a:moveTo>
                  <a:pt x="2199132" y="367284"/>
                </a:moveTo>
                <a:lnTo>
                  <a:pt x="2199132" y="0"/>
                </a:lnTo>
                <a:lnTo>
                  <a:pt x="0" y="0"/>
                </a:lnTo>
                <a:lnTo>
                  <a:pt x="0" y="367284"/>
                </a:lnTo>
                <a:lnTo>
                  <a:pt x="4572" y="36728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2188464" y="9144"/>
                </a:lnTo>
                <a:lnTo>
                  <a:pt x="2188464" y="4572"/>
                </a:lnTo>
                <a:lnTo>
                  <a:pt x="2194560" y="9144"/>
                </a:lnTo>
                <a:lnTo>
                  <a:pt x="2194560" y="367284"/>
                </a:lnTo>
                <a:lnTo>
                  <a:pt x="2199132" y="367284"/>
                </a:lnTo>
                <a:close/>
              </a:path>
              <a:path w="2199640" h="367664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2199640" h="367664">
                <a:moveTo>
                  <a:pt x="9144" y="35814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358140"/>
                </a:lnTo>
                <a:lnTo>
                  <a:pt x="9144" y="358140"/>
                </a:lnTo>
                <a:close/>
              </a:path>
              <a:path w="2199640" h="367664">
                <a:moveTo>
                  <a:pt x="2194560" y="358140"/>
                </a:moveTo>
                <a:lnTo>
                  <a:pt x="4572" y="358140"/>
                </a:lnTo>
                <a:lnTo>
                  <a:pt x="9144" y="362712"/>
                </a:lnTo>
                <a:lnTo>
                  <a:pt x="9144" y="367284"/>
                </a:lnTo>
                <a:lnTo>
                  <a:pt x="2188464" y="367284"/>
                </a:lnTo>
                <a:lnTo>
                  <a:pt x="2188464" y="362712"/>
                </a:lnTo>
                <a:lnTo>
                  <a:pt x="2194560" y="358140"/>
                </a:lnTo>
                <a:close/>
              </a:path>
              <a:path w="2199640" h="367664">
                <a:moveTo>
                  <a:pt x="9144" y="367284"/>
                </a:moveTo>
                <a:lnTo>
                  <a:pt x="9144" y="362712"/>
                </a:lnTo>
                <a:lnTo>
                  <a:pt x="4572" y="358140"/>
                </a:lnTo>
                <a:lnTo>
                  <a:pt x="4572" y="367284"/>
                </a:lnTo>
                <a:lnTo>
                  <a:pt x="9144" y="367284"/>
                </a:lnTo>
                <a:close/>
              </a:path>
              <a:path w="2199640" h="367664">
                <a:moveTo>
                  <a:pt x="2194560" y="9144"/>
                </a:moveTo>
                <a:lnTo>
                  <a:pt x="2188464" y="4572"/>
                </a:lnTo>
                <a:lnTo>
                  <a:pt x="2188464" y="9144"/>
                </a:lnTo>
                <a:lnTo>
                  <a:pt x="2194560" y="9144"/>
                </a:lnTo>
                <a:close/>
              </a:path>
              <a:path w="2199640" h="367664">
                <a:moveTo>
                  <a:pt x="2194560" y="358140"/>
                </a:moveTo>
                <a:lnTo>
                  <a:pt x="2194560" y="9144"/>
                </a:lnTo>
                <a:lnTo>
                  <a:pt x="2188464" y="9144"/>
                </a:lnTo>
                <a:lnTo>
                  <a:pt x="2188464" y="358140"/>
                </a:lnTo>
                <a:lnTo>
                  <a:pt x="2194560" y="358140"/>
                </a:lnTo>
                <a:close/>
              </a:path>
              <a:path w="2199640" h="367664">
                <a:moveTo>
                  <a:pt x="2194560" y="367284"/>
                </a:moveTo>
                <a:lnTo>
                  <a:pt x="2194560" y="358140"/>
                </a:lnTo>
                <a:lnTo>
                  <a:pt x="2188464" y="362712"/>
                </a:lnTo>
                <a:lnTo>
                  <a:pt x="2188464" y="367284"/>
                </a:lnTo>
                <a:lnTo>
                  <a:pt x="2194560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94093" y="3839970"/>
            <a:ext cx="18624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Combine </a:t>
            </a:r>
            <a:r>
              <a:rPr sz="1000" spc="-10" dirty="0">
                <a:latin typeface="Arial"/>
                <a:cs typeface="Arial"/>
              </a:rPr>
              <a:t>old and new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population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30952" y="4343412"/>
            <a:ext cx="2447925" cy="2251075"/>
          </a:xfrm>
          <a:custGeom>
            <a:avLst/>
            <a:gdLst/>
            <a:ahLst/>
            <a:cxnLst/>
            <a:rect l="l" t="t" r="r" b="b"/>
            <a:pathLst>
              <a:path w="2447925" h="2251075">
                <a:moveTo>
                  <a:pt x="2295144" y="1075944"/>
                </a:moveTo>
                <a:lnTo>
                  <a:pt x="2284476" y="1075944"/>
                </a:lnTo>
                <a:lnTo>
                  <a:pt x="2284476" y="1086612"/>
                </a:lnTo>
                <a:lnTo>
                  <a:pt x="2284476" y="1613916"/>
                </a:lnTo>
                <a:lnTo>
                  <a:pt x="105156" y="1613916"/>
                </a:lnTo>
                <a:lnTo>
                  <a:pt x="105156" y="1086612"/>
                </a:lnTo>
                <a:lnTo>
                  <a:pt x="2284476" y="1086612"/>
                </a:lnTo>
                <a:lnTo>
                  <a:pt x="2284476" y="1075944"/>
                </a:lnTo>
                <a:lnTo>
                  <a:pt x="96012" y="1075944"/>
                </a:lnTo>
                <a:lnTo>
                  <a:pt x="96012" y="1623060"/>
                </a:lnTo>
                <a:lnTo>
                  <a:pt x="100584" y="1623060"/>
                </a:lnTo>
                <a:lnTo>
                  <a:pt x="105156" y="1623060"/>
                </a:lnTo>
                <a:lnTo>
                  <a:pt x="2284476" y="1623060"/>
                </a:lnTo>
                <a:lnTo>
                  <a:pt x="2290572" y="1623060"/>
                </a:lnTo>
                <a:lnTo>
                  <a:pt x="2295144" y="1623060"/>
                </a:lnTo>
                <a:lnTo>
                  <a:pt x="2295144" y="1075944"/>
                </a:lnTo>
                <a:close/>
              </a:path>
              <a:path w="2447925" h="2251075">
                <a:moveTo>
                  <a:pt x="2295144" y="537972"/>
                </a:moveTo>
                <a:lnTo>
                  <a:pt x="2284476" y="537972"/>
                </a:lnTo>
                <a:lnTo>
                  <a:pt x="2284476" y="548640"/>
                </a:lnTo>
                <a:lnTo>
                  <a:pt x="2284476" y="897636"/>
                </a:lnTo>
                <a:lnTo>
                  <a:pt x="105156" y="897636"/>
                </a:lnTo>
                <a:lnTo>
                  <a:pt x="105156" y="548640"/>
                </a:lnTo>
                <a:lnTo>
                  <a:pt x="2284476" y="548640"/>
                </a:lnTo>
                <a:lnTo>
                  <a:pt x="2284476" y="537972"/>
                </a:lnTo>
                <a:lnTo>
                  <a:pt x="96012" y="537972"/>
                </a:lnTo>
                <a:lnTo>
                  <a:pt x="96012" y="906780"/>
                </a:lnTo>
                <a:lnTo>
                  <a:pt x="100584" y="906780"/>
                </a:lnTo>
                <a:lnTo>
                  <a:pt x="105156" y="906780"/>
                </a:lnTo>
                <a:lnTo>
                  <a:pt x="2284476" y="906780"/>
                </a:lnTo>
                <a:lnTo>
                  <a:pt x="2290572" y="906780"/>
                </a:lnTo>
                <a:lnTo>
                  <a:pt x="2295144" y="906780"/>
                </a:lnTo>
                <a:lnTo>
                  <a:pt x="2295144" y="537972"/>
                </a:lnTo>
                <a:close/>
              </a:path>
              <a:path w="2447925" h="2251075">
                <a:moveTo>
                  <a:pt x="2295144" y="0"/>
                </a:moveTo>
                <a:lnTo>
                  <a:pt x="2284476" y="0"/>
                </a:lnTo>
                <a:lnTo>
                  <a:pt x="2284476" y="9144"/>
                </a:lnTo>
                <a:lnTo>
                  <a:pt x="2284476" y="358140"/>
                </a:lnTo>
                <a:lnTo>
                  <a:pt x="105156" y="358140"/>
                </a:lnTo>
                <a:lnTo>
                  <a:pt x="105156" y="9144"/>
                </a:lnTo>
                <a:lnTo>
                  <a:pt x="2284476" y="9144"/>
                </a:lnTo>
                <a:lnTo>
                  <a:pt x="2284476" y="0"/>
                </a:lnTo>
                <a:lnTo>
                  <a:pt x="96012" y="0"/>
                </a:lnTo>
                <a:lnTo>
                  <a:pt x="96012" y="368808"/>
                </a:lnTo>
                <a:lnTo>
                  <a:pt x="100584" y="368808"/>
                </a:lnTo>
                <a:lnTo>
                  <a:pt x="105156" y="368808"/>
                </a:lnTo>
                <a:lnTo>
                  <a:pt x="2284476" y="368808"/>
                </a:lnTo>
                <a:lnTo>
                  <a:pt x="2290572" y="368808"/>
                </a:lnTo>
                <a:lnTo>
                  <a:pt x="2295144" y="368808"/>
                </a:lnTo>
                <a:lnTo>
                  <a:pt x="2295144" y="0"/>
                </a:lnTo>
                <a:close/>
              </a:path>
              <a:path w="2447925" h="2251075">
                <a:moveTo>
                  <a:pt x="2447544" y="1793748"/>
                </a:moveTo>
                <a:lnTo>
                  <a:pt x="2436876" y="1793748"/>
                </a:lnTo>
                <a:lnTo>
                  <a:pt x="2436876" y="1802892"/>
                </a:lnTo>
                <a:lnTo>
                  <a:pt x="2436876" y="2241804"/>
                </a:lnTo>
                <a:lnTo>
                  <a:pt x="9144" y="2241804"/>
                </a:lnTo>
                <a:lnTo>
                  <a:pt x="9144" y="1802892"/>
                </a:lnTo>
                <a:lnTo>
                  <a:pt x="2436876" y="1802892"/>
                </a:lnTo>
                <a:lnTo>
                  <a:pt x="2436876" y="1793748"/>
                </a:lnTo>
                <a:lnTo>
                  <a:pt x="0" y="1793748"/>
                </a:lnTo>
                <a:lnTo>
                  <a:pt x="0" y="2250948"/>
                </a:lnTo>
                <a:lnTo>
                  <a:pt x="4572" y="2250948"/>
                </a:lnTo>
                <a:lnTo>
                  <a:pt x="9144" y="2250948"/>
                </a:lnTo>
                <a:lnTo>
                  <a:pt x="2436876" y="2250948"/>
                </a:lnTo>
                <a:lnTo>
                  <a:pt x="2441448" y="2250948"/>
                </a:lnTo>
                <a:lnTo>
                  <a:pt x="2447544" y="2250948"/>
                </a:lnTo>
                <a:lnTo>
                  <a:pt x="2447544" y="1793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37122" y="4377942"/>
            <a:ext cx="2232025" cy="2123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154" marR="272415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Non-dominating ranking on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the  </a:t>
            </a:r>
            <a:r>
              <a:rPr sz="1000" spc="-5" dirty="0">
                <a:latin typeface="Arial"/>
                <a:cs typeface="Arial"/>
              </a:rPr>
              <a:t>combined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population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151130" marR="198755" algn="ctr">
              <a:lnSpc>
                <a:spcPct val="100000"/>
              </a:lnSpc>
              <a:spcBef>
                <a:spcPts val="685"/>
              </a:spcBef>
            </a:pPr>
            <a:r>
              <a:rPr sz="1000" spc="-10" dirty="0">
                <a:latin typeface="Arial"/>
                <a:cs typeface="Arial"/>
              </a:rPr>
              <a:t>Calculate crowding </a:t>
            </a:r>
            <a:r>
              <a:rPr sz="1000" spc="-5" dirty="0">
                <a:latin typeface="Arial"/>
                <a:cs typeface="Arial"/>
              </a:rPr>
              <a:t>distance of </a:t>
            </a:r>
            <a:r>
              <a:rPr sz="1000" spc="-10" dirty="0">
                <a:latin typeface="Arial"/>
                <a:cs typeface="Arial"/>
              </a:rPr>
              <a:t>all  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solutions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147955" marR="196850" indent="1905" algn="ctr">
              <a:lnSpc>
                <a:spcPct val="100000"/>
              </a:lnSpc>
              <a:spcBef>
                <a:spcPts val="685"/>
              </a:spcBef>
            </a:pPr>
            <a:r>
              <a:rPr sz="1000" spc="-5" dirty="0">
                <a:latin typeface="Arial"/>
                <a:cs typeface="Arial"/>
              </a:rPr>
              <a:t>Get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N </a:t>
            </a:r>
            <a:r>
              <a:rPr sz="1000" dirty="0">
                <a:latin typeface="Arial"/>
                <a:cs typeface="Arial"/>
              </a:rPr>
              <a:t>member </a:t>
            </a:r>
            <a:r>
              <a:rPr sz="1000" spc="-5" dirty="0">
                <a:latin typeface="Arial"/>
                <a:cs typeface="Arial"/>
              </a:rPr>
              <a:t>from </a:t>
            </a:r>
            <a:r>
              <a:rPr sz="1000" spc="-10" dirty="0">
                <a:latin typeface="Arial"/>
                <a:cs typeface="Arial"/>
              </a:rPr>
              <a:t>the  </a:t>
            </a:r>
            <a:r>
              <a:rPr sz="1000" spc="-5" dirty="0">
                <a:latin typeface="Arial"/>
                <a:cs typeface="Arial"/>
              </a:rPr>
              <a:t>combined </a:t>
            </a:r>
            <a:r>
              <a:rPr sz="1000" spc="-10" dirty="0">
                <a:latin typeface="Arial"/>
                <a:cs typeface="Arial"/>
              </a:rPr>
              <a:t>population </a:t>
            </a:r>
            <a:r>
              <a:rPr sz="1000" spc="-5" dirty="0">
                <a:latin typeface="Arial"/>
                <a:cs typeface="Arial"/>
              </a:rPr>
              <a:t>on </a:t>
            </a:r>
            <a:r>
              <a:rPr sz="1000" spc="-10" dirty="0">
                <a:latin typeface="Arial"/>
                <a:cs typeface="Arial"/>
              </a:rPr>
              <a:t>the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basis  of rank </a:t>
            </a:r>
            <a:r>
              <a:rPr sz="1000" spc="-10" dirty="0">
                <a:latin typeface="Arial"/>
                <a:cs typeface="Arial"/>
              </a:rPr>
              <a:t>and crowding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distance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Replace parent population </a:t>
            </a:r>
            <a:r>
              <a:rPr sz="1000" spc="-5" dirty="0">
                <a:latin typeface="Arial"/>
                <a:cs typeface="Arial"/>
              </a:rPr>
              <a:t>by </a:t>
            </a:r>
            <a:r>
              <a:rPr sz="1000" spc="-10" dirty="0">
                <a:latin typeface="Arial"/>
                <a:cs typeface="Arial"/>
              </a:rPr>
              <a:t>the better  </a:t>
            </a:r>
            <a:r>
              <a:rPr sz="1000" dirty="0">
                <a:latin typeface="Arial"/>
                <a:cs typeface="Arial"/>
              </a:rPr>
              <a:t>members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combined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population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22120" y="2641092"/>
            <a:ext cx="2220595" cy="727075"/>
          </a:xfrm>
          <a:custGeom>
            <a:avLst/>
            <a:gdLst/>
            <a:ahLst/>
            <a:cxnLst/>
            <a:rect l="l" t="t" r="r" b="b"/>
            <a:pathLst>
              <a:path w="2220595" h="727075">
                <a:moveTo>
                  <a:pt x="2220468" y="362712"/>
                </a:moveTo>
                <a:lnTo>
                  <a:pt x="1109472" y="0"/>
                </a:lnTo>
                <a:lnTo>
                  <a:pt x="0" y="362712"/>
                </a:lnTo>
                <a:lnTo>
                  <a:pt x="16764" y="368215"/>
                </a:lnTo>
                <a:lnTo>
                  <a:pt x="16764" y="358140"/>
                </a:lnTo>
                <a:lnTo>
                  <a:pt x="30732" y="362712"/>
                </a:lnTo>
                <a:lnTo>
                  <a:pt x="1109472" y="9642"/>
                </a:lnTo>
                <a:lnTo>
                  <a:pt x="1109472" y="9144"/>
                </a:lnTo>
                <a:lnTo>
                  <a:pt x="1110996" y="9144"/>
                </a:lnTo>
                <a:lnTo>
                  <a:pt x="1110996" y="9642"/>
                </a:lnTo>
                <a:lnTo>
                  <a:pt x="2189735" y="362712"/>
                </a:lnTo>
                <a:lnTo>
                  <a:pt x="2203704" y="358140"/>
                </a:lnTo>
                <a:lnTo>
                  <a:pt x="2203704" y="368208"/>
                </a:lnTo>
                <a:lnTo>
                  <a:pt x="2220468" y="362712"/>
                </a:lnTo>
                <a:close/>
              </a:path>
              <a:path w="2220595" h="727075">
                <a:moveTo>
                  <a:pt x="30732" y="362712"/>
                </a:moveTo>
                <a:lnTo>
                  <a:pt x="16764" y="358140"/>
                </a:lnTo>
                <a:lnTo>
                  <a:pt x="16764" y="367284"/>
                </a:lnTo>
                <a:lnTo>
                  <a:pt x="30732" y="362712"/>
                </a:lnTo>
                <a:close/>
              </a:path>
              <a:path w="2220595" h="727075">
                <a:moveTo>
                  <a:pt x="1110234" y="716030"/>
                </a:moveTo>
                <a:lnTo>
                  <a:pt x="30732" y="362712"/>
                </a:lnTo>
                <a:lnTo>
                  <a:pt x="16764" y="367284"/>
                </a:lnTo>
                <a:lnTo>
                  <a:pt x="16764" y="368215"/>
                </a:lnTo>
                <a:lnTo>
                  <a:pt x="1109472" y="726948"/>
                </a:lnTo>
                <a:lnTo>
                  <a:pt x="1109472" y="716280"/>
                </a:lnTo>
                <a:lnTo>
                  <a:pt x="1110234" y="716030"/>
                </a:lnTo>
                <a:close/>
              </a:path>
              <a:path w="2220595" h="727075">
                <a:moveTo>
                  <a:pt x="1110996" y="9144"/>
                </a:moveTo>
                <a:lnTo>
                  <a:pt x="1109472" y="9144"/>
                </a:lnTo>
                <a:lnTo>
                  <a:pt x="1110234" y="9393"/>
                </a:lnTo>
                <a:lnTo>
                  <a:pt x="1110996" y="9144"/>
                </a:lnTo>
                <a:close/>
              </a:path>
              <a:path w="2220595" h="727075">
                <a:moveTo>
                  <a:pt x="1110234" y="9393"/>
                </a:moveTo>
                <a:lnTo>
                  <a:pt x="1109472" y="9144"/>
                </a:lnTo>
                <a:lnTo>
                  <a:pt x="1109472" y="9642"/>
                </a:lnTo>
                <a:lnTo>
                  <a:pt x="1110234" y="9393"/>
                </a:lnTo>
                <a:close/>
              </a:path>
              <a:path w="2220595" h="727075">
                <a:moveTo>
                  <a:pt x="1110996" y="716280"/>
                </a:moveTo>
                <a:lnTo>
                  <a:pt x="1110234" y="716030"/>
                </a:lnTo>
                <a:lnTo>
                  <a:pt x="1109472" y="716280"/>
                </a:lnTo>
                <a:lnTo>
                  <a:pt x="1110996" y="716280"/>
                </a:lnTo>
                <a:close/>
              </a:path>
              <a:path w="2220595" h="727075">
                <a:moveTo>
                  <a:pt x="1110996" y="726448"/>
                </a:moveTo>
                <a:lnTo>
                  <a:pt x="1110996" y="716280"/>
                </a:lnTo>
                <a:lnTo>
                  <a:pt x="1109472" y="716280"/>
                </a:lnTo>
                <a:lnTo>
                  <a:pt x="1109472" y="726948"/>
                </a:lnTo>
                <a:lnTo>
                  <a:pt x="1110996" y="726448"/>
                </a:lnTo>
                <a:close/>
              </a:path>
              <a:path w="2220595" h="727075">
                <a:moveTo>
                  <a:pt x="1110996" y="9642"/>
                </a:moveTo>
                <a:lnTo>
                  <a:pt x="1110996" y="9144"/>
                </a:lnTo>
                <a:lnTo>
                  <a:pt x="1110234" y="9393"/>
                </a:lnTo>
                <a:lnTo>
                  <a:pt x="1110996" y="9642"/>
                </a:lnTo>
                <a:close/>
              </a:path>
              <a:path w="2220595" h="727075">
                <a:moveTo>
                  <a:pt x="2203704" y="368208"/>
                </a:moveTo>
                <a:lnTo>
                  <a:pt x="2203704" y="367284"/>
                </a:lnTo>
                <a:lnTo>
                  <a:pt x="2189735" y="362712"/>
                </a:lnTo>
                <a:lnTo>
                  <a:pt x="1110234" y="716030"/>
                </a:lnTo>
                <a:lnTo>
                  <a:pt x="1110996" y="716280"/>
                </a:lnTo>
                <a:lnTo>
                  <a:pt x="1110996" y="726448"/>
                </a:lnTo>
                <a:lnTo>
                  <a:pt x="2203704" y="368208"/>
                </a:lnTo>
                <a:close/>
              </a:path>
              <a:path w="2220595" h="727075">
                <a:moveTo>
                  <a:pt x="2203704" y="367284"/>
                </a:moveTo>
                <a:lnTo>
                  <a:pt x="2203704" y="358140"/>
                </a:lnTo>
                <a:lnTo>
                  <a:pt x="2189735" y="362712"/>
                </a:lnTo>
                <a:lnTo>
                  <a:pt x="2203704" y="367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14647" y="2852418"/>
            <a:ext cx="474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1009" algn="l"/>
              </a:tabLst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24175" y="2852418"/>
            <a:ext cx="815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er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na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n  Criteria?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27019" y="1479797"/>
            <a:ext cx="3736975" cy="5294630"/>
            <a:chOff x="2827019" y="1479797"/>
            <a:chExt cx="3736975" cy="5294630"/>
          </a:xfrm>
        </p:grpSpPr>
        <p:sp>
          <p:nvSpPr>
            <p:cNvPr id="20" name="object 20"/>
            <p:cNvSpPr/>
            <p:nvPr/>
          </p:nvSpPr>
          <p:spPr>
            <a:xfrm>
              <a:off x="4983480" y="1479797"/>
              <a:ext cx="76200" cy="1798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83480" y="2017776"/>
              <a:ext cx="76200" cy="899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27020" y="2069604"/>
              <a:ext cx="3698875" cy="576580"/>
            </a:xfrm>
            <a:custGeom>
              <a:avLst/>
              <a:gdLst/>
              <a:ahLst/>
              <a:cxnLst/>
              <a:rect l="l" t="t" r="r" b="b"/>
              <a:pathLst>
                <a:path w="3698875" h="576580">
                  <a:moveTo>
                    <a:pt x="2194560" y="38100"/>
                  </a:moveTo>
                  <a:lnTo>
                    <a:pt x="2118360" y="0"/>
                  </a:lnTo>
                  <a:lnTo>
                    <a:pt x="2118360" y="33528"/>
                  </a:lnTo>
                  <a:lnTo>
                    <a:pt x="4572" y="33528"/>
                  </a:lnTo>
                  <a:lnTo>
                    <a:pt x="4572" y="38087"/>
                  </a:lnTo>
                  <a:lnTo>
                    <a:pt x="0" y="38087"/>
                  </a:lnTo>
                  <a:lnTo>
                    <a:pt x="0" y="576059"/>
                  </a:lnTo>
                  <a:lnTo>
                    <a:pt x="10668" y="576059"/>
                  </a:lnTo>
                  <a:lnTo>
                    <a:pt x="10668" y="42672"/>
                  </a:lnTo>
                  <a:lnTo>
                    <a:pt x="2118360" y="42672"/>
                  </a:lnTo>
                  <a:lnTo>
                    <a:pt x="2118360" y="76200"/>
                  </a:lnTo>
                  <a:lnTo>
                    <a:pt x="2130552" y="70104"/>
                  </a:lnTo>
                  <a:lnTo>
                    <a:pt x="2194560" y="38100"/>
                  </a:lnTo>
                  <a:close/>
                </a:path>
                <a:path w="3698875" h="576580">
                  <a:moveTo>
                    <a:pt x="3698748" y="33515"/>
                  </a:moveTo>
                  <a:lnTo>
                    <a:pt x="2194560" y="33515"/>
                  </a:lnTo>
                  <a:lnTo>
                    <a:pt x="2194560" y="38100"/>
                  </a:lnTo>
                  <a:lnTo>
                    <a:pt x="2194560" y="42659"/>
                  </a:lnTo>
                  <a:lnTo>
                    <a:pt x="3698748" y="42659"/>
                  </a:lnTo>
                  <a:lnTo>
                    <a:pt x="3698748" y="335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87668" y="2107692"/>
              <a:ext cx="76200" cy="899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87668" y="2735580"/>
              <a:ext cx="76200" cy="1783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87668" y="2375916"/>
              <a:ext cx="76200" cy="1798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87668" y="3093720"/>
              <a:ext cx="76200" cy="1798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87668" y="4169664"/>
              <a:ext cx="76200" cy="1783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87668" y="3631692"/>
              <a:ext cx="76200" cy="1798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87668" y="4707636"/>
              <a:ext cx="76200" cy="1783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87668" y="5245608"/>
              <a:ext cx="76200" cy="1783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87668" y="5961888"/>
              <a:ext cx="76200" cy="1798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31592" y="3715524"/>
              <a:ext cx="3698875" cy="3058795"/>
            </a:xfrm>
            <a:custGeom>
              <a:avLst/>
              <a:gdLst/>
              <a:ahLst/>
              <a:cxnLst/>
              <a:rect l="l" t="t" r="r" b="b"/>
              <a:pathLst>
                <a:path w="3698875" h="3058795">
                  <a:moveTo>
                    <a:pt x="2331720" y="0"/>
                  </a:moveTo>
                  <a:lnTo>
                    <a:pt x="2321052" y="0"/>
                  </a:lnTo>
                  <a:lnTo>
                    <a:pt x="2321052" y="10668"/>
                  </a:lnTo>
                  <a:lnTo>
                    <a:pt x="2321052" y="359664"/>
                  </a:lnTo>
                  <a:lnTo>
                    <a:pt x="688848" y="359664"/>
                  </a:lnTo>
                  <a:lnTo>
                    <a:pt x="688848" y="10668"/>
                  </a:lnTo>
                  <a:lnTo>
                    <a:pt x="2321052" y="10668"/>
                  </a:lnTo>
                  <a:lnTo>
                    <a:pt x="2321052" y="0"/>
                  </a:lnTo>
                  <a:lnTo>
                    <a:pt x="679704" y="0"/>
                  </a:lnTo>
                  <a:lnTo>
                    <a:pt x="679704" y="368808"/>
                  </a:lnTo>
                  <a:lnTo>
                    <a:pt x="684276" y="368808"/>
                  </a:lnTo>
                  <a:lnTo>
                    <a:pt x="688848" y="368808"/>
                  </a:lnTo>
                  <a:lnTo>
                    <a:pt x="2321052" y="368808"/>
                  </a:lnTo>
                  <a:lnTo>
                    <a:pt x="2327148" y="368808"/>
                  </a:lnTo>
                  <a:lnTo>
                    <a:pt x="2331720" y="368808"/>
                  </a:lnTo>
                  <a:lnTo>
                    <a:pt x="2331720" y="0"/>
                  </a:lnTo>
                  <a:close/>
                </a:path>
                <a:path w="3698875" h="3058795">
                  <a:moveTo>
                    <a:pt x="3698748" y="2874251"/>
                  </a:moveTo>
                  <a:lnTo>
                    <a:pt x="3689604" y="2874251"/>
                  </a:lnTo>
                  <a:lnTo>
                    <a:pt x="3689604" y="3049511"/>
                  </a:lnTo>
                  <a:lnTo>
                    <a:pt x="0" y="3049511"/>
                  </a:lnTo>
                  <a:lnTo>
                    <a:pt x="0" y="3058655"/>
                  </a:lnTo>
                  <a:lnTo>
                    <a:pt x="3694176" y="3058655"/>
                  </a:lnTo>
                  <a:lnTo>
                    <a:pt x="3694176" y="3054083"/>
                  </a:lnTo>
                  <a:lnTo>
                    <a:pt x="3698748" y="3054083"/>
                  </a:lnTo>
                  <a:lnTo>
                    <a:pt x="3698748" y="28742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676902" y="3750054"/>
            <a:ext cx="13169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Pareto-optimal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solution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793492" y="941825"/>
            <a:ext cx="2266315" cy="5828030"/>
            <a:chOff x="2793492" y="941825"/>
            <a:chExt cx="2266315" cy="5828030"/>
          </a:xfrm>
        </p:grpSpPr>
        <p:sp>
          <p:nvSpPr>
            <p:cNvPr id="35" name="object 35"/>
            <p:cNvSpPr/>
            <p:nvPr/>
          </p:nvSpPr>
          <p:spPr>
            <a:xfrm>
              <a:off x="2793492" y="3003816"/>
              <a:ext cx="1582420" cy="3766185"/>
            </a:xfrm>
            <a:custGeom>
              <a:avLst/>
              <a:gdLst/>
              <a:ahLst/>
              <a:cxnLst/>
              <a:rect l="l" t="t" r="r" b="b"/>
              <a:pathLst>
                <a:path w="1582420" h="3766184">
                  <a:moveTo>
                    <a:pt x="76200" y="434340"/>
                  </a:moveTo>
                  <a:lnTo>
                    <a:pt x="38100" y="358140"/>
                  </a:lnTo>
                  <a:lnTo>
                    <a:pt x="0" y="434340"/>
                  </a:lnTo>
                  <a:lnTo>
                    <a:pt x="33528" y="434340"/>
                  </a:lnTo>
                  <a:lnTo>
                    <a:pt x="33528" y="3765804"/>
                  </a:lnTo>
                  <a:lnTo>
                    <a:pt x="44196" y="3765804"/>
                  </a:lnTo>
                  <a:lnTo>
                    <a:pt x="44196" y="434340"/>
                  </a:lnTo>
                  <a:lnTo>
                    <a:pt x="76200" y="434340"/>
                  </a:lnTo>
                  <a:close/>
                </a:path>
                <a:path w="1582420" h="3766184">
                  <a:moveTo>
                    <a:pt x="1581912" y="641604"/>
                  </a:moveTo>
                  <a:lnTo>
                    <a:pt x="1548384" y="641604"/>
                  </a:lnTo>
                  <a:lnTo>
                    <a:pt x="1548384" y="0"/>
                  </a:lnTo>
                  <a:lnTo>
                    <a:pt x="1539240" y="0"/>
                  </a:lnTo>
                  <a:lnTo>
                    <a:pt x="1539240" y="641604"/>
                  </a:lnTo>
                  <a:lnTo>
                    <a:pt x="1505712" y="641604"/>
                  </a:lnTo>
                  <a:lnTo>
                    <a:pt x="1539240" y="708660"/>
                  </a:lnTo>
                  <a:lnTo>
                    <a:pt x="1543812" y="717804"/>
                  </a:lnTo>
                  <a:lnTo>
                    <a:pt x="1548384" y="708660"/>
                  </a:lnTo>
                  <a:lnTo>
                    <a:pt x="1581912" y="6416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83480" y="941825"/>
              <a:ext cx="76200" cy="1798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460238" y="2986530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0" dirty="0">
                <a:latin typeface="Arial"/>
                <a:cs typeface="Arial"/>
              </a:rPr>
              <a:t>Y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56050" y="2358642"/>
            <a:ext cx="220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59156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15" dirty="0"/>
              <a:t>Constraints </a:t>
            </a:r>
            <a:r>
              <a:rPr sz="4400" spc="-210" dirty="0"/>
              <a:t>handling </a:t>
            </a:r>
            <a:r>
              <a:rPr sz="4400" spc="-275" dirty="0"/>
              <a:t>in</a:t>
            </a:r>
            <a:r>
              <a:rPr sz="4400" spc="405" dirty="0"/>
              <a:t> </a:t>
            </a:r>
            <a:r>
              <a:rPr sz="4400" spc="-155" dirty="0"/>
              <a:t>GA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593" y="2514600"/>
            <a:ext cx="5229225" cy="3404870"/>
            <a:chOff x="609593" y="2514600"/>
            <a:chExt cx="5229225" cy="3404870"/>
          </a:xfrm>
        </p:grpSpPr>
        <p:sp>
          <p:nvSpPr>
            <p:cNvPr id="6" name="object 6"/>
            <p:cNvSpPr/>
            <p:nvPr/>
          </p:nvSpPr>
          <p:spPr>
            <a:xfrm>
              <a:off x="609593" y="2514600"/>
              <a:ext cx="5229225" cy="3404870"/>
            </a:xfrm>
            <a:custGeom>
              <a:avLst/>
              <a:gdLst/>
              <a:ahLst/>
              <a:cxnLst/>
              <a:rect l="l" t="t" r="r" b="b"/>
              <a:pathLst>
                <a:path w="5229225" h="3404870">
                  <a:moveTo>
                    <a:pt x="5228843" y="3404615"/>
                  </a:moveTo>
                  <a:lnTo>
                    <a:pt x="5228843" y="0"/>
                  </a:lnTo>
                  <a:lnTo>
                    <a:pt x="0" y="0"/>
                  </a:lnTo>
                  <a:lnTo>
                    <a:pt x="0" y="3404615"/>
                  </a:lnTo>
                  <a:lnTo>
                    <a:pt x="5228843" y="3404615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9777" y="2671571"/>
              <a:ext cx="4302760" cy="2551430"/>
            </a:xfrm>
            <a:custGeom>
              <a:avLst/>
              <a:gdLst/>
              <a:ahLst/>
              <a:cxnLst/>
              <a:rect l="l" t="t" r="r" b="b"/>
              <a:pathLst>
                <a:path w="4302760" h="2551429">
                  <a:moveTo>
                    <a:pt x="4302251" y="2551175"/>
                  </a:moveTo>
                  <a:lnTo>
                    <a:pt x="4302251" y="0"/>
                  </a:lnTo>
                  <a:lnTo>
                    <a:pt x="0" y="0"/>
                  </a:lnTo>
                  <a:lnTo>
                    <a:pt x="0" y="2551175"/>
                  </a:lnTo>
                  <a:lnTo>
                    <a:pt x="4302251" y="2551175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9771" y="2667012"/>
              <a:ext cx="4302760" cy="2135505"/>
            </a:xfrm>
            <a:custGeom>
              <a:avLst/>
              <a:gdLst/>
              <a:ahLst/>
              <a:cxnLst/>
              <a:rect l="l" t="t" r="r" b="b"/>
              <a:pathLst>
                <a:path w="4302760" h="2135504">
                  <a:moveTo>
                    <a:pt x="4302264" y="2125980"/>
                  </a:moveTo>
                  <a:lnTo>
                    <a:pt x="0" y="2125980"/>
                  </a:lnTo>
                  <a:lnTo>
                    <a:pt x="0" y="2135124"/>
                  </a:lnTo>
                  <a:lnTo>
                    <a:pt x="4302264" y="2135124"/>
                  </a:lnTo>
                  <a:lnTo>
                    <a:pt x="4302264" y="2125980"/>
                  </a:lnTo>
                  <a:close/>
                </a:path>
                <a:path w="4302760" h="2135504">
                  <a:moveTo>
                    <a:pt x="4302264" y="1700784"/>
                  </a:moveTo>
                  <a:lnTo>
                    <a:pt x="0" y="1700784"/>
                  </a:lnTo>
                  <a:lnTo>
                    <a:pt x="0" y="1709928"/>
                  </a:lnTo>
                  <a:lnTo>
                    <a:pt x="4302264" y="1709928"/>
                  </a:lnTo>
                  <a:lnTo>
                    <a:pt x="4302264" y="1700784"/>
                  </a:lnTo>
                  <a:close/>
                </a:path>
                <a:path w="4302760" h="2135504">
                  <a:moveTo>
                    <a:pt x="4302264" y="1275588"/>
                  </a:moveTo>
                  <a:lnTo>
                    <a:pt x="0" y="1275588"/>
                  </a:lnTo>
                  <a:lnTo>
                    <a:pt x="0" y="1284732"/>
                  </a:lnTo>
                  <a:lnTo>
                    <a:pt x="4302264" y="1284732"/>
                  </a:lnTo>
                  <a:lnTo>
                    <a:pt x="4302264" y="1275588"/>
                  </a:lnTo>
                  <a:close/>
                </a:path>
                <a:path w="4302760" h="2135504">
                  <a:moveTo>
                    <a:pt x="4302264" y="850392"/>
                  </a:moveTo>
                  <a:lnTo>
                    <a:pt x="0" y="850392"/>
                  </a:lnTo>
                  <a:lnTo>
                    <a:pt x="0" y="859536"/>
                  </a:lnTo>
                  <a:lnTo>
                    <a:pt x="4302264" y="859536"/>
                  </a:lnTo>
                  <a:lnTo>
                    <a:pt x="4302264" y="850392"/>
                  </a:lnTo>
                  <a:close/>
                </a:path>
                <a:path w="4302760" h="2135504">
                  <a:moveTo>
                    <a:pt x="4302264" y="425196"/>
                  </a:moveTo>
                  <a:lnTo>
                    <a:pt x="0" y="425196"/>
                  </a:lnTo>
                  <a:lnTo>
                    <a:pt x="0" y="434340"/>
                  </a:lnTo>
                  <a:lnTo>
                    <a:pt x="4302264" y="434340"/>
                  </a:lnTo>
                  <a:lnTo>
                    <a:pt x="4302264" y="425196"/>
                  </a:lnTo>
                  <a:close/>
                </a:path>
                <a:path w="4302760" h="2135504">
                  <a:moveTo>
                    <a:pt x="430226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4302264" y="9144"/>
                  </a:lnTo>
                  <a:lnTo>
                    <a:pt x="430226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3681" y="2665476"/>
              <a:ext cx="4314825" cy="2563495"/>
            </a:xfrm>
            <a:custGeom>
              <a:avLst/>
              <a:gdLst/>
              <a:ahLst/>
              <a:cxnLst/>
              <a:rect l="l" t="t" r="r" b="b"/>
              <a:pathLst>
                <a:path w="4314825" h="2563495">
                  <a:moveTo>
                    <a:pt x="4314450" y="2563368"/>
                  </a:moveTo>
                  <a:lnTo>
                    <a:pt x="4314450" y="0"/>
                  </a:lnTo>
                  <a:lnTo>
                    <a:pt x="0" y="0"/>
                  </a:lnTo>
                  <a:lnTo>
                    <a:pt x="0" y="2563368"/>
                  </a:lnTo>
                  <a:lnTo>
                    <a:pt x="6096" y="2563368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4302258" y="12192"/>
                  </a:lnTo>
                  <a:lnTo>
                    <a:pt x="4302258" y="6096"/>
                  </a:lnTo>
                  <a:lnTo>
                    <a:pt x="4308354" y="12192"/>
                  </a:lnTo>
                  <a:lnTo>
                    <a:pt x="4308354" y="2563368"/>
                  </a:lnTo>
                  <a:lnTo>
                    <a:pt x="4314450" y="2563368"/>
                  </a:lnTo>
                  <a:close/>
                </a:path>
                <a:path w="4314825" h="2563495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4314825" h="2563495">
                  <a:moveTo>
                    <a:pt x="12192" y="2551176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2551176"/>
                  </a:lnTo>
                  <a:lnTo>
                    <a:pt x="12192" y="2551176"/>
                  </a:lnTo>
                  <a:close/>
                </a:path>
                <a:path w="4314825" h="2563495">
                  <a:moveTo>
                    <a:pt x="4308354" y="2551176"/>
                  </a:moveTo>
                  <a:lnTo>
                    <a:pt x="6096" y="2551176"/>
                  </a:lnTo>
                  <a:lnTo>
                    <a:pt x="12192" y="2557272"/>
                  </a:lnTo>
                  <a:lnTo>
                    <a:pt x="12192" y="2563368"/>
                  </a:lnTo>
                  <a:lnTo>
                    <a:pt x="4302258" y="2563368"/>
                  </a:lnTo>
                  <a:lnTo>
                    <a:pt x="4302258" y="2557272"/>
                  </a:lnTo>
                  <a:lnTo>
                    <a:pt x="4308354" y="2551176"/>
                  </a:lnTo>
                  <a:close/>
                </a:path>
                <a:path w="4314825" h="2563495">
                  <a:moveTo>
                    <a:pt x="12192" y="2563368"/>
                  </a:moveTo>
                  <a:lnTo>
                    <a:pt x="12192" y="2557272"/>
                  </a:lnTo>
                  <a:lnTo>
                    <a:pt x="6096" y="2551176"/>
                  </a:lnTo>
                  <a:lnTo>
                    <a:pt x="6096" y="2563368"/>
                  </a:lnTo>
                  <a:lnTo>
                    <a:pt x="12192" y="2563368"/>
                  </a:lnTo>
                  <a:close/>
                </a:path>
                <a:path w="4314825" h="2563495">
                  <a:moveTo>
                    <a:pt x="4308354" y="12192"/>
                  </a:moveTo>
                  <a:lnTo>
                    <a:pt x="4302258" y="6096"/>
                  </a:lnTo>
                  <a:lnTo>
                    <a:pt x="4302258" y="12192"/>
                  </a:lnTo>
                  <a:lnTo>
                    <a:pt x="4308354" y="12192"/>
                  </a:lnTo>
                  <a:close/>
                </a:path>
                <a:path w="4314825" h="2563495">
                  <a:moveTo>
                    <a:pt x="4308354" y="2551176"/>
                  </a:moveTo>
                  <a:lnTo>
                    <a:pt x="4308354" y="12192"/>
                  </a:lnTo>
                  <a:lnTo>
                    <a:pt x="4302258" y="12192"/>
                  </a:lnTo>
                  <a:lnTo>
                    <a:pt x="4302258" y="2551176"/>
                  </a:lnTo>
                  <a:lnTo>
                    <a:pt x="4308354" y="2551176"/>
                  </a:lnTo>
                  <a:close/>
                </a:path>
                <a:path w="4314825" h="2563495">
                  <a:moveTo>
                    <a:pt x="4308354" y="2563368"/>
                  </a:moveTo>
                  <a:lnTo>
                    <a:pt x="4308354" y="2551176"/>
                  </a:lnTo>
                  <a:lnTo>
                    <a:pt x="4302258" y="2557272"/>
                  </a:lnTo>
                  <a:lnTo>
                    <a:pt x="4302258" y="2563368"/>
                  </a:lnTo>
                  <a:lnTo>
                    <a:pt x="4308354" y="2563368"/>
                  </a:lnTo>
                  <a:close/>
                </a:path>
              </a:pathLst>
            </a:custGeom>
            <a:solidFill>
              <a:srgbClr val="4F7E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2151" y="2671571"/>
              <a:ext cx="4310380" cy="2555875"/>
            </a:xfrm>
            <a:custGeom>
              <a:avLst/>
              <a:gdLst/>
              <a:ahLst/>
              <a:cxnLst/>
              <a:rect l="l" t="t" r="r" b="b"/>
              <a:pathLst>
                <a:path w="4310380" h="2555875">
                  <a:moveTo>
                    <a:pt x="4309872" y="2546604"/>
                  </a:moveTo>
                  <a:lnTo>
                    <a:pt x="15240" y="2546604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2551176"/>
                  </a:lnTo>
                  <a:lnTo>
                    <a:pt x="7620" y="2551176"/>
                  </a:lnTo>
                  <a:lnTo>
                    <a:pt x="7620" y="2555748"/>
                  </a:lnTo>
                  <a:lnTo>
                    <a:pt x="4309872" y="2555748"/>
                  </a:lnTo>
                  <a:lnTo>
                    <a:pt x="4309872" y="25466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8253" y="3463099"/>
              <a:ext cx="3603625" cy="1564640"/>
            </a:xfrm>
            <a:custGeom>
              <a:avLst/>
              <a:gdLst/>
              <a:ahLst/>
              <a:cxnLst/>
              <a:rect l="l" t="t" r="r" b="b"/>
              <a:pathLst>
                <a:path w="3603625" h="1564639">
                  <a:moveTo>
                    <a:pt x="3603313" y="13906"/>
                  </a:moveTo>
                  <a:lnTo>
                    <a:pt x="3601194" y="7762"/>
                  </a:lnTo>
                  <a:lnTo>
                    <a:pt x="3596646" y="2476"/>
                  </a:lnTo>
                  <a:lnTo>
                    <a:pt x="3590502" y="166"/>
                  </a:lnTo>
                  <a:lnTo>
                    <a:pt x="3584073" y="0"/>
                  </a:lnTo>
                  <a:lnTo>
                    <a:pt x="3578215" y="1833"/>
                  </a:lnTo>
                  <a:lnTo>
                    <a:pt x="3573786" y="5524"/>
                  </a:lnTo>
                  <a:lnTo>
                    <a:pt x="3528066" y="68008"/>
                  </a:lnTo>
                  <a:lnTo>
                    <a:pt x="3483870" y="130492"/>
                  </a:lnTo>
                  <a:lnTo>
                    <a:pt x="3438150" y="191452"/>
                  </a:lnTo>
                  <a:lnTo>
                    <a:pt x="3393954" y="250888"/>
                  </a:lnTo>
                  <a:lnTo>
                    <a:pt x="3349758" y="308800"/>
                  </a:lnTo>
                  <a:lnTo>
                    <a:pt x="3259842" y="420052"/>
                  </a:lnTo>
                  <a:lnTo>
                    <a:pt x="3215646" y="473392"/>
                  </a:lnTo>
                  <a:lnTo>
                    <a:pt x="3169926" y="525208"/>
                  </a:lnTo>
                  <a:lnTo>
                    <a:pt x="3125730" y="577024"/>
                  </a:lnTo>
                  <a:lnTo>
                    <a:pt x="3081534" y="625792"/>
                  </a:lnTo>
                  <a:lnTo>
                    <a:pt x="2991618" y="721804"/>
                  </a:lnTo>
                  <a:lnTo>
                    <a:pt x="2947422" y="767524"/>
                  </a:lnTo>
                  <a:lnTo>
                    <a:pt x="2903226" y="811720"/>
                  </a:lnTo>
                  <a:lnTo>
                    <a:pt x="2769114" y="936688"/>
                  </a:lnTo>
                  <a:lnTo>
                    <a:pt x="2723394" y="976312"/>
                  </a:lnTo>
                  <a:lnTo>
                    <a:pt x="2635002" y="1049464"/>
                  </a:lnTo>
                  <a:lnTo>
                    <a:pt x="2590806" y="1084516"/>
                  </a:lnTo>
                  <a:lnTo>
                    <a:pt x="2545086" y="1118044"/>
                  </a:lnTo>
                  <a:lnTo>
                    <a:pt x="2500890" y="1151572"/>
                  </a:lnTo>
                  <a:lnTo>
                    <a:pt x="2456694" y="1182052"/>
                  </a:lnTo>
                  <a:lnTo>
                    <a:pt x="2368302" y="1239964"/>
                  </a:lnTo>
                  <a:lnTo>
                    <a:pt x="2322582" y="1267396"/>
                  </a:lnTo>
                  <a:lnTo>
                    <a:pt x="2278386" y="1293304"/>
                  </a:lnTo>
                  <a:lnTo>
                    <a:pt x="2234190" y="1317688"/>
                  </a:lnTo>
                  <a:lnTo>
                    <a:pt x="2189994" y="1340548"/>
                  </a:lnTo>
                  <a:lnTo>
                    <a:pt x="2145798" y="1361884"/>
                  </a:lnTo>
                  <a:lnTo>
                    <a:pt x="2101602" y="1381696"/>
                  </a:lnTo>
                  <a:lnTo>
                    <a:pt x="2055882" y="1401508"/>
                  </a:lnTo>
                  <a:lnTo>
                    <a:pt x="2011686" y="1419796"/>
                  </a:lnTo>
                  <a:lnTo>
                    <a:pt x="1879098" y="1465516"/>
                  </a:lnTo>
                  <a:lnTo>
                    <a:pt x="1834902" y="1477708"/>
                  </a:lnTo>
                  <a:lnTo>
                    <a:pt x="1746510" y="1499044"/>
                  </a:lnTo>
                  <a:lnTo>
                    <a:pt x="1700790" y="1506664"/>
                  </a:lnTo>
                  <a:lnTo>
                    <a:pt x="1656594" y="1514284"/>
                  </a:lnTo>
                  <a:lnTo>
                    <a:pt x="1612398" y="1520380"/>
                  </a:lnTo>
                  <a:lnTo>
                    <a:pt x="1568202" y="1524952"/>
                  </a:lnTo>
                  <a:lnTo>
                    <a:pt x="1524006" y="1528000"/>
                  </a:lnTo>
                  <a:lnTo>
                    <a:pt x="1435614" y="1531048"/>
                  </a:lnTo>
                  <a:lnTo>
                    <a:pt x="1347222" y="1528000"/>
                  </a:lnTo>
                  <a:lnTo>
                    <a:pt x="1303026" y="1524952"/>
                  </a:lnTo>
                  <a:lnTo>
                    <a:pt x="1258830" y="1520380"/>
                  </a:lnTo>
                  <a:lnTo>
                    <a:pt x="1213110" y="1514284"/>
                  </a:lnTo>
                  <a:lnTo>
                    <a:pt x="1124718" y="1499044"/>
                  </a:lnTo>
                  <a:lnTo>
                    <a:pt x="1036326" y="1477708"/>
                  </a:lnTo>
                  <a:lnTo>
                    <a:pt x="992130" y="1465516"/>
                  </a:lnTo>
                  <a:lnTo>
                    <a:pt x="947934" y="1450276"/>
                  </a:lnTo>
                  <a:lnTo>
                    <a:pt x="903738" y="1436560"/>
                  </a:lnTo>
                  <a:lnTo>
                    <a:pt x="859542" y="1419796"/>
                  </a:lnTo>
                  <a:lnTo>
                    <a:pt x="813822" y="1401508"/>
                  </a:lnTo>
                  <a:lnTo>
                    <a:pt x="769626" y="1383220"/>
                  </a:lnTo>
                  <a:lnTo>
                    <a:pt x="681234" y="1340548"/>
                  </a:lnTo>
                  <a:lnTo>
                    <a:pt x="637038" y="1317688"/>
                  </a:lnTo>
                  <a:lnTo>
                    <a:pt x="591318" y="1293304"/>
                  </a:lnTo>
                  <a:lnTo>
                    <a:pt x="547122" y="1267396"/>
                  </a:lnTo>
                  <a:lnTo>
                    <a:pt x="458730" y="1212532"/>
                  </a:lnTo>
                  <a:lnTo>
                    <a:pt x="414534" y="1182052"/>
                  </a:lnTo>
                  <a:lnTo>
                    <a:pt x="368814" y="1151572"/>
                  </a:lnTo>
                  <a:lnTo>
                    <a:pt x="280422" y="1084516"/>
                  </a:lnTo>
                  <a:lnTo>
                    <a:pt x="236226" y="1049464"/>
                  </a:lnTo>
                  <a:lnTo>
                    <a:pt x="190500" y="1012888"/>
                  </a:lnTo>
                  <a:lnTo>
                    <a:pt x="146304" y="974788"/>
                  </a:lnTo>
                  <a:lnTo>
                    <a:pt x="12192" y="854392"/>
                  </a:lnTo>
                  <a:lnTo>
                    <a:pt x="6905" y="850987"/>
                  </a:lnTo>
                  <a:lnTo>
                    <a:pt x="762" y="850011"/>
                  </a:lnTo>
                  <a:lnTo>
                    <a:pt x="0" y="850208"/>
                  </a:lnTo>
                  <a:lnTo>
                    <a:pt x="0" y="888377"/>
                  </a:lnTo>
                  <a:lnTo>
                    <a:pt x="124968" y="1000696"/>
                  </a:lnTo>
                  <a:lnTo>
                    <a:pt x="146304" y="1020508"/>
                  </a:lnTo>
                  <a:lnTo>
                    <a:pt x="214890" y="1075372"/>
                  </a:lnTo>
                  <a:lnTo>
                    <a:pt x="259086" y="1111948"/>
                  </a:lnTo>
                  <a:lnTo>
                    <a:pt x="304806" y="1145476"/>
                  </a:lnTo>
                  <a:lnTo>
                    <a:pt x="350526" y="1177480"/>
                  </a:lnTo>
                  <a:lnTo>
                    <a:pt x="394722" y="1209484"/>
                  </a:lnTo>
                  <a:lnTo>
                    <a:pt x="440442" y="1239964"/>
                  </a:lnTo>
                  <a:lnTo>
                    <a:pt x="484638" y="1268920"/>
                  </a:lnTo>
                  <a:lnTo>
                    <a:pt x="530358" y="1296352"/>
                  </a:lnTo>
                  <a:lnTo>
                    <a:pt x="574554" y="1322260"/>
                  </a:lnTo>
                  <a:lnTo>
                    <a:pt x="620274" y="1346644"/>
                  </a:lnTo>
                  <a:lnTo>
                    <a:pt x="665994" y="1369504"/>
                  </a:lnTo>
                  <a:lnTo>
                    <a:pt x="710190" y="1392364"/>
                  </a:lnTo>
                  <a:lnTo>
                    <a:pt x="755910" y="1413700"/>
                  </a:lnTo>
                  <a:lnTo>
                    <a:pt x="801630" y="1431988"/>
                  </a:lnTo>
                  <a:lnTo>
                    <a:pt x="845826" y="1450276"/>
                  </a:lnTo>
                  <a:lnTo>
                    <a:pt x="891546" y="1467040"/>
                  </a:lnTo>
                  <a:lnTo>
                    <a:pt x="937266" y="1482280"/>
                  </a:lnTo>
                  <a:lnTo>
                    <a:pt x="981462" y="1497520"/>
                  </a:lnTo>
                  <a:lnTo>
                    <a:pt x="1027182" y="1509712"/>
                  </a:lnTo>
                  <a:lnTo>
                    <a:pt x="1118622" y="1531048"/>
                  </a:lnTo>
                  <a:lnTo>
                    <a:pt x="1162818" y="1540192"/>
                  </a:lnTo>
                  <a:lnTo>
                    <a:pt x="1208538" y="1547812"/>
                  </a:lnTo>
                  <a:lnTo>
                    <a:pt x="1254258" y="1553908"/>
                  </a:lnTo>
                  <a:lnTo>
                    <a:pt x="1298454" y="1558480"/>
                  </a:lnTo>
                  <a:lnTo>
                    <a:pt x="1344174" y="1561528"/>
                  </a:lnTo>
                  <a:lnTo>
                    <a:pt x="1435614" y="1564576"/>
                  </a:lnTo>
                  <a:lnTo>
                    <a:pt x="1479810" y="1563052"/>
                  </a:lnTo>
                  <a:lnTo>
                    <a:pt x="1525530" y="1561528"/>
                  </a:lnTo>
                  <a:lnTo>
                    <a:pt x="1571250" y="1558480"/>
                  </a:lnTo>
                  <a:lnTo>
                    <a:pt x="1616970" y="1553908"/>
                  </a:lnTo>
                  <a:lnTo>
                    <a:pt x="1661166" y="1547812"/>
                  </a:lnTo>
                  <a:lnTo>
                    <a:pt x="1706886" y="1540192"/>
                  </a:lnTo>
                  <a:lnTo>
                    <a:pt x="1752606" y="1531048"/>
                  </a:lnTo>
                  <a:lnTo>
                    <a:pt x="1796802" y="1521904"/>
                  </a:lnTo>
                  <a:lnTo>
                    <a:pt x="1888242" y="1497520"/>
                  </a:lnTo>
                  <a:lnTo>
                    <a:pt x="1933962" y="1482280"/>
                  </a:lnTo>
                  <a:lnTo>
                    <a:pt x="1978158" y="1467040"/>
                  </a:lnTo>
                  <a:lnTo>
                    <a:pt x="2023878" y="1450276"/>
                  </a:lnTo>
                  <a:lnTo>
                    <a:pt x="2069598" y="1431988"/>
                  </a:lnTo>
                  <a:lnTo>
                    <a:pt x="2113794" y="1413700"/>
                  </a:lnTo>
                  <a:lnTo>
                    <a:pt x="2205234" y="1371028"/>
                  </a:lnTo>
                  <a:lnTo>
                    <a:pt x="2249430" y="1346644"/>
                  </a:lnTo>
                  <a:lnTo>
                    <a:pt x="2295150" y="1322260"/>
                  </a:lnTo>
                  <a:lnTo>
                    <a:pt x="2339346" y="1296352"/>
                  </a:lnTo>
                  <a:lnTo>
                    <a:pt x="2385066" y="1268920"/>
                  </a:lnTo>
                  <a:lnTo>
                    <a:pt x="2430786" y="1239964"/>
                  </a:lnTo>
                  <a:lnTo>
                    <a:pt x="2474982" y="1209484"/>
                  </a:lnTo>
                  <a:lnTo>
                    <a:pt x="2520702" y="1179004"/>
                  </a:lnTo>
                  <a:lnTo>
                    <a:pt x="2564898" y="1145476"/>
                  </a:lnTo>
                  <a:lnTo>
                    <a:pt x="2610618" y="1111948"/>
                  </a:lnTo>
                  <a:lnTo>
                    <a:pt x="2656338" y="1075372"/>
                  </a:lnTo>
                  <a:lnTo>
                    <a:pt x="2746254" y="1000696"/>
                  </a:lnTo>
                  <a:lnTo>
                    <a:pt x="2790450" y="962596"/>
                  </a:lnTo>
                  <a:lnTo>
                    <a:pt x="2836170" y="921448"/>
                  </a:lnTo>
                  <a:lnTo>
                    <a:pt x="2880366" y="878776"/>
                  </a:lnTo>
                  <a:lnTo>
                    <a:pt x="2926086" y="836104"/>
                  </a:lnTo>
                  <a:lnTo>
                    <a:pt x="2970282" y="790384"/>
                  </a:lnTo>
                  <a:lnTo>
                    <a:pt x="3016002" y="744664"/>
                  </a:lnTo>
                  <a:lnTo>
                    <a:pt x="3105918" y="648652"/>
                  </a:lnTo>
                  <a:lnTo>
                    <a:pt x="3150114" y="598360"/>
                  </a:lnTo>
                  <a:lnTo>
                    <a:pt x="3195834" y="548068"/>
                  </a:lnTo>
                  <a:lnTo>
                    <a:pt x="3240030" y="494728"/>
                  </a:lnTo>
                  <a:lnTo>
                    <a:pt x="3285750" y="441388"/>
                  </a:lnTo>
                  <a:lnTo>
                    <a:pt x="3329946" y="385000"/>
                  </a:lnTo>
                  <a:lnTo>
                    <a:pt x="3375666" y="328612"/>
                  </a:lnTo>
                  <a:lnTo>
                    <a:pt x="3419862" y="270700"/>
                  </a:lnTo>
                  <a:lnTo>
                    <a:pt x="3442722" y="241744"/>
                  </a:lnTo>
                  <a:lnTo>
                    <a:pt x="3465582" y="211264"/>
                  </a:lnTo>
                  <a:lnTo>
                    <a:pt x="3555498" y="87820"/>
                  </a:lnTo>
                  <a:lnTo>
                    <a:pt x="3599694" y="25336"/>
                  </a:lnTo>
                  <a:lnTo>
                    <a:pt x="3602861" y="20050"/>
                  </a:lnTo>
                  <a:lnTo>
                    <a:pt x="3603313" y="13906"/>
                  </a:lnTo>
                  <a:close/>
                </a:path>
              </a:pathLst>
            </a:custGeom>
            <a:solidFill>
              <a:srgbClr val="5A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16096" y="2869692"/>
              <a:ext cx="27940" cy="2362200"/>
            </a:xfrm>
            <a:custGeom>
              <a:avLst/>
              <a:gdLst/>
              <a:ahLst/>
              <a:cxnLst/>
              <a:rect l="l" t="t" r="r" b="b"/>
              <a:pathLst>
                <a:path w="27939" h="2362200">
                  <a:moveTo>
                    <a:pt x="27432" y="2360676"/>
                  </a:moveTo>
                  <a:lnTo>
                    <a:pt x="27432" y="6096"/>
                  </a:lnTo>
                  <a:lnTo>
                    <a:pt x="21336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2360676"/>
                  </a:lnTo>
                  <a:lnTo>
                    <a:pt x="1523" y="2362199"/>
                  </a:lnTo>
                  <a:lnTo>
                    <a:pt x="25908" y="2362199"/>
                  </a:lnTo>
                  <a:lnTo>
                    <a:pt x="27432" y="2360676"/>
                  </a:lnTo>
                  <a:close/>
                </a:path>
              </a:pathLst>
            </a:custGeom>
            <a:solidFill>
              <a:srgbClr val="ED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11421" y="2549142"/>
            <a:ext cx="180975" cy="276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55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45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35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25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rlito"/>
              <a:cs typeface="Carlito"/>
            </a:endParaRPr>
          </a:p>
          <a:p>
            <a:pPr marR="6350" algn="r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-5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7453" y="529996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85281" y="529996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01585" y="529996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37241" y="529996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5445" y="529996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31774" y="529996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12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0822" y="3807317"/>
            <a:ext cx="203835" cy="2806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585858"/>
                </a:solidFill>
                <a:latin typeface="Carlito"/>
                <a:cs typeface="Carlito"/>
              </a:rPr>
              <a:t>f</a:t>
            </a:r>
            <a:r>
              <a:rPr sz="1400" spc="-10" dirty="0">
                <a:solidFill>
                  <a:srgbClr val="585858"/>
                </a:solidFill>
                <a:latin typeface="Carlito"/>
                <a:cs typeface="Carlito"/>
              </a:rPr>
              <a:t>(</a:t>
            </a:r>
            <a:r>
              <a:rPr sz="1400" dirty="0">
                <a:solidFill>
                  <a:srgbClr val="585858"/>
                </a:solidFill>
                <a:latin typeface="Carlito"/>
                <a:cs typeface="Carlito"/>
              </a:rPr>
              <a:t>X)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11726" y="5266095"/>
            <a:ext cx="118110" cy="49593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6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solidFill>
                  <a:srgbClr val="585858"/>
                </a:solidFill>
                <a:latin typeface="Carlito"/>
                <a:cs typeface="Carlito"/>
              </a:rPr>
              <a:t>X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5021" y="2510027"/>
            <a:ext cx="5240020" cy="4051300"/>
            <a:chOff x="605021" y="2510027"/>
            <a:chExt cx="5240020" cy="4051300"/>
          </a:xfrm>
        </p:grpSpPr>
        <p:sp>
          <p:nvSpPr>
            <p:cNvPr id="23" name="object 23"/>
            <p:cNvSpPr/>
            <p:nvPr/>
          </p:nvSpPr>
          <p:spPr>
            <a:xfrm>
              <a:off x="605021" y="2510027"/>
              <a:ext cx="5240020" cy="3415665"/>
            </a:xfrm>
            <a:custGeom>
              <a:avLst/>
              <a:gdLst/>
              <a:ahLst/>
              <a:cxnLst/>
              <a:rect l="l" t="t" r="r" b="b"/>
              <a:pathLst>
                <a:path w="5240020" h="3415665">
                  <a:moveTo>
                    <a:pt x="5239518" y="3413760"/>
                  </a:moveTo>
                  <a:lnTo>
                    <a:pt x="5239518" y="3048"/>
                  </a:lnTo>
                  <a:lnTo>
                    <a:pt x="5236470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3413760"/>
                  </a:lnTo>
                  <a:lnTo>
                    <a:pt x="3048" y="3415284"/>
                  </a:lnTo>
                  <a:lnTo>
                    <a:pt x="4572" y="341528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5230374" y="10668"/>
                  </a:lnTo>
                  <a:lnTo>
                    <a:pt x="5230374" y="4572"/>
                  </a:lnTo>
                  <a:lnTo>
                    <a:pt x="5234946" y="10668"/>
                  </a:lnTo>
                  <a:lnTo>
                    <a:pt x="5234946" y="3415284"/>
                  </a:lnTo>
                  <a:lnTo>
                    <a:pt x="5236470" y="3415284"/>
                  </a:lnTo>
                  <a:lnTo>
                    <a:pt x="5239518" y="3413760"/>
                  </a:lnTo>
                  <a:close/>
                </a:path>
                <a:path w="5240020" h="3415665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5240020" h="3415665">
                  <a:moveTo>
                    <a:pt x="10668" y="3406140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3406140"/>
                  </a:lnTo>
                  <a:lnTo>
                    <a:pt x="10668" y="3406140"/>
                  </a:lnTo>
                  <a:close/>
                </a:path>
                <a:path w="5240020" h="3415665">
                  <a:moveTo>
                    <a:pt x="5234946" y="3406140"/>
                  </a:moveTo>
                  <a:lnTo>
                    <a:pt x="4572" y="3406140"/>
                  </a:lnTo>
                  <a:lnTo>
                    <a:pt x="10668" y="3410712"/>
                  </a:lnTo>
                  <a:lnTo>
                    <a:pt x="10668" y="3415284"/>
                  </a:lnTo>
                  <a:lnTo>
                    <a:pt x="5230374" y="3415284"/>
                  </a:lnTo>
                  <a:lnTo>
                    <a:pt x="5230374" y="3410712"/>
                  </a:lnTo>
                  <a:lnTo>
                    <a:pt x="5234946" y="3406140"/>
                  </a:lnTo>
                  <a:close/>
                </a:path>
                <a:path w="5240020" h="3415665">
                  <a:moveTo>
                    <a:pt x="10668" y="3415284"/>
                  </a:moveTo>
                  <a:lnTo>
                    <a:pt x="10668" y="3410712"/>
                  </a:lnTo>
                  <a:lnTo>
                    <a:pt x="4572" y="3406140"/>
                  </a:lnTo>
                  <a:lnTo>
                    <a:pt x="4572" y="3415284"/>
                  </a:lnTo>
                  <a:lnTo>
                    <a:pt x="10668" y="3415284"/>
                  </a:lnTo>
                  <a:close/>
                </a:path>
                <a:path w="5240020" h="3415665">
                  <a:moveTo>
                    <a:pt x="5234946" y="10668"/>
                  </a:moveTo>
                  <a:lnTo>
                    <a:pt x="5230374" y="4572"/>
                  </a:lnTo>
                  <a:lnTo>
                    <a:pt x="5230374" y="10668"/>
                  </a:lnTo>
                  <a:lnTo>
                    <a:pt x="5234946" y="10668"/>
                  </a:lnTo>
                  <a:close/>
                </a:path>
                <a:path w="5240020" h="3415665">
                  <a:moveTo>
                    <a:pt x="5234946" y="3406140"/>
                  </a:moveTo>
                  <a:lnTo>
                    <a:pt x="5234946" y="10668"/>
                  </a:lnTo>
                  <a:lnTo>
                    <a:pt x="5230374" y="10668"/>
                  </a:lnTo>
                  <a:lnTo>
                    <a:pt x="5230374" y="3406140"/>
                  </a:lnTo>
                  <a:lnTo>
                    <a:pt x="5234946" y="3406140"/>
                  </a:lnTo>
                  <a:close/>
                </a:path>
                <a:path w="5240020" h="3415665">
                  <a:moveTo>
                    <a:pt x="5234946" y="3415284"/>
                  </a:moveTo>
                  <a:lnTo>
                    <a:pt x="5234946" y="3406140"/>
                  </a:lnTo>
                  <a:lnTo>
                    <a:pt x="5230374" y="3410712"/>
                  </a:lnTo>
                  <a:lnTo>
                    <a:pt x="5230374" y="3415284"/>
                  </a:lnTo>
                  <a:lnTo>
                    <a:pt x="5234946" y="341528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90800" y="5029200"/>
              <a:ext cx="1457325" cy="1531620"/>
            </a:xfrm>
            <a:custGeom>
              <a:avLst/>
              <a:gdLst/>
              <a:ahLst/>
              <a:cxnLst/>
              <a:rect l="l" t="t" r="r" b="b"/>
              <a:pathLst>
                <a:path w="1457325" h="1531620">
                  <a:moveTo>
                    <a:pt x="80772" y="30480"/>
                  </a:moveTo>
                  <a:lnTo>
                    <a:pt x="0" y="0"/>
                  </a:lnTo>
                  <a:lnTo>
                    <a:pt x="25908" y="82296"/>
                  </a:lnTo>
                  <a:lnTo>
                    <a:pt x="36576" y="72220"/>
                  </a:lnTo>
                  <a:lnTo>
                    <a:pt x="36576" y="54864"/>
                  </a:lnTo>
                  <a:lnTo>
                    <a:pt x="51816" y="39624"/>
                  </a:lnTo>
                  <a:lnTo>
                    <a:pt x="60938" y="49211"/>
                  </a:lnTo>
                  <a:lnTo>
                    <a:pt x="80772" y="30480"/>
                  </a:lnTo>
                  <a:close/>
                </a:path>
                <a:path w="1457325" h="1531620">
                  <a:moveTo>
                    <a:pt x="60938" y="49211"/>
                  </a:moveTo>
                  <a:lnTo>
                    <a:pt x="51816" y="39624"/>
                  </a:lnTo>
                  <a:lnTo>
                    <a:pt x="36576" y="54864"/>
                  </a:lnTo>
                  <a:lnTo>
                    <a:pt x="45269" y="64010"/>
                  </a:lnTo>
                  <a:lnTo>
                    <a:pt x="60938" y="49211"/>
                  </a:lnTo>
                  <a:close/>
                </a:path>
                <a:path w="1457325" h="1531620">
                  <a:moveTo>
                    <a:pt x="45269" y="64010"/>
                  </a:moveTo>
                  <a:lnTo>
                    <a:pt x="36576" y="54864"/>
                  </a:lnTo>
                  <a:lnTo>
                    <a:pt x="36576" y="72220"/>
                  </a:lnTo>
                  <a:lnTo>
                    <a:pt x="45269" y="64010"/>
                  </a:lnTo>
                  <a:close/>
                </a:path>
                <a:path w="1457325" h="1531620">
                  <a:moveTo>
                    <a:pt x="1456944" y="1516380"/>
                  </a:moveTo>
                  <a:lnTo>
                    <a:pt x="60938" y="49211"/>
                  </a:lnTo>
                  <a:lnTo>
                    <a:pt x="45269" y="64010"/>
                  </a:lnTo>
                  <a:lnTo>
                    <a:pt x="1440180" y="1531620"/>
                  </a:lnTo>
                  <a:lnTo>
                    <a:pt x="1456944" y="1516380"/>
                  </a:lnTo>
                  <a:close/>
                </a:path>
              </a:pathLst>
            </a:custGeom>
            <a:solidFill>
              <a:srgbClr val="668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99050" y="6466184"/>
            <a:ext cx="6280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50"/>
              </a:lnSpc>
            </a:pPr>
            <a:r>
              <a:rPr sz="2400" spc="509" dirty="0">
                <a:latin typeface="DejaVu Serif"/>
                <a:cs typeface="DejaVu Serif"/>
              </a:rPr>
              <a:t>ƒ</a:t>
            </a:r>
            <a:r>
              <a:rPr sz="2400" spc="50" dirty="0">
                <a:latin typeface="DejaVu Serif"/>
                <a:cs typeface="DejaVu Serif"/>
              </a:rPr>
              <a:t>(</a:t>
            </a:r>
            <a:r>
              <a:rPr sz="2400" spc="-15" dirty="0">
                <a:latin typeface="DejaVu Serif"/>
                <a:cs typeface="DejaVu Serif"/>
              </a:rPr>
              <a:t>x</a:t>
            </a:r>
            <a:r>
              <a:rPr sz="2400" spc="55" dirty="0">
                <a:latin typeface="DejaVu Serif"/>
                <a:cs typeface="DejaVu Serif"/>
              </a:rPr>
              <a:t>)</a:t>
            </a:r>
            <a:endParaRPr sz="24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59156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15" dirty="0"/>
              <a:t>Constraints </a:t>
            </a:r>
            <a:r>
              <a:rPr sz="4400" spc="-210" dirty="0"/>
              <a:t>handling </a:t>
            </a:r>
            <a:r>
              <a:rPr sz="4400" spc="-275" dirty="0"/>
              <a:t>in</a:t>
            </a:r>
            <a:r>
              <a:rPr sz="4400" spc="405" dirty="0"/>
              <a:t> </a:t>
            </a:r>
            <a:r>
              <a:rPr sz="4400" spc="-155" dirty="0"/>
              <a:t>GA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593" y="2514600"/>
            <a:ext cx="5229225" cy="3404870"/>
            <a:chOff x="609593" y="2514600"/>
            <a:chExt cx="5229225" cy="3404870"/>
          </a:xfrm>
        </p:grpSpPr>
        <p:sp>
          <p:nvSpPr>
            <p:cNvPr id="6" name="object 6"/>
            <p:cNvSpPr/>
            <p:nvPr/>
          </p:nvSpPr>
          <p:spPr>
            <a:xfrm>
              <a:off x="609593" y="2514600"/>
              <a:ext cx="5229225" cy="3404870"/>
            </a:xfrm>
            <a:custGeom>
              <a:avLst/>
              <a:gdLst/>
              <a:ahLst/>
              <a:cxnLst/>
              <a:rect l="l" t="t" r="r" b="b"/>
              <a:pathLst>
                <a:path w="5229225" h="3404870">
                  <a:moveTo>
                    <a:pt x="5228843" y="3404615"/>
                  </a:moveTo>
                  <a:lnTo>
                    <a:pt x="5228843" y="0"/>
                  </a:lnTo>
                  <a:lnTo>
                    <a:pt x="0" y="0"/>
                  </a:lnTo>
                  <a:lnTo>
                    <a:pt x="0" y="3404615"/>
                  </a:lnTo>
                  <a:lnTo>
                    <a:pt x="5228843" y="3404615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9777" y="2671571"/>
              <a:ext cx="4302760" cy="2551430"/>
            </a:xfrm>
            <a:custGeom>
              <a:avLst/>
              <a:gdLst/>
              <a:ahLst/>
              <a:cxnLst/>
              <a:rect l="l" t="t" r="r" b="b"/>
              <a:pathLst>
                <a:path w="4302760" h="2551429">
                  <a:moveTo>
                    <a:pt x="4302251" y="2551175"/>
                  </a:moveTo>
                  <a:lnTo>
                    <a:pt x="4302251" y="0"/>
                  </a:lnTo>
                  <a:lnTo>
                    <a:pt x="0" y="0"/>
                  </a:lnTo>
                  <a:lnTo>
                    <a:pt x="0" y="2551175"/>
                  </a:lnTo>
                  <a:lnTo>
                    <a:pt x="4302251" y="2551175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9771" y="2667012"/>
              <a:ext cx="4302760" cy="2135505"/>
            </a:xfrm>
            <a:custGeom>
              <a:avLst/>
              <a:gdLst/>
              <a:ahLst/>
              <a:cxnLst/>
              <a:rect l="l" t="t" r="r" b="b"/>
              <a:pathLst>
                <a:path w="4302760" h="2135504">
                  <a:moveTo>
                    <a:pt x="4302264" y="2125980"/>
                  </a:moveTo>
                  <a:lnTo>
                    <a:pt x="0" y="2125980"/>
                  </a:lnTo>
                  <a:lnTo>
                    <a:pt x="0" y="2135124"/>
                  </a:lnTo>
                  <a:lnTo>
                    <a:pt x="4302264" y="2135124"/>
                  </a:lnTo>
                  <a:lnTo>
                    <a:pt x="4302264" y="2125980"/>
                  </a:lnTo>
                  <a:close/>
                </a:path>
                <a:path w="4302760" h="2135504">
                  <a:moveTo>
                    <a:pt x="4302264" y="1700784"/>
                  </a:moveTo>
                  <a:lnTo>
                    <a:pt x="0" y="1700784"/>
                  </a:lnTo>
                  <a:lnTo>
                    <a:pt x="0" y="1709928"/>
                  </a:lnTo>
                  <a:lnTo>
                    <a:pt x="4302264" y="1709928"/>
                  </a:lnTo>
                  <a:lnTo>
                    <a:pt x="4302264" y="1700784"/>
                  </a:lnTo>
                  <a:close/>
                </a:path>
                <a:path w="4302760" h="2135504">
                  <a:moveTo>
                    <a:pt x="4302264" y="1275588"/>
                  </a:moveTo>
                  <a:lnTo>
                    <a:pt x="0" y="1275588"/>
                  </a:lnTo>
                  <a:lnTo>
                    <a:pt x="0" y="1284732"/>
                  </a:lnTo>
                  <a:lnTo>
                    <a:pt x="4302264" y="1284732"/>
                  </a:lnTo>
                  <a:lnTo>
                    <a:pt x="4302264" y="1275588"/>
                  </a:lnTo>
                  <a:close/>
                </a:path>
                <a:path w="4302760" h="2135504">
                  <a:moveTo>
                    <a:pt x="4302264" y="850392"/>
                  </a:moveTo>
                  <a:lnTo>
                    <a:pt x="0" y="850392"/>
                  </a:lnTo>
                  <a:lnTo>
                    <a:pt x="0" y="859536"/>
                  </a:lnTo>
                  <a:lnTo>
                    <a:pt x="4302264" y="859536"/>
                  </a:lnTo>
                  <a:lnTo>
                    <a:pt x="4302264" y="850392"/>
                  </a:lnTo>
                  <a:close/>
                </a:path>
                <a:path w="4302760" h="2135504">
                  <a:moveTo>
                    <a:pt x="4302264" y="425196"/>
                  </a:moveTo>
                  <a:lnTo>
                    <a:pt x="0" y="425196"/>
                  </a:lnTo>
                  <a:lnTo>
                    <a:pt x="0" y="434340"/>
                  </a:lnTo>
                  <a:lnTo>
                    <a:pt x="4302264" y="434340"/>
                  </a:lnTo>
                  <a:lnTo>
                    <a:pt x="4302264" y="425196"/>
                  </a:lnTo>
                  <a:close/>
                </a:path>
                <a:path w="4302760" h="2135504">
                  <a:moveTo>
                    <a:pt x="430226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4302264" y="9144"/>
                  </a:lnTo>
                  <a:lnTo>
                    <a:pt x="430226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3681" y="2665476"/>
              <a:ext cx="4314825" cy="2563495"/>
            </a:xfrm>
            <a:custGeom>
              <a:avLst/>
              <a:gdLst/>
              <a:ahLst/>
              <a:cxnLst/>
              <a:rect l="l" t="t" r="r" b="b"/>
              <a:pathLst>
                <a:path w="4314825" h="2563495">
                  <a:moveTo>
                    <a:pt x="4314450" y="2563368"/>
                  </a:moveTo>
                  <a:lnTo>
                    <a:pt x="4314450" y="0"/>
                  </a:lnTo>
                  <a:lnTo>
                    <a:pt x="0" y="0"/>
                  </a:lnTo>
                  <a:lnTo>
                    <a:pt x="0" y="2563368"/>
                  </a:lnTo>
                  <a:lnTo>
                    <a:pt x="6096" y="2563368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4302258" y="12192"/>
                  </a:lnTo>
                  <a:lnTo>
                    <a:pt x="4302258" y="6096"/>
                  </a:lnTo>
                  <a:lnTo>
                    <a:pt x="4308354" y="12192"/>
                  </a:lnTo>
                  <a:lnTo>
                    <a:pt x="4308354" y="2563368"/>
                  </a:lnTo>
                  <a:lnTo>
                    <a:pt x="4314450" y="2563368"/>
                  </a:lnTo>
                  <a:close/>
                </a:path>
                <a:path w="4314825" h="2563495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4314825" h="2563495">
                  <a:moveTo>
                    <a:pt x="12192" y="2551176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2551176"/>
                  </a:lnTo>
                  <a:lnTo>
                    <a:pt x="12192" y="2551176"/>
                  </a:lnTo>
                  <a:close/>
                </a:path>
                <a:path w="4314825" h="2563495">
                  <a:moveTo>
                    <a:pt x="4308354" y="2551176"/>
                  </a:moveTo>
                  <a:lnTo>
                    <a:pt x="6096" y="2551176"/>
                  </a:lnTo>
                  <a:lnTo>
                    <a:pt x="12192" y="2557272"/>
                  </a:lnTo>
                  <a:lnTo>
                    <a:pt x="12192" y="2563368"/>
                  </a:lnTo>
                  <a:lnTo>
                    <a:pt x="4302258" y="2563368"/>
                  </a:lnTo>
                  <a:lnTo>
                    <a:pt x="4302258" y="2557272"/>
                  </a:lnTo>
                  <a:lnTo>
                    <a:pt x="4308354" y="2551176"/>
                  </a:lnTo>
                  <a:close/>
                </a:path>
                <a:path w="4314825" h="2563495">
                  <a:moveTo>
                    <a:pt x="12192" y="2563368"/>
                  </a:moveTo>
                  <a:lnTo>
                    <a:pt x="12192" y="2557272"/>
                  </a:lnTo>
                  <a:lnTo>
                    <a:pt x="6096" y="2551176"/>
                  </a:lnTo>
                  <a:lnTo>
                    <a:pt x="6096" y="2563368"/>
                  </a:lnTo>
                  <a:lnTo>
                    <a:pt x="12192" y="2563368"/>
                  </a:lnTo>
                  <a:close/>
                </a:path>
                <a:path w="4314825" h="2563495">
                  <a:moveTo>
                    <a:pt x="4308354" y="12192"/>
                  </a:moveTo>
                  <a:lnTo>
                    <a:pt x="4302258" y="6096"/>
                  </a:lnTo>
                  <a:lnTo>
                    <a:pt x="4302258" y="12192"/>
                  </a:lnTo>
                  <a:lnTo>
                    <a:pt x="4308354" y="12192"/>
                  </a:lnTo>
                  <a:close/>
                </a:path>
                <a:path w="4314825" h="2563495">
                  <a:moveTo>
                    <a:pt x="4308354" y="2551176"/>
                  </a:moveTo>
                  <a:lnTo>
                    <a:pt x="4308354" y="12192"/>
                  </a:lnTo>
                  <a:lnTo>
                    <a:pt x="4302258" y="12192"/>
                  </a:lnTo>
                  <a:lnTo>
                    <a:pt x="4302258" y="2551176"/>
                  </a:lnTo>
                  <a:lnTo>
                    <a:pt x="4308354" y="2551176"/>
                  </a:lnTo>
                  <a:close/>
                </a:path>
                <a:path w="4314825" h="2563495">
                  <a:moveTo>
                    <a:pt x="4308354" y="2563368"/>
                  </a:moveTo>
                  <a:lnTo>
                    <a:pt x="4308354" y="2551176"/>
                  </a:lnTo>
                  <a:lnTo>
                    <a:pt x="4302258" y="2557272"/>
                  </a:lnTo>
                  <a:lnTo>
                    <a:pt x="4302258" y="2563368"/>
                  </a:lnTo>
                  <a:lnTo>
                    <a:pt x="4308354" y="2563368"/>
                  </a:lnTo>
                  <a:close/>
                </a:path>
              </a:pathLst>
            </a:custGeom>
            <a:solidFill>
              <a:srgbClr val="4F7E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2151" y="2671571"/>
              <a:ext cx="4310380" cy="2555875"/>
            </a:xfrm>
            <a:custGeom>
              <a:avLst/>
              <a:gdLst/>
              <a:ahLst/>
              <a:cxnLst/>
              <a:rect l="l" t="t" r="r" b="b"/>
              <a:pathLst>
                <a:path w="4310380" h="2555875">
                  <a:moveTo>
                    <a:pt x="4309872" y="2546604"/>
                  </a:moveTo>
                  <a:lnTo>
                    <a:pt x="15240" y="2546604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2551176"/>
                  </a:lnTo>
                  <a:lnTo>
                    <a:pt x="7620" y="2551176"/>
                  </a:lnTo>
                  <a:lnTo>
                    <a:pt x="7620" y="2555748"/>
                  </a:lnTo>
                  <a:lnTo>
                    <a:pt x="4309872" y="2555748"/>
                  </a:lnTo>
                  <a:lnTo>
                    <a:pt x="4309872" y="25466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8253" y="3463099"/>
              <a:ext cx="3603625" cy="1564640"/>
            </a:xfrm>
            <a:custGeom>
              <a:avLst/>
              <a:gdLst/>
              <a:ahLst/>
              <a:cxnLst/>
              <a:rect l="l" t="t" r="r" b="b"/>
              <a:pathLst>
                <a:path w="3603625" h="1564639">
                  <a:moveTo>
                    <a:pt x="3603313" y="13906"/>
                  </a:moveTo>
                  <a:lnTo>
                    <a:pt x="3601194" y="7762"/>
                  </a:lnTo>
                  <a:lnTo>
                    <a:pt x="3596646" y="2476"/>
                  </a:lnTo>
                  <a:lnTo>
                    <a:pt x="3590502" y="166"/>
                  </a:lnTo>
                  <a:lnTo>
                    <a:pt x="3584073" y="0"/>
                  </a:lnTo>
                  <a:lnTo>
                    <a:pt x="3578215" y="1833"/>
                  </a:lnTo>
                  <a:lnTo>
                    <a:pt x="3573786" y="5524"/>
                  </a:lnTo>
                  <a:lnTo>
                    <a:pt x="3528066" y="68008"/>
                  </a:lnTo>
                  <a:lnTo>
                    <a:pt x="3483870" y="130492"/>
                  </a:lnTo>
                  <a:lnTo>
                    <a:pt x="3438150" y="191452"/>
                  </a:lnTo>
                  <a:lnTo>
                    <a:pt x="3393954" y="250888"/>
                  </a:lnTo>
                  <a:lnTo>
                    <a:pt x="3349758" y="308800"/>
                  </a:lnTo>
                  <a:lnTo>
                    <a:pt x="3259842" y="420052"/>
                  </a:lnTo>
                  <a:lnTo>
                    <a:pt x="3215646" y="473392"/>
                  </a:lnTo>
                  <a:lnTo>
                    <a:pt x="3169926" y="525208"/>
                  </a:lnTo>
                  <a:lnTo>
                    <a:pt x="3125730" y="577024"/>
                  </a:lnTo>
                  <a:lnTo>
                    <a:pt x="3081534" y="625792"/>
                  </a:lnTo>
                  <a:lnTo>
                    <a:pt x="2991618" y="721804"/>
                  </a:lnTo>
                  <a:lnTo>
                    <a:pt x="2947422" y="767524"/>
                  </a:lnTo>
                  <a:lnTo>
                    <a:pt x="2903226" y="811720"/>
                  </a:lnTo>
                  <a:lnTo>
                    <a:pt x="2769114" y="936688"/>
                  </a:lnTo>
                  <a:lnTo>
                    <a:pt x="2723394" y="976312"/>
                  </a:lnTo>
                  <a:lnTo>
                    <a:pt x="2635002" y="1049464"/>
                  </a:lnTo>
                  <a:lnTo>
                    <a:pt x="2590806" y="1084516"/>
                  </a:lnTo>
                  <a:lnTo>
                    <a:pt x="2545086" y="1118044"/>
                  </a:lnTo>
                  <a:lnTo>
                    <a:pt x="2500890" y="1151572"/>
                  </a:lnTo>
                  <a:lnTo>
                    <a:pt x="2456694" y="1182052"/>
                  </a:lnTo>
                  <a:lnTo>
                    <a:pt x="2368302" y="1239964"/>
                  </a:lnTo>
                  <a:lnTo>
                    <a:pt x="2322582" y="1267396"/>
                  </a:lnTo>
                  <a:lnTo>
                    <a:pt x="2278386" y="1293304"/>
                  </a:lnTo>
                  <a:lnTo>
                    <a:pt x="2234190" y="1317688"/>
                  </a:lnTo>
                  <a:lnTo>
                    <a:pt x="2189994" y="1340548"/>
                  </a:lnTo>
                  <a:lnTo>
                    <a:pt x="2145798" y="1361884"/>
                  </a:lnTo>
                  <a:lnTo>
                    <a:pt x="2101602" y="1381696"/>
                  </a:lnTo>
                  <a:lnTo>
                    <a:pt x="2055882" y="1401508"/>
                  </a:lnTo>
                  <a:lnTo>
                    <a:pt x="2011686" y="1419796"/>
                  </a:lnTo>
                  <a:lnTo>
                    <a:pt x="1879098" y="1465516"/>
                  </a:lnTo>
                  <a:lnTo>
                    <a:pt x="1834902" y="1477708"/>
                  </a:lnTo>
                  <a:lnTo>
                    <a:pt x="1746510" y="1499044"/>
                  </a:lnTo>
                  <a:lnTo>
                    <a:pt x="1700790" y="1506664"/>
                  </a:lnTo>
                  <a:lnTo>
                    <a:pt x="1656594" y="1514284"/>
                  </a:lnTo>
                  <a:lnTo>
                    <a:pt x="1612398" y="1520380"/>
                  </a:lnTo>
                  <a:lnTo>
                    <a:pt x="1568202" y="1524952"/>
                  </a:lnTo>
                  <a:lnTo>
                    <a:pt x="1524006" y="1528000"/>
                  </a:lnTo>
                  <a:lnTo>
                    <a:pt x="1435614" y="1531048"/>
                  </a:lnTo>
                  <a:lnTo>
                    <a:pt x="1347222" y="1528000"/>
                  </a:lnTo>
                  <a:lnTo>
                    <a:pt x="1303026" y="1524952"/>
                  </a:lnTo>
                  <a:lnTo>
                    <a:pt x="1258830" y="1520380"/>
                  </a:lnTo>
                  <a:lnTo>
                    <a:pt x="1213110" y="1514284"/>
                  </a:lnTo>
                  <a:lnTo>
                    <a:pt x="1124718" y="1499044"/>
                  </a:lnTo>
                  <a:lnTo>
                    <a:pt x="1036326" y="1477708"/>
                  </a:lnTo>
                  <a:lnTo>
                    <a:pt x="992130" y="1465516"/>
                  </a:lnTo>
                  <a:lnTo>
                    <a:pt x="947934" y="1450276"/>
                  </a:lnTo>
                  <a:lnTo>
                    <a:pt x="903738" y="1436560"/>
                  </a:lnTo>
                  <a:lnTo>
                    <a:pt x="859542" y="1419796"/>
                  </a:lnTo>
                  <a:lnTo>
                    <a:pt x="813822" y="1401508"/>
                  </a:lnTo>
                  <a:lnTo>
                    <a:pt x="769626" y="1383220"/>
                  </a:lnTo>
                  <a:lnTo>
                    <a:pt x="681234" y="1340548"/>
                  </a:lnTo>
                  <a:lnTo>
                    <a:pt x="637038" y="1317688"/>
                  </a:lnTo>
                  <a:lnTo>
                    <a:pt x="591318" y="1293304"/>
                  </a:lnTo>
                  <a:lnTo>
                    <a:pt x="547122" y="1267396"/>
                  </a:lnTo>
                  <a:lnTo>
                    <a:pt x="458730" y="1212532"/>
                  </a:lnTo>
                  <a:lnTo>
                    <a:pt x="414534" y="1182052"/>
                  </a:lnTo>
                  <a:lnTo>
                    <a:pt x="368814" y="1151572"/>
                  </a:lnTo>
                  <a:lnTo>
                    <a:pt x="280422" y="1084516"/>
                  </a:lnTo>
                  <a:lnTo>
                    <a:pt x="236226" y="1049464"/>
                  </a:lnTo>
                  <a:lnTo>
                    <a:pt x="190500" y="1012888"/>
                  </a:lnTo>
                  <a:lnTo>
                    <a:pt x="146304" y="974788"/>
                  </a:lnTo>
                  <a:lnTo>
                    <a:pt x="12192" y="854392"/>
                  </a:lnTo>
                  <a:lnTo>
                    <a:pt x="6905" y="850987"/>
                  </a:lnTo>
                  <a:lnTo>
                    <a:pt x="762" y="850011"/>
                  </a:lnTo>
                  <a:lnTo>
                    <a:pt x="0" y="850208"/>
                  </a:lnTo>
                  <a:lnTo>
                    <a:pt x="0" y="888377"/>
                  </a:lnTo>
                  <a:lnTo>
                    <a:pt x="124968" y="1000696"/>
                  </a:lnTo>
                  <a:lnTo>
                    <a:pt x="146304" y="1020508"/>
                  </a:lnTo>
                  <a:lnTo>
                    <a:pt x="214890" y="1075372"/>
                  </a:lnTo>
                  <a:lnTo>
                    <a:pt x="259086" y="1111948"/>
                  </a:lnTo>
                  <a:lnTo>
                    <a:pt x="304806" y="1145476"/>
                  </a:lnTo>
                  <a:lnTo>
                    <a:pt x="350526" y="1177480"/>
                  </a:lnTo>
                  <a:lnTo>
                    <a:pt x="394722" y="1209484"/>
                  </a:lnTo>
                  <a:lnTo>
                    <a:pt x="440442" y="1239964"/>
                  </a:lnTo>
                  <a:lnTo>
                    <a:pt x="484638" y="1268920"/>
                  </a:lnTo>
                  <a:lnTo>
                    <a:pt x="530358" y="1296352"/>
                  </a:lnTo>
                  <a:lnTo>
                    <a:pt x="574554" y="1322260"/>
                  </a:lnTo>
                  <a:lnTo>
                    <a:pt x="620274" y="1346644"/>
                  </a:lnTo>
                  <a:lnTo>
                    <a:pt x="665994" y="1369504"/>
                  </a:lnTo>
                  <a:lnTo>
                    <a:pt x="710190" y="1392364"/>
                  </a:lnTo>
                  <a:lnTo>
                    <a:pt x="755910" y="1413700"/>
                  </a:lnTo>
                  <a:lnTo>
                    <a:pt x="801630" y="1431988"/>
                  </a:lnTo>
                  <a:lnTo>
                    <a:pt x="845826" y="1450276"/>
                  </a:lnTo>
                  <a:lnTo>
                    <a:pt x="891546" y="1467040"/>
                  </a:lnTo>
                  <a:lnTo>
                    <a:pt x="937266" y="1482280"/>
                  </a:lnTo>
                  <a:lnTo>
                    <a:pt x="981462" y="1497520"/>
                  </a:lnTo>
                  <a:lnTo>
                    <a:pt x="1027182" y="1509712"/>
                  </a:lnTo>
                  <a:lnTo>
                    <a:pt x="1118622" y="1531048"/>
                  </a:lnTo>
                  <a:lnTo>
                    <a:pt x="1162818" y="1540192"/>
                  </a:lnTo>
                  <a:lnTo>
                    <a:pt x="1208538" y="1547812"/>
                  </a:lnTo>
                  <a:lnTo>
                    <a:pt x="1254258" y="1553908"/>
                  </a:lnTo>
                  <a:lnTo>
                    <a:pt x="1298454" y="1558480"/>
                  </a:lnTo>
                  <a:lnTo>
                    <a:pt x="1344174" y="1561528"/>
                  </a:lnTo>
                  <a:lnTo>
                    <a:pt x="1435614" y="1564576"/>
                  </a:lnTo>
                  <a:lnTo>
                    <a:pt x="1479810" y="1563052"/>
                  </a:lnTo>
                  <a:lnTo>
                    <a:pt x="1525530" y="1561528"/>
                  </a:lnTo>
                  <a:lnTo>
                    <a:pt x="1571250" y="1558480"/>
                  </a:lnTo>
                  <a:lnTo>
                    <a:pt x="1616970" y="1553908"/>
                  </a:lnTo>
                  <a:lnTo>
                    <a:pt x="1661166" y="1547812"/>
                  </a:lnTo>
                  <a:lnTo>
                    <a:pt x="1706886" y="1540192"/>
                  </a:lnTo>
                  <a:lnTo>
                    <a:pt x="1752606" y="1531048"/>
                  </a:lnTo>
                  <a:lnTo>
                    <a:pt x="1796802" y="1521904"/>
                  </a:lnTo>
                  <a:lnTo>
                    <a:pt x="1888242" y="1497520"/>
                  </a:lnTo>
                  <a:lnTo>
                    <a:pt x="1933962" y="1482280"/>
                  </a:lnTo>
                  <a:lnTo>
                    <a:pt x="1978158" y="1467040"/>
                  </a:lnTo>
                  <a:lnTo>
                    <a:pt x="2023878" y="1450276"/>
                  </a:lnTo>
                  <a:lnTo>
                    <a:pt x="2069598" y="1431988"/>
                  </a:lnTo>
                  <a:lnTo>
                    <a:pt x="2113794" y="1413700"/>
                  </a:lnTo>
                  <a:lnTo>
                    <a:pt x="2205234" y="1371028"/>
                  </a:lnTo>
                  <a:lnTo>
                    <a:pt x="2249430" y="1346644"/>
                  </a:lnTo>
                  <a:lnTo>
                    <a:pt x="2295150" y="1322260"/>
                  </a:lnTo>
                  <a:lnTo>
                    <a:pt x="2339346" y="1296352"/>
                  </a:lnTo>
                  <a:lnTo>
                    <a:pt x="2385066" y="1268920"/>
                  </a:lnTo>
                  <a:lnTo>
                    <a:pt x="2430786" y="1239964"/>
                  </a:lnTo>
                  <a:lnTo>
                    <a:pt x="2474982" y="1209484"/>
                  </a:lnTo>
                  <a:lnTo>
                    <a:pt x="2520702" y="1179004"/>
                  </a:lnTo>
                  <a:lnTo>
                    <a:pt x="2564898" y="1145476"/>
                  </a:lnTo>
                  <a:lnTo>
                    <a:pt x="2610618" y="1111948"/>
                  </a:lnTo>
                  <a:lnTo>
                    <a:pt x="2656338" y="1075372"/>
                  </a:lnTo>
                  <a:lnTo>
                    <a:pt x="2746254" y="1000696"/>
                  </a:lnTo>
                  <a:lnTo>
                    <a:pt x="2790450" y="962596"/>
                  </a:lnTo>
                  <a:lnTo>
                    <a:pt x="2836170" y="921448"/>
                  </a:lnTo>
                  <a:lnTo>
                    <a:pt x="2880366" y="878776"/>
                  </a:lnTo>
                  <a:lnTo>
                    <a:pt x="2926086" y="836104"/>
                  </a:lnTo>
                  <a:lnTo>
                    <a:pt x="2970282" y="790384"/>
                  </a:lnTo>
                  <a:lnTo>
                    <a:pt x="3016002" y="744664"/>
                  </a:lnTo>
                  <a:lnTo>
                    <a:pt x="3105918" y="648652"/>
                  </a:lnTo>
                  <a:lnTo>
                    <a:pt x="3150114" y="598360"/>
                  </a:lnTo>
                  <a:lnTo>
                    <a:pt x="3195834" y="548068"/>
                  </a:lnTo>
                  <a:lnTo>
                    <a:pt x="3240030" y="494728"/>
                  </a:lnTo>
                  <a:lnTo>
                    <a:pt x="3285750" y="441388"/>
                  </a:lnTo>
                  <a:lnTo>
                    <a:pt x="3329946" y="385000"/>
                  </a:lnTo>
                  <a:lnTo>
                    <a:pt x="3375666" y="328612"/>
                  </a:lnTo>
                  <a:lnTo>
                    <a:pt x="3419862" y="270700"/>
                  </a:lnTo>
                  <a:lnTo>
                    <a:pt x="3442722" y="241744"/>
                  </a:lnTo>
                  <a:lnTo>
                    <a:pt x="3465582" y="211264"/>
                  </a:lnTo>
                  <a:lnTo>
                    <a:pt x="3555498" y="87820"/>
                  </a:lnTo>
                  <a:lnTo>
                    <a:pt x="3599694" y="25336"/>
                  </a:lnTo>
                  <a:lnTo>
                    <a:pt x="3602861" y="20050"/>
                  </a:lnTo>
                  <a:lnTo>
                    <a:pt x="3603313" y="13906"/>
                  </a:lnTo>
                  <a:close/>
                </a:path>
              </a:pathLst>
            </a:custGeom>
            <a:solidFill>
              <a:srgbClr val="5A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16096" y="2869692"/>
              <a:ext cx="27940" cy="2362200"/>
            </a:xfrm>
            <a:custGeom>
              <a:avLst/>
              <a:gdLst/>
              <a:ahLst/>
              <a:cxnLst/>
              <a:rect l="l" t="t" r="r" b="b"/>
              <a:pathLst>
                <a:path w="27939" h="2362200">
                  <a:moveTo>
                    <a:pt x="27432" y="2360676"/>
                  </a:moveTo>
                  <a:lnTo>
                    <a:pt x="27432" y="6096"/>
                  </a:lnTo>
                  <a:lnTo>
                    <a:pt x="21336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2360676"/>
                  </a:lnTo>
                  <a:lnTo>
                    <a:pt x="1523" y="2362199"/>
                  </a:lnTo>
                  <a:lnTo>
                    <a:pt x="25908" y="2362199"/>
                  </a:lnTo>
                  <a:lnTo>
                    <a:pt x="27432" y="2360676"/>
                  </a:lnTo>
                  <a:close/>
                </a:path>
              </a:pathLst>
            </a:custGeom>
            <a:solidFill>
              <a:srgbClr val="ED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8253" y="3416617"/>
              <a:ext cx="3606800" cy="1327785"/>
            </a:xfrm>
            <a:custGeom>
              <a:avLst/>
              <a:gdLst/>
              <a:ahLst/>
              <a:cxnLst/>
              <a:rect l="l" t="t" r="r" b="b"/>
              <a:pathLst>
                <a:path w="3606800" h="1327785">
                  <a:moveTo>
                    <a:pt x="3606742" y="59245"/>
                  </a:moveTo>
                  <a:lnTo>
                    <a:pt x="3603813" y="51720"/>
                  </a:lnTo>
                  <a:lnTo>
                    <a:pt x="3598170" y="45910"/>
                  </a:lnTo>
                  <a:lnTo>
                    <a:pt x="3590859" y="42767"/>
                  </a:lnTo>
                  <a:lnTo>
                    <a:pt x="3583120" y="42481"/>
                  </a:lnTo>
                  <a:lnTo>
                    <a:pt x="3575667" y="45053"/>
                  </a:lnTo>
                  <a:lnTo>
                    <a:pt x="3569214" y="50482"/>
                  </a:lnTo>
                  <a:lnTo>
                    <a:pt x="3525018" y="112966"/>
                  </a:lnTo>
                  <a:lnTo>
                    <a:pt x="3480822" y="173926"/>
                  </a:lnTo>
                  <a:lnTo>
                    <a:pt x="3435102" y="234886"/>
                  </a:lnTo>
                  <a:lnTo>
                    <a:pt x="3413766" y="265366"/>
                  </a:lnTo>
                  <a:lnTo>
                    <a:pt x="3390906" y="294322"/>
                  </a:lnTo>
                  <a:lnTo>
                    <a:pt x="3346710" y="352234"/>
                  </a:lnTo>
                  <a:lnTo>
                    <a:pt x="3256794" y="463486"/>
                  </a:lnTo>
                  <a:lnTo>
                    <a:pt x="3168402" y="570166"/>
                  </a:lnTo>
                  <a:lnTo>
                    <a:pt x="3122682" y="620458"/>
                  </a:lnTo>
                  <a:lnTo>
                    <a:pt x="3078486" y="670750"/>
                  </a:lnTo>
                  <a:lnTo>
                    <a:pt x="3034290" y="717994"/>
                  </a:lnTo>
                  <a:lnTo>
                    <a:pt x="2944374" y="810958"/>
                  </a:lnTo>
                  <a:lnTo>
                    <a:pt x="2900178" y="855154"/>
                  </a:lnTo>
                  <a:lnTo>
                    <a:pt x="2855982" y="897826"/>
                  </a:lnTo>
                  <a:lnTo>
                    <a:pt x="2810262" y="940498"/>
                  </a:lnTo>
                  <a:lnTo>
                    <a:pt x="2721870" y="1019746"/>
                  </a:lnTo>
                  <a:lnTo>
                    <a:pt x="2677674" y="1056322"/>
                  </a:lnTo>
                  <a:lnTo>
                    <a:pt x="2631954" y="1095946"/>
                  </a:lnTo>
                  <a:lnTo>
                    <a:pt x="2609094" y="1114234"/>
                  </a:lnTo>
                  <a:lnTo>
                    <a:pt x="2587758" y="1132522"/>
                  </a:lnTo>
                  <a:lnTo>
                    <a:pt x="2566422" y="1149286"/>
                  </a:lnTo>
                  <a:lnTo>
                    <a:pt x="2543562" y="1166050"/>
                  </a:lnTo>
                  <a:lnTo>
                    <a:pt x="2522226" y="1179766"/>
                  </a:lnTo>
                  <a:lnTo>
                    <a:pt x="2511558" y="1187386"/>
                  </a:lnTo>
                  <a:lnTo>
                    <a:pt x="2500890" y="1191958"/>
                  </a:lnTo>
                  <a:lnTo>
                    <a:pt x="2491746" y="1198054"/>
                  </a:lnTo>
                  <a:lnTo>
                    <a:pt x="2459742" y="1211770"/>
                  </a:lnTo>
                  <a:lnTo>
                    <a:pt x="2417070" y="1223962"/>
                  </a:lnTo>
                  <a:lnTo>
                    <a:pt x="2394210" y="1230058"/>
                  </a:lnTo>
                  <a:lnTo>
                    <a:pt x="2372874" y="1234630"/>
                  </a:lnTo>
                  <a:lnTo>
                    <a:pt x="2327154" y="1243774"/>
                  </a:lnTo>
                  <a:lnTo>
                    <a:pt x="2282958" y="1254442"/>
                  </a:lnTo>
                  <a:lnTo>
                    <a:pt x="2194566" y="1269682"/>
                  </a:lnTo>
                  <a:lnTo>
                    <a:pt x="2150370" y="1275778"/>
                  </a:lnTo>
                  <a:lnTo>
                    <a:pt x="2106174" y="1280350"/>
                  </a:lnTo>
                  <a:lnTo>
                    <a:pt x="2061978" y="1283398"/>
                  </a:lnTo>
                  <a:lnTo>
                    <a:pt x="1973586" y="1286446"/>
                  </a:lnTo>
                  <a:lnTo>
                    <a:pt x="1885194" y="1283398"/>
                  </a:lnTo>
                  <a:lnTo>
                    <a:pt x="1840998" y="1280350"/>
                  </a:lnTo>
                  <a:lnTo>
                    <a:pt x="1796802" y="1275778"/>
                  </a:lnTo>
                  <a:lnTo>
                    <a:pt x="1752606" y="1269682"/>
                  </a:lnTo>
                  <a:lnTo>
                    <a:pt x="1664214" y="1254442"/>
                  </a:lnTo>
                  <a:lnTo>
                    <a:pt x="1575822" y="1233106"/>
                  </a:lnTo>
                  <a:lnTo>
                    <a:pt x="1531626" y="1220914"/>
                  </a:lnTo>
                  <a:lnTo>
                    <a:pt x="1487430" y="1207198"/>
                  </a:lnTo>
                  <a:lnTo>
                    <a:pt x="1441710" y="1191958"/>
                  </a:lnTo>
                  <a:lnTo>
                    <a:pt x="1397514" y="1175194"/>
                  </a:lnTo>
                  <a:lnTo>
                    <a:pt x="1309122" y="1138618"/>
                  </a:lnTo>
                  <a:lnTo>
                    <a:pt x="1264926" y="1118806"/>
                  </a:lnTo>
                  <a:lnTo>
                    <a:pt x="1176534" y="1073086"/>
                  </a:lnTo>
                  <a:lnTo>
                    <a:pt x="1132338" y="1048702"/>
                  </a:lnTo>
                  <a:lnTo>
                    <a:pt x="1088142" y="1022794"/>
                  </a:lnTo>
                  <a:lnTo>
                    <a:pt x="1042422" y="996886"/>
                  </a:lnTo>
                  <a:lnTo>
                    <a:pt x="954030" y="938974"/>
                  </a:lnTo>
                  <a:lnTo>
                    <a:pt x="865638" y="874966"/>
                  </a:lnTo>
                  <a:lnTo>
                    <a:pt x="819918" y="841438"/>
                  </a:lnTo>
                  <a:lnTo>
                    <a:pt x="775722" y="806386"/>
                  </a:lnTo>
                  <a:lnTo>
                    <a:pt x="731526" y="769810"/>
                  </a:lnTo>
                  <a:lnTo>
                    <a:pt x="687330" y="731710"/>
                  </a:lnTo>
                  <a:lnTo>
                    <a:pt x="641610" y="693610"/>
                  </a:lnTo>
                  <a:lnTo>
                    <a:pt x="553218" y="611314"/>
                  </a:lnTo>
                  <a:lnTo>
                    <a:pt x="463302" y="524446"/>
                  </a:lnTo>
                  <a:lnTo>
                    <a:pt x="419106" y="478726"/>
                  </a:lnTo>
                  <a:lnTo>
                    <a:pt x="374910" y="431482"/>
                  </a:lnTo>
                  <a:lnTo>
                    <a:pt x="330714" y="382714"/>
                  </a:lnTo>
                  <a:lnTo>
                    <a:pt x="284994" y="333946"/>
                  </a:lnTo>
                  <a:lnTo>
                    <a:pt x="196596" y="230314"/>
                  </a:lnTo>
                  <a:lnTo>
                    <a:pt x="173736" y="202882"/>
                  </a:lnTo>
                  <a:lnTo>
                    <a:pt x="150876" y="176974"/>
                  </a:lnTo>
                  <a:lnTo>
                    <a:pt x="62484" y="64198"/>
                  </a:lnTo>
                  <a:lnTo>
                    <a:pt x="16764" y="7810"/>
                  </a:lnTo>
                  <a:lnTo>
                    <a:pt x="10953" y="2405"/>
                  </a:lnTo>
                  <a:lnTo>
                    <a:pt x="3429" y="0"/>
                  </a:lnTo>
                  <a:lnTo>
                    <a:pt x="0" y="312"/>
                  </a:lnTo>
                  <a:lnTo>
                    <a:pt x="0" y="50990"/>
                  </a:lnTo>
                  <a:lnTo>
                    <a:pt x="30480" y="88582"/>
                  </a:lnTo>
                  <a:lnTo>
                    <a:pt x="74676" y="146494"/>
                  </a:lnTo>
                  <a:lnTo>
                    <a:pt x="118872" y="201358"/>
                  </a:lnTo>
                  <a:lnTo>
                    <a:pt x="141732" y="230314"/>
                  </a:lnTo>
                  <a:lnTo>
                    <a:pt x="164592" y="256222"/>
                  </a:lnTo>
                  <a:lnTo>
                    <a:pt x="208794" y="309562"/>
                  </a:lnTo>
                  <a:lnTo>
                    <a:pt x="254514" y="359854"/>
                  </a:lnTo>
                  <a:lnTo>
                    <a:pt x="298710" y="410146"/>
                  </a:lnTo>
                  <a:lnTo>
                    <a:pt x="344430" y="458914"/>
                  </a:lnTo>
                  <a:lnTo>
                    <a:pt x="390150" y="506158"/>
                  </a:lnTo>
                  <a:lnTo>
                    <a:pt x="434346" y="553402"/>
                  </a:lnTo>
                  <a:lnTo>
                    <a:pt x="524262" y="640270"/>
                  </a:lnTo>
                  <a:lnTo>
                    <a:pt x="614178" y="724090"/>
                  </a:lnTo>
                  <a:lnTo>
                    <a:pt x="704094" y="801814"/>
                  </a:lnTo>
                  <a:lnTo>
                    <a:pt x="749814" y="838390"/>
                  </a:lnTo>
                  <a:lnTo>
                    <a:pt x="795534" y="873442"/>
                  </a:lnTo>
                  <a:lnTo>
                    <a:pt x="839730" y="908494"/>
                  </a:lnTo>
                  <a:lnTo>
                    <a:pt x="931170" y="972502"/>
                  </a:lnTo>
                  <a:lnTo>
                    <a:pt x="975366" y="1001458"/>
                  </a:lnTo>
                  <a:lnTo>
                    <a:pt x="1021086" y="1030414"/>
                  </a:lnTo>
                  <a:lnTo>
                    <a:pt x="1065282" y="1057846"/>
                  </a:lnTo>
                  <a:lnTo>
                    <a:pt x="1111002" y="1085278"/>
                  </a:lnTo>
                  <a:lnTo>
                    <a:pt x="1156722" y="1109662"/>
                  </a:lnTo>
                  <a:lnTo>
                    <a:pt x="1200918" y="1132522"/>
                  </a:lnTo>
                  <a:lnTo>
                    <a:pt x="1246638" y="1155382"/>
                  </a:lnTo>
                  <a:lnTo>
                    <a:pt x="1338078" y="1195006"/>
                  </a:lnTo>
                  <a:lnTo>
                    <a:pt x="1382274" y="1213294"/>
                  </a:lnTo>
                  <a:lnTo>
                    <a:pt x="1427994" y="1230058"/>
                  </a:lnTo>
                  <a:lnTo>
                    <a:pt x="1519434" y="1260538"/>
                  </a:lnTo>
                  <a:lnTo>
                    <a:pt x="1563630" y="1272730"/>
                  </a:lnTo>
                  <a:lnTo>
                    <a:pt x="1655070" y="1294066"/>
                  </a:lnTo>
                  <a:lnTo>
                    <a:pt x="1700790" y="1303210"/>
                  </a:lnTo>
                  <a:lnTo>
                    <a:pt x="1744986" y="1310830"/>
                  </a:lnTo>
                  <a:lnTo>
                    <a:pt x="1790706" y="1316926"/>
                  </a:lnTo>
                  <a:lnTo>
                    <a:pt x="1836426" y="1321498"/>
                  </a:lnTo>
                  <a:lnTo>
                    <a:pt x="1882146" y="1324546"/>
                  </a:lnTo>
                  <a:lnTo>
                    <a:pt x="1927866" y="1326070"/>
                  </a:lnTo>
                  <a:lnTo>
                    <a:pt x="1972062" y="1327594"/>
                  </a:lnTo>
                  <a:lnTo>
                    <a:pt x="2063502" y="1324546"/>
                  </a:lnTo>
                  <a:lnTo>
                    <a:pt x="2109222" y="1321498"/>
                  </a:lnTo>
                  <a:lnTo>
                    <a:pt x="2154942" y="1316926"/>
                  </a:lnTo>
                  <a:lnTo>
                    <a:pt x="2200662" y="1310830"/>
                  </a:lnTo>
                  <a:lnTo>
                    <a:pt x="2244858" y="1303210"/>
                  </a:lnTo>
                  <a:lnTo>
                    <a:pt x="2336298" y="1284922"/>
                  </a:lnTo>
                  <a:lnTo>
                    <a:pt x="2359158" y="1278826"/>
                  </a:lnTo>
                  <a:lnTo>
                    <a:pt x="2380494" y="1274254"/>
                  </a:lnTo>
                  <a:lnTo>
                    <a:pt x="2449074" y="1257490"/>
                  </a:lnTo>
                  <a:lnTo>
                    <a:pt x="2508510" y="1236154"/>
                  </a:lnTo>
                  <a:lnTo>
                    <a:pt x="2532894" y="1222438"/>
                  </a:lnTo>
                  <a:lnTo>
                    <a:pt x="2543562" y="1216342"/>
                  </a:lnTo>
                  <a:lnTo>
                    <a:pt x="2590806" y="1182814"/>
                  </a:lnTo>
                  <a:lnTo>
                    <a:pt x="2636526" y="1146238"/>
                  </a:lnTo>
                  <a:lnTo>
                    <a:pt x="2680722" y="1106614"/>
                  </a:lnTo>
                  <a:lnTo>
                    <a:pt x="2703582" y="1088326"/>
                  </a:lnTo>
                  <a:lnTo>
                    <a:pt x="2839218" y="970978"/>
                  </a:lnTo>
                  <a:lnTo>
                    <a:pt x="2929134" y="884110"/>
                  </a:lnTo>
                  <a:lnTo>
                    <a:pt x="3019050" y="794194"/>
                  </a:lnTo>
                  <a:lnTo>
                    <a:pt x="3108966" y="698182"/>
                  </a:lnTo>
                  <a:lnTo>
                    <a:pt x="3198882" y="596074"/>
                  </a:lnTo>
                  <a:lnTo>
                    <a:pt x="3243078" y="544258"/>
                  </a:lnTo>
                  <a:lnTo>
                    <a:pt x="3288798" y="489394"/>
                  </a:lnTo>
                  <a:lnTo>
                    <a:pt x="3378714" y="378142"/>
                  </a:lnTo>
                  <a:lnTo>
                    <a:pt x="3422910" y="320230"/>
                  </a:lnTo>
                  <a:lnTo>
                    <a:pt x="3468630" y="259270"/>
                  </a:lnTo>
                  <a:lnTo>
                    <a:pt x="3602742" y="74866"/>
                  </a:lnTo>
                  <a:lnTo>
                    <a:pt x="3606528" y="67341"/>
                  </a:lnTo>
                  <a:lnTo>
                    <a:pt x="3606742" y="59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11421" y="2549142"/>
            <a:ext cx="180975" cy="276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55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45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35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25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rlito"/>
              <a:cs typeface="Carlito"/>
            </a:endParaRPr>
          </a:p>
          <a:p>
            <a:pPr marR="6350" algn="r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-5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7453" y="529996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5281" y="529996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01585" y="529996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37241" y="529996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15445" y="529996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31774" y="529996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12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0822" y="3807317"/>
            <a:ext cx="203835" cy="2806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585858"/>
                </a:solidFill>
                <a:latin typeface="Carlito"/>
                <a:cs typeface="Carlito"/>
              </a:rPr>
              <a:t>f</a:t>
            </a:r>
            <a:r>
              <a:rPr sz="1400" spc="-10" dirty="0">
                <a:solidFill>
                  <a:srgbClr val="585858"/>
                </a:solidFill>
                <a:latin typeface="Carlito"/>
                <a:cs typeface="Carlito"/>
              </a:rPr>
              <a:t>(</a:t>
            </a:r>
            <a:r>
              <a:rPr sz="1400" dirty="0">
                <a:solidFill>
                  <a:srgbClr val="585858"/>
                </a:solidFill>
                <a:latin typeface="Carlito"/>
                <a:cs typeface="Carlito"/>
              </a:rPr>
              <a:t>X)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11726" y="5266095"/>
            <a:ext cx="118110" cy="49593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6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solidFill>
                  <a:srgbClr val="585858"/>
                </a:solidFill>
                <a:latin typeface="Carlito"/>
                <a:cs typeface="Carlito"/>
              </a:rPr>
              <a:t>X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05021" y="2510027"/>
            <a:ext cx="5240020" cy="4051300"/>
            <a:chOff x="605021" y="2510027"/>
            <a:chExt cx="5240020" cy="4051300"/>
          </a:xfrm>
        </p:grpSpPr>
        <p:sp>
          <p:nvSpPr>
            <p:cNvPr id="24" name="object 24"/>
            <p:cNvSpPr/>
            <p:nvPr/>
          </p:nvSpPr>
          <p:spPr>
            <a:xfrm>
              <a:off x="605021" y="2510027"/>
              <a:ext cx="5240020" cy="3415665"/>
            </a:xfrm>
            <a:custGeom>
              <a:avLst/>
              <a:gdLst/>
              <a:ahLst/>
              <a:cxnLst/>
              <a:rect l="l" t="t" r="r" b="b"/>
              <a:pathLst>
                <a:path w="5240020" h="3415665">
                  <a:moveTo>
                    <a:pt x="5239518" y="3413760"/>
                  </a:moveTo>
                  <a:lnTo>
                    <a:pt x="5239518" y="3048"/>
                  </a:lnTo>
                  <a:lnTo>
                    <a:pt x="5236470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3413760"/>
                  </a:lnTo>
                  <a:lnTo>
                    <a:pt x="3048" y="3415284"/>
                  </a:lnTo>
                  <a:lnTo>
                    <a:pt x="4572" y="341528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5230374" y="10668"/>
                  </a:lnTo>
                  <a:lnTo>
                    <a:pt x="5230374" y="4572"/>
                  </a:lnTo>
                  <a:lnTo>
                    <a:pt x="5234946" y="10668"/>
                  </a:lnTo>
                  <a:lnTo>
                    <a:pt x="5234946" y="3415284"/>
                  </a:lnTo>
                  <a:lnTo>
                    <a:pt x="5236470" y="3415284"/>
                  </a:lnTo>
                  <a:lnTo>
                    <a:pt x="5239518" y="3413760"/>
                  </a:lnTo>
                  <a:close/>
                </a:path>
                <a:path w="5240020" h="3415665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5240020" h="3415665">
                  <a:moveTo>
                    <a:pt x="10668" y="3406140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3406140"/>
                  </a:lnTo>
                  <a:lnTo>
                    <a:pt x="10668" y="3406140"/>
                  </a:lnTo>
                  <a:close/>
                </a:path>
                <a:path w="5240020" h="3415665">
                  <a:moveTo>
                    <a:pt x="5234946" y="3406140"/>
                  </a:moveTo>
                  <a:lnTo>
                    <a:pt x="4572" y="3406140"/>
                  </a:lnTo>
                  <a:lnTo>
                    <a:pt x="10668" y="3410712"/>
                  </a:lnTo>
                  <a:lnTo>
                    <a:pt x="10668" y="3415284"/>
                  </a:lnTo>
                  <a:lnTo>
                    <a:pt x="5230374" y="3415284"/>
                  </a:lnTo>
                  <a:lnTo>
                    <a:pt x="5230374" y="3410712"/>
                  </a:lnTo>
                  <a:lnTo>
                    <a:pt x="5234946" y="3406140"/>
                  </a:lnTo>
                  <a:close/>
                </a:path>
                <a:path w="5240020" h="3415665">
                  <a:moveTo>
                    <a:pt x="10668" y="3415284"/>
                  </a:moveTo>
                  <a:lnTo>
                    <a:pt x="10668" y="3410712"/>
                  </a:lnTo>
                  <a:lnTo>
                    <a:pt x="4572" y="3406140"/>
                  </a:lnTo>
                  <a:lnTo>
                    <a:pt x="4572" y="3415284"/>
                  </a:lnTo>
                  <a:lnTo>
                    <a:pt x="10668" y="3415284"/>
                  </a:lnTo>
                  <a:close/>
                </a:path>
                <a:path w="5240020" h="3415665">
                  <a:moveTo>
                    <a:pt x="5234946" y="10668"/>
                  </a:moveTo>
                  <a:lnTo>
                    <a:pt x="5230374" y="4572"/>
                  </a:lnTo>
                  <a:lnTo>
                    <a:pt x="5230374" y="10668"/>
                  </a:lnTo>
                  <a:lnTo>
                    <a:pt x="5234946" y="10668"/>
                  </a:lnTo>
                  <a:close/>
                </a:path>
                <a:path w="5240020" h="3415665">
                  <a:moveTo>
                    <a:pt x="5234946" y="3406140"/>
                  </a:moveTo>
                  <a:lnTo>
                    <a:pt x="5234946" y="10668"/>
                  </a:lnTo>
                  <a:lnTo>
                    <a:pt x="5230374" y="10668"/>
                  </a:lnTo>
                  <a:lnTo>
                    <a:pt x="5230374" y="3406140"/>
                  </a:lnTo>
                  <a:lnTo>
                    <a:pt x="5234946" y="3406140"/>
                  </a:lnTo>
                  <a:close/>
                </a:path>
                <a:path w="5240020" h="3415665">
                  <a:moveTo>
                    <a:pt x="5234946" y="3415284"/>
                  </a:moveTo>
                  <a:lnTo>
                    <a:pt x="5234946" y="3406140"/>
                  </a:lnTo>
                  <a:lnTo>
                    <a:pt x="5230374" y="3410712"/>
                  </a:lnTo>
                  <a:lnTo>
                    <a:pt x="5230374" y="3415284"/>
                  </a:lnTo>
                  <a:lnTo>
                    <a:pt x="5234946" y="341528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90800" y="4733556"/>
              <a:ext cx="2181225" cy="1827530"/>
            </a:xfrm>
            <a:custGeom>
              <a:avLst/>
              <a:gdLst/>
              <a:ahLst/>
              <a:cxnLst/>
              <a:rect l="l" t="t" r="r" b="b"/>
              <a:pathLst>
                <a:path w="2181225" h="1827529">
                  <a:moveTo>
                    <a:pt x="1456944" y="1812036"/>
                  </a:moveTo>
                  <a:lnTo>
                    <a:pt x="60934" y="344855"/>
                  </a:lnTo>
                  <a:lnTo>
                    <a:pt x="80772" y="326136"/>
                  </a:lnTo>
                  <a:lnTo>
                    <a:pt x="0" y="295656"/>
                  </a:lnTo>
                  <a:lnTo>
                    <a:pt x="25908" y="377952"/>
                  </a:lnTo>
                  <a:lnTo>
                    <a:pt x="36576" y="367868"/>
                  </a:lnTo>
                  <a:lnTo>
                    <a:pt x="45262" y="359664"/>
                  </a:lnTo>
                  <a:lnTo>
                    <a:pt x="1440180" y="1827276"/>
                  </a:lnTo>
                  <a:lnTo>
                    <a:pt x="1456944" y="1812036"/>
                  </a:lnTo>
                  <a:close/>
                </a:path>
                <a:path w="2181225" h="1827529">
                  <a:moveTo>
                    <a:pt x="2180844" y="1516380"/>
                  </a:moveTo>
                  <a:lnTo>
                    <a:pt x="784821" y="47688"/>
                  </a:lnTo>
                  <a:lnTo>
                    <a:pt x="804672" y="28956"/>
                  </a:lnTo>
                  <a:lnTo>
                    <a:pt x="723900" y="0"/>
                  </a:lnTo>
                  <a:lnTo>
                    <a:pt x="749808" y="80772"/>
                  </a:lnTo>
                  <a:lnTo>
                    <a:pt x="760476" y="70688"/>
                  </a:lnTo>
                  <a:lnTo>
                    <a:pt x="769162" y="62484"/>
                  </a:lnTo>
                  <a:lnTo>
                    <a:pt x="2164080" y="1531620"/>
                  </a:lnTo>
                  <a:lnTo>
                    <a:pt x="2180844" y="1516380"/>
                  </a:lnTo>
                  <a:close/>
                </a:path>
              </a:pathLst>
            </a:custGeom>
            <a:solidFill>
              <a:srgbClr val="668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49012" y="6193536"/>
              <a:ext cx="368935" cy="281940"/>
            </a:xfrm>
            <a:custGeom>
              <a:avLst/>
              <a:gdLst/>
              <a:ahLst/>
              <a:cxnLst/>
              <a:rect l="l" t="t" r="r" b="b"/>
              <a:pathLst>
                <a:path w="368935" h="281939">
                  <a:moveTo>
                    <a:pt x="368808" y="141732"/>
                  </a:moveTo>
                  <a:lnTo>
                    <a:pt x="363093" y="91249"/>
                  </a:lnTo>
                  <a:lnTo>
                    <a:pt x="345948" y="48768"/>
                  </a:lnTo>
                  <a:lnTo>
                    <a:pt x="317563" y="18097"/>
                  </a:lnTo>
                  <a:lnTo>
                    <a:pt x="278892" y="0"/>
                  </a:lnTo>
                  <a:lnTo>
                    <a:pt x="275844" y="10668"/>
                  </a:lnTo>
                  <a:lnTo>
                    <a:pt x="291869" y="17811"/>
                  </a:lnTo>
                  <a:lnTo>
                    <a:pt x="305752" y="27813"/>
                  </a:lnTo>
                  <a:lnTo>
                    <a:pt x="334779" y="73771"/>
                  </a:lnTo>
                  <a:lnTo>
                    <a:pt x="343304" y="115966"/>
                  </a:lnTo>
                  <a:lnTo>
                    <a:pt x="344424" y="140208"/>
                  </a:lnTo>
                  <a:lnTo>
                    <a:pt x="344424" y="235171"/>
                  </a:lnTo>
                  <a:lnTo>
                    <a:pt x="345948" y="233172"/>
                  </a:lnTo>
                  <a:lnTo>
                    <a:pt x="355949" y="212883"/>
                  </a:lnTo>
                  <a:lnTo>
                    <a:pt x="363093" y="190881"/>
                  </a:lnTo>
                  <a:lnTo>
                    <a:pt x="367379" y="167163"/>
                  </a:lnTo>
                  <a:lnTo>
                    <a:pt x="368808" y="141732"/>
                  </a:lnTo>
                  <a:close/>
                </a:path>
                <a:path w="368935" h="281939">
                  <a:moveTo>
                    <a:pt x="344424" y="235171"/>
                  </a:moveTo>
                  <a:lnTo>
                    <a:pt x="344424" y="140208"/>
                  </a:lnTo>
                  <a:lnTo>
                    <a:pt x="343304" y="164472"/>
                  </a:lnTo>
                  <a:lnTo>
                    <a:pt x="340042" y="186880"/>
                  </a:lnTo>
                  <a:lnTo>
                    <a:pt x="327660" y="225552"/>
                  </a:lnTo>
                  <a:lnTo>
                    <a:pt x="291869" y="264128"/>
                  </a:lnTo>
                  <a:lnTo>
                    <a:pt x="275844" y="271272"/>
                  </a:lnTo>
                  <a:lnTo>
                    <a:pt x="278892" y="281940"/>
                  </a:lnTo>
                  <a:lnTo>
                    <a:pt x="299442" y="274534"/>
                  </a:lnTo>
                  <a:lnTo>
                    <a:pt x="317563" y="263842"/>
                  </a:lnTo>
                  <a:lnTo>
                    <a:pt x="333113" y="250007"/>
                  </a:lnTo>
                  <a:lnTo>
                    <a:pt x="344424" y="235171"/>
                  </a:lnTo>
                  <a:close/>
                </a:path>
                <a:path w="368935" h="281939">
                  <a:moveTo>
                    <a:pt x="92964" y="10668"/>
                  </a:moveTo>
                  <a:lnTo>
                    <a:pt x="89916" y="0"/>
                  </a:lnTo>
                  <a:lnTo>
                    <a:pt x="69365" y="7405"/>
                  </a:lnTo>
                  <a:lnTo>
                    <a:pt x="51244" y="18097"/>
                  </a:lnTo>
                  <a:lnTo>
                    <a:pt x="22860" y="48768"/>
                  </a:lnTo>
                  <a:lnTo>
                    <a:pt x="5715" y="91249"/>
                  </a:lnTo>
                  <a:lnTo>
                    <a:pt x="0" y="141732"/>
                  </a:lnTo>
                  <a:lnTo>
                    <a:pt x="1428" y="167163"/>
                  </a:lnTo>
                  <a:lnTo>
                    <a:pt x="5715" y="190881"/>
                  </a:lnTo>
                  <a:lnTo>
                    <a:pt x="12858" y="212883"/>
                  </a:lnTo>
                  <a:lnTo>
                    <a:pt x="22860" y="233172"/>
                  </a:lnTo>
                  <a:lnTo>
                    <a:pt x="24384" y="235171"/>
                  </a:lnTo>
                  <a:lnTo>
                    <a:pt x="24384" y="140208"/>
                  </a:lnTo>
                  <a:lnTo>
                    <a:pt x="25503" y="115966"/>
                  </a:lnTo>
                  <a:lnTo>
                    <a:pt x="34028" y="73771"/>
                  </a:lnTo>
                  <a:lnTo>
                    <a:pt x="63055" y="27813"/>
                  </a:lnTo>
                  <a:lnTo>
                    <a:pt x="76938" y="17811"/>
                  </a:lnTo>
                  <a:lnTo>
                    <a:pt x="92964" y="10668"/>
                  </a:lnTo>
                  <a:close/>
                </a:path>
                <a:path w="368935" h="281939">
                  <a:moveTo>
                    <a:pt x="92964" y="271272"/>
                  </a:moveTo>
                  <a:lnTo>
                    <a:pt x="51173" y="241268"/>
                  </a:lnTo>
                  <a:lnTo>
                    <a:pt x="28765" y="186880"/>
                  </a:lnTo>
                  <a:lnTo>
                    <a:pt x="24384" y="140208"/>
                  </a:lnTo>
                  <a:lnTo>
                    <a:pt x="24384" y="235171"/>
                  </a:lnTo>
                  <a:lnTo>
                    <a:pt x="35694" y="250007"/>
                  </a:lnTo>
                  <a:lnTo>
                    <a:pt x="51244" y="263842"/>
                  </a:lnTo>
                  <a:lnTo>
                    <a:pt x="69365" y="274534"/>
                  </a:lnTo>
                  <a:lnTo>
                    <a:pt x="89916" y="281940"/>
                  </a:lnTo>
                  <a:lnTo>
                    <a:pt x="92964" y="271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6028944" y="6193548"/>
            <a:ext cx="797560" cy="281940"/>
          </a:xfrm>
          <a:custGeom>
            <a:avLst/>
            <a:gdLst/>
            <a:ahLst/>
            <a:cxnLst/>
            <a:rect l="l" t="t" r="r" b="b"/>
            <a:pathLst>
              <a:path w="797559" h="281939">
                <a:moveTo>
                  <a:pt x="76200" y="6096"/>
                </a:moveTo>
                <a:lnTo>
                  <a:pt x="59436" y="1524"/>
                </a:lnTo>
                <a:lnTo>
                  <a:pt x="0" y="135636"/>
                </a:lnTo>
                <a:lnTo>
                  <a:pt x="0" y="146304"/>
                </a:lnTo>
                <a:lnTo>
                  <a:pt x="27432" y="207492"/>
                </a:lnTo>
                <a:lnTo>
                  <a:pt x="59436" y="278892"/>
                </a:lnTo>
                <a:lnTo>
                  <a:pt x="76200" y="274320"/>
                </a:lnTo>
                <a:lnTo>
                  <a:pt x="27432" y="140208"/>
                </a:lnTo>
                <a:lnTo>
                  <a:pt x="76200" y="6096"/>
                </a:lnTo>
                <a:close/>
              </a:path>
              <a:path w="797559" h="281939">
                <a:moveTo>
                  <a:pt x="402336" y="10668"/>
                </a:moveTo>
                <a:lnTo>
                  <a:pt x="399288" y="0"/>
                </a:lnTo>
                <a:lnTo>
                  <a:pt x="378726" y="7404"/>
                </a:lnTo>
                <a:lnTo>
                  <a:pt x="360616" y="18097"/>
                </a:lnTo>
                <a:lnTo>
                  <a:pt x="332232" y="48768"/>
                </a:lnTo>
                <a:lnTo>
                  <a:pt x="315087" y="91249"/>
                </a:lnTo>
                <a:lnTo>
                  <a:pt x="309372" y="141732"/>
                </a:lnTo>
                <a:lnTo>
                  <a:pt x="310794" y="167157"/>
                </a:lnTo>
                <a:lnTo>
                  <a:pt x="315087" y="190881"/>
                </a:lnTo>
                <a:lnTo>
                  <a:pt x="322224" y="212877"/>
                </a:lnTo>
                <a:lnTo>
                  <a:pt x="332232" y="233172"/>
                </a:lnTo>
                <a:lnTo>
                  <a:pt x="333756" y="235165"/>
                </a:lnTo>
                <a:lnTo>
                  <a:pt x="345059" y="249999"/>
                </a:lnTo>
                <a:lnTo>
                  <a:pt x="360616" y="263842"/>
                </a:lnTo>
                <a:lnTo>
                  <a:pt x="378726" y="274523"/>
                </a:lnTo>
                <a:lnTo>
                  <a:pt x="399288" y="281940"/>
                </a:lnTo>
                <a:lnTo>
                  <a:pt x="402336" y="271272"/>
                </a:lnTo>
                <a:lnTo>
                  <a:pt x="386308" y="264121"/>
                </a:lnTo>
                <a:lnTo>
                  <a:pt x="372427" y="254127"/>
                </a:lnTo>
                <a:lnTo>
                  <a:pt x="343395" y="207276"/>
                </a:lnTo>
                <a:lnTo>
                  <a:pt x="334873" y="164465"/>
                </a:lnTo>
                <a:lnTo>
                  <a:pt x="333756" y="140208"/>
                </a:lnTo>
                <a:lnTo>
                  <a:pt x="334873" y="115963"/>
                </a:lnTo>
                <a:lnTo>
                  <a:pt x="343395" y="73761"/>
                </a:lnTo>
                <a:lnTo>
                  <a:pt x="372427" y="27813"/>
                </a:lnTo>
                <a:lnTo>
                  <a:pt x="386308" y="17805"/>
                </a:lnTo>
                <a:lnTo>
                  <a:pt x="402336" y="10668"/>
                </a:lnTo>
                <a:close/>
              </a:path>
              <a:path w="797559" h="281939">
                <a:moveTo>
                  <a:pt x="678180" y="141732"/>
                </a:moveTo>
                <a:lnTo>
                  <a:pt x="672465" y="91249"/>
                </a:lnTo>
                <a:lnTo>
                  <a:pt x="655320" y="48768"/>
                </a:lnTo>
                <a:lnTo>
                  <a:pt x="626935" y="18097"/>
                </a:lnTo>
                <a:lnTo>
                  <a:pt x="588264" y="0"/>
                </a:lnTo>
                <a:lnTo>
                  <a:pt x="585216" y="10668"/>
                </a:lnTo>
                <a:lnTo>
                  <a:pt x="601230" y="17805"/>
                </a:lnTo>
                <a:lnTo>
                  <a:pt x="615124" y="27813"/>
                </a:lnTo>
                <a:lnTo>
                  <a:pt x="644144" y="73761"/>
                </a:lnTo>
                <a:lnTo>
                  <a:pt x="652665" y="115963"/>
                </a:lnTo>
                <a:lnTo>
                  <a:pt x="653796" y="140208"/>
                </a:lnTo>
                <a:lnTo>
                  <a:pt x="652665" y="164465"/>
                </a:lnTo>
                <a:lnTo>
                  <a:pt x="644144" y="207276"/>
                </a:lnTo>
                <a:lnTo>
                  <a:pt x="615124" y="254127"/>
                </a:lnTo>
                <a:lnTo>
                  <a:pt x="585216" y="271272"/>
                </a:lnTo>
                <a:lnTo>
                  <a:pt x="588264" y="281940"/>
                </a:lnTo>
                <a:lnTo>
                  <a:pt x="608812" y="274523"/>
                </a:lnTo>
                <a:lnTo>
                  <a:pt x="626935" y="263842"/>
                </a:lnTo>
                <a:lnTo>
                  <a:pt x="642480" y="249999"/>
                </a:lnTo>
                <a:lnTo>
                  <a:pt x="653796" y="235165"/>
                </a:lnTo>
                <a:lnTo>
                  <a:pt x="655320" y="233172"/>
                </a:lnTo>
                <a:lnTo>
                  <a:pt x="665314" y="212877"/>
                </a:lnTo>
                <a:lnTo>
                  <a:pt x="672465" y="190881"/>
                </a:lnTo>
                <a:lnTo>
                  <a:pt x="676744" y="167157"/>
                </a:lnTo>
                <a:lnTo>
                  <a:pt x="678180" y="141732"/>
                </a:lnTo>
                <a:close/>
              </a:path>
              <a:path w="797559" h="281939">
                <a:moveTo>
                  <a:pt x="797052" y="134112"/>
                </a:moveTo>
                <a:lnTo>
                  <a:pt x="737616" y="1524"/>
                </a:lnTo>
                <a:lnTo>
                  <a:pt x="720852" y="6096"/>
                </a:lnTo>
                <a:lnTo>
                  <a:pt x="769620" y="140208"/>
                </a:lnTo>
                <a:lnTo>
                  <a:pt x="720852" y="274320"/>
                </a:lnTo>
                <a:lnTo>
                  <a:pt x="737616" y="278892"/>
                </a:lnTo>
                <a:lnTo>
                  <a:pt x="769620" y="207492"/>
                </a:lnTo>
                <a:lnTo>
                  <a:pt x="797052" y="146304"/>
                </a:lnTo>
                <a:lnTo>
                  <a:pt x="797052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30569" y="6170528"/>
            <a:ext cx="49275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50"/>
              </a:lnSpc>
            </a:pPr>
            <a:r>
              <a:rPr sz="2400" spc="430" dirty="0">
                <a:latin typeface="DejaVu Serif"/>
                <a:cs typeface="DejaVu Serif"/>
              </a:rPr>
              <a:t>ƒ</a:t>
            </a:r>
            <a:r>
              <a:rPr sz="2400" spc="225" dirty="0">
                <a:latin typeface="DejaVu Serif"/>
                <a:cs typeface="DejaVu Serif"/>
              </a:rPr>
              <a:t> </a:t>
            </a:r>
            <a:r>
              <a:rPr sz="2400" spc="-80" dirty="0">
                <a:latin typeface="DejaVu Serif"/>
                <a:cs typeface="DejaVu Serif"/>
              </a:rPr>
              <a:t>x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99536" y="6170528"/>
            <a:ext cx="11131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50"/>
              </a:lnSpc>
            </a:pPr>
            <a:r>
              <a:rPr sz="2400" spc="-220" dirty="0">
                <a:latin typeface="DejaVu Serif"/>
                <a:cs typeface="DejaVu Serif"/>
              </a:rPr>
              <a:t>+ </a:t>
            </a:r>
            <a:r>
              <a:rPr sz="2400" spc="-280" dirty="0">
                <a:latin typeface="DejaVu Serif"/>
                <a:cs typeface="DejaVu Serif"/>
              </a:rPr>
              <a:t>R </a:t>
            </a:r>
            <a:r>
              <a:rPr sz="2400" spc="-70" dirty="0">
                <a:latin typeface="DejaVu Serif"/>
                <a:cs typeface="DejaVu Serif"/>
              </a:rPr>
              <a:t>g</a:t>
            </a:r>
            <a:r>
              <a:rPr sz="2400" spc="125" dirty="0">
                <a:latin typeface="DejaVu Serif"/>
                <a:cs typeface="DejaVu Serif"/>
              </a:rPr>
              <a:t> </a:t>
            </a:r>
            <a:r>
              <a:rPr sz="2400" spc="-80" dirty="0">
                <a:latin typeface="DejaVu Serif"/>
                <a:cs typeface="DejaVu Serif"/>
              </a:rPr>
              <a:t>x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99050" y="6466184"/>
            <a:ext cx="6280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50"/>
              </a:lnSpc>
            </a:pPr>
            <a:r>
              <a:rPr sz="2400" spc="509" dirty="0">
                <a:latin typeface="DejaVu Serif"/>
                <a:cs typeface="DejaVu Serif"/>
              </a:rPr>
              <a:t>ƒ</a:t>
            </a:r>
            <a:r>
              <a:rPr sz="2400" spc="50" dirty="0">
                <a:latin typeface="DejaVu Serif"/>
                <a:cs typeface="DejaVu Serif"/>
              </a:rPr>
              <a:t>(</a:t>
            </a:r>
            <a:r>
              <a:rPr sz="2400" spc="-15" dirty="0">
                <a:latin typeface="DejaVu Serif"/>
                <a:cs typeface="DejaVu Serif"/>
              </a:rPr>
              <a:t>x</a:t>
            </a:r>
            <a:r>
              <a:rPr sz="2400" spc="55" dirty="0">
                <a:latin typeface="DejaVu Serif"/>
                <a:cs typeface="DejaVu Serif"/>
              </a:rPr>
              <a:t>)</a:t>
            </a:r>
            <a:endParaRPr sz="24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59156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15" dirty="0"/>
              <a:t>Constraints </a:t>
            </a:r>
            <a:r>
              <a:rPr sz="4400" spc="-210" dirty="0"/>
              <a:t>handling </a:t>
            </a:r>
            <a:r>
              <a:rPr sz="4400" spc="-275" dirty="0"/>
              <a:t>in</a:t>
            </a:r>
            <a:r>
              <a:rPr sz="4400" spc="405" dirty="0"/>
              <a:t> </a:t>
            </a:r>
            <a:r>
              <a:rPr sz="4400" spc="-155" dirty="0"/>
              <a:t>GA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593" y="2514600"/>
            <a:ext cx="5229225" cy="3404870"/>
            <a:chOff x="609593" y="2514600"/>
            <a:chExt cx="5229225" cy="3404870"/>
          </a:xfrm>
        </p:grpSpPr>
        <p:sp>
          <p:nvSpPr>
            <p:cNvPr id="6" name="object 6"/>
            <p:cNvSpPr/>
            <p:nvPr/>
          </p:nvSpPr>
          <p:spPr>
            <a:xfrm>
              <a:off x="609593" y="2514600"/>
              <a:ext cx="5229225" cy="3404870"/>
            </a:xfrm>
            <a:custGeom>
              <a:avLst/>
              <a:gdLst/>
              <a:ahLst/>
              <a:cxnLst/>
              <a:rect l="l" t="t" r="r" b="b"/>
              <a:pathLst>
                <a:path w="5229225" h="3404870">
                  <a:moveTo>
                    <a:pt x="5228843" y="3404615"/>
                  </a:moveTo>
                  <a:lnTo>
                    <a:pt x="5228843" y="0"/>
                  </a:lnTo>
                  <a:lnTo>
                    <a:pt x="0" y="0"/>
                  </a:lnTo>
                  <a:lnTo>
                    <a:pt x="0" y="3404615"/>
                  </a:lnTo>
                  <a:lnTo>
                    <a:pt x="5228843" y="3404615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9777" y="2671571"/>
              <a:ext cx="4302760" cy="2551430"/>
            </a:xfrm>
            <a:custGeom>
              <a:avLst/>
              <a:gdLst/>
              <a:ahLst/>
              <a:cxnLst/>
              <a:rect l="l" t="t" r="r" b="b"/>
              <a:pathLst>
                <a:path w="4302760" h="2551429">
                  <a:moveTo>
                    <a:pt x="4302251" y="2551175"/>
                  </a:moveTo>
                  <a:lnTo>
                    <a:pt x="4302251" y="0"/>
                  </a:lnTo>
                  <a:lnTo>
                    <a:pt x="0" y="0"/>
                  </a:lnTo>
                  <a:lnTo>
                    <a:pt x="0" y="2551175"/>
                  </a:lnTo>
                  <a:lnTo>
                    <a:pt x="4302251" y="2551175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9771" y="2667012"/>
              <a:ext cx="4302760" cy="2135505"/>
            </a:xfrm>
            <a:custGeom>
              <a:avLst/>
              <a:gdLst/>
              <a:ahLst/>
              <a:cxnLst/>
              <a:rect l="l" t="t" r="r" b="b"/>
              <a:pathLst>
                <a:path w="4302760" h="2135504">
                  <a:moveTo>
                    <a:pt x="4302264" y="2125980"/>
                  </a:moveTo>
                  <a:lnTo>
                    <a:pt x="0" y="2125980"/>
                  </a:lnTo>
                  <a:lnTo>
                    <a:pt x="0" y="2135124"/>
                  </a:lnTo>
                  <a:lnTo>
                    <a:pt x="4302264" y="2135124"/>
                  </a:lnTo>
                  <a:lnTo>
                    <a:pt x="4302264" y="2125980"/>
                  </a:lnTo>
                  <a:close/>
                </a:path>
                <a:path w="4302760" h="2135504">
                  <a:moveTo>
                    <a:pt x="4302264" y="1700784"/>
                  </a:moveTo>
                  <a:lnTo>
                    <a:pt x="0" y="1700784"/>
                  </a:lnTo>
                  <a:lnTo>
                    <a:pt x="0" y="1709928"/>
                  </a:lnTo>
                  <a:lnTo>
                    <a:pt x="4302264" y="1709928"/>
                  </a:lnTo>
                  <a:lnTo>
                    <a:pt x="4302264" y="1700784"/>
                  </a:lnTo>
                  <a:close/>
                </a:path>
                <a:path w="4302760" h="2135504">
                  <a:moveTo>
                    <a:pt x="4302264" y="1275588"/>
                  </a:moveTo>
                  <a:lnTo>
                    <a:pt x="0" y="1275588"/>
                  </a:lnTo>
                  <a:lnTo>
                    <a:pt x="0" y="1284732"/>
                  </a:lnTo>
                  <a:lnTo>
                    <a:pt x="4302264" y="1284732"/>
                  </a:lnTo>
                  <a:lnTo>
                    <a:pt x="4302264" y="1275588"/>
                  </a:lnTo>
                  <a:close/>
                </a:path>
                <a:path w="4302760" h="2135504">
                  <a:moveTo>
                    <a:pt x="4302264" y="850392"/>
                  </a:moveTo>
                  <a:lnTo>
                    <a:pt x="0" y="850392"/>
                  </a:lnTo>
                  <a:lnTo>
                    <a:pt x="0" y="859536"/>
                  </a:lnTo>
                  <a:lnTo>
                    <a:pt x="4302264" y="859536"/>
                  </a:lnTo>
                  <a:lnTo>
                    <a:pt x="4302264" y="850392"/>
                  </a:lnTo>
                  <a:close/>
                </a:path>
                <a:path w="4302760" h="2135504">
                  <a:moveTo>
                    <a:pt x="4302264" y="425196"/>
                  </a:moveTo>
                  <a:lnTo>
                    <a:pt x="0" y="425196"/>
                  </a:lnTo>
                  <a:lnTo>
                    <a:pt x="0" y="434340"/>
                  </a:lnTo>
                  <a:lnTo>
                    <a:pt x="4302264" y="434340"/>
                  </a:lnTo>
                  <a:lnTo>
                    <a:pt x="4302264" y="425196"/>
                  </a:lnTo>
                  <a:close/>
                </a:path>
                <a:path w="4302760" h="2135504">
                  <a:moveTo>
                    <a:pt x="430226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4302264" y="9144"/>
                  </a:lnTo>
                  <a:lnTo>
                    <a:pt x="430226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3681" y="2665476"/>
              <a:ext cx="4314825" cy="2563495"/>
            </a:xfrm>
            <a:custGeom>
              <a:avLst/>
              <a:gdLst/>
              <a:ahLst/>
              <a:cxnLst/>
              <a:rect l="l" t="t" r="r" b="b"/>
              <a:pathLst>
                <a:path w="4314825" h="2563495">
                  <a:moveTo>
                    <a:pt x="4314450" y="2563368"/>
                  </a:moveTo>
                  <a:lnTo>
                    <a:pt x="4314450" y="0"/>
                  </a:lnTo>
                  <a:lnTo>
                    <a:pt x="0" y="0"/>
                  </a:lnTo>
                  <a:lnTo>
                    <a:pt x="0" y="2563368"/>
                  </a:lnTo>
                  <a:lnTo>
                    <a:pt x="6096" y="2563368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12192" y="12192"/>
                  </a:lnTo>
                  <a:lnTo>
                    <a:pt x="4302258" y="12192"/>
                  </a:lnTo>
                  <a:lnTo>
                    <a:pt x="4302258" y="6096"/>
                  </a:lnTo>
                  <a:lnTo>
                    <a:pt x="4308354" y="12192"/>
                  </a:lnTo>
                  <a:lnTo>
                    <a:pt x="4308354" y="2563368"/>
                  </a:lnTo>
                  <a:lnTo>
                    <a:pt x="4314450" y="2563368"/>
                  </a:lnTo>
                  <a:close/>
                </a:path>
                <a:path w="4314825" h="2563495">
                  <a:moveTo>
                    <a:pt x="12192" y="12192"/>
                  </a:moveTo>
                  <a:lnTo>
                    <a:pt x="12192" y="6096"/>
                  </a:lnTo>
                  <a:lnTo>
                    <a:pt x="6096" y="12192"/>
                  </a:lnTo>
                  <a:lnTo>
                    <a:pt x="12192" y="12192"/>
                  </a:lnTo>
                  <a:close/>
                </a:path>
                <a:path w="4314825" h="2563495">
                  <a:moveTo>
                    <a:pt x="12192" y="2551176"/>
                  </a:moveTo>
                  <a:lnTo>
                    <a:pt x="12192" y="12192"/>
                  </a:lnTo>
                  <a:lnTo>
                    <a:pt x="6096" y="12192"/>
                  </a:lnTo>
                  <a:lnTo>
                    <a:pt x="6096" y="2551176"/>
                  </a:lnTo>
                  <a:lnTo>
                    <a:pt x="12192" y="2551176"/>
                  </a:lnTo>
                  <a:close/>
                </a:path>
                <a:path w="4314825" h="2563495">
                  <a:moveTo>
                    <a:pt x="4308354" y="2551176"/>
                  </a:moveTo>
                  <a:lnTo>
                    <a:pt x="6096" y="2551176"/>
                  </a:lnTo>
                  <a:lnTo>
                    <a:pt x="12192" y="2557272"/>
                  </a:lnTo>
                  <a:lnTo>
                    <a:pt x="12192" y="2563368"/>
                  </a:lnTo>
                  <a:lnTo>
                    <a:pt x="4302258" y="2563368"/>
                  </a:lnTo>
                  <a:lnTo>
                    <a:pt x="4302258" y="2557272"/>
                  </a:lnTo>
                  <a:lnTo>
                    <a:pt x="4308354" y="2551176"/>
                  </a:lnTo>
                  <a:close/>
                </a:path>
                <a:path w="4314825" h="2563495">
                  <a:moveTo>
                    <a:pt x="12192" y="2563368"/>
                  </a:moveTo>
                  <a:lnTo>
                    <a:pt x="12192" y="2557272"/>
                  </a:lnTo>
                  <a:lnTo>
                    <a:pt x="6096" y="2551176"/>
                  </a:lnTo>
                  <a:lnTo>
                    <a:pt x="6096" y="2563368"/>
                  </a:lnTo>
                  <a:lnTo>
                    <a:pt x="12192" y="2563368"/>
                  </a:lnTo>
                  <a:close/>
                </a:path>
                <a:path w="4314825" h="2563495">
                  <a:moveTo>
                    <a:pt x="4308354" y="12192"/>
                  </a:moveTo>
                  <a:lnTo>
                    <a:pt x="4302258" y="6096"/>
                  </a:lnTo>
                  <a:lnTo>
                    <a:pt x="4302258" y="12192"/>
                  </a:lnTo>
                  <a:lnTo>
                    <a:pt x="4308354" y="12192"/>
                  </a:lnTo>
                  <a:close/>
                </a:path>
                <a:path w="4314825" h="2563495">
                  <a:moveTo>
                    <a:pt x="4308354" y="2551176"/>
                  </a:moveTo>
                  <a:lnTo>
                    <a:pt x="4308354" y="12192"/>
                  </a:lnTo>
                  <a:lnTo>
                    <a:pt x="4302258" y="12192"/>
                  </a:lnTo>
                  <a:lnTo>
                    <a:pt x="4302258" y="2551176"/>
                  </a:lnTo>
                  <a:lnTo>
                    <a:pt x="4308354" y="2551176"/>
                  </a:lnTo>
                  <a:close/>
                </a:path>
                <a:path w="4314825" h="2563495">
                  <a:moveTo>
                    <a:pt x="4308354" y="2563368"/>
                  </a:moveTo>
                  <a:lnTo>
                    <a:pt x="4308354" y="2551176"/>
                  </a:lnTo>
                  <a:lnTo>
                    <a:pt x="4302258" y="2557272"/>
                  </a:lnTo>
                  <a:lnTo>
                    <a:pt x="4302258" y="2563368"/>
                  </a:lnTo>
                  <a:lnTo>
                    <a:pt x="4308354" y="2563368"/>
                  </a:lnTo>
                  <a:close/>
                </a:path>
              </a:pathLst>
            </a:custGeom>
            <a:solidFill>
              <a:srgbClr val="4F7E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2151" y="2671571"/>
              <a:ext cx="4310380" cy="2555875"/>
            </a:xfrm>
            <a:custGeom>
              <a:avLst/>
              <a:gdLst/>
              <a:ahLst/>
              <a:cxnLst/>
              <a:rect l="l" t="t" r="r" b="b"/>
              <a:pathLst>
                <a:path w="4310380" h="2555875">
                  <a:moveTo>
                    <a:pt x="4309872" y="2546604"/>
                  </a:moveTo>
                  <a:lnTo>
                    <a:pt x="15240" y="2546604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2551176"/>
                  </a:lnTo>
                  <a:lnTo>
                    <a:pt x="7620" y="2551176"/>
                  </a:lnTo>
                  <a:lnTo>
                    <a:pt x="7620" y="2555748"/>
                  </a:lnTo>
                  <a:lnTo>
                    <a:pt x="4309872" y="2555748"/>
                  </a:lnTo>
                  <a:lnTo>
                    <a:pt x="4309872" y="254660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8253" y="3463099"/>
              <a:ext cx="3603625" cy="1564640"/>
            </a:xfrm>
            <a:custGeom>
              <a:avLst/>
              <a:gdLst/>
              <a:ahLst/>
              <a:cxnLst/>
              <a:rect l="l" t="t" r="r" b="b"/>
              <a:pathLst>
                <a:path w="3603625" h="1564639">
                  <a:moveTo>
                    <a:pt x="3603313" y="13906"/>
                  </a:moveTo>
                  <a:lnTo>
                    <a:pt x="3601194" y="7762"/>
                  </a:lnTo>
                  <a:lnTo>
                    <a:pt x="3596646" y="2476"/>
                  </a:lnTo>
                  <a:lnTo>
                    <a:pt x="3590502" y="166"/>
                  </a:lnTo>
                  <a:lnTo>
                    <a:pt x="3584073" y="0"/>
                  </a:lnTo>
                  <a:lnTo>
                    <a:pt x="3578215" y="1833"/>
                  </a:lnTo>
                  <a:lnTo>
                    <a:pt x="3573786" y="5524"/>
                  </a:lnTo>
                  <a:lnTo>
                    <a:pt x="3528066" y="68008"/>
                  </a:lnTo>
                  <a:lnTo>
                    <a:pt x="3483870" y="130492"/>
                  </a:lnTo>
                  <a:lnTo>
                    <a:pt x="3438150" y="191452"/>
                  </a:lnTo>
                  <a:lnTo>
                    <a:pt x="3393954" y="250888"/>
                  </a:lnTo>
                  <a:lnTo>
                    <a:pt x="3349758" y="308800"/>
                  </a:lnTo>
                  <a:lnTo>
                    <a:pt x="3259842" y="420052"/>
                  </a:lnTo>
                  <a:lnTo>
                    <a:pt x="3215646" y="473392"/>
                  </a:lnTo>
                  <a:lnTo>
                    <a:pt x="3169926" y="525208"/>
                  </a:lnTo>
                  <a:lnTo>
                    <a:pt x="3125730" y="577024"/>
                  </a:lnTo>
                  <a:lnTo>
                    <a:pt x="3081534" y="625792"/>
                  </a:lnTo>
                  <a:lnTo>
                    <a:pt x="2991618" y="721804"/>
                  </a:lnTo>
                  <a:lnTo>
                    <a:pt x="2947422" y="767524"/>
                  </a:lnTo>
                  <a:lnTo>
                    <a:pt x="2903226" y="811720"/>
                  </a:lnTo>
                  <a:lnTo>
                    <a:pt x="2769114" y="936688"/>
                  </a:lnTo>
                  <a:lnTo>
                    <a:pt x="2723394" y="976312"/>
                  </a:lnTo>
                  <a:lnTo>
                    <a:pt x="2635002" y="1049464"/>
                  </a:lnTo>
                  <a:lnTo>
                    <a:pt x="2590806" y="1084516"/>
                  </a:lnTo>
                  <a:lnTo>
                    <a:pt x="2545086" y="1118044"/>
                  </a:lnTo>
                  <a:lnTo>
                    <a:pt x="2500890" y="1151572"/>
                  </a:lnTo>
                  <a:lnTo>
                    <a:pt x="2456694" y="1182052"/>
                  </a:lnTo>
                  <a:lnTo>
                    <a:pt x="2368302" y="1239964"/>
                  </a:lnTo>
                  <a:lnTo>
                    <a:pt x="2322582" y="1267396"/>
                  </a:lnTo>
                  <a:lnTo>
                    <a:pt x="2278386" y="1293304"/>
                  </a:lnTo>
                  <a:lnTo>
                    <a:pt x="2234190" y="1317688"/>
                  </a:lnTo>
                  <a:lnTo>
                    <a:pt x="2189994" y="1340548"/>
                  </a:lnTo>
                  <a:lnTo>
                    <a:pt x="2145798" y="1361884"/>
                  </a:lnTo>
                  <a:lnTo>
                    <a:pt x="2101602" y="1381696"/>
                  </a:lnTo>
                  <a:lnTo>
                    <a:pt x="2055882" y="1401508"/>
                  </a:lnTo>
                  <a:lnTo>
                    <a:pt x="2011686" y="1419796"/>
                  </a:lnTo>
                  <a:lnTo>
                    <a:pt x="1879098" y="1465516"/>
                  </a:lnTo>
                  <a:lnTo>
                    <a:pt x="1834902" y="1477708"/>
                  </a:lnTo>
                  <a:lnTo>
                    <a:pt x="1746510" y="1499044"/>
                  </a:lnTo>
                  <a:lnTo>
                    <a:pt x="1700790" y="1506664"/>
                  </a:lnTo>
                  <a:lnTo>
                    <a:pt x="1656594" y="1514284"/>
                  </a:lnTo>
                  <a:lnTo>
                    <a:pt x="1612398" y="1520380"/>
                  </a:lnTo>
                  <a:lnTo>
                    <a:pt x="1568202" y="1524952"/>
                  </a:lnTo>
                  <a:lnTo>
                    <a:pt x="1524006" y="1528000"/>
                  </a:lnTo>
                  <a:lnTo>
                    <a:pt x="1435614" y="1531048"/>
                  </a:lnTo>
                  <a:lnTo>
                    <a:pt x="1347222" y="1528000"/>
                  </a:lnTo>
                  <a:lnTo>
                    <a:pt x="1303026" y="1524952"/>
                  </a:lnTo>
                  <a:lnTo>
                    <a:pt x="1258830" y="1520380"/>
                  </a:lnTo>
                  <a:lnTo>
                    <a:pt x="1213110" y="1514284"/>
                  </a:lnTo>
                  <a:lnTo>
                    <a:pt x="1124718" y="1499044"/>
                  </a:lnTo>
                  <a:lnTo>
                    <a:pt x="1036326" y="1477708"/>
                  </a:lnTo>
                  <a:lnTo>
                    <a:pt x="992130" y="1465516"/>
                  </a:lnTo>
                  <a:lnTo>
                    <a:pt x="947934" y="1450276"/>
                  </a:lnTo>
                  <a:lnTo>
                    <a:pt x="903738" y="1436560"/>
                  </a:lnTo>
                  <a:lnTo>
                    <a:pt x="859542" y="1419796"/>
                  </a:lnTo>
                  <a:lnTo>
                    <a:pt x="813822" y="1401508"/>
                  </a:lnTo>
                  <a:lnTo>
                    <a:pt x="769626" y="1383220"/>
                  </a:lnTo>
                  <a:lnTo>
                    <a:pt x="681234" y="1340548"/>
                  </a:lnTo>
                  <a:lnTo>
                    <a:pt x="637038" y="1317688"/>
                  </a:lnTo>
                  <a:lnTo>
                    <a:pt x="591318" y="1293304"/>
                  </a:lnTo>
                  <a:lnTo>
                    <a:pt x="547122" y="1267396"/>
                  </a:lnTo>
                  <a:lnTo>
                    <a:pt x="458730" y="1212532"/>
                  </a:lnTo>
                  <a:lnTo>
                    <a:pt x="414534" y="1182052"/>
                  </a:lnTo>
                  <a:lnTo>
                    <a:pt x="368814" y="1151572"/>
                  </a:lnTo>
                  <a:lnTo>
                    <a:pt x="280422" y="1084516"/>
                  </a:lnTo>
                  <a:lnTo>
                    <a:pt x="236226" y="1049464"/>
                  </a:lnTo>
                  <a:lnTo>
                    <a:pt x="190500" y="1012888"/>
                  </a:lnTo>
                  <a:lnTo>
                    <a:pt x="146304" y="974788"/>
                  </a:lnTo>
                  <a:lnTo>
                    <a:pt x="12192" y="854392"/>
                  </a:lnTo>
                  <a:lnTo>
                    <a:pt x="6905" y="850987"/>
                  </a:lnTo>
                  <a:lnTo>
                    <a:pt x="762" y="850011"/>
                  </a:lnTo>
                  <a:lnTo>
                    <a:pt x="0" y="850208"/>
                  </a:lnTo>
                  <a:lnTo>
                    <a:pt x="0" y="888377"/>
                  </a:lnTo>
                  <a:lnTo>
                    <a:pt x="124968" y="1000696"/>
                  </a:lnTo>
                  <a:lnTo>
                    <a:pt x="146304" y="1020508"/>
                  </a:lnTo>
                  <a:lnTo>
                    <a:pt x="214890" y="1075372"/>
                  </a:lnTo>
                  <a:lnTo>
                    <a:pt x="259086" y="1111948"/>
                  </a:lnTo>
                  <a:lnTo>
                    <a:pt x="304806" y="1145476"/>
                  </a:lnTo>
                  <a:lnTo>
                    <a:pt x="350526" y="1177480"/>
                  </a:lnTo>
                  <a:lnTo>
                    <a:pt x="394722" y="1209484"/>
                  </a:lnTo>
                  <a:lnTo>
                    <a:pt x="440442" y="1239964"/>
                  </a:lnTo>
                  <a:lnTo>
                    <a:pt x="484638" y="1268920"/>
                  </a:lnTo>
                  <a:lnTo>
                    <a:pt x="530358" y="1296352"/>
                  </a:lnTo>
                  <a:lnTo>
                    <a:pt x="574554" y="1322260"/>
                  </a:lnTo>
                  <a:lnTo>
                    <a:pt x="620274" y="1346644"/>
                  </a:lnTo>
                  <a:lnTo>
                    <a:pt x="665994" y="1369504"/>
                  </a:lnTo>
                  <a:lnTo>
                    <a:pt x="710190" y="1392364"/>
                  </a:lnTo>
                  <a:lnTo>
                    <a:pt x="755910" y="1413700"/>
                  </a:lnTo>
                  <a:lnTo>
                    <a:pt x="801630" y="1431988"/>
                  </a:lnTo>
                  <a:lnTo>
                    <a:pt x="845826" y="1450276"/>
                  </a:lnTo>
                  <a:lnTo>
                    <a:pt x="891546" y="1467040"/>
                  </a:lnTo>
                  <a:lnTo>
                    <a:pt x="937266" y="1482280"/>
                  </a:lnTo>
                  <a:lnTo>
                    <a:pt x="981462" y="1497520"/>
                  </a:lnTo>
                  <a:lnTo>
                    <a:pt x="1027182" y="1509712"/>
                  </a:lnTo>
                  <a:lnTo>
                    <a:pt x="1118622" y="1531048"/>
                  </a:lnTo>
                  <a:lnTo>
                    <a:pt x="1162818" y="1540192"/>
                  </a:lnTo>
                  <a:lnTo>
                    <a:pt x="1208538" y="1547812"/>
                  </a:lnTo>
                  <a:lnTo>
                    <a:pt x="1254258" y="1553908"/>
                  </a:lnTo>
                  <a:lnTo>
                    <a:pt x="1298454" y="1558480"/>
                  </a:lnTo>
                  <a:lnTo>
                    <a:pt x="1344174" y="1561528"/>
                  </a:lnTo>
                  <a:lnTo>
                    <a:pt x="1435614" y="1564576"/>
                  </a:lnTo>
                  <a:lnTo>
                    <a:pt x="1479810" y="1563052"/>
                  </a:lnTo>
                  <a:lnTo>
                    <a:pt x="1525530" y="1561528"/>
                  </a:lnTo>
                  <a:lnTo>
                    <a:pt x="1571250" y="1558480"/>
                  </a:lnTo>
                  <a:lnTo>
                    <a:pt x="1616970" y="1553908"/>
                  </a:lnTo>
                  <a:lnTo>
                    <a:pt x="1661166" y="1547812"/>
                  </a:lnTo>
                  <a:lnTo>
                    <a:pt x="1706886" y="1540192"/>
                  </a:lnTo>
                  <a:lnTo>
                    <a:pt x="1752606" y="1531048"/>
                  </a:lnTo>
                  <a:lnTo>
                    <a:pt x="1796802" y="1521904"/>
                  </a:lnTo>
                  <a:lnTo>
                    <a:pt x="1888242" y="1497520"/>
                  </a:lnTo>
                  <a:lnTo>
                    <a:pt x="1933962" y="1482280"/>
                  </a:lnTo>
                  <a:lnTo>
                    <a:pt x="1978158" y="1467040"/>
                  </a:lnTo>
                  <a:lnTo>
                    <a:pt x="2023878" y="1450276"/>
                  </a:lnTo>
                  <a:lnTo>
                    <a:pt x="2069598" y="1431988"/>
                  </a:lnTo>
                  <a:lnTo>
                    <a:pt x="2113794" y="1413700"/>
                  </a:lnTo>
                  <a:lnTo>
                    <a:pt x="2205234" y="1371028"/>
                  </a:lnTo>
                  <a:lnTo>
                    <a:pt x="2249430" y="1346644"/>
                  </a:lnTo>
                  <a:lnTo>
                    <a:pt x="2295150" y="1322260"/>
                  </a:lnTo>
                  <a:lnTo>
                    <a:pt x="2339346" y="1296352"/>
                  </a:lnTo>
                  <a:lnTo>
                    <a:pt x="2385066" y="1268920"/>
                  </a:lnTo>
                  <a:lnTo>
                    <a:pt x="2430786" y="1239964"/>
                  </a:lnTo>
                  <a:lnTo>
                    <a:pt x="2474982" y="1209484"/>
                  </a:lnTo>
                  <a:lnTo>
                    <a:pt x="2520702" y="1179004"/>
                  </a:lnTo>
                  <a:lnTo>
                    <a:pt x="2564898" y="1145476"/>
                  </a:lnTo>
                  <a:lnTo>
                    <a:pt x="2610618" y="1111948"/>
                  </a:lnTo>
                  <a:lnTo>
                    <a:pt x="2656338" y="1075372"/>
                  </a:lnTo>
                  <a:lnTo>
                    <a:pt x="2746254" y="1000696"/>
                  </a:lnTo>
                  <a:lnTo>
                    <a:pt x="2790450" y="962596"/>
                  </a:lnTo>
                  <a:lnTo>
                    <a:pt x="2836170" y="921448"/>
                  </a:lnTo>
                  <a:lnTo>
                    <a:pt x="2880366" y="878776"/>
                  </a:lnTo>
                  <a:lnTo>
                    <a:pt x="2926086" y="836104"/>
                  </a:lnTo>
                  <a:lnTo>
                    <a:pt x="2970282" y="790384"/>
                  </a:lnTo>
                  <a:lnTo>
                    <a:pt x="3016002" y="744664"/>
                  </a:lnTo>
                  <a:lnTo>
                    <a:pt x="3105918" y="648652"/>
                  </a:lnTo>
                  <a:lnTo>
                    <a:pt x="3150114" y="598360"/>
                  </a:lnTo>
                  <a:lnTo>
                    <a:pt x="3195834" y="548068"/>
                  </a:lnTo>
                  <a:lnTo>
                    <a:pt x="3240030" y="494728"/>
                  </a:lnTo>
                  <a:lnTo>
                    <a:pt x="3285750" y="441388"/>
                  </a:lnTo>
                  <a:lnTo>
                    <a:pt x="3329946" y="385000"/>
                  </a:lnTo>
                  <a:lnTo>
                    <a:pt x="3375666" y="328612"/>
                  </a:lnTo>
                  <a:lnTo>
                    <a:pt x="3419862" y="270700"/>
                  </a:lnTo>
                  <a:lnTo>
                    <a:pt x="3442722" y="241744"/>
                  </a:lnTo>
                  <a:lnTo>
                    <a:pt x="3465582" y="211264"/>
                  </a:lnTo>
                  <a:lnTo>
                    <a:pt x="3555498" y="87820"/>
                  </a:lnTo>
                  <a:lnTo>
                    <a:pt x="3599694" y="25336"/>
                  </a:lnTo>
                  <a:lnTo>
                    <a:pt x="3602861" y="20050"/>
                  </a:lnTo>
                  <a:lnTo>
                    <a:pt x="3603313" y="13906"/>
                  </a:lnTo>
                  <a:close/>
                </a:path>
              </a:pathLst>
            </a:custGeom>
            <a:solidFill>
              <a:srgbClr val="5A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16096" y="2869692"/>
              <a:ext cx="27940" cy="2362200"/>
            </a:xfrm>
            <a:custGeom>
              <a:avLst/>
              <a:gdLst/>
              <a:ahLst/>
              <a:cxnLst/>
              <a:rect l="l" t="t" r="r" b="b"/>
              <a:pathLst>
                <a:path w="27939" h="2362200">
                  <a:moveTo>
                    <a:pt x="27432" y="2360676"/>
                  </a:moveTo>
                  <a:lnTo>
                    <a:pt x="27432" y="6096"/>
                  </a:lnTo>
                  <a:lnTo>
                    <a:pt x="21336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2360676"/>
                  </a:lnTo>
                  <a:lnTo>
                    <a:pt x="1523" y="2362199"/>
                  </a:lnTo>
                  <a:lnTo>
                    <a:pt x="25908" y="2362199"/>
                  </a:lnTo>
                  <a:lnTo>
                    <a:pt x="27432" y="2360676"/>
                  </a:lnTo>
                  <a:close/>
                </a:path>
              </a:pathLst>
            </a:custGeom>
            <a:solidFill>
              <a:srgbClr val="ED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8253" y="3416617"/>
              <a:ext cx="3606800" cy="1327785"/>
            </a:xfrm>
            <a:custGeom>
              <a:avLst/>
              <a:gdLst/>
              <a:ahLst/>
              <a:cxnLst/>
              <a:rect l="l" t="t" r="r" b="b"/>
              <a:pathLst>
                <a:path w="3606800" h="1327785">
                  <a:moveTo>
                    <a:pt x="3606742" y="59245"/>
                  </a:moveTo>
                  <a:lnTo>
                    <a:pt x="3603813" y="51720"/>
                  </a:lnTo>
                  <a:lnTo>
                    <a:pt x="3598170" y="45910"/>
                  </a:lnTo>
                  <a:lnTo>
                    <a:pt x="3590859" y="42767"/>
                  </a:lnTo>
                  <a:lnTo>
                    <a:pt x="3583120" y="42481"/>
                  </a:lnTo>
                  <a:lnTo>
                    <a:pt x="3575667" y="45053"/>
                  </a:lnTo>
                  <a:lnTo>
                    <a:pt x="3569214" y="50482"/>
                  </a:lnTo>
                  <a:lnTo>
                    <a:pt x="3525018" y="112966"/>
                  </a:lnTo>
                  <a:lnTo>
                    <a:pt x="3480822" y="173926"/>
                  </a:lnTo>
                  <a:lnTo>
                    <a:pt x="3435102" y="234886"/>
                  </a:lnTo>
                  <a:lnTo>
                    <a:pt x="3413766" y="265366"/>
                  </a:lnTo>
                  <a:lnTo>
                    <a:pt x="3390906" y="294322"/>
                  </a:lnTo>
                  <a:lnTo>
                    <a:pt x="3346710" y="352234"/>
                  </a:lnTo>
                  <a:lnTo>
                    <a:pt x="3256794" y="463486"/>
                  </a:lnTo>
                  <a:lnTo>
                    <a:pt x="3168402" y="570166"/>
                  </a:lnTo>
                  <a:lnTo>
                    <a:pt x="3122682" y="620458"/>
                  </a:lnTo>
                  <a:lnTo>
                    <a:pt x="3078486" y="670750"/>
                  </a:lnTo>
                  <a:lnTo>
                    <a:pt x="3034290" y="717994"/>
                  </a:lnTo>
                  <a:lnTo>
                    <a:pt x="2944374" y="810958"/>
                  </a:lnTo>
                  <a:lnTo>
                    <a:pt x="2900178" y="855154"/>
                  </a:lnTo>
                  <a:lnTo>
                    <a:pt x="2855982" y="897826"/>
                  </a:lnTo>
                  <a:lnTo>
                    <a:pt x="2810262" y="940498"/>
                  </a:lnTo>
                  <a:lnTo>
                    <a:pt x="2721870" y="1019746"/>
                  </a:lnTo>
                  <a:lnTo>
                    <a:pt x="2677674" y="1056322"/>
                  </a:lnTo>
                  <a:lnTo>
                    <a:pt x="2631954" y="1095946"/>
                  </a:lnTo>
                  <a:lnTo>
                    <a:pt x="2609094" y="1114234"/>
                  </a:lnTo>
                  <a:lnTo>
                    <a:pt x="2587758" y="1132522"/>
                  </a:lnTo>
                  <a:lnTo>
                    <a:pt x="2566422" y="1149286"/>
                  </a:lnTo>
                  <a:lnTo>
                    <a:pt x="2543562" y="1166050"/>
                  </a:lnTo>
                  <a:lnTo>
                    <a:pt x="2522226" y="1179766"/>
                  </a:lnTo>
                  <a:lnTo>
                    <a:pt x="2511558" y="1187386"/>
                  </a:lnTo>
                  <a:lnTo>
                    <a:pt x="2500890" y="1191958"/>
                  </a:lnTo>
                  <a:lnTo>
                    <a:pt x="2491746" y="1198054"/>
                  </a:lnTo>
                  <a:lnTo>
                    <a:pt x="2459742" y="1211770"/>
                  </a:lnTo>
                  <a:lnTo>
                    <a:pt x="2417070" y="1223962"/>
                  </a:lnTo>
                  <a:lnTo>
                    <a:pt x="2394210" y="1230058"/>
                  </a:lnTo>
                  <a:lnTo>
                    <a:pt x="2372874" y="1234630"/>
                  </a:lnTo>
                  <a:lnTo>
                    <a:pt x="2327154" y="1243774"/>
                  </a:lnTo>
                  <a:lnTo>
                    <a:pt x="2282958" y="1254442"/>
                  </a:lnTo>
                  <a:lnTo>
                    <a:pt x="2194566" y="1269682"/>
                  </a:lnTo>
                  <a:lnTo>
                    <a:pt x="2150370" y="1275778"/>
                  </a:lnTo>
                  <a:lnTo>
                    <a:pt x="2106174" y="1280350"/>
                  </a:lnTo>
                  <a:lnTo>
                    <a:pt x="2061978" y="1283398"/>
                  </a:lnTo>
                  <a:lnTo>
                    <a:pt x="1973586" y="1286446"/>
                  </a:lnTo>
                  <a:lnTo>
                    <a:pt x="1885194" y="1283398"/>
                  </a:lnTo>
                  <a:lnTo>
                    <a:pt x="1840998" y="1280350"/>
                  </a:lnTo>
                  <a:lnTo>
                    <a:pt x="1796802" y="1275778"/>
                  </a:lnTo>
                  <a:lnTo>
                    <a:pt x="1752606" y="1269682"/>
                  </a:lnTo>
                  <a:lnTo>
                    <a:pt x="1664214" y="1254442"/>
                  </a:lnTo>
                  <a:lnTo>
                    <a:pt x="1575822" y="1233106"/>
                  </a:lnTo>
                  <a:lnTo>
                    <a:pt x="1531626" y="1220914"/>
                  </a:lnTo>
                  <a:lnTo>
                    <a:pt x="1487430" y="1207198"/>
                  </a:lnTo>
                  <a:lnTo>
                    <a:pt x="1441710" y="1191958"/>
                  </a:lnTo>
                  <a:lnTo>
                    <a:pt x="1397514" y="1175194"/>
                  </a:lnTo>
                  <a:lnTo>
                    <a:pt x="1309122" y="1138618"/>
                  </a:lnTo>
                  <a:lnTo>
                    <a:pt x="1264926" y="1118806"/>
                  </a:lnTo>
                  <a:lnTo>
                    <a:pt x="1176534" y="1073086"/>
                  </a:lnTo>
                  <a:lnTo>
                    <a:pt x="1132338" y="1048702"/>
                  </a:lnTo>
                  <a:lnTo>
                    <a:pt x="1088142" y="1022794"/>
                  </a:lnTo>
                  <a:lnTo>
                    <a:pt x="1042422" y="996886"/>
                  </a:lnTo>
                  <a:lnTo>
                    <a:pt x="954030" y="938974"/>
                  </a:lnTo>
                  <a:lnTo>
                    <a:pt x="865638" y="874966"/>
                  </a:lnTo>
                  <a:lnTo>
                    <a:pt x="819918" y="841438"/>
                  </a:lnTo>
                  <a:lnTo>
                    <a:pt x="775722" y="806386"/>
                  </a:lnTo>
                  <a:lnTo>
                    <a:pt x="731526" y="769810"/>
                  </a:lnTo>
                  <a:lnTo>
                    <a:pt x="687330" y="731710"/>
                  </a:lnTo>
                  <a:lnTo>
                    <a:pt x="641610" y="693610"/>
                  </a:lnTo>
                  <a:lnTo>
                    <a:pt x="553218" y="611314"/>
                  </a:lnTo>
                  <a:lnTo>
                    <a:pt x="463302" y="524446"/>
                  </a:lnTo>
                  <a:lnTo>
                    <a:pt x="419106" y="478726"/>
                  </a:lnTo>
                  <a:lnTo>
                    <a:pt x="374910" y="431482"/>
                  </a:lnTo>
                  <a:lnTo>
                    <a:pt x="330714" y="382714"/>
                  </a:lnTo>
                  <a:lnTo>
                    <a:pt x="284994" y="333946"/>
                  </a:lnTo>
                  <a:lnTo>
                    <a:pt x="196596" y="230314"/>
                  </a:lnTo>
                  <a:lnTo>
                    <a:pt x="173736" y="202882"/>
                  </a:lnTo>
                  <a:lnTo>
                    <a:pt x="150876" y="176974"/>
                  </a:lnTo>
                  <a:lnTo>
                    <a:pt x="62484" y="64198"/>
                  </a:lnTo>
                  <a:lnTo>
                    <a:pt x="16764" y="7810"/>
                  </a:lnTo>
                  <a:lnTo>
                    <a:pt x="10953" y="2405"/>
                  </a:lnTo>
                  <a:lnTo>
                    <a:pt x="3429" y="0"/>
                  </a:lnTo>
                  <a:lnTo>
                    <a:pt x="0" y="312"/>
                  </a:lnTo>
                  <a:lnTo>
                    <a:pt x="0" y="50990"/>
                  </a:lnTo>
                  <a:lnTo>
                    <a:pt x="30480" y="88582"/>
                  </a:lnTo>
                  <a:lnTo>
                    <a:pt x="74676" y="146494"/>
                  </a:lnTo>
                  <a:lnTo>
                    <a:pt x="118872" y="201358"/>
                  </a:lnTo>
                  <a:lnTo>
                    <a:pt x="141732" y="230314"/>
                  </a:lnTo>
                  <a:lnTo>
                    <a:pt x="164592" y="256222"/>
                  </a:lnTo>
                  <a:lnTo>
                    <a:pt x="208794" y="309562"/>
                  </a:lnTo>
                  <a:lnTo>
                    <a:pt x="254514" y="359854"/>
                  </a:lnTo>
                  <a:lnTo>
                    <a:pt x="298710" y="410146"/>
                  </a:lnTo>
                  <a:lnTo>
                    <a:pt x="344430" y="458914"/>
                  </a:lnTo>
                  <a:lnTo>
                    <a:pt x="390150" y="506158"/>
                  </a:lnTo>
                  <a:lnTo>
                    <a:pt x="434346" y="553402"/>
                  </a:lnTo>
                  <a:lnTo>
                    <a:pt x="524262" y="640270"/>
                  </a:lnTo>
                  <a:lnTo>
                    <a:pt x="614178" y="724090"/>
                  </a:lnTo>
                  <a:lnTo>
                    <a:pt x="704094" y="801814"/>
                  </a:lnTo>
                  <a:lnTo>
                    <a:pt x="749814" y="838390"/>
                  </a:lnTo>
                  <a:lnTo>
                    <a:pt x="795534" y="873442"/>
                  </a:lnTo>
                  <a:lnTo>
                    <a:pt x="839730" y="908494"/>
                  </a:lnTo>
                  <a:lnTo>
                    <a:pt x="931170" y="972502"/>
                  </a:lnTo>
                  <a:lnTo>
                    <a:pt x="975366" y="1001458"/>
                  </a:lnTo>
                  <a:lnTo>
                    <a:pt x="1021086" y="1030414"/>
                  </a:lnTo>
                  <a:lnTo>
                    <a:pt x="1065282" y="1057846"/>
                  </a:lnTo>
                  <a:lnTo>
                    <a:pt x="1111002" y="1085278"/>
                  </a:lnTo>
                  <a:lnTo>
                    <a:pt x="1156722" y="1109662"/>
                  </a:lnTo>
                  <a:lnTo>
                    <a:pt x="1200918" y="1132522"/>
                  </a:lnTo>
                  <a:lnTo>
                    <a:pt x="1246638" y="1155382"/>
                  </a:lnTo>
                  <a:lnTo>
                    <a:pt x="1338078" y="1195006"/>
                  </a:lnTo>
                  <a:lnTo>
                    <a:pt x="1382274" y="1213294"/>
                  </a:lnTo>
                  <a:lnTo>
                    <a:pt x="1427994" y="1230058"/>
                  </a:lnTo>
                  <a:lnTo>
                    <a:pt x="1519434" y="1260538"/>
                  </a:lnTo>
                  <a:lnTo>
                    <a:pt x="1563630" y="1272730"/>
                  </a:lnTo>
                  <a:lnTo>
                    <a:pt x="1655070" y="1294066"/>
                  </a:lnTo>
                  <a:lnTo>
                    <a:pt x="1700790" y="1303210"/>
                  </a:lnTo>
                  <a:lnTo>
                    <a:pt x="1744986" y="1310830"/>
                  </a:lnTo>
                  <a:lnTo>
                    <a:pt x="1790706" y="1316926"/>
                  </a:lnTo>
                  <a:lnTo>
                    <a:pt x="1836426" y="1321498"/>
                  </a:lnTo>
                  <a:lnTo>
                    <a:pt x="1882146" y="1324546"/>
                  </a:lnTo>
                  <a:lnTo>
                    <a:pt x="1927866" y="1326070"/>
                  </a:lnTo>
                  <a:lnTo>
                    <a:pt x="1972062" y="1327594"/>
                  </a:lnTo>
                  <a:lnTo>
                    <a:pt x="2063502" y="1324546"/>
                  </a:lnTo>
                  <a:lnTo>
                    <a:pt x="2109222" y="1321498"/>
                  </a:lnTo>
                  <a:lnTo>
                    <a:pt x="2154942" y="1316926"/>
                  </a:lnTo>
                  <a:lnTo>
                    <a:pt x="2200662" y="1310830"/>
                  </a:lnTo>
                  <a:lnTo>
                    <a:pt x="2244858" y="1303210"/>
                  </a:lnTo>
                  <a:lnTo>
                    <a:pt x="2336298" y="1284922"/>
                  </a:lnTo>
                  <a:lnTo>
                    <a:pt x="2359158" y="1278826"/>
                  </a:lnTo>
                  <a:lnTo>
                    <a:pt x="2380494" y="1274254"/>
                  </a:lnTo>
                  <a:lnTo>
                    <a:pt x="2449074" y="1257490"/>
                  </a:lnTo>
                  <a:lnTo>
                    <a:pt x="2508510" y="1236154"/>
                  </a:lnTo>
                  <a:lnTo>
                    <a:pt x="2532894" y="1222438"/>
                  </a:lnTo>
                  <a:lnTo>
                    <a:pt x="2543562" y="1216342"/>
                  </a:lnTo>
                  <a:lnTo>
                    <a:pt x="2590806" y="1182814"/>
                  </a:lnTo>
                  <a:lnTo>
                    <a:pt x="2636526" y="1146238"/>
                  </a:lnTo>
                  <a:lnTo>
                    <a:pt x="2680722" y="1106614"/>
                  </a:lnTo>
                  <a:lnTo>
                    <a:pt x="2703582" y="1088326"/>
                  </a:lnTo>
                  <a:lnTo>
                    <a:pt x="2839218" y="970978"/>
                  </a:lnTo>
                  <a:lnTo>
                    <a:pt x="2929134" y="884110"/>
                  </a:lnTo>
                  <a:lnTo>
                    <a:pt x="3019050" y="794194"/>
                  </a:lnTo>
                  <a:lnTo>
                    <a:pt x="3108966" y="698182"/>
                  </a:lnTo>
                  <a:lnTo>
                    <a:pt x="3198882" y="596074"/>
                  </a:lnTo>
                  <a:lnTo>
                    <a:pt x="3243078" y="544258"/>
                  </a:lnTo>
                  <a:lnTo>
                    <a:pt x="3288798" y="489394"/>
                  </a:lnTo>
                  <a:lnTo>
                    <a:pt x="3378714" y="378142"/>
                  </a:lnTo>
                  <a:lnTo>
                    <a:pt x="3422910" y="320230"/>
                  </a:lnTo>
                  <a:lnTo>
                    <a:pt x="3468630" y="259270"/>
                  </a:lnTo>
                  <a:lnTo>
                    <a:pt x="3602742" y="74866"/>
                  </a:lnTo>
                  <a:lnTo>
                    <a:pt x="3606528" y="67341"/>
                  </a:lnTo>
                  <a:lnTo>
                    <a:pt x="3606742" y="59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18253" y="3162300"/>
              <a:ext cx="2529840" cy="335280"/>
            </a:xfrm>
            <a:custGeom>
              <a:avLst/>
              <a:gdLst/>
              <a:ahLst/>
              <a:cxnLst/>
              <a:rect l="l" t="t" r="r" b="b"/>
              <a:pathLst>
                <a:path w="2529840" h="335279">
                  <a:moveTo>
                    <a:pt x="2529846" y="318516"/>
                  </a:moveTo>
                  <a:lnTo>
                    <a:pt x="2333250" y="277368"/>
                  </a:lnTo>
                  <a:lnTo>
                    <a:pt x="2154942" y="256032"/>
                  </a:lnTo>
                  <a:lnTo>
                    <a:pt x="1975110" y="234696"/>
                  </a:lnTo>
                  <a:lnTo>
                    <a:pt x="1796802" y="213360"/>
                  </a:lnTo>
                  <a:lnTo>
                    <a:pt x="1437138" y="170688"/>
                  </a:lnTo>
                  <a:lnTo>
                    <a:pt x="1258830" y="149352"/>
                  </a:lnTo>
                  <a:lnTo>
                    <a:pt x="899166" y="106680"/>
                  </a:lnTo>
                  <a:lnTo>
                    <a:pt x="720858" y="85344"/>
                  </a:lnTo>
                  <a:lnTo>
                    <a:pt x="361194" y="42672"/>
                  </a:lnTo>
                  <a:lnTo>
                    <a:pt x="182880" y="21336"/>
                  </a:lnTo>
                  <a:lnTo>
                    <a:pt x="3048" y="0"/>
                  </a:lnTo>
                  <a:lnTo>
                    <a:pt x="0" y="190"/>
                  </a:lnTo>
                  <a:lnTo>
                    <a:pt x="0" y="38280"/>
                  </a:lnTo>
                  <a:lnTo>
                    <a:pt x="178308" y="59436"/>
                  </a:lnTo>
                  <a:lnTo>
                    <a:pt x="356622" y="80772"/>
                  </a:lnTo>
                  <a:lnTo>
                    <a:pt x="716286" y="123444"/>
                  </a:lnTo>
                  <a:lnTo>
                    <a:pt x="894594" y="144780"/>
                  </a:lnTo>
                  <a:lnTo>
                    <a:pt x="1254258" y="187452"/>
                  </a:lnTo>
                  <a:lnTo>
                    <a:pt x="1432566" y="208788"/>
                  </a:lnTo>
                  <a:lnTo>
                    <a:pt x="1792230" y="251460"/>
                  </a:lnTo>
                  <a:lnTo>
                    <a:pt x="1970538" y="272796"/>
                  </a:lnTo>
                  <a:lnTo>
                    <a:pt x="2150370" y="294132"/>
                  </a:lnTo>
                  <a:lnTo>
                    <a:pt x="2328678" y="313944"/>
                  </a:lnTo>
                  <a:lnTo>
                    <a:pt x="2508510" y="335280"/>
                  </a:lnTo>
                  <a:lnTo>
                    <a:pt x="2516130" y="334803"/>
                  </a:lnTo>
                  <a:lnTo>
                    <a:pt x="2522607" y="331470"/>
                  </a:lnTo>
                  <a:lnTo>
                    <a:pt x="2527369" y="325850"/>
                  </a:lnTo>
                  <a:lnTo>
                    <a:pt x="2529846" y="318516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41901" y="5101842"/>
            <a:ext cx="149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-5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7621" y="467664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1421" y="2549142"/>
            <a:ext cx="180975" cy="1910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55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45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35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25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67453" y="529996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5281" y="529996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01585" y="529996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7241" y="529996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15445" y="529996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31774" y="529996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12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0822" y="3807317"/>
            <a:ext cx="203835" cy="2806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585858"/>
                </a:solidFill>
                <a:latin typeface="Carlito"/>
                <a:cs typeface="Carlito"/>
              </a:rPr>
              <a:t>f</a:t>
            </a:r>
            <a:r>
              <a:rPr sz="1400" spc="-10" dirty="0">
                <a:solidFill>
                  <a:srgbClr val="585858"/>
                </a:solidFill>
                <a:latin typeface="Carlito"/>
                <a:cs typeface="Carlito"/>
              </a:rPr>
              <a:t>(</a:t>
            </a:r>
            <a:r>
              <a:rPr sz="1400" dirty="0">
                <a:solidFill>
                  <a:srgbClr val="585858"/>
                </a:solidFill>
                <a:latin typeface="Carlito"/>
                <a:cs typeface="Carlito"/>
              </a:rPr>
              <a:t>X)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11726" y="5266095"/>
            <a:ext cx="118110" cy="49593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585858"/>
                </a:solidFill>
                <a:latin typeface="Carlito"/>
                <a:cs typeface="Carlito"/>
              </a:rPr>
              <a:t>6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solidFill>
                  <a:srgbClr val="585858"/>
                </a:solidFill>
                <a:latin typeface="Carlito"/>
                <a:cs typeface="Carlito"/>
              </a:rPr>
              <a:t>X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28944" y="6193548"/>
            <a:ext cx="797560" cy="281940"/>
          </a:xfrm>
          <a:custGeom>
            <a:avLst/>
            <a:gdLst/>
            <a:ahLst/>
            <a:cxnLst/>
            <a:rect l="l" t="t" r="r" b="b"/>
            <a:pathLst>
              <a:path w="797559" h="281939">
                <a:moveTo>
                  <a:pt x="76200" y="6096"/>
                </a:moveTo>
                <a:lnTo>
                  <a:pt x="59436" y="1524"/>
                </a:lnTo>
                <a:lnTo>
                  <a:pt x="0" y="135636"/>
                </a:lnTo>
                <a:lnTo>
                  <a:pt x="0" y="146304"/>
                </a:lnTo>
                <a:lnTo>
                  <a:pt x="27432" y="207492"/>
                </a:lnTo>
                <a:lnTo>
                  <a:pt x="59436" y="278892"/>
                </a:lnTo>
                <a:lnTo>
                  <a:pt x="76200" y="274320"/>
                </a:lnTo>
                <a:lnTo>
                  <a:pt x="27432" y="140208"/>
                </a:lnTo>
                <a:lnTo>
                  <a:pt x="76200" y="6096"/>
                </a:lnTo>
                <a:close/>
              </a:path>
              <a:path w="797559" h="281939">
                <a:moveTo>
                  <a:pt x="402336" y="10668"/>
                </a:moveTo>
                <a:lnTo>
                  <a:pt x="399288" y="0"/>
                </a:lnTo>
                <a:lnTo>
                  <a:pt x="378726" y="7404"/>
                </a:lnTo>
                <a:lnTo>
                  <a:pt x="360616" y="18097"/>
                </a:lnTo>
                <a:lnTo>
                  <a:pt x="332232" y="48768"/>
                </a:lnTo>
                <a:lnTo>
                  <a:pt x="315087" y="91249"/>
                </a:lnTo>
                <a:lnTo>
                  <a:pt x="309372" y="141732"/>
                </a:lnTo>
                <a:lnTo>
                  <a:pt x="310794" y="167157"/>
                </a:lnTo>
                <a:lnTo>
                  <a:pt x="315087" y="190881"/>
                </a:lnTo>
                <a:lnTo>
                  <a:pt x="322224" y="212877"/>
                </a:lnTo>
                <a:lnTo>
                  <a:pt x="332232" y="233172"/>
                </a:lnTo>
                <a:lnTo>
                  <a:pt x="333756" y="235165"/>
                </a:lnTo>
                <a:lnTo>
                  <a:pt x="345059" y="249999"/>
                </a:lnTo>
                <a:lnTo>
                  <a:pt x="360616" y="263842"/>
                </a:lnTo>
                <a:lnTo>
                  <a:pt x="378726" y="274523"/>
                </a:lnTo>
                <a:lnTo>
                  <a:pt x="399288" y="281940"/>
                </a:lnTo>
                <a:lnTo>
                  <a:pt x="402336" y="271272"/>
                </a:lnTo>
                <a:lnTo>
                  <a:pt x="386308" y="264121"/>
                </a:lnTo>
                <a:lnTo>
                  <a:pt x="372427" y="254127"/>
                </a:lnTo>
                <a:lnTo>
                  <a:pt x="343395" y="207276"/>
                </a:lnTo>
                <a:lnTo>
                  <a:pt x="334873" y="164465"/>
                </a:lnTo>
                <a:lnTo>
                  <a:pt x="333756" y="140208"/>
                </a:lnTo>
                <a:lnTo>
                  <a:pt x="334873" y="115963"/>
                </a:lnTo>
                <a:lnTo>
                  <a:pt x="343395" y="73761"/>
                </a:lnTo>
                <a:lnTo>
                  <a:pt x="372427" y="27813"/>
                </a:lnTo>
                <a:lnTo>
                  <a:pt x="386308" y="17805"/>
                </a:lnTo>
                <a:lnTo>
                  <a:pt x="402336" y="10668"/>
                </a:lnTo>
                <a:close/>
              </a:path>
              <a:path w="797559" h="281939">
                <a:moveTo>
                  <a:pt x="678180" y="141732"/>
                </a:moveTo>
                <a:lnTo>
                  <a:pt x="672465" y="91249"/>
                </a:lnTo>
                <a:lnTo>
                  <a:pt x="655320" y="48768"/>
                </a:lnTo>
                <a:lnTo>
                  <a:pt x="626935" y="18097"/>
                </a:lnTo>
                <a:lnTo>
                  <a:pt x="588264" y="0"/>
                </a:lnTo>
                <a:lnTo>
                  <a:pt x="585216" y="10668"/>
                </a:lnTo>
                <a:lnTo>
                  <a:pt x="601230" y="17805"/>
                </a:lnTo>
                <a:lnTo>
                  <a:pt x="615124" y="27813"/>
                </a:lnTo>
                <a:lnTo>
                  <a:pt x="644144" y="73761"/>
                </a:lnTo>
                <a:lnTo>
                  <a:pt x="652665" y="115963"/>
                </a:lnTo>
                <a:lnTo>
                  <a:pt x="653796" y="140208"/>
                </a:lnTo>
                <a:lnTo>
                  <a:pt x="652665" y="164465"/>
                </a:lnTo>
                <a:lnTo>
                  <a:pt x="644144" y="207276"/>
                </a:lnTo>
                <a:lnTo>
                  <a:pt x="615124" y="254127"/>
                </a:lnTo>
                <a:lnTo>
                  <a:pt x="585216" y="271272"/>
                </a:lnTo>
                <a:lnTo>
                  <a:pt x="588264" y="281940"/>
                </a:lnTo>
                <a:lnTo>
                  <a:pt x="608812" y="274523"/>
                </a:lnTo>
                <a:lnTo>
                  <a:pt x="626935" y="263842"/>
                </a:lnTo>
                <a:lnTo>
                  <a:pt x="642480" y="249999"/>
                </a:lnTo>
                <a:lnTo>
                  <a:pt x="653796" y="235165"/>
                </a:lnTo>
                <a:lnTo>
                  <a:pt x="655320" y="233172"/>
                </a:lnTo>
                <a:lnTo>
                  <a:pt x="665314" y="212877"/>
                </a:lnTo>
                <a:lnTo>
                  <a:pt x="672465" y="190881"/>
                </a:lnTo>
                <a:lnTo>
                  <a:pt x="676744" y="167157"/>
                </a:lnTo>
                <a:lnTo>
                  <a:pt x="678180" y="141732"/>
                </a:lnTo>
                <a:close/>
              </a:path>
              <a:path w="797559" h="281939">
                <a:moveTo>
                  <a:pt x="797052" y="134112"/>
                </a:moveTo>
                <a:lnTo>
                  <a:pt x="737616" y="1524"/>
                </a:lnTo>
                <a:lnTo>
                  <a:pt x="720852" y="6096"/>
                </a:lnTo>
                <a:lnTo>
                  <a:pt x="769620" y="140208"/>
                </a:lnTo>
                <a:lnTo>
                  <a:pt x="720852" y="274320"/>
                </a:lnTo>
                <a:lnTo>
                  <a:pt x="737616" y="278892"/>
                </a:lnTo>
                <a:lnTo>
                  <a:pt x="769620" y="207492"/>
                </a:lnTo>
                <a:lnTo>
                  <a:pt x="797052" y="146304"/>
                </a:lnTo>
                <a:lnTo>
                  <a:pt x="797052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605021" y="2510027"/>
            <a:ext cx="5491480" cy="4051300"/>
            <a:chOff x="605021" y="2510027"/>
            <a:chExt cx="5491480" cy="4051300"/>
          </a:xfrm>
        </p:grpSpPr>
        <p:sp>
          <p:nvSpPr>
            <p:cNvPr id="28" name="object 28"/>
            <p:cNvSpPr/>
            <p:nvPr/>
          </p:nvSpPr>
          <p:spPr>
            <a:xfrm>
              <a:off x="605021" y="2510027"/>
              <a:ext cx="5240020" cy="3415665"/>
            </a:xfrm>
            <a:custGeom>
              <a:avLst/>
              <a:gdLst/>
              <a:ahLst/>
              <a:cxnLst/>
              <a:rect l="l" t="t" r="r" b="b"/>
              <a:pathLst>
                <a:path w="5240020" h="3415665">
                  <a:moveTo>
                    <a:pt x="5239518" y="3413760"/>
                  </a:moveTo>
                  <a:lnTo>
                    <a:pt x="5239518" y="3048"/>
                  </a:lnTo>
                  <a:lnTo>
                    <a:pt x="5236470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3413760"/>
                  </a:lnTo>
                  <a:lnTo>
                    <a:pt x="3048" y="3415284"/>
                  </a:lnTo>
                  <a:lnTo>
                    <a:pt x="4572" y="341528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5230374" y="10668"/>
                  </a:lnTo>
                  <a:lnTo>
                    <a:pt x="5230374" y="4572"/>
                  </a:lnTo>
                  <a:lnTo>
                    <a:pt x="5234946" y="10668"/>
                  </a:lnTo>
                  <a:lnTo>
                    <a:pt x="5234946" y="3415284"/>
                  </a:lnTo>
                  <a:lnTo>
                    <a:pt x="5236470" y="3415284"/>
                  </a:lnTo>
                  <a:lnTo>
                    <a:pt x="5239518" y="3413760"/>
                  </a:lnTo>
                  <a:close/>
                </a:path>
                <a:path w="5240020" h="3415665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5240020" h="3415665">
                  <a:moveTo>
                    <a:pt x="10668" y="3406140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3406140"/>
                  </a:lnTo>
                  <a:lnTo>
                    <a:pt x="10668" y="3406140"/>
                  </a:lnTo>
                  <a:close/>
                </a:path>
                <a:path w="5240020" h="3415665">
                  <a:moveTo>
                    <a:pt x="5234946" y="3406140"/>
                  </a:moveTo>
                  <a:lnTo>
                    <a:pt x="4572" y="3406140"/>
                  </a:lnTo>
                  <a:lnTo>
                    <a:pt x="10668" y="3410712"/>
                  </a:lnTo>
                  <a:lnTo>
                    <a:pt x="10668" y="3415284"/>
                  </a:lnTo>
                  <a:lnTo>
                    <a:pt x="5230374" y="3415284"/>
                  </a:lnTo>
                  <a:lnTo>
                    <a:pt x="5230374" y="3410712"/>
                  </a:lnTo>
                  <a:lnTo>
                    <a:pt x="5234946" y="3406140"/>
                  </a:lnTo>
                  <a:close/>
                </a:path>
                <a:path w="5240020" h="3415665">
                  <a:moveTo>
                    <a:pt x="10668" y="3415284"/>
                  </a:moveTo>
                  <a:lnTo>
                    <a:pt x="10668" y="3410712"/>
                  </a:lnTo>
                  <a:lnTo>
                    <a:pt x="4572" y="3406140"/>
                  </a:lnTo>
                  <a:lnTo>
                    <a:pt x="4572" y="3415284"/>
                  </a:lnTo>
                  <a:lnTo>
                    <a:pt x="10668" y="3415284"/>
                  </a:lnTo>
                  <a:close/>
                </a:path>
                <a:path w="5240020" h="3415665">
                  <a:moveTo>
                    <a:pt x="5234946" y="10668"/>
                  </a:moveTo>
                  <a:lnTo>
                    <a:pt x="5230374" y="4572"/>
                  </a:lnTo>
                  <a:lnTo>
                    <a:pt x="5230374" y="10668"/>
                  </a:lnTo>
                  <a:lnTo>
                    <a:pt x="5234946" y="10668"/>
                  </a:lnTo>
                  <a:close/>
                </a:path>
                <a:path w="5240020" h="3415665">
                  <a:moveTo>
                    <a:pt x="5234946" y="3406140"/>
                  </a:moveTo>
                  <a:lnTo>
                    <a:pt x="5234946" y="10668"/>
                  </a:lnTo>
                  <a:lnTo>
                    <a:pt x="5230374" y="10668"/>
                  </a:lnTo>
                  <a:lnTo>
                    <a:pt x="5230374" y="3406140"/>
                  </a:lnTo>
                  <a:lnTo>
                    <a:pt x="5234946" y="3406140"/>
                  </a:lnTo>
                  <a:close/>
                </a:path>
                <a:path w="5240020" h="3415665">
                  <a:moveTo>
                    <a:pt x="5234946" y="3415284"/>
                  </a:moveTo>
                  <a:lnTo>
                    <a:pt x="5234946" y="3406140"/>
                  </a:lnTo>
                  <a:lnTo>
                    <a:pt x="5230374" y="3410712"/>
                  </a:lnTo>
                  <a:lnTo>
                    <a:pt x="5230374" y="3415284"/>
                  </a:lnTo>
                  <a:lnTo>
                    <a:pt x="5234946" y="341528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90800" y="4733556"/>
              <a:ext cx="2181225" cy="1827530"/>
            </a:xfrm>
            <a:custGeom>
              <a:avLst/>
              <a:gdLst/>
              <a:ahLst/>
              <a:cxnLst/>
              <a:rect l="l" t="t" r="r" b="b"/>
              <a:pathLst>
                <a:path w="2181225" h="1827529">
                  <a:moveTo>
                    <a:pt x="1456944" y="1812036"/>
                  </a:moveTo>
                  <a:lnTo>
                    <a:pt x="60934" y="344855"/>
                  </a:lnTo>
                  <a:lnTo>
                    <a:pt x="80772" y="326136"/>
                  </a:lnTo>
                  <a:lnTo>
                    <a:pt x="0" y="295656"/>
                  </a:lnTo>
                  <a:lnTo>
                    <a:pt x="25908" y="377952"/>
                  </a:lnTo>
                  <a:lnTo>
                    <a:pt x="36576" y="367868"/>
                  </a:lnTo>
                  <a:lnTo>
                    <a:pt x="45262" y="359664"/>
                  </a:lnTo>
                  <a:lnTo>
                    <a:pt x="1440180" y="1827276"/>
                  </a:lnTo>
                  <a:lnTo>
                    <a:pt x="1456944" y="1812036"/>
                  </a:lnTo>
                  <a:close/>
                </a:path>
                <a:path w="2181225" h="1827529">
                  <a:moveTo>
                    <a:pt x="2180844" y="1516380"/>
                  </a:moveTo>
                  <a:lnTo>
                    <a:pt x="784821" y="47688"/>
                  </a:lnTo>
                  <a:lnTo>
                    <a:pt x="804672" y="28956"/>
                  </a:lnTo>
                  <a:lnTo>
                    <a:pt x="723900" y="0"/>
                  </a:lnTo>
                  <a:lnTo>
                    <a:pt x="749808" y="80772"/>
                  </a:lnTo>
                  <a:lnTo>
                    <a:pt x="760476" y="70688"/>
                  </a:lnTo>
                  <a:lnTo>
                    <a:pt x="769162" y="62484"/>
                  </a:lnTo>
                  <a:lnTo>
                    <a:pt x="2164080" y="1531620"/>
                  </a:lnTo>
                  <a:lnTo>
                    <a:pt x="2180844" y="1516380"/>
                  </a:lnTo>
                  <a:close/>
                </a:path>
              </a:pathLst>
            </a:custGeom>
            <a:solidFill>
              <a:srgbClr val="668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49012" y="6193536"/>
              <a:ext cx="368935" cy="281940"/>
            </a:xfrm>
            <a:custGeom>
              <a:avLst/>
              <a:gdLst/>
              <a:ahLst/>
              <a:cxnLst/>
              <a:rect l="l" t="t" r="r" b="b"/>
              <a:pathLst>
                <a:path w="368935" h="281939">
                  <a:moveTo>
                    <a:pt x="368808" y="141732"/>
                  </a:moveTo>
                  <a:lnTo>
                    <a:pt x="363093" y="91249"/>
                  </a:lnTo>
                  <a:lnTo>
                    <a:pt x="345948" y="48768"/>
                  </a:lnTo>
                  <a:lnTo>
                    <a:pt x="317563" y="18097"/>
                  </a:lnTo>
                  <a:lnTo>
                    <a:pt x="278892" y="0"/>
                  </a:lnTo>
                  <a:lnTo>
                    <a:pt x="275844" y="10668"/>
                  </a:lnTo>
                  <a:lnTo>
                    <a:pt x="291869" y="17811"/>
                  </a:lnTo>
                  <a:lnTo>
                    <a:pt x="305752" y="27813"/>
                  </a:lnTo>
                  <a:lnTo>
                    <a:pt x="334779" y="73771"/>
                  </a:lnTo>
                  <a:lnTo>
                    <a:pt x="343304" y="115966"/>
                  </a:lnTo>
                  <a:lnTo>
                    <a:pt x="344424" y="140208"/>
                  </a:lnTo>
                  <a:lnTo>
                    <a:pt x="344424" y="235171"/>
                  </a:lnTo>
                  <a:lnTo>
                    <a:pt x="345948" y="233172"/>
                  </a:lnTo>
                  <a:lnTo>
                    <a:pt x="355949" y="212883"/>
                  </a:lnTo>
                  <a:lnTo>
                    <a:pt x="363093" y="190881"/>
                  </a:lnTo>
                  <a:lnTo>
                    <a:pt x="367379" y="167163"/>
                  </a:lnTo>
                  <a:lnTo>
                    <a:pt x="368808" y="141732"/>
                  </a:lnTo>
                  <a:close/>
                </a:path>
                <a:path w="368935" h="281939">
                  <a:moveTo>
                    <a:pt x="344424" y="235171"/>
                  </a:moveTo>
                  <a:lnTo>
                    <a:pt x="344424" y="140208"/>
                  </a:lnTo>
                  <a:lnTo>
                    <a:pt x="343304" y="164472"/>
                  </a:lnTo>
                  <a:lnTo>
                    <a:pt x="340042" y="186880"/>
                  </a:lnTo>
                  <a:lnTo>
                    <a:pt x="327660" y="225552"/>
                  </a:lnTo>
                  <a:lnTo>
                    <a:pt x="291869" y="264128"/>
                  </a:lnTo>
                  <a:lnTo>
                    <a:pt x="275844" y="271272"/>
                  </a:lnTo>
                  <a:lnTo>
                    <a:pt x="278892" y="281940"/>
                  </a:lnTo>
                  <a:lnTo>
                    <a:pt x="299442" y="274534"/>
                  </a:lnTo>
                  <a:lnTo>
                    <a:pt x="317563" y="263842"/>
                  </a:lnTo>
                  <a:lnTo>
                    <a:pt x="333113" y="250007"/>
                  </a:lnTo>
                  <a:lnTo>
                    <a:pt x="344424" y="235171"/>
                  </a:lnTo>
                  <a:close/>
                </a:path>
                <a:path w="368935" h="281939">
                  <a:moveTo>
                    <a:pt x="92964" y="10668"/>
                  </a:moveTo>
                  <a:lnTo>
                    <a:pt x="89916" y="0"/>
                  </a:lnTo>
                  <a:lnTo>
                    <a:pt x="69365" y="7405"/>
                  </a:lnTo>
                  <a:lnTo>
                    <a:pt x="51244" y="18097"/>
                  </a:lnTo>
                  <a:lnTo>
                    <a:pt x="22860" y="48768"/>
                  </a:lnTo>
                  <a:lnTo>
                    <a:pt x="5715" y="91249"/>
                  </a:lnTo>
                  <a:lnTo>
                    <a:pt x="0" y="141732"/>
                  </a:lnTo>
                  <a:lnTo>
                    <a:pt x="1428" y="167163"/>
                  </a:lnTo>
                  <a:lnTo>
                    <a:pt x="5715" y="190881"/>
                  </a:lnTo>
                  <a:lnTo>
                    <a:pt x="12858" y="212883"/>
                  </a:lnTo>
                  <a:lnTo>
                    <a:pt x="22860" y="233172"/>
                  </a:lnTo>
                  <a:lnTo>
                    <a:pt x="24384" y="235171"/>
                  </a:lnTo>
                  <a:lnTo>
                    <a:pt x="24384" y="140208"/>
                  </a:lnTo>
                  <a:lnTo>
                    <a:pt x="25503" y="115966"/>
                  </a:lnTo>
                  <a:lnTo>
                    <a:pt x="34028" y="73771"/>
                  </a:lnTo>
                  <a:lnTo>
                    <a:pt x="63055" y="27813"/>
                  </a:lnTo>
                  <a:lnTo>
                    <a:pt x="76938" y="17811"/>
                  </a:lnTo>
                  <a:lnTo>
                    <a:pt x="92964" y="10668"/>
                  </a:lnTo>
                  <a:close/>
                </a:path>
                <a:path w="368935" h="281939">
                  <a:moveTo>
                    <a:pt x="92964" y="271272"/>
                  </a:moveTo>
                  <a:lnTo>
                    <a:pt x="51173" y="241268"/>
                  </a:lnTo>
                  <a:lnTo>
                    <a:pt x="28765" y="186880"/>
                  </a:lnTo>
                  <a:lnTo>
                    <a:pt x="24384" y="140208"/>
                  </a:lnTo>
                  <a:lnTo>
                    <a:pt x="24384" y="235171"/>
                  </a:lnTo>
                  <a:lnTo>
                    <a:pt x="35694" y="250007"/>
                  </a:lnTo>
                  <a:lnTo>
                    <a:pt x="51244" y="263842"/>
                  </a:lnTo>
                  <a:lnTo>
                    <a:pt x="69365" y="274534"/>
                  </a:lnTo>
                  <a:lnTo>
                    <a:pt x="89916" y="281940"/>
                  </a:lnTo>
                  <a:lnTo>
                    <a:pt x="92964" y="271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02864" y="3357384"/>
              <a:ext cx="2993390" cy="1534795"/>
            </a:xfrm>
            <a:custGeom>
              <a:avLst/>
              <a:gdLst/>
              <a:ahLst/>
              <a:cxnLst/>
              <a:rect l="l" t="t" r="r" b="b"/>
              <a:pathLst>
                <a:path w="2993390" h="1534795">
                  <a:moveTo>
                    <a:pt x="2993136" y="1513319"/>
                  </a:moveTo>
                  <a:lnTo>
                    <a:pt x="1454023" y="1513319"/>
                  </a:lnTo>
                  <a:lnTo>
                    <a:pt x="61201" y="47967"/>
                  </a:lnTo>
                  <a:lnTo>
                    <a:pt x="80772" y="28956"/>
                  </a:lnTo>
                  <a:lnTo>
                    <a:pt x="0" y="0"/>
                  </a:lnTo>
                  <a:lnTo>
                    <a:pt x="25908" y="82296"/>
                  </a:lnTo>
                  <a:lnTo>
                    <a:pt x="36576" y="71920"/>
                  </a:lnTo>
                  <a:lnTo>
                    <a:pt x="45745" y="62992"/>
                  </a:lnTo>
                  <a:lnTo>
                    <a:pt x="1440180" y="1531620"/>
                  </a:lnTo>
                  <a:lnTo>
                    <a:pt x="1447800" y="1524698"/>
                  </a:lnTo>
                  <a:lnTo>
                    <a:pt x="1447800" y="1534655"/>
                  </a:lnTo>
                  <a:lnTo>
                    <a:pt x="2993136" y="1534655"/>
                  </a:lnTo>
                  <a:lnTo>
                    <a:pt x="2993136" y="1513319"/>
                  </a:lnTo>
                  <a:close/>
                </a:path>
              </a:pathLst>
            </a:custGeom>
            <a:solidFill>
              <a:srgbClr val="668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7287768" y="4794516"/>
            <a:ext cx="797560" cy="281940"/>
          </a:xfrm>
          <a:custGeom>
            <a:avLst/>
            <a:gdLst/>
            <a:ahLst/>
            <a:cxnLst/>
            <a:rect l="l" t="t" r="r" b="b"/>
            <a:pathLst>
              <a:path w="797559" h="281939">
                <a:moveTo>
                  <a:pt x="74676" y="6096"/>
                </a:moveTo>
                <a:lnTo>
                  <a:pt x="59436" y="1524"/>
                </a:lnTo>
                <a:lnTo>
                  <a:pt x="0" y="134112"/>
                </a:lnTo>
                <a:lnTo>
                  <a:pt x="0" y="146304"/>
                </a:lnTo>
                <a:lnTo>
                  <a:pt x="27432" y="207492"/>
                </a:lnTo>
                <a:lnTo>
                  <a:pt x="59436" y="278892"/>
                </a:lnTo>
                <a:lnTo>
                  <a:pt x="74676" y="274320"/>
                </a:lnTo>
                <a:lnTo>
                  <a:pt x="27432" y="140208"/>
                </a:lnTo>
                <a:lnTo>
                  <a:pt x="74676" y="6096"/>
                </a:lnTo>
                <a:close/>
              </a:path>
              <a:path w="797559" h="281939">
                <a:moveTo>
                  <a:pt x="403860" y="10668"/>
                </a:moveTo>
                <a:lnTo>
                  <a:pt x="399288" y="0"/>
                </a:lnTo>
                <a:lnTo>
                  <a:pt x="378942" y="7188"/>
                </a:lnTo>
                <a:lnTo>
                  <a:pt x="361188" y="17526"/>
                </a:lnTo>
                <a:lnTo>
                  <a:pt x="332232" y="48768"/>
                </a:lnTo>
                <a:lnTo>
                  <a:pt x="315087" y="91059"/>
                </a:lnTo>
                <a:lnTo>
                  <a:pt x="309372" y="140208"/>
                </a:lnTo>
                <a:lnTo>
                  <a:pt x="310794" y="166509"/>
                </a:lnTo>
                <a:lnTo>
                  <a:pt x="315087" y="190690"/>
                </a:lnTo>
                <a:lnTo>
                  <a:pt x="322224" y="212852"/>
                </a:lnTo>
                <a:lnTo>
                  <a:pt x="332232" y="233172"/>
                </a:lnTo>
                <a:lnTo>
                  <a:pt x="335280" y="237159"/>
                </a:lnTo>
                <a:lnTo>
                  <a:pt x="345059" y="249999"/>
                </a:lnTo>
                <a:lnTo>
                  <a:pt x="360616" y="263842"/>
                </a:lnTo>
                <a:lnTo>
                  <a:pt x="378726" y="274523"/>
                </a:lnTo>
                <a:lnTo>
                  <a:pt x="399288" y="281940"/>
                </a:lnTo>
                <a:lnTo>
                  <a:pt x="402336" y="269748"/>
                </a:lnTo>
                <a:lnTo>
                  <a:pt x="386334" y="262623"/>
                </a:lnTo>
                <a:lnTo>
                  <a:pt x="372618" y="252793"/>
                </a:lnTo>
                <a:lnTo>
                  <a:pt x="344919" y="207264"/>
                </a:lnTo>
                <a:lnTo>
                  <a:pt x="336397" y="163830"/>
                </a:lnTo>
                <a:lnTo>
                  <a:pt x="335280" y="138684"/>
                </a:lnTo>
                <a:lnTo>
                  <a:pt x="336397" y="114655"/>
                </a:lnTo>
                <a:lnTo>
                  <a:pt x="344919" y="72885"/>
                </a:lnTo>
                <a:lnTo>
                  <a:pt x="373380" y="27622"/>
                </a:lnTo>
                <a:lnTo>
                  <a:pt x="387616" y="17780"/>
                </a:lnTo>
                <a:lnTo>
                  <a:pt x="403860" y="10668"/>
                </a:lnTo>
                <a:close/>
              </a:path>
              <a:path w="797559" h="281939">
                <a:moveTo>
                  <a:pt x="679704" y="140208"/>
                </a:moveTo>
                <a:lnTo>
                  <a:pt x="673989" y="91059"/>
                </a:lnTo>
                <a:lnTo>
                  <a:pt x="656844" y="48768"/>
                </a:lnTo>
                <a:lnTo>
                  <a:pt x="627862" y="17500"/>
                </a:lnTo>
                <a:lnTo>
                  <a:pt x="589788" y="0"/>
                </a:lnTo>
                <a:lnTo>
                  <a:pt x="585216" y="10668"/>
                </a:lnTo>
                <a:lnTo>
                  <a:pt x="601446" y="17780"/>
                </a:lnTo>
                <a:lnTo>
                  <a:pt x="615696" y="27622"/>
                </a:lnTo>
                <a:lnTo>
                  <a:pt x="644144" y="72885"/>
                </a:lnTo>
                <a:lnTo>
                  <a:pt x="652665" y="114655"/>
                </a:lnTo>
                <a:lnTo>
                  <a:pt x="653796" y="138684"/>
                </a:lnTo>
                <a:lnTo>
                  <a:pt x="652665" y="163830"/>
                </a:lnTo>
                <a:lnTo>
                  <a:pt x="644144" y="207264"/>
                </a:lnTo>
                <a:lnTo>
                  <a:pt x="616267" y="252793"/>
                </a:lnTo>
                <a:lnTo>
                  <a:pt x="585216" y="269748"/>
                </a:lnTo>
                <a:lnTo>
                  <a:pt x="589788" y="281940"/>
                </a:lnTo>
                <a:lnTo>
                  <a:pt x="610336" y="274523"/>
                </a:lnTo>
                <a:lnTo>
                  <a:pt x="628459" y="263842"/>
                </a:lnTo>
                <a:lnTo>
                  <a:pt x="644004" y="249999"/>
                </a:lnTo>
                <a:lnTo>
                  <a:pt x="653796" y="237159"/>
                </a:lnTo>
                <a:lnTo>
                  <a:pt x="656844" y="233172"/>
                </a:lnTo>
                <a:lnTo>
                  <a:pt x="666838" y="212852"/>
                </a:lnTo>
                <a:lnTo>
                  <a:pt x="673989" y="190690"/>
                </a:lnTo>
                <a:lnTo>
                  <a:pt x="678268" y="166509"/>
                </a:lnTo>
                <a:lnTo>
                  <a:pt x="679704" y="140208"/>
                </a:lnTo>
                <a:close/>
              </a:path>
              <a:path w="797559" h="281939">
                <a:moveTo>
                  <a:pt x="797052" y="134112"/>
                </a:moveTo>
                <a:lnTo>
                  <a:pt x="737616" y="1524"/>
                </a:lnTo>
                <a:lnTo>
                  <a:pt x="722376" y="6096"/>
                </a:lnTo>
                <a:lnTo>
                  <a:pt x="769620" y="140208"/>
                </a:lnTo>
                <a:lnTo>
                  <a:pt x="722376" y="274320"/>
                </a:lnTo>
                <a:lnTo>
                  <a:pt x="737616" y="278892"/>
                </a:lnTo>
                <a:lnTo>
                  <a:pt x="769620" y="206667"/>
                </a:lnTo>
                <a:lnTo>
                  <a:pt x="797052" y="144780"/>
                </a:lnTo>
                <a:lnTo>
                  <a:pt x="797052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60589" y="4702554"/>
            <a:ext cx="1636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16965" algn="l"/>
              </a:tabLst>
            </a:pPr>
            <a:r>
              <a:rPr sz="2400" spc="165" dirty="0">
                <a:latin typeface="DejaVu Serif"/>
                <a:cs typeface="DejaVu Serif"/>
              </a:rPr>
              <a:t>ƒ</a:t>
            </a:r>
            <a:r>
              <a:rPr sz="2625" spc="247" baseline="-15873" dirty="0">
                <a:latin typeface="DejaVu Serif"/>
                <a:cs typeface="DejaVu Serif"/>
              </a:rPr>
              <a:t>nas</a:t>
            </a:r>
            <a:r>
              <a:rPr sz="2625" spc="202" baseline="-15873" dirty="0">
                <a:latin typeface="DejaVu Serif"/>
                <a:cs typeface="DejaVu Serif"/>
              </a:rPr>
              <a:t> </a:t>
            </a:r>
            <a:r>
              <a:rPr sz="2400" spc="-220" dirty="0">
                <a:latin typeface="DejaVu Serif"/>
                <a:cs typeface="DejaVu Serif"/>
              </a:rPr>
              <a:t>+	</a:t>
            </a:r>
            <a:r>
              <a:rPr sz="2400" spc="-70" dirty="0">
                <a:latin typeface="DejaVu Serif"/>
                <a:cs typeface="DejaVu Serif"/>
              </a:rPr>
              <a:t>g</a:t>
            </a:r>
            <a:r>
              <a:rPr sz="2400" spc="200" dirty="0">
                <a:latin typeface="DejaVu Serif"/>
                <a:cs typeface="DejaVu Serif"/>
              </a:rPr>
              <a:t> </a:t>
            </a:r>
            <a:r>
              <a:rPr sz="2400" spc="-80" dirty="0">
                <a:latin typeface="DejaVu Serif"/>
                <a:cs typeface="DejaVu Serif"/>
              </a:rPr>
              <a:t>x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30569" y="6170528"/>
            <a:ext cx="49275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50"/>
              </a:lnSpc>
            </a:pPr>
            <a:r>
              <a:rPr sz="2400" spc="430" dirty="0">
                <a:latin typeface="DejaVu Serif"/>
                <a:cs typeface="DejaVu Serif"/>
              </a:rPr>
              <a:t>ƒ</a:t>
            </a:r>
            <a:r>
              <a:rPr sz="2400" spc="225" dirty="0">
                <a:latin typeface="DejaVu Serif"/>
                <a:cs typeface="DejaVu Serif"/>
              </a:rPr>
              <a:t> </a:t>
            </a:r>
            <a:r>
              <a:rPr sz="2400" spc="-80" dirty="0">
                <a:latin typeface="DejaVu Serif"/>
                <a:cs typeface="DejaVu Serif"/>
              </a:rPr>
              <a:t>x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99536" y="6170528"/>
            <a:ext cx="11131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50"/>
              </a:lnSpc>
            </a:pPr>
            <a:r>
              <a:rPr sz="2400" spc="-220" dirty="0">
                <a:latin typeface="DejaVu Serif"/>
                <a:cs typeface="DejaVu Serif"/>
              </a:rPr>
              <a:t>+ </a:t>
            </a:r>
            <a:r>
              <a:rPr sz="2400" spc="-280" dirty="0">
                <a:latin typeface="DejaVu Serif"/>
                <a:cs typeface="DejaVu Serif"/>
              </a:rPr>
              <a:t>R </a:t>
            </a:r>
            <a:r>
              <a:rPr sz="2400" spc="-70" dirty="0">
                <a:latin typeface="DejaVu Serif"/>
                <a:cs typeface="DejaVu Serif"/>
              </a:rPr>
              <a:t>g</a:t>
            </a:r>
            <a:r>
              <a:rPr sz="2400" spc="125" dirty="0">
                <a:latin typeface="DejaVu Serif"/>
                <a:cs typeface="DejaVu Serif"/>
              </a:rPr>
              <a:t> </a:t>
            </a:r>
            <a:r>
              <a:rPr sz="2400" spc="-80" dirty="0">
                <a:latin typeface="DejaVu Serif"/>
                <a:cs typeface="DejaVu Serif"/>
              </a:rPr>
              <a:t>x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99050" y="6466184"/>
            <a:ext cx="6280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50"/>
              </a:lnSpc>
            </a:pPr>
            <a:r>
              <a:rPr sz="2400" spc="509" dirty="0">
                <a:latin typeface="DejaVu Serif"/>
                <a:cs typeface="DejaVu Serif"/>
              </a:rPr>
              <a:t>ƒ</a:t>
            </a:r>
            <a:r>
              <a:rPr sz="2400" spc="50" dirty="0">
                <a:latin typeface="DejaVu Serif"/>
                <a:cs typeface="DejaVu Serif"/>
              </a:rPr>
              <a:t>(</a:t>
            </a:r>
            <a:r>
              <a:rPr sz="2400" spc="-15" dirty="0">
                <a:latin typeface="DejaVu Serif"/>
                <a:cs typeface="DejaVu Serif"/>
              </a:rPr>
              <a:t>x</a:t>
            </a:r>
            <a:r>
              <a:rPr sz="2400" spc="55" dirty="0">
                <a:latin typeface="DejaVu Serif"/>
                <a:cs typeface="DejaVu Serif"/>
              </a:rPr>
              <a:t>)</a:t>
            </a:r>
            <a:endParaRPr sz="24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55791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0" dirty="0"/>
              <a:t>Constrain </a:t>
            </a:r>
            <a:r>
              <a:rPr sz="4400" spc="-210" dirty="0"/>
              <a:t>handling </a:t>
            </a:r>
            <a:r>
              <a:rPr sz="4400" spc="-275" dirty="0"/>
              <a:t>in</a:t>
            </a:r>
            <a:r>
              <a:rPr sz="4400" spc="409" dirty="0"/>
              <a:t> </a:t>
            </a:r>
            <a:r>
              <a:rPr sz="4400" spc="-155" dirty="0"/>
              <a:t>GA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70048" y="5084064"/>
            <a:ext cx="403860" cy="281940"/>
          </a:xfrm>
          <a:custGeom>
            <a:avLst/>
            <a:gdLst/>
            <a:ahLst/>
            <a:cxnLst/>
            <a:rect l="l" t="t" r="r" b="b"/>
            <a:pathLst>
              <a:path w="403860" h="281939">
                <a:moveTo>
                  <a:pt x="403860" y="141732"/>
                </a:moveTo>
                <a:lnTo>
                  <a:pt x="398145" y="91440"/>
                </a:lnTo>
                <a:lnTo>
                  <a:pt x="381000" y="50292"/>
                </a:lnTo>
                <a:lnTo>
                  <a:pt x="352615" y="18288"/>
                </a:lnTo>
                <a:lnTo>
                  <a:pt x="313944" y="0"/>
                </a:lnTo>
                <a:lnTo>
                  <a:pt x="309372" y="12192"/>
                </a:lnTo>
                <a:lnTo>
                  <a:pt x="326255" y="19097"/>
                </a:lnTo>
                <a:lnTo>
                  <a:pt x="340423" y="28575"/>
                </a:lnTo>
                <a:lnTo>
                  <a:pt x="368950" y="74414"/>
                </a:lnTo>
                <a:lnTo>
                  <a:pt x="377047" y="116181"/>
                </a:lnTo>
                <a:lnTo>
                  <a:pt x="377952" y="140208"/>
                </a:lnTo>
                <a:lnTo>
                  <a:pt x="377952" y="237322"/>
                </a:lnTo>
                <a:lnTo>
                  <a:pt x="381000" y="233172"/>
                </a:lnTo>
                <a:lnTo>
                  <a:pt x="391001" y="212883"/>
                </a:lnTo>
                <a:lnTo>
                  <a:pt x="398145" y="190881"/>
                </a:lnTo>
                <a:lnTo>
                  <a:pt x="402431" y="167163"/>
                </a:lnTo>
                <a:lnTo>
                  <a:pt x="403860" y="141732"/>
                </a:lnTo>
                <a:close/>
              </a:path>
              <a:path w="403860" h="281939">
                <a:moveTo>
                  <a:pt x="377952" y="237322"/>
                </a:moveTo>
                <a:lnTo>
                  <a:pt x="377952" y="140208"/>
                </a:lnTo>
                <a:lnTo>
                  <a:pt x="377047" y="165115"/>
                </a:lnTo>
                <a:lnTo>
                  <a:pt x="374142" y="187452"/>
                </a:lnTo>
                <a:lnTo>
                  <a:pt x="361188" y="225552"/>
                </a:lnTo>
                <a:lnTo>
                  <a:pt x="326898" y="264128"/>
                </a:lnTo>
                <a:lnTo>
                  <a:pt x="310896" y="271272"/>
                </a:lnTo>
                <a:lnTo>
                  <a:pt x="313944" y="281940"/>
                </a:lnTo>
                <a:lnTo>
                  <a:pt x="334494" y="274748"/>
                </a:lnTo>
                <a:lnTo>
                  <a:pt x="352615" y="264414"/>
                </a:lnTo>
                <a:lnTo>
                  <a:pt x="368165" y="250650"/>
                </a:lnTo>
                <a:lnTo>
                  <a:pt x="377952" y="237322"/>
                </a:lnTo>
                <a:close/>
              </a:path>
              <a:path w="403860" h="281939">
                <a:moveTo>
                  <a:pt x="94488" y="12192"/>
                </a:moveTo>
                <a:lnTo>
                  <a:pt x="89916" y="0"/>
                </a:lnTo>
                <a:lnTo>
                  <a:pt x="69603" y="7429"/>
                </a:lnTo>
                <a:lnTo>
                  <a:pt x="52006" y="18288"/>
                </a:lnTo>
                <a:lnTo>
                  <a:pt x="24384" y="50292"/>
                </a:lnTo>
                <a:lnTo>
                  <a:pt x="5905" y="91440"/>
                </a:lnTo>
                <a:lnTo>
                  <a:pt x="0" y="141732"/>
                </a:lnTo>
                <a:lnTo>
                  <a:pt x="1452" y="167163"/>
                </a:lnTo>
                <a:lnTo>
                  <a:pt x="5905" y="190881"/>
                </a:lnTo>
                <a:lnTo>
                  <a:pt x="13501" y="212883"/>
                </a:lnTo>
                <a:lnTo>
                  <a:pt x="24384" y="233172"/>
                </a:lnTo>
                <a:lnTo>
                  <a:pt x="25908" y="235286"/>
                </a:lnTo>
                <a:lnTo>
                  <a:pt x="25908" y="140208"/>
                </a:lnTo>
                <a:lnTo>
                  <a:pt x="27027" y="116181"/>
                </a:lnTo>
                <a:lnTo>
                  <a:pt x="35552" y="74414"/>
                </a:lnTo>
                <a:lnTo>
                  <a:pt x="64579" y="28575"/>
                </a:lnTo>
                <a:lnTo>
                  <a:pt x="78462" y="19097"/>
                </a:lnTo>
                <a:lnTo>
                  <a:pt x="94488" y="12192"/>
                </a:lnTo>
                <a:close/>
              </a:path>
              <a:path w="403860" h="281939">
                <a:moveTo>
                  <a:pt x="94488" y="271272"/>
                </a:moveTo>
                <a:lnTo>
                  <a:pt x="52697" y="241268"/>
                </a:lnTo>
                <a:lnTo>
                  <a:pt x="30289" y="187452"/>
                </a:lnTo>
                <a:lnTo>
                  <a:pt x="25908" y="140208"/>
                </a:lnTo>
                <a:lnTo>
                  <a:pt x="25908" y="235286"/>
                </a:lnTo>
                <a:lnTo>
                  <a:pt x="36980" y="250650"/>
                </a:lnTo>
                <a:lnTo>
                  <a:pt x="52006" y="264414"/>
                </a:lnTo>
                <a:lnTo>
                  <a:pt x="69603" y="274748"/>
                </a:lnTo>
                <a:lnTo>
                  <a:pt x="89916" y="281940"/>
                </a:lnTo>
                <a:lnTo>
                  <a:pt x="94488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6892" y="2493264"/>
            <a:ext cx="403860" cy="281940"/>
          </a:xfrm>
          <a:custGeom>
            <a:avLst/>
            <a:gdLst/>
            <a:ahLst/>
            <a:cxnLst/>
            <a:rect l="l" t="t" r="r" b="b"/>
            <a:pathLst>
              <a:path w="403860" h="281939">
                <a:moveTo>
                  <a:pt x="403860" y="141732"/>
                </a:moveTo>
                <a:lnTo>
                  <a:pt x="398145" y="91440"/>
                </a:lnTo>
                <a:lnTo>
                  <a:pt x="381000" y="50292"/>
                </a:lnTo>
                <a:lnTo>
                  <a:pt x="352020" y="18273"/>
                </a:lnTo>
                <a:lnTo>
                  <a:pt x="313944" y="0"/>
                </a:lnTo>
                <a:lnTo>
                  <a:pt x="309372" y="12192"/>
                </a:lnTo>
                <a:lnTo>
                  <a:pt x="325612" y="19097"/>
                </a:lnTo>
                <a:lnTo>
                  <a:pt x="339852" y="28575"/>
                </a:lnTo>
                <a:lnTo>
                  <a:pt x="368307" y="74414"/>
                </a:lnTo>
                <a:lnTo>
                  <a:pt x="376832" y="116181"/>
                </a:lnTo>
                <a:lnTo>
                  <a:pt x="377952" y="140208"/>
                </a:lnTo>
                <a:lnTo>
                  <a:pt x="377952" y="237322"/>
                </a:lnTo>
                <a:lnTo>
                  <a:pt x="381000" y="233172"/>
                </a:lnTo>
                <a:lnTo>
                  <a:pt x="391001" y="212883"/>
                </a:lnTo>
                <a:lnTo>
                  <a:pt x="398145" y="190881"/>
                </a:lnTo>
                <a:lnTo>
                  <a:pt x="402431" y="167163"/>
                </a:lnTo>
                <a:lnTo>
                  <a:pt x="403860" y="141732"/>
                </a:lnTo>
                <a:close/>
              </a:path>
              <a:path w="403860" h="281939">
                <a:moveTo>
                  <a:pt x="377952" y="237322"/>
                </a:moveTo>
                <a:lnTo>
                  <a:pt x="377952" y="140208"/>
                </a:lnTo>
                <a:lnTo>
                  <a:pt x="376832" y="165115"/>
                </a:lnTo>
                <a:lnTo>
                  <a:pt x="373570" y="187452"/>
                </a:lnTo>
                <a:lnTo>
                  <a:pt x="361188" y="225552"/>
                </a:lnTo>
                <a:lnTo>
                  <a:pt x="326255" y="264128"/>
                </a:lnTo>
                <a:lnTo>
                  <a:pt x="309372" y="271272"/>
                </a:lnTo>
                <a:lnTo>
                  <a:pt x="313944" y="281940"/>
                </a:lnTo>
                <a:lnTo>
                  <a:pt x="334494" y="274748"/>
                </a:lnTo>
                <a:lnTo>
                  <a:pt x="352615" y="264414"/>
                </a:lnTo>
                <a:lnTo>
                  <a:pt x="368165" y="250650"/>
                </a:lnTo>
                <a:lnTo>
                  <a:pt x="377952" y="237322"/>
                </a:lnTo>
                <a:close/>
              </a:path>
              <a:path w="403860" h="281939">
                <a:moveTo>
                  <a:pt x="94488" y="12192"/>
                </a:moveTo>
                <a:lnTo>
                  <a:pt x="89916" y="0"/>
                </a:lnTo>
                <a:lnTo>
                  <a:pt x="69580" y="7429"/>
                </a:lnTo>
                <a:lnTo>
                  <a:pt x="51816" y="18288"/>
                </a:lnTo>
                <a:lnTo>
                  <a:pt x="22860" y="50292"/>
                </a:lnTo>
                <a:lnTo>
                  <a:pt x="5715" y="91440"/>
                </a:lnTo>
                <a:lnTo>
                  <a:pt x="0" y="141732"/>
                </a:lnTo>
                <a:lnTo>
                  <a:pt x="1428" y="167163"/>
                </a:lnTo>
                <a:lnTo>
                  <a:pt x="5715" y="190881"/>
                </a:lnTo>
                <a:lnTo>
                  <a:pt x="12858" y="212883"/>
                </a:lnTo>
                <a:lnTo>
                  <a:pt x="22860" y="233172"/>
                </a:lnTo>
                <a:lnTo>
                  <a:pt x="25908" y="237322"/>
                </a:lnTo>
                <a:lnTo>
                  <a:pt x="25908" y="140208"/>
                </a:lnTo>
                <a:lnTo>
                  <a:pt x="27027" y="116181"/>
                </a:lnTo>
                <a:lnTo>
                  <a:pt x="35552" y="74414"/>
                </a:lnTo>
                <a:lnTo>
                  <a:pt x="64008" y="28575"/>
                </a:lnTo>
                <a:lnTo>
                  <a:pt x="78247" y="19097"/>
                </a:lnTo>
                <a:lnTo>
                  <a:pt x="94488" y="12192"/>
                </a:lnTo>
                <a:close/>
              </a:path>
              <a:path w="403860" h="281939">
                <a:moveTo>
                  <a:pt x="92964" y="271272"/>
                </a:moveTo>
                <a:lnTo>
                  <a:pt x="51816" y="241268"/>
                </a:lnTo>
                <a:lnTo>
                  <a:pt x="30289" y="187452"/>
                </a:lnTo>
                <a:lnTo>
                  <a:pt x="25908" y="140208"/>
                </a:lnTo>
                <a:lnTo>
                  <a:pt x="25908" y="237322"/>
                </a:lnTo>
                <a:lnTo>
                  <a:pt x="35694" y="250650"/>
                </a:lnTo>
                <a:lnTo>
                  <a:pt x="51244" y="264414"/>
                </a:lnTo>
                <a:lnTo>
                  <a:pt x="69365" y="274748"/>
                </a:lnTo>
                <a:lnTo>
                  <a:pt x="89916" y="281940"/>
                </a:lnTo>
                <a:lnTo>
                  <a:pt x="92964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7539" y="2244343"/>
            <a:ext cx="1727835" cy="107442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345"/>
              </a:spcBef>
            </a:pPr>
            <a:r>
              <a:rPr sz="2400" spc="-145" dirty="0">
                <a:latin typeface="Arial"/>
                <a:cs typeface="Arial"/>
              </a:rPr>
              <a:t>Minimize </a:t>
            </a:r>
            <a:r>
              <a:rPr sz="2400" spc="430" dirty="0">
                <a:latin typeface="DejaVu Serif"/>
                <a:cs typeface="DejaVu Serif"/>
              </a:rPr>
              <a:t>ƒ</a:t>
            </a:r>
            <a:r>
              <a:rPr sz="2400" spc="355" dirty="0">
                <a:latin typeface="DejaVu Serif"/>
                <a:cs typeface="DejaVu Serif"/>
              </a:rPr>
              <a:t> </a:t>
            </a:r>
            <a:r>
              <a:rPr sz="2400" spc="-165" dirty="0">
                <a:latin typeface="DejaVu Serif"/>
                <a:cs typeface="DejaVu Serif"/>
              </a:rPr>
              <a:t>X</a:t>
            </a:r>
            <a:endParaRPr sz="2400">
              <a:latin typeface="DejaVu Serif"/>
              <a:cs typeface="DejaVu Serif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400" spc="-165" dirty="0">
                <a:latin typeface="Arial"/>
                <a:cs typeface="Arial"/>
              </a:rPr>
              <a:t>Subject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61360" y="3342132"/>
            <a:ext cx="370840" cy="281940"/>
          </a:xfrm>
          <a:custGeom>
            <a:avLst/>
            <a:gdLst/>
            <a:ahLst/>
            <a:cxnLst/>
            <a:rect l="l" t="t" r="r" b="b"/>
            <a:pathLst>
              <a:path w="370839" h="281939">
                <a:moveTo>
                  <a:pt x="370332" y="141732"/>
                </a:moveTo>
                <a:lnTo>
                  <a:pt x="364617" y="91440"/>
                </a:lnTo>
                <a:lnTo>
                  <a:pt x="347472" y="50292"/>
                </a:lnTo>
                <a:lnTo>
                  <a:pt x="319087" y="18288"/>
                </a:lnTo>
                <a:lnTo>
                  <a:pt x="280416" y="0"/>
                </a:lnTo>
                <a:lnTo>
                  <a:pt x="275844" y="12192"/>
                </a:lnTo>
                <a:lnTo>
                  <a:pt x="292727" y="19097"/>
                </a:lnTo>
                <a:lnTo>
                  <a:pt x="306895" y="28575"/>
                </a:lnTo>
                <a:lnTo>
                  <a:pt x="334779" y="74414"/>
                </a:lnTo>
                <a:lnTo>
                  <a:pt x="343304" y="116181"/>
                </a:lnTo>
                <a:lnTo>
                  <a:pt x="344424" y="140208"/>
                </a:lnTo>
                <a:lnTo>
                  <a:pt x="344424" y="237322"/>
                </a:lnTo>
                <a:lnTo>
                  <a:pt x="347472" y="233172"/>
                </a:lnTo>
                <a:lnTo>
                  <a:pt x="357473" y="212883"/>
                </a:lnTo>
                <a:lnTo>
                  <a:pt x="364617" y="190881"/>
                </a:lnTo>
                <a:lnTo>
                  <a:pt x="368903" y="167163"/>
                </a:lnTo>
                <a:lnTo>
                  <a:pt x="370332" y="141732"/>
                </a:lnTo>
                <a:close/>
              </a:path>
              <a:path w="370839" h="281939">
                <a:moveTo>
                  <a:pt x="344424" y="237322"/>
                </a:moveTo>
                <a:lnTo>
                  <a:pt x="344424" y="140208"/>
                </a:lnTo>
                <a:lnTo>
                  <a:pt x="343304" y="165115"/>
                </a:lnTo>
                <a:lnTo>
                  <a:pt x="340042" y="187452"/>
                </a:lnTo>
                <a:lnTo>
                  <a:pt x="327660" y="225552"/>
                </a:lnTo>
                <a:lnTo>
                  <a:pt x="293370" y="264128"/>
                </a:lnTo>
                <a:lnTo>
                  <a:pt x="277368" y="271272"/>
                </a:lnTo>
                <a:lnTo>
                  <a:pt x="280416" y="281940"/>
                </a:lnTo>
                <a:lnTo>
                  <a:pt x="300966" y="274748"/>
                </a:lnTo>
                <a:lnTo>
                  <a:pt x="319087" y="264414"/>
                </a:lnTo>
                <a:lnTo>
                  <a:pt x="334637" y="250650"/>
                </a:lnTo>
                <a:lnTo>
                  <a:pt x="344424" y="237322"/>
                </a:lnTo>
                <a:close/>
              </a:path>
              <a:path w="370839" h="281939">
                <a:moveTo>
                  <a:pt x="94488" y="12192"/>
                </a:moveTo>
                <a:lnTo>
                  <a:pt x="89916" y="0"/>
                </a:lnTo>
                <a:lnTo>
                  <a:pt x="69580" y="7429"/>
                </a:lnTo>
                <a:lnTo>
                  <a:pt x="51816" y="18288"/>
                </a:lnTo>
                <a:lnTo>
                  <a:pt x="22860" y="50292"/>
                </a:lnTo>
                <a:lnTo>
                  <a:pt x="5715" y="91440"/>
                </a:lnTo>
                <a:lnTo>
                  <a:pt x="0" y="141732"/>
                </a:lnTo>
                <a:lnTo>
                  <a:pt x="1428" y="167163"/>
                </a:lnTo>
                <a:lnTo>
                  <a:pt x="5715" y="190881"/>
                </a:lnTo>
                <a:lnTo>
                  <a:pt x="12858" y="212883"/>
                </a:lnTo>
                <a:lnTo>
                  <a:pt x="22860" y="233172"/>
                </a:lnTo>
                <a:lnTo>
                  <a:pt x="25908" y="237124"/>
                </a:lnTo>
                <a:lnTo>
                  <a:pt x="25908" y="140208"/>
                </a:lnTo>
                <a:lnTo>
                  <a:pt x="27027" y="116181"/>
                </a:lnTo>
                <a:lnTo>
                  <a:pt x="35552" y="74414"/>
                </a:lnTo>
                <a:lnTo>
                  <a:pt x="64008" y="28575"/>
                </a:lnTo>
                <a:lnTo>
                  <a:pt x="78247" y="19097"/>
                </a:lnTo>
                <a:lnTo>
                  <a:pt x="94488" y="12192"/>
                </a:lnTo>
                <a:close/>
              </a:path>
              <a:path w="370839" h="281939">
                <a:moveTo>
                  <a:pt x="94488" y="271272"/>
                </a:moveTo>
                <a:lnTo>
                  <a:pt x="52054" y="241268"/>
                </a:lnTo>
                <a:lnTo>
                  <a:pt x="30289" y="187452"/>
                </a:lnTo>
                <a:lnTo>
                  <a:pt x="25908" y="140208"/>
                </a:lnTo>
                <a:lnTo>
                  <a:pt x="25908" y="237124"/>
                </a:lnTo>
                <a:lnTo>
                  <a:pt x="36337" y="250650"/>
                </a:lnTo>
                <a:lnTo>
                  <a:pt x="51816" y="264414"/>
                </a:lnTo>
                <a:lnTo>
                  <a:pt x="69580" y="274748"/>
                </a:lnTo>
                <a:lnTo>
                  <a:pt x="89916" y="281940"/>
                </a:lnTo>
                <a:lnTo>
                  <a:pt x="94488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85744" y="3802380"/>
            <a:ext cx="370840" cy="281940"/>
          </a:xfrm>
          <a:custGeom>
            <a:avLst/>
            <a:gdLst/>
            <a:ahLst/>
            <a:cxnLst/>
            <a:rect l="l" t="t" r="r" b="b"/>
            <a:pathLst>
              <a:path w="370839" h="281939">
                <a:moveTo>
                  <a:pt x="370332" y="141732"/>
                </a:moveTo>
                <a:lnTo>
                  <a:pt x="364617" y="91440"/>
                </a:lnTo>
                <a:lnTo>
                  <a:pt x="347472" y="50292"/>
                </a:lnTo>
                <a:lnTo>
                  <a:pt x="319087" y="18288"/>
                </a:lnTo>
                <a:lnTo>
                  <a:pt x="280416" y="0"/>
                </a:lnTo>
                <a:lnTo>
                  <a:pt x="275844" y="12192"/>
                </a:lnTo>
                <a:lnTo>
                  <a:pt x="292727" y="19097"/>
                </a:lnTo>
                <a:lnTo>
                  <a:pt x="306895" y="28575"/>
                </a:lnTo>
                <a:lnTo>
                  <a:pt x="334779" y="73771"/>
                </a:lnTo>
                <a:lnTo>
                  <a:pt x="343304" y="115966"/>
                </a:lnTo>
                <a:lnTo>
                  <a:pt x="344424" y="140208"/>
                </a:lnTo>
                <a:lnTo>
                  <a:pt x="344424" y="237322"/>
                </a:lnTo>
                <a:lnTo>
                  <a:pt x="347472" y="233172"/>
                </a:lnTo>
                <a:lnTo>
                  <a:pt x="357473" y="212883"/>
                </a:lnTo>
                <a:lnTo>
                  <a:pt x="364617" y="190881"/>
                </a:lnTo>
                <a:lnTo>
                  <a:pt x="368903" y="167163"/>
                </a:lnTo>
                <a:lnTo>
                  <a:pt x="370332" y="141732"/>
                </a:lnTo>
                <a:close/>
              </a:path>
              <a:path w="370839" h="281939">
                <a:moveTo>
                  <a:pt x="344424" y="237322"/>
                </a:moveTo>
                <a:lnTo>
                  <a:pt x="344424" y="140208"/>
                </a:lnTo>
                <a:lnTo>
                  <a:pt x="343304" y="165115"/>
                </a:lnTo>
                <a:lnTo>
                  <a:pt x="340042" y="187452"/>
                </a:lnTo>
                <a:lnTo>
                  <a:pt x="327660" y="225552"/>
                </a:lnTo>
                <a:lnTo>
                  <a:pt x="293370" y="264128"/>
                </a:lnTo>
                <a:lnTo>
                  <a:pt x="277368" y="271272"/>
                </a:lnTo>
                <a:lnTo>
                  <a:pt x="280416" y="281940"/>
                </a:lnTo>
                <a:lnTo>
                  <a:pt x="300966" y="274748"/>
                </a:lnTo>
                <a:lnTo>
                  <a:pt x="319087" y="264414"/>
                </a:lnTo>
                <a:lnTo>
                  <a:pt x="334637" y="250650"/>
                </a:lnTo>
                <a:lnTo>
                  <a:pt x="344424" y="237322"/>
                </a:lnTo>
                <a:close/>
              </a:path>
              <a:path w="370839" h="281939">
                <a:moveTo>
                  <a:pt x="94488" y="12192"/>
                </a:moveTo>
                <a:lnTo>
                  <a:pt x="89916" y="0"/>
                </a:lnTo>
                <a:lnTo>
                  <a:pt x="69580" y="7429"/>
                </a:lnTo>
                <a:lnTo>
                  <a:pt x="51816" y="18288"/>
                </a:lnTo>
                <a:lnTo>
                  <a:pt x="22860" y="50292"/>
                </a:lnTo>
                <a:lnTo>
                  <a:pt x="5715" y="91440"/>
                </a:lnTo>
                <a:lnTo>
                  <a:pt x="0" y="141732"/>
                </a:lnTo>
                <a:lnTo>
                  <a:pt x="1428" y="167163"/>
                </a:lnTo>
                <a:lnTo>
                  <a:pt x="5715" y="190881"/>
                </a:lnTo>
                <a:lnTo>
                  <a:pt x="12858" y="212883"/>
                </a:lnTo>
                <a:lnTo>
                  <a:pt x="22860" y="233172"/>
                </a:lnTo>
                <a:lnTo>
                  <a:pt x="25908" y="237124"/>
                </a:lnTo>
                <a:lnTo>
                  <a:pt x="25908" y="140208"/>
                </a:lnTo>
                <a:lnTo>
                  <a:pt x="27027" y="115966"/>
                </a:lnTo>
                <a:lnTo>
                  <a:pt x="35552" y="73771"/>
                </a:lnTo>
                <a:lnTo>
                  <a:pt x="64008" y="28575"/>
                </a:lnTo>
                <a:lnTo>
                  <a:pt x="78247" y="19097"/>
                </a:lnTo>
                <a:lnTo>
                  <a:pt x="94488" y="12192"/>
                </a:lnTo>
                <a:close/>
              </a:path>
              <a:path w="370839" h="281939">
                <a:moveTo>
                  <a:pt x="94488" y="271272"/>
                </a:moveTo>
                <a:lnTo>
                  <a:pt x="52054" y="241268"/>
                </a:lnTo>
                <a:lnTo>
                  <a:pt x="30289" y="187452"/>
                </a:lnTo>
                <a:lnTo>
                  <a:pt x="25908" y="140208"/>
                </a:lnTo>
                <a:lnTo>
                  <a:pt x="25908" y="237124"/>
                </a:lnTo>
                <a:lnTo>
                  <a:pt x="36337" y="250650"/>
                </a:lnTo>
                <a:lnTo>
                  <a:pt x="51816" y="264414"/>
                </a:lnTo>
                <a:lnTo>
                  <a:pt x="69580" y="274748"/>
                </a:lnTo>
                <a:lnTo>
                  <a:pt x="89916" y="281940"/>
                </a:lnTo>
                <a:lnTo>
                  <a:pt x="94488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82898" y="3157218"/>
            <a:ext cx="1402715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30480">
              <a:lnSpc>
                <a:spcPct val="125800"/>
              </a:lnSpc>
              <a:spcBef>
                <a:spcPts val="100"/>
              </a:spcBef>
              <a:tabLst>
                <a:tab pos="476884" algn="l"/>
                <a:tab pos="501650" algn="l"/>
                <a:tab pos="859790" algn="l"/>
                <a:tab pos="883919" algn="l"/>
              </a:tabLst>
            </a:pPr>
            <a:r>
              <a:rPr sz="2400" spc="60" dirty="0">
                <a:latin typeface="DejaVu Serif"/>
                <a:cs typeface="DejaVu Serif"/>
              </a:rPr>
              <a:t>g</a:t>
            </a:r>
            <a:r>
              <a:rPr sz="2625" spc="89" baseline="-15873" dirty="0">
                <a:latin typeface="DejaVu Serif"/>
                <a:cs typeface="DejaVu Serif"/>
              </a:rPr>
              <a:t>j	</a:t>
            </a:r>
            <a:r>
              <a:rPr sz="2400" spc="-80" dirty="0">
                <a:latin typeface="DejaVu Serif"/>
                <a:cs typeface="DejaVu Serif"/>
              </a:rPr>
              <a:t>x	</a:t>
            </a:r>
            <a:r>
              <a:rPr sz="2400" spc="-215" dirty="0">
                <a:latin typeface="DejaVu Serif"/>
                <a:cs typeface="DejaVu Serif"/>
              </a:rPr>
              <a:t>≤ </a:t>
            </a:r>
            <a:r>
              <a:rPr sz="2400" spc="-200" dirty="0">
                <a:latin typeface="DejaVu Serif"/>
                <a:cs typeface="DejaVu Serif"/>
              </a:rPr>
              <a:t>0  </a:t>
            </a:r>
            <a:r>
              <a:rPr sz="2400" spc="-110" dirty="0">
                <a:latin typeface="DejaVu Serif"/>
                <a:cs typeface="DejaVu Serif"/>
              </a:rPr>
              <a:t>ℎ</a:t>
            </a:r>
            <a:r>
              <a:rPr sz="2625" spc="-165" baseline="-15873" dirty="0">
                <a:latin typeface="DejaVu Serif"/>
                <a:cs typeface="DejaVu Serif"/>
              </a:rPr>
              <a:t>k		</a:t>
            </a:r>
            <a:r>
              <a:rPr sz="2400" spc="-80" dirty="0">
                <a:latin typeface="DejaVu Serif"/>
                <a:cs typeface="DejaVu Serif"/>
              </a:rPr>
              <a:t>x		</a:t>
            </a:r>
            <a:r>
              <a:rPr sz="2400" spc="-220" dirty="0">
                <a:latin typeface="DejaVu Serif"/>
                <a:cs typeface="DejaVu Serif"/>
              </a:rPr>
              <a:t>=</a:t>
            </a:r>
            <a:r>
              <a:rPr sz="2400" spc="-204" dirty="0">
                <a:latin typeface="DejaVu Serif"/>
                <a:cs typeface="DejaVu Serif"/>
              </a:rPr>
              <a:t> </a:t>
            </a:r>
            <a:r>
              <a:rPr sz="2400" spc="-200" dirty="0">
                <a:latin typeface="DejaVu Serif"/>
                <a:cs typeface="DejaVu Serif"/>
              </a:rPr>
              <a:t>0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54954" y="3102354"/>
            <a:ext cx="1945639" cy="10007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400" spc="114" dirty="0">
                <a:latin typeface="DejaVu Serif"/>
                <a:cs typeface="DejaVu Serif"/>
              </a:rPr>
              <a:t>j </a:t>
            </a:r>
            <a:r>
              <a:rPr sz="2400" spc="-220" dirty="0">
                <a:latin typeface="DejaVu Serif"/>
                <a:cs typeface="DejaVu Serif"/>
              </a:rPr>
              <a:t>= </a:t>
            </a:r>
            <a:r>
              <a:rPr sz="2400" spc="-240" dirty="0">
                <a:latin typeface="DejaVu Serif"/>
                <a:cs typeface="DejaVu Serif"/>
              </a:rPr>
              <a:t>1,2,3, </a:t>
            </a:r>
            <a:r>
              <a:rPr sz="2400" spc="-600" dirty="0">
                <a:latin typeface="DejaVu Serif"/>
                <a:cs typeface="DejaVu Serif"/>
              </a:rPr>
              <a:t>… </a:t>
            </a:r>
            <a:r>
              <a:rPr sz="2400" spc="-275" dirty="0">
                <a:latin typeface="DejaVu Serif"/>
                <a:cs typeface="DejaVu Serif"/>
              </a:rPr>
              <a:t>,</a:t>
            </a:r>
            <a:r>
              <a:rPr sz="2400" spc="-555" dirty="0">
                <a:latin typeface="DejaVu Serif"/>
                <a:cs typeface="DejaVu Serif"/>
              </a:rPr>
              <a:t> </a:t>
            </a:r>
            <a:r>
              <a:rPr sz="2400" spc="-50" dirty="0">
                <a:latin typeface="DejaVu Serif"/>
                <a:cs typeface="DejaVu Serif"/>
              </a:rPr>
              <a:t>J</a:t>
            </a:r>
            <a:endParaRPr sz="2400">
              <a:latin typeface="DejaVu Serif"/>
              <a:cs typeface="DejaVu Serif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spc="-135" dirty="0">
                <a:latin typeface="DejaVu Serif"/>
                <a:cs typeface="DejaVu Serif"/>
              </a:rPr>
              <a:t>k </a:t>
            </a:r>
            <a:r>
              <a:rPr sz="2400" spc="-220" dirty="0">
                <a:latin typeface="DejaVu Serif"/>
                <a:cs typeface="DejaVu Serif"/>
              </a:rPr>
              <a:t>= </a:t>
            </a:r>
            <a:r>
              <a:rPr sz="2400" spc="-240" dirty="0">
                <a:latin typeface="DejaVu Serif"/>
                <a:cs typeface="DejaVu Serif"/>
              </a:rPr>
              <a:t>1,2,3, </a:t>
            </a:r>
            <a:r>
              <a:rPr sz="2400" spc="-600" dirty="0">
                <a:latin typeface="DejaVu Serif"/>
                <a:cs typeface="DejaVu Serif"/>
              </a:rPr>
              <a:t>… </a:t>
            </a:r>
            <a:r>
              <a:rPr sz="2400" spc="-275" dirty="0">
                <a:latin typeface="DejaVu Serif"/>
                <a:cs typeface="DejaVu Serif"/>
              </a:rPr>
              <a:t>,</a:t>
            </a:r>
            <a:r>
              <a:rPr sz="2400" spc="-295" dirty="0">
                <a:latin typeface="DejaVu Serif"/>
                <a:cs typeface="DejaVu Serif"/>
              </a:rPr>
              <a:t> </a:t>
            </a:r>
            <a:r>
              <a:rPr sz="2400" spc="-120" dirty="0">
                <a:latin typeface="DejaVu Serif"/>
                <a:cs typeface="DejaVu Serif"/>
              </a:rPr>
              <a:t>K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64864" y="5820168"/>
            <a:ext cx="908685" cy="365760"/>
          </a:xfrm>
          <a:custGeom>
            <a:avLst/>
            <a:gdLst/>
            <a:ahLst/>
            <a:cxnLst/>
            <a:rect l="l" t="t" r="r" b="b"/>
            <a:pathLst>
              <a:path w="908685" h="365760">
                <a:moveTo>
                  <a:pt x="76200" y="6096"/>
                </a:moveTo>
                <a:lnTo>
                  <a:pt x="59436" y="0"/>
                </a:lnTo>
                <a:lnTo>
                  <a:pt x="0" y="176784"/>
                </a:lnTo>
                <a:lnTo>
                  <a:pt x="0" y="188976"/>
                </a:lnTo>
                <a:lnTo>
                  <a:pt x="27432" y="270560"/>
                </a:lnTo>
                <a:lnTo>
                  <a:pt x="59436" y="365760"/>
                </a:lnTo>
                <a:lnTo>
                  <a:pt x="76200" y="359664"/>
                </a:lnTo>
                <a:lnTo>
                  <a:pt x="27432" y="182880"/>
                </a:lnTo>
                <a:lnTo>
                  <a:pt x="76200" y="6096"/>
                </a:lnTo>
                <a:close/>
              </a:path>
              <a:path w="908685" h="365760">
                <a:moveTo>
                  <a:pt x="513588" y="54864"/>
                </a:moveTo>
                <a:lnTo>
                  <a:pt x="509016" y="42672"/>
                </a:lnTo>
                <a:lnTo>
                  <a:pt x="488454" y="50101"/>
                </a:lnTo>
                <a:lnTo>
                  <a:pt x="470344" y="60960"/>
                </a:lnTo>
                <a:lnTo>
                  <a:pt x="441960" y="92964"/>
                </a:lnTo>
                <a:lnTo>
                  <a:pt x="424815" y="134112"/>
                </a:lnTo>
                <a:lnTo>
                  <a:pt x="419100" y="184404"/>
                </a:lnTo>
                <a:lnTo>
                  <a:pt x="420522" y="209829"/>
                </a:lnTo>
                <a:lnTo>
                  <a:pt x="424815" y="233553"/>
                </a:lnTo>
                <a:lnTo>
                  <a:pt x="431952" y="255549"/>
                </a:lnTo>
                <a:lnTo>
                  <a:pt x="441960" y="275844"/>
                </a:lnTo>
                <a:lnTo>
                  <a:pt x="445008" y="279984"/>
                </a:lnTo>
                <a:lnTo>
                  <a:pt x="454787" y="293319"/>
                </a:lnTo>
                <a:lnTo>
                  <a:pt x="470344" y="307086"/>
                </a:lnTo>
                <a:lnTo>
                  <a:pt x="488454" y="317411"/>
                </a:lnTo>
                <a:lnTo>
                  <a:pt x="509016" y="324612"/>
                </a:lnTo>
                <a:lnTo>
                  <a:pt x="512064" y="313944"/>
                </a:lnTo>
                <a:lnTo>
                  <a:pt x="496062" y="306793"/>
                </a:lnTo>
                <a:lnTo>
                  <a:pt x="482346" y="296799"/>
                </a:lnTo>
                <a:lnTo>
                  <a:pt x="453999" y="250164"/>
                </a:lnTo>
                <a:lnTo>
                  <a:pt x="445909" y="207784"/>
                </a:lnTo>
                <a:lnTo>
                  <a:pt x="445008" y="182880"/>
                </a:lnTo>
                <a:lnTo>
                  <a:pt x="445909" y="158851"/>
                </a:lnTo>
                <a:lnTo>
                  <a:pt x="453999" y="117081"/>
                </a:lnTo>
                <a:lnTo>
                  <a:pt x="482536" y="71247"/>
                </a:lnTo>
                <a:lnTo>
                  <a:pt x="496697" y="61760"/>
                </a:lnTo>
                <a:lnTo>
                  <a:pt x="513588" y="54864"/>
                </a:lnTo>
                <a:close/>
              </a:path>
              <a:path w="908685" h="365760">
                <a:moveTo>
                  <a:pt x="789432" y="184404"/>
                </a:moveTo>
                <a:lnTo>
                  <a:pt x="783526" y="134112"/>
                </a:lnTo>
                <a:lnTo>
                  <a:pt x="765048" y="92964"/>
                </a:lnTo>
                <a:lnTo>
                  <a:pt x="737374" y="60921"/>
                </a:lnTo>
                <a:lnTo>
                  <a:pt x="699516" y="42672"/>
                </a:lnTo>
                <a:lnTo>
                  <a:pt x="694944" y="54864"/>
                </a:lnTo>
                <a:lnTo>
                  <a:pt x="711174" y="61760"/>
                </a:lnTo>
                <a:lnTo>
                  <a:pt x="725424" y="71247"/>
                </a:lnTo>
                <a:lnTo>
                  <a:pt x="753872" y="117081"/>
                </a:lnTo>
                <a:lnTo>
                  <a:pt x="762393" y="158851"/>
                </a:lnTo>
                <a:lnTo>
                  <a:pt x="763524" y="182880"/>
                </a:lnTo>
                <a:lnTo>
                  <a:pt x="762393" y="207784"/>
                </a:lnTo>
                <a:lnTo>
                  <a:pt x="753872" y="250164"/>
                </a:lnTo>
                <a:lnTo>
                  <a:pt x="725424" y="296799"/>
                </a:lnTo>
                <a:lnTo>
                  <a:pt x="694944" y="313944"/>
                </a:lnTo>
                <a:lnTo>
                  <a:pt x="699516" y="324612"/>
                </a:lnTo>
                <a:lnTo>
                  <a:pt x="719823" y="317411"/>
                </a:lnTo>
                <a:lnTo>
                  <a:pt x="737425" y="307086"/>
                </a:lnTo>
                <a:lnTo>
                  <a:pt x="752449" y="293319"/>
                </a:lnTo>
                <a:lnTo>
                  <a:pt x="763524" y="277952"/>
                </a:lnTo>
                <a:lnTo>
                  <a:pt x="765048" y="275844"/>
                </a:lnTo>
                <a:lnTo>
                  <a:pt x="775919" y="255549"/>
                </a:lnTo>
                <a:lnTo>
                  <a:pt x="783526" y="233553"/>
                </a:lnTo>
                <a:lnTo>
                  <a:pt x="787971" y="209829"/>
                </a:lnTo>
                <a:lnTo>
                  <a:pt x="789432" y="184404"/>
                </a:lnTo>
                <a:close/>
              </a:path>
              <a:path w="908685" h="365760">
                <a:moveTo>
                  <a:pt x="908304" y="176784"/>
                </a:moveTo>
                <a:lnTo>
                  <a:pt x="848868" y="0"/>
                </a:lnTo>
                <a:lnTo>
                  <a:pt x="833628" y="6096"/>
                </a:lnTo>
                <a:lnTo>
                  <a:pt x="880872" y="182880"/>
                </a:lnTo>
                <a:lnTo>
                  <a:pt x="833628" y="359664"/>
                </a:lnTo>
                <a:lnTo>
                  <a:pt x="848868" y="365760"/>
                </a:lnTo>
                <a:lnTo>
                  <a:pt x="880872" y="270560"/>
                </a:lnTo>
                <a:lnTo>
                  <a:pt x="908304" y="188976"/>
                </a:lnTo>
                <a:lnTo>
                  <a:pt x="908304" y="176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6332" y="5864352"/>
            <a:ext cx="22860" cy="277495"/>
          </a:xfrm>
          <a:custGeom>
            <a:avLst/>
            <a:gdLst/>
            <a:ahLst/>
            <a:cxnLst/>
            <a:rect l="l" t="t" r="r" b="b"/>
            <a:pathLst>
              <a:path w="22860" h="277495">
                <a:moveTo>
                  <a:pt x="22860" y="277368"/>
                </a:moveTo>
                <a:lnTo>
                  <a:pt x="22860" y="0"/>
                </a:lnTo>
                <a:lnTo>
                  <a:pt x="0" y="0"/>
                </a:lnTo>
                <a:lnTo>
                  <a:pt x="0" y="277368"/>
                </a:lnTo>
                <a:lnTo>
                  <a:pt x="22860" y="277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22036" y="5864352"/>
            <a:ext cx="22860" cy="277495"/>
          </a:xfrm>
          <a:custGeom>
            <a:avLst/>
            <a:gdLst/>
            <a:ahLst/>
            <a:cxnLst/>
            <a:rect l="l" t="t" r="r" b="b"/>
            <a:pathLst>
              <a:path w="22860" h="277495">
                <a:moveTo>
                  <a:pt x="22860" y="277368"/>
                </a:moveTo>
                <a:lnTo>
                  <a:pt x="22860" y="0"/>
                </a:lnTo>
                <a:lnTo>
                  <a:pt x="0" y="0"/>
                </a:lnTo>
                <a:lnTo>
                  <a:pt x="0" y="277368"/>
                </a:lnTo>
                <a:lnTo>
                  <a:pt x="22860" y="277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33516" y="5862828"/>
            <a:ext cx="370840" cy="281940"/>
          </a:xfrm>
          <a:custGeom>
            <a:avLst/>
            <a:gdLst/>
            <a:ahLst/>
            <a:cxnLst/>
            <a:rect l="l" t="t" r="r" b="b"/>
            <a:pathLst>
              <a:path w="370839" h="281939">
                <a:moveTo>
                  <a:pt x="370332" y="141732"/>
                </a:moveTo>
                <a:lnTo>
                  <a:pt x="364426" y="91440"/>
                </a:lnTo>
                <a:lnTo>
                  <a:pt x="345948" y="50292"/>
                </a:lnTo>
                <a:lnTo>
                  <a:pt x="318277" y="18258"/>
                </a:lnTo>
                <a:lnTo>
                  <a:pt x="280416" y="0"/>
                </a:lnTo>
                <a:lnTo>
                  <a:pt x="275844" y="12192"/>
                </a:lnTo>
                <a:lnTo>
                  <a:pt x="292084" y="19097"/>
                </a:lnTo>
                <a:lnTo>
                  <a:pt x="306324" y="28575"/>
                </a:lnTo>
                <a:lnTo>
                  <a:pt x="334779" y="74414"/>
                </a:lnTo>
                <a:lnTo>
                  <a:pt x="343304" y="116181"/>
                </a:lnTo>
                <a:lnTo>
                  <a:pt x="344424" y="140208"/>
                </a:lnTo>
                <a:lnTo>
                  <a:pt x="344424" y="235286"/>
                </a:lnTo>
                <a:lnTo>
                  <a:pt x="345948" y="233172"/>
                </a:lnTo>
                <a:lnTo>
                  <a:pt x="356830" y="212883"/>
                </a:lnTo>
                <a:lnTo>
                  <a:pt x="364426" y="190881"/>
                </a:lnTo>
                <a:lnTo>
                  <a:pt x="368879" y="167163"/>
                </a:lnTo>
                <a:lnTo>
                  <a:pt x="370332" y="141732"/>
                </a:lnTo>
                <a:close/>
              </a:path>
              <a:path w="370839" h="281939">
                <a:moveTo>
                  <a:pt x="344424" y="235286"/>
                </a:moveTo>
                <a:lnTo>
                  <a:pt x="344424" y="140208"/>
                </a:lnTo>
                <a:lnTo>
                  <a:pt x="343304" y="165115"/>
                </a:lnTo>
                <a:lnTo>
                  <a:pt x="340042" y="187452"/>
                </a:lnTo>
                <a:lnTo>
                  <a:pt x="327660" y="225552"/>
                </a:lnTo>
                <a:lnTo>
                  <a:pt x="292084" y="264128"/>
                </a:lnTo>
                <a:lnTo>
                  <a:pt x="275844" y="271272"/>
                </a:lnTo>
                <a:lnTo>
                  <a:pt x="280416" y="281940"/>
                </a:lnTo>
                <a:lnTo>
                  <a:pt x="300728" y="274748"/>
                </a:lnTo>
                <a:lnTo>
                  <a:pt x="318325" y="264414"/>
                </a:lnTo>
                <a:lnTo>
                  <a:pt x="333351" y="250650"/>
                </a:lnTo>
                <a:lnTo>
                  <a:pt x="344424" y="235286"/>
                </a:lnTo>
                <a:close/>
              </a:path>
              <a:path w="370839" h="281939">
                <a:moveTo>
                  <a:pt x="94488" y="12192"/>
                </a:moveTo>
                <a:lnTo>
                  <a:pt x="89916" y="0"/>
                </a:lnTo>
                <a:lnTo>
                  <a:pt x="69365" y="7429"/>
                </a:lnTo>
                <a:lnTo>
                  <a:pt x="51244" y="18288"/>
                </a:lnTo>
                <a:lnTo>
                  <a:pt x="22860" y="50292"/>
                </a:lnTo>
                <a:lnTo>
                  <a:pt x="5715" y="91440"/>
                </a:lnTo>
                <a:lnTo>
                  <a:pt x="0" y="141732"/>
                </a:lnTo>
                <a:lnTo>
                  <a:pt x="1428" y="167163"/>
                </a:lnTo>
                <a:lnTo>
                  <a:pt x="5715" y="190881"/>
                </a:lnTo>
                <a:lnTo>
                  <a:pt x="12858" y="212883"/>
                </a:lnTo>
                <a:lnTo>
                  <a:pt x="22860" y="233172"/>
                </a:lnTo>
                <a:lnTo>
                  <a:pt x="25908" y="237322"/>
                </a:lnTo>
                <a:lnTo>
                  <a:pt x="25908" y="140208"/>
                </a:lnTo>
                <a:lnTo>
                  <a:pt x="26812" y="116181"/>
                </a:lnTo>
                <a:lnTo>
                  <a:pt x="34909" y="74414"/>
                </a:lnTo>
                <a:lnTo>
                  <a:pt x="63436" y="28575"/>
                </a:lnTo>
                <a:lnTo>
                  <a:pt x="77604" y="19097"/>
                </a:lnTo>
                <a:lnTo>
                  <a:pt x="94488" y="12192"/>
                </a:lnTo>
                <a:close/>
              </a:path>
              <a:path w="370839" h="281939">
                <a:moveTo>
                  <a:pt x="92964" y="271272"/>
                </a:moveTo>
                <a:lnTo>
                  <a:pt x="51816" y="241268"/>
                </a:lnTo>
                <a:lnTo>
                  <a:pt x="29718" y="187452"/>
                </a:lnTo>
                <a:lnTo>
                  <a:pt x="25908" y="140208"/>
                </a:lnTo>
                <a:lnTo>
                  <a:pt x="25908" y="237322"/>
                </a:lnTo>
                <a:lnTo>
                  <a:pt x="35694" y="250650"/>
                </a:lnTo>
                <a:lnTo>
                  <a:pt x="51244" y="264414"/>
                </a:lnTo>
                <a:lnTo>
                  <a:pt x="69365" y="274748"/>
                </a:lnTo>
                <a:lnTo>
                  <a:pt x="89916" y="281940"/>
                </a:lnTo>
                <a:lnTo>
                  <a:pt x="92964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11755" y="5324004"/>
            <a:ext cx="4246880" cy="12122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61340" algn="ctr">
              <a:lnSpc>
                <a:spcPct val="100000"/>
              </a:lnSpc>
              <a:spcBef>
                <a:spcPts val="705"/>
              </a:spcBef>
              <a:tabLst>
                <a:tab pos="2257425" algn="l"/>
              </a:tabLst>
            </a:pPr>
            <a:r>
              <a:rPr sz="1750" spc="140" dirty="0">
                <a:latin typeface="DejaVu Serif"/>
                <a:cs typeface="DejaVu Serif"/>
              </a:rPr>
              <a:t>J	</a:t>
            </a:r>
            <a:r>
              <a:rPr sz="1750" spc="-50" dirty="0">
                <a:latin typeface="DejaVu Serif"/>
                <a:cs typeface="DejaVu Serif"/>
              </a:rPr>
              <a:t>K</a:t>
            </a:r>
            <a:endParaRPr sz="1750">
              <a:latin typeface="DejaVu Serif"/>
              <a:cs typeface="DejaVu Serif"/>
            </a:endParaRPr>
          </a:p>
          <a:p>
            <a:pPr marL="50800">
              <a:lnSpc>
                <a:spcPct val="100000"/>
              </a:lnSpc>
              <a:spcBef>
                <a:spcPts val="825"/>
              </a:spcBef>
              <a:tabLst>
                <a:tab pos="2270760" algn="l"/>
                <a:tab pos="2746375" algn="l"/>
                <a:tab pos="4020185" algn="l"/>
              </a:tabLst>
            </a:pPr>
            <a:r>
              <a:rPr sz="2400" spc="-220" dirty="0">
                <a:latin typeface="DejaVu Serif"/>
                <a:cs typeface="DejaVu Serif"/>
              </a:rPr>
              <a:t>= </a:t>
            </a:r>
            <a:r>
              <a:rPr sz="2400" spc="165" dirty="0">
                <a:latin typeface="DejaVu Serif"/>
                <a:cs typeface="DejaVu Serif"/>
              </a:rPr>
              <a:t>ƒ</a:t>
            </a:r>
            <a:r>
              <a:rPr sz="2625" spc="247" baseline="-15873" dirty="0">
                <a:latin typeface="DejaVu Serif"/>
                <a:cs typeface="DejaVu Serif"/>
              </a:rPr>
              <a:t>nas </a:t>
            </a:r>
            <a:r>
              <a:rPr sz="2400" spc="-220" dirty="0">
                <a:latin typeface="DejaVu Serif"/>
                <a:cs typeface="DejaVu Serif"/>
              </a:rPr>
              <a:t>+</a:t>
            </a:r>
            <a:r>
              <a:rPr sz="2400" spc="-160" dirty="0">
                <a:latin typeface="DejaVu Serif"/>
                <a:cs typeface="DejaVu Serif"/>
              </a:rPr>
              <a:t> </a:t>
            </a:r>
            <a:r>
              <a:rPr sz="2400" spc="1480" dirty="0">
                <a:latin typeface="DejaVu Serif"/>
                <a:cs typeface="DejaVu Serif"/>
              </a:rPr>
              <a:t>Σ</a:t>
            </a:r>
            <a:r>
              <a:rPr sz="2400" spc="95" dirty="0">
                <a:latin typeface="DejaVu Serif"/>
                <a:cs typeface="DejaVu Serif"/>
              </a:rPr>
              <a:t> </a:t>
            </a:r>
            <a:r>
              <a:rPr sz="2400" spc="60" dirty="0">
                <a:latin typeface="DejaVu Serif"/>
                <a:cs typeface="DejaVu Serif"/>
              </a:rPr>
              <a:t>g</a:t>
            </a:r>
            <a:r>
              <a:rPr sz="2625" spc="89" baseline="-15873" dirty="0">
                <a:latin typeface="DejaVu Serif"/>
                <a:cs typeface="DejaVu Serif"/>
              </a:rPr>
              <a:t>j	</a:t>
            </a:r>
            <a:r>
              <a:rPr sz="2400" spc="-80" dirty="0">
                <a:latin typeface="DejaVu Serif"/>
                <a:cs typeface="DejaVu Serif"/>
              </a:rPr>
              <a:t>x	</a:t>
            </a:r>
            <a:r>
              <a:rPr sz="2400" spc="-220" dirty="0">
                <a:latin typeface="DejaVu Serif"/>
                <a:cs typeface="DejaVu Serif"/>
              </a:rPr>
              <a:t>+</a:t>
            </a:r>
            <a:r>
              <a:rPr sz="2400" spc="-130" dirty="0">
                <a:latin typeface="DejaVu Serif"/>
                <a:cs typeface="DejaVu Serif"/>
              </a:rPr>
              <a:t> </a:t>
            </a:r>
            <a:r>
              <a:rPr sz="2400" spc="1480" dirty="0">
                <a:latin typeface="DejaVu Serif"/>
                <a:cs typeface="DejaVu Serif"/>
              </a:rPr>
              <a:t>Σ</a:t>
            </a:r>
            <a:r>
              <a:rPr sz="2400" spc="110" dirty="0">
                <a:latin typeface="DejaVu Serif"/>
                <a:cs typeface="DejaVu Serif"/>
              </a:rPr>
              <a:t> </a:t>
            </a:r>
            <a:r>
              <a:rPr sz="2400" spc="-110" dirty="0">
                <a:latin typeface="DejaVu Serif"/>
                <a:cs typeface="DejaVu Serif"/>
              </a:rPr>
              <a:t>ℎ</a:t>
            </a:r>
            <a:r>
              <a:rPr sz="2625" spc="-165" baseline="-15873" dirty="0">
                <a:latin typeface="DejaVu Serif"/>
                <a:cs typeface="DejaVu Serif"/>
              </a:rPr>
              <a:t>k	</a:t>
            </a:r>
            <a:r>
              <a:rPr sz="2400" spc="-80" dirty="0">
                <a:latin typeface="DejaVu Serif"/>
                <a:cs typeface="DejaVu Serif"/>
              </a:rPr>
              <a:t>x</a:t>
            </a:r>
            <a:endParaRPr sz="2400">
              <a:latin typeface="DejaVu Serif"/>
              <a:cs typeface="DejaVu Serif"/>
            </a:endParaRPr>
          </a:p>
          <a:p>
            <a:pPr marL="556895" algn="ctr">
              <a:lnSpc>
                <a:spcPct val="100000"/>
              </a:lnSpc>
              <a:spcBef>
                <a:spcPts val="830"/>
              </a:spcBef>
              <a:tabLst>
                <a:tab pos="2266950" algn="l"/>
              </a:tabLst>
            </a:pPr>
            <a:r>
              <a:rPr sz="1750" spc="20" dirty="0">
                <a:latin typeface="DejaVu Serif"/>
                <a:cs typeface="DejaVu Serif"/>
              </a:rPr>
              <a:t>j=1	</a:t>
            </a:r>
            <a:r>
              <a:rPr sz="1750" spc="-85" dirty="0">
                <a:latin typeface="DejaVu Serif"/>
                <a:cs typeface="DejaVu Serif"/>
              </a:rPr>
              <a:t>k=1</a:t>
            </a:r>
            <a:endParaRPr sz="1750">
              <a:latin typeface="DejaVu Serif"/>
              <a:cs typeface="DejaVu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8231" y="4277358"/>
            <a:ext cx="1953260" cy="110744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400" spc="-190" dirty="0">
                <a:latin typeface="Arial"/>
                <a:cs typeface="Arial"/>
              </a:rPr>
              <a:t>Deb’s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approach</a:t>
            </a:r>
            <a:endParaRPr sz="2400">
              <a:latin typeface="Arial"/>
              <a:cs typeface="Arial"/>
            </a:endParaRPr>
          </a:p>
          <a:p>
            <a:pPr marL="522605">
              <a:lnSpc>
                <a:spcPct val="100000"/>
              </a:lnSpc>
              <a:spcBef>
                <a:spcPts val="1380"/>
              </a:spcBef>
            </a:pPr>
            <a:r>
              <a:rPr sz="2400" spc="-200" dirty="0">
                <a:latin typeface="DejaVu Serif"/>
                <a:cs typeface="DejaVu Serif"/>
              </a:rPr>
              <a:t>F </a:t>
            </a:r>
            <a:r>
              <a:rPr sz="2400" spc="-220" dirty="0">
                <a:latin typeface="DejaVu Serif"/>
                <a:cs typeface="DejaVu Serif"/>
              </a:rPr>
              <a:t>= </a:t>
            </a:r>
            <a:r>
              <a:rPr sz="2400" spc="430" dirty="0">
                <a:latin typeface="DejaVu Serif"/>
                <a:cs typeface="DejaVu Serif"/>
              </a:rPr>
              <a:t>ƒ</a:t>
            </a:r>
            <a:r>
              <a:rPr sz="2400" spc="570" dirty="0">
                <a:latin typeface="DejaVu Serif"/>
                <a:cs typeface="DejaVu Serif"/>
              </a:rPr>
              <a:t> </a:t>
            </a:r>
            <a:r>
              <a:rPr sz="2400" spc="-165" dirty="0">
                <a:latin typeface="DejaVu Serif"/>
                <a:cs typeface="DejaVu Serif"/>
              </a:rPr>
              <a:t>X</a:t>
            </a:r>
            <a:endParaRPr sz="2400">
              <a:latin typeface="DejaVu Serif"/>
              <a:cs typeface="DejaVu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01684" y="4993637"/>
            <a:ext cx="18059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165" dirty="0">
                <a:latin typeface="DejaVu Serif"/>
                <a:cs typeface="DejaVu Serif"/>
              </a:rPr>
              <a:t>X </a:t>
            </a:r>
            <a:r>
              <a:rPr sz="2400" spc="-204" dirty="0">
                <a:latin typeface="Arial"/>
                <a:cs typeface="Arial"/>
              </a:rPr>
              <a:t>is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feasible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89493" y="5776973"/>
            <a:ext cx="1255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latin typeface="Arial"/>
                <a:cs typeface="Arial"/>
              </a:rPr>
              <a:t>Otherwise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7258" y="3747006"/>
            <a:ext cx="31013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245" dirty="0"/>
              <a:t>T</a:t>
            </a:r>
            <a:r>
              <a:rPr sz="7200" spc="-860" dirty="0"/>
              <a:t>H</a:t>
            </a:r>
            <a:r>
              <a:rPr sz="7200" spc="-459" dirty="0"/>
              <a:t>A</a:t>
            </a:r>
            <a:r>
              <a:rPr sz="7200" spc="-405" dirty="0"/>
              <a:t>N</a:t>
            </a:r>
            <a:r>
              <a:rPr sz="7200" spc="-830" dirty="0"/>
              <a:t>K</a:t>
            </a:r>
            <a:r>
              <a:rPr sz="7200" spc="-1205" dirty="0"/>
              <a:t>S</a:t>
            </a:r>
            <a:endParaRPr sz="7200"/>
          </a:p>
        </p:txBody>
      </p:sp>
      <p:sp>
        <p:nvSpPr>
          <p:cNvPr id="4" name="object 4"/>
          <p:cNvSpPr txBox="1"/>
          <p:nvPr/>
        </p:nvSpPr>
        <p:spPr>
          <a:xfrm>
            <a:off x="628897" y="1723135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34643"/>
            <a:ext cx="3249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FFC000"/>
                </a:solidFill>
              </a:rPr>
              <a:t>An</a:t>
            </a:r>
            <a:r>
              <a:rPr sz="4000" spc="-120" dirty="0">
                <a:solidFill>
                  <a:srgbClr val="FFC000"/>
                </a:solidFill>
              </a:rPr>
              <a:t> </a:t>
            </a:r>
            <a:r>
              <a:rPr sz="4000" spc="-140" dirty="0">
                <a:solidFill>
                  <a:srgbClr val="FFC000"/>
                </a:solidFill>
              </a:rPr>
              <a:t>Example</a:t>
            </a:r>
            <a:r>
              <a:rPr sz="4000" spc="-140" dirty="0">
                <a:solidFill>
                  <a:srgbClr val="001F5F"/>
                </a:solidFill>
              </a:rPr>
              <a:t>….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70045" y="1723135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3" y="2270251"/>
            <a:ext cx="42456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5" dirty="0">
                <a:solidFill>
                  <a:srgbClr val="765E54"/>
                </a:solidFill>
                <a:latin typeface="Verdana"/>
                <a:cs typeface="Verdana"/>
              </a:rPr>
              <a:t>Giraffes </a:t>
            </a:r>
            <a:r>
              <a:rPr sz="2700" spc="-10" dirty="0">
                <a:solidFill>
                  <a:srgbClr val="765E54"/>
                </a:solidFill>
                <a:latin typeface="Verdana"/>
                <a:cs typeface="Verdana"/>
              </a:rPr>
              <a:t>have </a:t>
            </a:r>
            <a:r>
              <a:rPr sz="2700" spc="30" dirty="0">
                <a:solidFill>
                  <a:srgbClr val="765E54"/>
                </a:solidFill>
                <a:latin typeface="Verdana"/>
                <a:cs typeface="Verdana"/>
              </a:rPr>
              <a:t>long</a:t>
            </a:r>
            <a:r>
              <a:rPr sz="2700" spc="-560" dirty="0">
                <a:solidFill>
                  <a:srgbClr val="765E54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765E54"/>
                </a:solidFill>
                <a:latin typeface="Verdana"/>
                <a:cs typeface="Verdana"/>
              </a:rPr>
              <a:t>necks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3" y="2920998"/>
            <a:ext cx="730313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595" algn="l"/>
              </a:tabLst>
            </a:pPr>
            <a:r>
              <a:rPr sz="1000" spc="300" dirty="0">
                <a:solidFill>
                  <a:srgbClr val="DD7F46"/>
                </a:solidFill>
                <a:latin typeface="Arial"/>
                <a:cs typeface="Arial"/>
              </a:rPr>
              <a:t>□	</a:t>
            </a:r>
            <a:r>
              <a:rPr sz="2600" spc="-10" dirty="0">
                <a:solidFill>
                  <a:srgbClr val="001F5F"/>
                </a:solidFill>
                <a:latin typeface="Tahoma"/>
                <a:cs typeface="Tahoma"/>
              </a:rPr>
              <a:t>Giraffes </a:t>
            </a:r>
            <a:r>
              <a:rPr sz="2600" dirty="0">
                <a:solidFill>
                  <a:srgbClr val="001F5F"/>
                </a:solidFill>
                <a:latin typeface="Tahoma"/>
                <a:cs typeface="Tahoma"/>
              </a:rPr>
              <a:t>with slightly longer </a:t>
            </a:r>
            <a:r>
              <a:rPr sz="2600" spc="-5" dirty="0">
                <a:solidFill>
                  <a:srgbClr val="001F5F"/>
                </a:solidFill>
                <a:latin typeface="Tahoma"/>
                <a:cs typeface="Tahoma"/>
              </a:rPr>
              <a:t>necks </a:t>
            </a:r>
            <a:r>
              <a:rPr sz="2600" dirty="0">
                <a:solidFill>
                  <a:srgbClr val="001F5F"/>
                </a:solidFill>
                <a:latin typeface="Tahoma"/>
                <a:cs typeface="Tahoma"/>
              </a:rPr>
              <a:t>could </a:t>
            </a:r>
            <a:r>
              <a:rPr sz="2600" spc="-10" dirty="0">
                <a:solidFill>
                  <a:srgbClr val="001F5F"/>
                </a:solidFill>
                <a:latin typeface="Tahoma"/>
                <a:cs typeface="Tahoma"/>
              </a:rPr>
              <a:t>feed</a:t>
            </a:r>
            <a:r>
              <a:rPr sz="2600" spc="-6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1F5F"/>
                </a:solidFill>
                <a:latin typeface="Tahoma"/>
                <a:cs typeface="Tahoma"/>
              </a:rPr>
              <a:t>on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835" y="3198366"/>
            <a:ext cx="74002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001F5F"/>
                </a:solidFill>
                <a:latin typeface="Tahoma"/>
                <a:cs typeface="Tahoma"/>
              </a:rPr>
              <a:t>leaves </a:t>
            </a:r>
            <a:r>
              <a:rPr sz="2600" dirty="0">
                <a:solidFill>
                  <a:srgbClr val="001F5F"/>
                </a:solidFill>
                <a:latin typeface="Tahoma"/>
                <a:cs typeface="Tahoma"/>
              </a:rPr>
              <a:t>of higher </a:t>
            </a:r>
            <a:r>
              <a:rPr sz="2600" spc="-10" dirty="0">
                <a:solidFill>
                  <a:srgbClr val="001F5F"/>
                </a:solidFill>
                <a:latin typeface="Tahoma"/>
                <a:cs typeface="Tahoma"/>
              </a:rPr>
              <a:t>branches </a:t>
            </a:r>
            <a:r>
              <a:rPr sz="2600" spc="-5" dirty="0">
                <a:solidFill>
                  <a:srgbClr val="001F5F"/>
                </a:solidFill>
                <a:latin typeface="Tahoma"/>
                <a:cs typeface="Tahoma"/>
              </a:rPr>
              <a:t>when </a:t>
            </a:r>
            <a:r>
              <a:rPr sz="2600" spc="5" dirty="0">
                <a:solidFill>
                  <a:srgbClr val="001F5F"/>
                </a:solidFill>
                <a:latin typeface="Tahoma"/>
                <a:cs typeface="Tahoma"/>
              </a:rPr>
              <a:t>all </a:t>
            </a:r>
            <a:r>
              <a:rPr sz="2600" dirty="0">
                <a:solidFill>
                  <a:srgbClr val="001F5F"/>
                </a:solidFill>
                <a:latin typeface="Tahoma"/>
                <a:cs typeface="Tahoma"/>
              </a:rPr>
              <a:t>lower ones</a:t>
            </a:r>
            <a:r>
              <a:rPr sz="2600" spc="-7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001F5F"/>
                </a:solidFill>
                <a:latin typeface="Tahoma"/>
                <a:cs typeface="Tahoma"/>
              </a:rPr>
              <a:t>had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3" y="3475734"/>
            <a:ext cx="5808345" cy="335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001F5F"/>
                </a:solidFill>
                <a:latin typeface="Tahoma"/>
                <a:cs typeface="Tahoma"/>
              </a:rPr>
              <a:t>been </a:t>
            </a:r>
            <a:r>
              <a:rPr sz="2600" dirty="0">
                <a:solidFill>
                  <a:srgbClr val="001F5F"/>
                </a:solidFill>
                <a:latin typeface="Tahoma"/>
                <a:cs typeface="Tahoma"/>
              </a:rPr>
              <a:t>eaten</a:t>
            </a:r>
            <a:r>
              <a:rPr sz="2600" spc="-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001F5F"/>
                </a:solidFill>
                <a:latin typeface="Tahoma"/>
                <a:cs typeface="Tahoma"/>
              </a:rPr>
              <a:t>off.</a:t>
            </a:r>
            <a:endParaRPr sz="2600">
              <a:latin typeface="Tahoma"/>
              <a:cs typeface="Tahoma"/>
            </a:endParaRPr>
          </a:p>
          <a:p>
            <a:pPr marL="332740" indent="-320675">
              <a:lnSpc>
                <a:spcPct val="100000"/>
              </a:lnSpc>
              <a:spcBef>
                <a:spcPts val="2655"/>
              </a:spcBef>
              <a:buClr>
                <a:srgbClr val="DD7F46"/>
              </a:buClr>
              <a:buSzPct val="59615"/>
              <a:buFont typeface="Arial"/>
              <a:buChar char="□"/>
              <a:tabLst>
                <a:tab pos="332740" algn="l"/>
                <a:tab pos="333375" algn="l"/>
              </a:tabLst>
            </a:pPr>
            <a:r>
              <a:rPr sz="2600" dirty="0">
                <a:solidFill>
                  <a:srgbClr val="001F5F"/>
                </a:solidFill>
                <a:latin typeface="Tahoma"/>
                <a:cs typeface="Tahoma"/>
              </a:rPr>
              <a:t>They had a </a:t>
            </a:r>
            <a:r>
              <a:rPr sz="2600" spc="-5" dirty="0">
                <a:solidFill>
                  <a:srgbClr val="001F5F"/>
                </a:solidFill>
                <a:latin typeface="Tahoma"/>
                <a:cs typeface="Tahoma"/>
              </a:rPr>
              <a:t>better </a:t>
            </a:r>
            <a:r>
              <a:rPr sz="2600" dirty="0">
                <a:solidFill>
                  <a:srgbClr val="001F5F"/>
                </a:solidFill>
                <a:latin typeface="Tahoma"/>
                <a:cs typeface="Tahoma"/>
              </a:rPr>
              <a:t>chance of</a:t>
            </a:r>
            <a:r>
              <a:rPr sz="2600" spc="-1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ahoma"/>
                <a:cs typeface="Tahoma"/>
              </a:rPr>
              <a:t>survival.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D7F46"/>
              </a:buClr>
              <a:buFont typeface="Arial"/>
              <a:buChar char="□"/>
            </a:pPr>
            <a:endParaRPr sz="2400">
              <a:latin typeface="Tahoma"/>
              <a:cs typeface="Tahoma"/>
            </a:endParaRPr>
          </a:p>
          <a:p>
            <a:pPr marL="425450" marR="665480" indent="-413384">
              <a:lnSpc>
                <a:spcPts val="2880"/>
              </a:lnSpc>
              <a:buClr>
                <a:srgbClr val="DD7F46"/>
              </a:buClr>
              <a:buSzPct val="59615"/>
              <a:buFont typeface="Arial"/>
              <a:buChar char="□"/>
              <a:tabLst>
                <a:tab pos="415925" algn="l"/>
                <a:tab pos="416559" algn="l"/>
              </a:tabLst>
            </a:pPr>
            <a:r>
              <a:rPr sz="2600" spc="-25" dirty="0">
                <a:solidFill>
                  <a:srgbClr val="001F5F"/>
                </a:solidFill>
                <a:latin typeface="Tahoma"/>
                <a:cs typeface="Tahoma"/>
              </a:rPr>
              <a:t>Favorable </a:t>
            </a:r>
            <a:r>
              <a:rPr sz="2600" spc="-5" dirty="0">
                <a:solidFill>
                  <a:srgbClr val="001F5F"/>
                </a:solidFill>
                <a:latin typeface="Tahoma"/>
                <a:cs typeface="Tahoma"/>
              </a:rPr>
              <a:t>characteristic  propagated through generations  </a:t>
            </a:r>
            <a:r>
              <a:rPr sz="2600" dirty="0">
                <a:solidFill>
                  <a:srgbClr val="001F5F"/>
                </a:solidFill>
                <a:latin typeface="Tahoma"/>
                <a:cs typeface="Tahoma"/>
              </a:rPr>
              <a:t>of</a:t>
            </a:r>
            <a:r>
              <a:rPr sz="2600" spc="-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001F5F"/>
                </a:solidFill>
                <a:latin typeface="Tahoma"/>
                <a:cs typeface="Tahoma"/>
              </a:rPr>
              <a:t>giraffes.</a:t>
            </a:r>
            <a:endParaRPr sz="2600">
              <a:latin typeface="Tahoma"/>
              <a:cs typeface="Tahoma"/>
            </a:endParaRPr>
          </a:p>
          <a:p>
            <a:pPr marL="332740" indent="-320040">
              <a:lnSpc>
                <a:spcPct val="100000"/>
              </a:lnSpc>
              <a:spcBef>
                <a:spcPts val="2595"/>
              </a:spcBef>
              <a:buClr>
                <a:srgbClr val="DD7F46"/>
              </a:buClr>
              <a:buSzPct val="59615"/>
              <a:buFont typeface="Arial"/>
              <a:buChar char="□"/>
              <a:tabLst>
                <a:tab pos="332105" algn="l"/>
                <a:tab pos="332740" algn="l"/>
              </a:tabLst>
            </a:pPr>
            <a:r>
              <a:rPr sz="2600" spc="-25" dirty="0">
                <a:solidFill>
                  <a:srgbClr val="001F5F"/>
                </a:solidFill>
                <a:latin typeface="Tahoma"/>
                <a:cs typeface="Tahoma"/>
              </a:rPr>
              <a:t>Now, </a:t>
            </a:r>
            <a:r>
              <a:rPr sz="2600" spc="-10" dirty="0">
                <a:solidFill>
                  <a:srgbClr val="001F5F"/>
                </a:solidFill>
                <a:latin typeface="Tahoma"/>
                <a:cs typeface="Tahoma"/>
              </a:rPr>
              <a:t>evolved </a:t>
            </a:r>
            <a:r>
              <a:rPr sz="2600" dirty="0">
                <a:solidFill>
                  <a:srgbClr val="001F5F"/>
                </a:solidFill>
                <a:latin typeface="Tahoma"/>
                <a:cs typeface="Tahoma"/>
              </a:rPr>
              <a:t>species has long</a:t>
            </a:r>
            <a:r>
              <a:rPr sz="2600" spc="-1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001F5F"/>
                </a:solidFill>
                <a:latin typeface="Tahoma"/>
                <a:cs typeface="Tahoma"/>
              </a:rPr>
              <a:t>necks.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29400" y="4648200"/>
            <a:ext cx="2467355" cy="1848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0045" y="1723135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2057400"/>
            <a:ext cx="5105400" cy="3590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0329" y="5761733"/>
            <a:ext cx="7157720" cy="8185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0"/>
              </a:spcBef>
            </a:pPr>
            <a:r>
              <a:rPr sz="2000" spc="-5" dirty="0">
                <a:solidFill>
                  <a:srgbClr val="001F5F"/>
                </a:solidFill>
                <a:latin typeface="Tahoma"/>
                <a:cs typeface="Tahoma"/>
              </a:rPr>
              <a:t>This longer necks </a:t>
            </a:r>
            <a:r>
              <a:rPr sz="2000" spc="-10" dirty="0">
                <a:solidFill>
                  <a:srgbClr val="001F5F"/>
                </a:solidFill>
                <a:latin typeface="Tahoma"/>
                <a:cs typeface="Tahoma"/>
              </a:rPr>
              <a:t>may have </a:t>
            </a:r>
            <a:r>
              <a:rPr sz="2000" spc="-5" dirty="0">
                <a:solidFill>
                  <a:srgbClr val="001F5F"/>
                </a:solidFill>
                <a:latin typeface="Tahoma"/>
                <a:cs typeface="Tahoma"/>
              </a:rPr>
              <a:t>due </a:t>
            </a:r>
            <a:r>
              <a:rPr sz="2000" dirty="0">
                <a:solidFill>
                  <a:srgbClr val="001F5F"/>
                </a:solidFill>
                <a:latin typeface="Tahoma"/>
                <a:cs typeface="Tahoma"/>
              </a:rPr>
              <a:t>to the </a:t>
            </a:r>
            <a:r>
              <a:rPr sz="2000" spc="-10" dirty="0">
                <a:solidFill>
                  <a:srgbClr val="001F5F"/>
                </a:solidFill>
                <a:latin typeface="Tahoma"/>
                <a:cs typeface="Tahoma"/>
              </a:rPr>
              <a:t>effect </a:t>
            </a:r>
            <a:r>
              <a:rPr sz="2000" dirty="0">
                <a:solidFill>
                  <a:srgbClr val="001F5F"/>
                </a:solidFill>
                <a:latin typeface="Tahoma"/>
                <a:cs typeface="Tahoma"/>
              </a:rPr>
              <a:t>of mutation  </a:t>
            </a:r>
            <a:r>
              <a:rPr sz="2000" spc="-20" dirty="0">
                <a:solidFill>
                  <a:srgbClr val="001F5F"/>
                </a:solidFill>
                <a:latin typeface="Tahoma"/>
                <a:cs typeface="Tahoma"/>
              </a:rPr>
              <a:t>initially. </a:t>
            </a:r>
            <a:r>
              <a:rPr sz="2000" spc="-5" dirty="0">
                <a:solidFill>
                  <a:srgbClr val="001F5F"/>
                </a:solidFill>
                <a:latin typeface="Tahoma"/>
                <a:cs typeface="Tahoma"/>
              </a:rPr>
              <a:t>However as it </a:t>
            </a:r>
            <a:r>
              <a:rPr sz="2000" spc="-10" dirty="0">
                <a:solidFill>
                  <a:srgbClr val="001F5F"/>
                </a:solidFill>
                <a:latin typeface="Tahoma"/>
                <a:cs typeface="Tahoma"/>
              </a:rPr>
              <a:t>was </a:t>
            </a:r>
            <a:r>
              <a:rPr sz="2000" spc="-15" dirty="0">
                <a:solidFill>
                  <a:srgbClr val="001F5F"/>
                </a:solidFill>
                <a:latin typeface="Tahoma"/>
                <a:cs typeface="Tahoma"/>
              </a:rPr>
              <a:t>favorable, </a:t>
            </a:r>
            <a:r>
              <a:rPr sz="2000" spc="-5" dirty="0">
                <a:solidFill>
                  <a:srgbClr val="001F5F"/>
                </a:solidFill>
                <a:latin typeface="Tahoma"/>
                <a:cs typeface="Tahoma"/>
              </a:rPr>
              <a:t>this </a:t>
            </a:r>
            <a:r>
              <a:rPr sz="2000" spc="-10" dirty="0">
                <a:solidFill>
                  <a:srgbClr val="001F5F"/>
                </a:solidFill>
                <a:latin typeface="Tahoma"/>
                <a:cs typeface="Tahoma"/>
              </a:rPr>
              <a:t>was </a:t>
            </a:r>
            <a:r>
              <a:rPr sz="2000" spc="-5" dirty="0">
                <a:solidFill>
                  <a:srgbClr val="001F5F"/>
                </a:solidFill>
                <a:latin typeface="Tahoma"/>
                <a:cs typeface="Tahoma"/>
              </a:rPr>
              <a:t>propagated </a:t>
            </a:r>
            <a:r>
              <a:rPr sz="2000" spc="-10" dirty="0">
                <a:solidFill>
                  <a:srgbClr val="001F5F"/>
                </a:solidFill>
                <a:latin typeface="Tahoma"/>
                <a:cs typeface="Tahoma"/>
              </a:rPr>
              <a:t>over  </a:t>
            </a:r>
            <a:r>
              <a:rPr sz="2000" dirty="0">
                <a:solidFill>
                  <a:srgbClr val="001F5F"/>
                </a:solidFill>
                <a:latin typeface="Tahoma"/>
                <a:cs typeface="Tahoma"/>
              </a:rPr>
              <a:t>the</a:t>
            </a:r>
            <a:r>
              <a:rPr sz="2000" spc="-5" dirty="0">
                <a:solidFill>
                  <a:srgbClr val="001F5F"/>
                </a:solidFill>
                <a:latin typeface="Tahoma"/>
                <a:cs typeface="Tahoma"/>
              </a:rPr>
              <a:t> generations.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8581" y="834643"/>
            <a:ext cx="3249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FFC000"/>
                </a:solidFill>
              </a:rPr>
              <a:t>An</a:t>
            </a:r>
            <a:r>
              <a:rPr sz="4000" spc="-120" dirty="0">
                <a:solidFill>
                  <a:srgbClr val="FFC000"/>
                </a:solidFill>
              </a:rPr>
              <a:t> </a:t>
            </a:r>
            <a:r>
              <a:rPr sz="4000" spc="-140" dirty="0">
                <a:solidFill>
                  <a:srgbClr val="FFC000"/>
                </a:solidFill>
              </a:rPr>
              <a:t>Example</a:t>
            </a:r>
            <a:r>
              <a:rPr sz="4000" spc="-140" dirty="0">
                <a:solidFill>
                  <a:srgbClr val="001F5F"/>
                </a:solidFill>
              </a:rPr>
              <a:t>….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581" y="801115"/>
            <a:ext cx="46932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0" dirty="0">
                <a:solidFill>
                  <a:srgbClr val="FFC000"/>
                </a:solidFill>
              </a:rPr>
              <a:t>Evolution </a:t>
            </a:r>
            <a:r>
              <a:rPr sz="4400" spc="20" dirty="0">
                <a:solidFill>
                  <a:srgbClr val="FFC000"/>
                </a:solidFill>
              </a:rPr>
              <a:t>of</a:t>
            </a:r>
            <a:r>
              <a:rPr sz="4400" spc="245" dirty="0">
                <a:solidFill>
                  <a:srgbClr val="FFC000"/>
                </a:solidFill>
              </a:rPr>
              <a:t> </a:t>
            </a:r>
            <a:r>
              <a:rPr sz="4400" spc="-245" dirty="0">
                <a:solidFill>
                  <a:srgbClr val="FFC000"/>
                </a:solidFill>
              </a:rPr>
              <a:t>species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670045" y="1723135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40608" y="2121408"/>
            <a:ext cx="2616835" cy="946785"/>
            <a:chOff x="3340608" y="2121408"/>
            <a:chExt cx="2616835" cy="946785"/>
          </a:xfrm>
        </p:grpSpPr>
        <p:sp>
          <p:nvSpPr>
            <p:cNvPr id="7" name="object 7"/>
            <p:cNvSpPr/>
            <p:nvPr/>
          </p:nvSpPr>
          <p:spPr>
            <a:xfrm>
              <a:off x="3352799" y="2133599"/>
              <a:ext cx="2590800" cy="922019"/>
            </a:xfrm>
            <a:custGeom>
              <a:avLst/>
              <a:gdLst/>
              <a:ahLst/>
              <a:cxnLst/>
              <a:rect l="l" t="t" r="r" b="b"/>
              <a:pathLst>
                <a:path w="2590800" h="922019">
                  <a:moveTo>
                    <a:pt x="2590799" y="922019"/>
                  </a:moveTo>
                  <a:lnTo>
                    <a:pt x="2590799" y="0"/>
                  </a:lnTo>
                  <a:lnTo>
                    <a:pt x="0" y="0"/>
                  </a:lnTo>
                  <a:lnTo>
                    <a:pt x="0" y="922019"/>
                  </a:lnTo>
                  <a:lnTo>
                    <a:pt x="2590799" y="92201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40608" y="2121408"/>
              <a:ext cx="2616835" cy="946785"/>
            </a:xfrm>
            <a:custGeom>
              <a:avLst/>
              <a:gdLst/>
              <a:ahLst/>
              <a:cxnLst/>
              <a:rect l="l" t="t" r="r" b="b"/>
              <a:pathLst>
                <a:path w="2616835" h="946785">
                  <a:moveTo>
                    <a:pt x="2616708" y="941832"/>
                  </a:moveTo>
                  <a:lnTo>
                    <a:pt x="2616708" y="6096"/>
                  </a:lnTo>
                  <a:lnTo>
                    <a:pt x="26106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941832"/>
                  </a:lnTo>
                  <a:lnTo>
                    <a:pt x="6096" y="946404"/>
                  </a:lnTo>
                  <a:lnTo>
                    <a:pt x="12192" y="946404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2590800" y="25908"/>
                  </a:lnTo>
                  <a:lnTo>
                    <a:pt x="2590800" y="12192"/>
                  </a:lnTo>
                  <a:lnTo>
                    <a:pt x="2602992" y="25908"/>
                  </a:lnTo>
                  <a:lnTo>
                    <a:pt x="2602992" y="946404"/>
                  </a:lnTo>
                  <a:lnTo>
                    <a:pt x="2610612" y="946404"/>
                  </a:lnTo>
                  <a:lnTo>
                    <a:pt x="2616708" y="941832"/>
                  </a:lnTo>
                  <a:close/>
                </a:path>
                <a:path w="2616835" h="94678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2616835" h="946785">
                  <a:moveTo>
                    <a:pt x="25908" y="92202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922020"/>
                  </a:lnTo>
                  <a:lnTo>
                    <a:pt x="25908" y="922020"/>
                  </a:lnTo>
                  <a:close/>
                </a:path>
                <a:path w="2616835" h="946785">
                  <a:moveTo>
                    <a:pt x="2602992" y="922020"/>
                  </a:moveTo>
                  <a:lnTo>
                    <a:pt x="12192" y="922020"/>
                  </a:lnTo>
                  <a:lnTo>
                    <a:pt x="25908" y="934212"/>
                  </a:lnTo>
                  <a:lnTo>
                    <a:pt x="25908" y="946404"/>
                  </a:lnTo>
                  <a:lnTo>
                    <a:pt x="2590800" y="946404"/>
                  </a:lnTo>
                  <a:lnTo>
                    <a:pt x="2590800" y="934212"/>
                  </a:lnTo>
                  <a:lnTo>
                    <a:pt x="2602992" y="922020"/>
                  </a:lnTo>
                  <a:close/>
                </a:path>
                <a:path w="2616835" h="946785">
                  <a:moveTo>
                    <a:pt x="25908" y="946404"/>
                  </a:moveTo>
                  <a:lnTo>
                    <a:pt x="25908" y="934212"/>
                  </a:lnTo>
                  <a:lnTo>
                    <a:pt x="12192" y="922020"/>
                  </a:lnTo>
                  <a:lnTo>
                    <a:pt x="12192" y="946404"/>
                  </a:lnTo>
                  <a:lnTo>
                    <a:pt x="25908" y="946404"/>
                  </a:lnTo>
                  <a:close/>
                </a:path>
                <a:path w="2616835" h="946785">
                  <a:moveTo>
                    <a:pt x="2602992" y="25908"/>
                  </a:moveTo>
                  <a:lnTo>
                    <a:pt x="2590800" y="12192"/>
                  </a:lnTo>
                  <a:lnTo>
                    <a:pt x="2590800" y="25908"/>
                  </a:lnTo>
                  <a:lnTo>
                    <a:pt x="2602992" y="25908"/>
                  </a:lnTo>
                  <a:close/>
                </a:path>
                <a:path w="2616835" h="946785">
                  <a:moveTo>
                    <a:pt x="2602992" y="922020"/>
                  </a:moveTo>
                  <a:lnTo>
                    <a:pt x="2602992" y="25908"/>
                  </a:lnTo>
                  <a:lnTo>
                    <a:pt x="2590800" y="25908"/>
                  </a:lnTo>
                  <a:lnTo>
                    <a:pt x="2590800" y="922020"/>
                  </a:lnTo>
                  <a:lnTo>
                    <a:pt x="2602992" y="922020"/>
                  </a:lnTo>
                  <a:close/>
                </a:path>
                <a:path w="2616835" h="946785">
                  <a:moveTo>
                    <a:pt x="2602992" y="946404"/>
                  </a:moveTo>
                  <a:lnTo>
                    <a:pt x="2602992" y="922020"/>
                  </a:lnTo>
                  <a:lnTo>
                    <a:pt x="2590800" y="934212"/>
                  </a:lnTo>
                  <a:lnTo>
                    <a:pt x="2590800" y="946404"/>
                  </a:lnTo>
                  <a:lnTo>
                    <a:pt x="2602992" y="946404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52800" y="2133600"/>
            <a:ext cx="2590800" cy="922019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913765" marR="321945" indent="-596265">
              <a:lnSpc>
                <a:spcPct val="100000"/>
              </a:lnSpc>
              <a:spcBef>
                <a:spcPts val="1105"/>
              </a:spcBef>
            </a:pP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Initial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Population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animals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05555" y="3538728"/>
            <a:ext cx="2616835" cy="946785"/>
            <a:chOff x="3305555" y="3538728"/>
            <a:chExt cx="2616835" cy="946785"/>
          </a:xfrm>
        </p:grpSpPr>
        <p:sp>
          <p:nvSpPr>
            <p:cNvPr id="11" name="object 11"/>
            <p:cNvSpPr/>
            <p:nvPr/>
          </p:nvSpPr>
          <p:spPr>
            <a:xfrm>
              <a:off x="3319271" y="3550919"/>
              <a:ext cx="2590800" cy="922019"/>
            </a:xfrm>
            <a:custGeom>
              <a:avLst/>
              <a:gdLst/>
              <a:ahLst/>
              <a:cxnLst/>
              <a:rect l="l" t="t" r="r" b="b"/>
              <a:pathLst>
                <a:path w="2590800" h="922020">
                  <a:moveTo>
                    <a:pt x="2590799" y="922019"/>
                  </a:moveTo>
                  <a:lnTo>
                    <a:pt x="2590799" y="0"/>
                  </a:lnTo>
                  <a:lnTo>
                    <a:pt x="0" y="0"/>
                  </a:lnTo>
                  <a:lnTo>
                    <a:pt x="0" y="922019"/>
                  </a:lnTo>
                  <a:lnTo>
                    <a:pt x="2590799" y="92201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05555" y="3538728"/>
              <a:ext cx="2616835" cy="946785"/>
            </a:xfrm>
            <a:custGeom>
              <a:avLst/>
              <a:gdLst/>
              <a:ahLst/>
              <a:cxnLst/>
              <a:rect l="l" t="t" r="r" b="b"/>
              <a:pathLst>
                <a:path w="2616835" h="946785">
                  <a:moveTo>
                    <a:pt x="2616708" y="940308"/>
                  </a:moveTo>
                  <a:lnTo>
                    <a:pt x="2616708" y="6096"/>
                  </a:lnTo>
                  <a:lnTo>
                    <a:pt x="261061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940308"/>
                  </a:lnTo>
                  <a:lnTo>
                    <a:pt x="6096" y="946404"/>
                  </a:lnTo>
                  <a:lnTo>
                    <a:pt x="13716" y="946404"/>
                  </a:lnTo>
                  <a:lnTo>
                    <a:pt x="13716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2590800" y="25908"/>
                  </a:lnTo>
                  <a:lnTo>
                    <a:pt x="2590800" y="12192"/>
                  </a:lnTo>
                  <a:lnTo>
                    <a:pt x="2604516" y="25908"/>
                  </a:lnTo>
                  <a:lnTo>
                    <a:pt x="2604516" y="946404"/>
                  </a:lnTo>
                  <a:lnTo>
                    <a:pt x="2610612" y="946404"/>
                  </a:lnTo>
                  <a:lnTo>
                    <a:pt x="2616708" y="940308"/>
                  </a:lnTo>
                  <a:close/>
                </a:path>
                <a:path w="2616835" h="946785">
                  <a:moveTo>
                    <a:pt x="25908" y="25908"/>
                  </a:moveTo>
                  <a:lnTo>
                    <a:pt x="25908" y="12192"/>
                  </a:lnTo>
                  <a:lnTo>
                    <a:pt x="13716" y="25908"/>
                  </a:lnTo>
                  <a:lnTo>
                    <a:pt x="25908" y="25908"/>
                  </a:lnTo>
                  <a:close/>
                </a:path>
                <a:path w="2616835" h="946785">
                  <a:moveTo>
                    <a:pt x="25908" y="920496"/>
                  </a:moveTo>
                  <a:lnTo>
                    <a:pt x="25908" y="25908"/>
                  </a:lnTo>
                  <a:lnTo>
                    <a:pt x="13716" y="25908"/>
                  </a:lnTo>
                  <a:lnTo>
                    <a:pt x="13716" y="920496"/>
                  </a:lnTo>
                  <a:lnTo>
                    <a:pt x="25908" y="920496"/>
                  </a:lnTo>
                  <a:close/>
                </a:path>
                <a:path w="2616835" h="946785">
                  <a:moveTo>
                    <a:pt x="2604516" y="920496"/>
                  </a:moveTo>
                  <a:lnTo>
                    <a:pt x="13716" y="920496"/>
                  </a:lnTo>
                  <a:lnTo>
                    <a:pt x="25908" y="934212"/>
                  </a:lnTo>
                  <a:lnTo>
                    <a:pt x="25908" y="946404"/>
                  </a:lnTo>
                  <a:lnTo>
                    <a:pt x="2590800" y="946404"/>
                  </a:lnTo>
                  <a:lnTo>
                    <a:pt x="2590800" y="934212"/>
                  </a:lnTo>
                  <a:lnTo>
                    <a:pt x="2604516" y="920496"/>
                  </a:lnTo>
                  <a:close/>
                </a:path>
                <a:path w="2616835" h="946785">
                  <a:moveTo>
                    <a:pt x="25908" y="946404"/>
                  </a:moveTo>
                  <a:lnTo>
                    <a:pt x="25908" y="934212"/>
                  </a:lnTo>
                  <a:lnTo>
                    <a:pt x="13716" y="920496"/>
                  </a:lnTo>
                  <a:lnTo>
                    <a:pt x="13716" y="946404"/>
                  </a:lnTo>
                  <a:lnTo>
                    <a:pt x="25908" y="946404"/>
                  </a:lnTo>
                  <a:close/>
                </a:path>
                <a:path w="2616835" h="946785">
                  <a:moveTo>
                    <a:pt x="2604516" y="25908"/>
                  </a:moveTo>
                  <a:lnTo>
                    <a:pt x="2590800" y="12192"/>
                  </a:lnTo>
                  <a:lnTo>
                    <a:pt x="2590800" y="25908"/>
                  </a:lnTo>
                  <a:lnTo>
                    <a:pt x="2604516" y="25908"/>
                  </a:lnTo>
                  <a:close/>
                </a:path>
                <a:path w="2616835" h="946785">
                  <a:moveTo>
                    <a:pt x="2604516" y="920496"/>
                  </a:moveTo>
                  <a:lnTo>
                    <a:pt x="2604516" y="25908"/>
                  </a:lnTo>
                  <a:lnTo>
                    <a:pt x="2590800" y="25908"/>
                  </a:lnTo>
                  <a:lnTo>
                    <a:pt x="2590800" y="920496"/>
                  </a:lnTo>
                  <a:lnTo>
                    <a:pt x="2604516" y="920496"/>
                  </a:lnTo>
                  <a:close/>
                </a:path>
                <a:path w="2616835" h="946785">
                  <a:moveTo>
                    <a:pt x="2604516" y="946404"/>
                  </a:moveTo>
                  <a:lnTo>
                    <a:pt x="2604516" y="920496"/>
                  </a:lnTo>
                  <a:lnTo>
                    <a:pt x="2590800" y="934212"/>
                  </a:lnTo>
                  <a:lnTo>
                    <a:pt x="2590800" y="946404"/>
                  </a:lnTo>
                  <a:lnTo>
                    <a:pt x="2604516" y="946404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19271" y="3550920"/>
            <a:ext cx="2590800" cy="922019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97485" marR="194310" indent="-108585">
              <a:lnSpc>
                <a:spcPct val="100000"/>
              </a:lnSpc>
              <a:spcBef>
                <a:spcPts val="1105"/>
              </a:spcBef>
            </a:pP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Struggle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Existence 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Survival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Fittest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47188" y="4942332"/>
            <a:ext cx="3910965" cy="946785"/>
            <a:chOff x="2647188" y="4942332"/>
            <a:chExt cx="3910965" cy="946785"/>
          </a:xfrm>
        </p:grpSpPr>
        <p:sp>
          <p:nvSpPr>
            <p:cNvPr id="15" name="object 15"/>
            <p:cNvSpPr/>
            <p:nvPr/>
          </p:nvSpPr>
          <p:spPr>
            <a:xfrm>
              <a:off x="2659379" y="4954523"/>
              <a:ext cx="3886200" cy="922019"/>
            </a:xfrm>
            <a:custGeom>
              <a:avLst/>
              <a:gdLst/>
              <a:ahLst/>
              <a:cxnLst/>
              <a:rect l="l" t="t" r="r" b="b"/>
              <a:pathLst>
                <a:path w="3886200" h="922020">
                  <a:moveTo>
                    <a:pt x="3886199" y="922019"/>
                  </a:moveTo>
                  <a:lnTo>
                    <a:pt x="3886199" y="0"/>
                  </a:lnTo>
                  <a:lnTo>
                    <a:pt x="0" y="0"/>
                  </a:lnTo>
                  <a:lnTo>
                    <a:pt x="0" y="922019"/>
                  </a:lnTo>
                  <a:lnTo>
                    <a:pt x="3886199" y="922019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47188" y="4942332"/>
              <a:ext cx="3910965" cy="946785"/>
            </a:xfrm>
            <a:custGeom>
              <a:avLst/>
              <a:gdLst/>
              <a:ahLst/>
              <a:cxnLst/>
              <a:rect l="l" t="t" r="r" b="b"/>
              <a:pathLst>
                <a:path w="3910965" h="946785">
                  <a:moveTo>
                    <a:pt x="3910584" y="941832"/>
                  </a:moveTo>
                  <a:lnTo>
                    <a:pt x="3910584" y="6096"/>
                  </a:lnTo>
                  <a:lnTo>
                    <a:pt x="3906012" y="0"/>
                  </a:lnTo>
                  <a:lnTo>
                    <a:pt x="4572" y="0"/>
                  </a:lnTo>
                  <a:lnTo>
                    <a:pt x="0" y="6096"/>
                  </a:lnTo>
                  <a:lnTo>
                    <a:pt x="0" y="941832"/>
                  </a:lnTo>
                  <a:lnTo>
                    <a:pt x="4572" y="946404"/>
                  </a:lnTo>
                  <a:lnTo>
                    <a:pt x="12192" y="946404"/>
                  </a:lnTo>
                  <a:lnTo>
                    <a:pt x="12192" y="25908"/>
                  </a:lnTo>
                  <a:lnTo>
                    <a:pt x="24384" y="12192"/>
                  </a:lnTo>
                  <a:lnTo>
                    <a:pt x="24384" y="25908"/>
                  </a:lnTo>
                  <a:lnTo>
                    <a:pt x="3886200" y="25908"/>
                  </a:lnTo>
                  <a:lnTo>
                    <a:pt x="3886200" y="12192"/>
                  </a:lnTo>
                  <a:lnTo>
                    <a:pt x="3898392" y="25908"/>
                  </a:lnTo>
                  <a:lnTo>
                    <a:pt x="3898392" y="946404"/>
                  </a:lnTo>
                  <a:lnTo>
                    <a:pt x="3906012" y="946404"/>
                  </a:lnTo>
                  <a:lnTo>
                    <a:pt x="3910584" y="941832"/>
                  </a:lnTo>
                  <a:close/>
                </a:path>
                <a:path w="3910965" h="946785">
                  <a:moveTo>
                    <a:pt x="24384" y="25908"/>
                  </a:moveTo>
                  <a:lnTo>
                    <a:pt x="24384" y="12192"/>
                  </a:lnTo>
                  <a:lnTo>
                    <a:pt x="12192" y="25908"/>
                  </a:lnTo>
                  <a:lnTo>
                    <a:pt x="24384" y="25908"/>
                  </a:lnTo>
                  <a:close/>
                </a:path>
                <a:path w="3910965" h="946785">
                  <a:moveTo>
                    <a:pt x="24384" y="922020"/>
                  </a:moveTo>
                  <a:lnTo>
                    <a:pt x="24384" y="25908"/>
                  </a:lnTo>
                  <a:lnTo>
                    <a:pt x="12192" y="25908"/>
                  </a:lnTo>
                  <a:lnTo>
                    <a:pt x="12192" y="922020"/>
                  </a:lnTo>
                  <a:lnTo>
                    <a:pt x="24384" y="922020"/>
                  </a:lnTo>
                  <a:close/>
                </a:path>
                <a:path w="3910965" h="946785">
                  <a:moveTo>
                    <a:pt x="3898392" y="922020"/>
                  </a:moveTo>
                  <a:lnTo>
                    <a:pt x="12192" y="922020"/>
                  </a:lnTo>
                  <a:lnTo>
                    <a:pt x="24384" y="934212"/>
                  </a:lnTo>
                  <a:lnTo>
                    <a:pt x="24384" y="946404"/>
                  </a:lnTo>
                  <a:lnTo>
                    <a:pt x="3886200" y="946404"/>
                  </a:lnTo>
                  <a:lnTo>
                    <a:pt x="3886200" y="934212"/>
                  </a:lnTo>
                  <a:lnTo>
                    <a:pt x="3898392" y="922020"/>
                  </a:lnTo>
                  <a:close/>
                </a:path>
                <a:path w="3910965" h="946785">
                  <a:moveTo>
                    <a:pt x="24384" y="946404"/>
                  </a:moveTo>
                  <a:lnTo>
                    <a:pt x="24384" y="934212"/>
                  </a:lnTo>
                  <a:lnTo>
                    <a:pt x="12192" y="922020"/>
                  </a:lnTo>
                  <a:lnTo>
                    <a:pt x="12192" y="946404"/>
                  </a:lnTo>
                  <a:lnTo>
                    <a:pt x="24384" y="946404"/>
                  </a:lnTo>
                  <a:close/>
                </a:path>
                <a:path w="3910965" h="946785">
                  <a:moveTo>
                    <a:pt x="3898392" y="25908"/>
                  </a:moveTo>
                  <a:lnTo>
                    <a:pt x="3886200" y="12192"/>
                  </a:lnTo>
                  <a:lnTo>
                    <a:pt x="3886200" y="25908"/>
                  </a:lnTo>
                  <a:lnTo>
                    <a:pt x="3898392" y="25908"/>
                  </a:lnTo>
                  <a:close/>
                </a:path>
                <a:path w="3910965" h="946785">
                  <a:moveTo>
                    <a:pt x="3898392" y="922020"/>
                  </a:moveTo>
                  <a:lnTo>
                    <a:pt x="3898392" y="25908"/>
                  </a:lnTo>
                  <a:lnTo>
                    <a:pt x="3886200" y="25908"/>
                  </a:lnTo>
                  <a:lnTo>
                    <a:pt x="3886200" y="922020"/>
                  </a:lnTo>
                  <a:lnTo>
                    <a:pt x="3898392" y="922020"/>
                  </a:lnTo>
                  <a:close/>
                </a:path>
                <a:path w="3910965" h="946785">
                  <a:moveTo>
                    <a:pt x="3898392" y="946404"/>
                  </a:moveTo>
                  <a:lnTo>
                    <a:pt x="3898392" y="922020"/>
                  </a:lnTo>
                  <a:lnTo>
                    <a:pt x="3886200" y="934212"/>
                  </a:lnTo>
                  <a:lnTo>
                    <a:pt x="3886200" y="946404"/>
                  </a:lnTo>
                  <a:lnTo>
                    <a:pt x="3898392" y="946404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59379" y="4954523"/>
            <a:ext cx="3886200" cy="922019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90805" marR="85090" indent="233045">
              <a:lnSpc>
                <a:spcPct val="100000"/>
              </a:lnSpc>
              <a:spcBef>
                <a:spcPts val="1105"/>
              </a:spcBef>
            </a:pP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Surviving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Individuals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Reproduce, 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Propagate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Favorable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Characteristics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76400" y="3067812"/>
            <a:ext cx="4246245" cy="4194175"/>
            <a:chOff x="1676400" y="3067812"/>
            <a:chExt cx="4246245" cy="4194175"/>
          </a:xfrm>
        </p:grpSpPr>
        <p:sp>
          <p:nvSpPr>
            <p:cNvPr id="19" name="object 19"/>
            <p:cNvSpPr/>
            <p:nvPr/>
          </p:nvSpPr>
          <p:spPr>
            <a:xfrm>
              <a:off x="4285487" y="3081527"/>
              <a:ext cx="609600" cy="429895"/>
            </a:xfrm>
            <a:custGeom>
              <a:avLst/>
              <a:gdLst/>
              <a:ahLst/>
              <a:cxnLst/>
              <a:rect l="l" t="t" r="r" b="b"/>
              <a:pathLst>
                <a:path w="609600" h="429895">
                  <a:moveTo>
                    <a:pt x="609599" y="214883"/>
                  </a:moveTo>
                  <a:lnTo>
                    <a:pt x="457199" y="214883"/>
                  </a:lnTo>
                  <a:lnTo>
                    <a:pt x="457199" y="0"/>
                  </a:lnTo>
                  <a:lnTo>
                    <a:pt x="152399" y="0"/>
                  </a:lnTo>
                  <a:lnTo>
                    <a:pt x="152399" y="214883"/>
                  </a:lnTo>
                  <a:lnTo>
                    <a:pt x="0" y="214883"/>
                  </a:lnTo>
                  <a:lnTo>
                    <a:pt x="304799" y="429767"/>
                  </a:lnTo>
                  <a:lnTo>
                    <a:pt x="609599" y="214883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45864" y="3067812"/>
              <a:ext cx="688975" cy="459105"/>
            </a:xfrm>
            <a:custGeom>
              <a:avLst/>
              <a:gdLst/>
              <a:ahLst/>
              <a:cxnLst/>
              <a:rect l="l" t="t" r="r" b="b"/>
              <a:pathLst>
                <a:path w="688975" h="459104">
                  <a:moveTo>
                    <a:pt x="192024" y="214884"/>
                  </a:moveTo>
                  <a:lnTo>
                    <a:pt x="0" y="214884"/>
                  </a:lnTo>
                  <a:lnTo>
                    <a:pt x="39624" y="242936"/>
                  </a:lnTo>
                  <a:lnTo>
                    <a:pt x="39624" y="240792"/>
                  </a:lnTo>
                  <a:lnTo>
                    <a:pt x="47244" y="217932"/>
                  </a:lnTo>
                  <a:lnTo>
                    <a:pt x="79669" y="240792"/>
                  </a:lnTo>
                  <a:lnTo>
                    <a:pt x="179832" y="240792"/>
                  </a:lnTo>
                  <a:lnTo>
                    <a:pt x="179832" y="228600"/>
                  </a:lnTo>
                  <a:lnTo>
                    <a:pt x="192024" y="214884"/>
                  </a:lnTo>
                  <a:close/>
                </a:path>
                <a:path w="688975" h="459104">
                  <a:moveTo>
                    <a:pt x="79669" y="240792"/>
                  </a:moveTo>
                  <a:lnTo>
                    <a:pt x="47244" y="217932"/>
                  </a:lnTo>
                  <a:lnTo>
                    <a:pt x="39624" y="240792"/>
                  </a:lnTo>
                  <a:lnTo>
                    <a:pt x="79669" y="240792"/>
                  </a:lnTo>
                  <a:close/>
                </a:path>
                <a:path w="688975" h="459104">
                  <a:moveTo>
                    <a:pt x="344424" y="427443"/>
                  </a:moveTo>
                  <a:lnTo>
                    <a:pt x="79669" y="240792"/>
                  </a:lnTo>
                  <a:lnTo>
                    <a:pt x="39624" y="240792"/>
                  </a:lnTo>
                  <a:lnTo>
                    <a:pt x="39624" y="242936"/>
                  </a:lnTo>
                  <a:lnTo>
                    <a:pt x="336804" y="453329"/>
                  </a:lnTo>
                  <a:lnTo>
                    <a:pt x="336804" y="432816"/>
                  </a:lnTo>
                  <a:lnTo>
                    <a:pt x="344424" y="427443"/>
                  </a:lnTo>
                  <a:close/>
                </a:path>
                <a:path w="688975" h="459104">
                  <a:moveTo>
                    <a:pt x="509016" y="214884"/>
                  </a:moveTo>
                  <a:lnTo>
                    <a:pt x="509016" y="0"/>
                  </a:lnTo>
                  <a:lnTo>
                    <a:pt x="179832" y="0"/>
                  </a:lnTo>
                  <a:lnTo>
                    <a:pt x="179832" y="214884"/>
                  </a:lnTo>
                  <a:lnTo>
                    <a:pt x="192024" y="214884"/>
                  </a:lnTo>
                  <a:lnTo>
                    <a:pt x="192024" y="25908"/>
                  </a:lnTo>
                  <a:lnTo>
                    <a:pt x="204216" y="13716"/>
                  </a:lnTo>
                  <a:lnTo>
                    <a:pt x="204216" y="25908"/>
                  </a:lnTo>
                  <a:lnTo>
                    <a:pt x="484632" y="25908"/>
                  </a:lnTo>
                  <a:lnTo>
                    <a:pt x="484632" y="13716"/>
                  </a:lnTo>
                  <a:lnTo>
                    <a:pt x="496824" y="25908"/>
                  </a:lnTo>
                  <a:lnTo>
                    <a:pt x="496824" y="214884"/>
                  </a:lnTo>
                  <a:lnTo>
                    <a:pt x="509016" y="214884"/>
                  </a:lnTo>
                  <a:close/>
                </a:path>
                <a:path w="688975" h="459104">
                  <a:moveTo>
                    <a:pt x="204216" y="240792"/>
                  </a:moveTo>
                  <a:lnTo>
                    <a:pt x="204216" y="25908"/>
                  </a:lnTo>
                  <a:lnTo>
                    <a:pt x="192024" y="25908"/>
                  </a:lnTo>
                  <a:lnTo>
                    <a:pt x="192024" y="214884"/>
                  </a:lnTo>
                  <a:lnTo>
                    <a:pt x="179832" y="228600"/>
                  </a:lnTo>
                  <a:lnTo>
                    <a:pt x="179832" y="240792"/>
                  </a:lnTo>
                  <a:lnTo>
                    <a:pt x="204216" y="240792"/>
                  </a:lnTo>
                  <a:close/>
                </a:path>
                <a:path w="688975" h="459104">
                  <a:moveTo>
                    <a:pt x="204216" y="25908"/>
                  </a:moveTo>
                  <a:lnTo>
                    <a:pt x="204216" y="13716"/>
                  </a:lnTo>
                  <a:lnTo>
                    <a:pt x="192024" y="25908"/>
                  </a:lnTo>
                  <a:lnTo>
                    <a:pt x="204216" y="25908"/>
                  </a:lnTo>
                  <a:close/>
                </a:path>
                <a:path w="688975" h="459104">
                  <a:moveTo>
                    <a:pt x="352044" y="432816"/>
                  </a:moveTo>
                  <a:lnTo>
                    <a:pt x="344424" y="427443"/>
                  </a:lnTo>
                  <a:lnTo>
                    <a:pt x="336804" y="432816"/>
                  </a:lnTo>
                  <a:lnTo>
                    <a:pt x="352044" y="432816"/>
                  </a:lnTo>
                  <a:close/>
                </a:path>
                <a:path w="688975" h="459104">
                  <a:moveTo>
                    <a:pt x="352044" y="453329"/>
                  </a:moveTo>
                  <a:lnTo>
                    <a:pt x="352044" y="432816"/>
                  </a:lnTo>
                  <a:lnTo>
                    <a:pt x="336804" y="432816"/>
                  </a:lnTo>
                  <a:lnTo>
                    <a:pt x="336804" y="453329"/>
                  </a:lnTo>
                  <a:lnTo>
                    <a:pt x="344424" y="458724"/>
                  </a:lnTo>
                  <a:lnTo>
                    <a:pt x="352044" y="453329"/>
                  </a:lnTo>
                  <a:close/>
                </a:path>
                <a:path w="688975" h="459104">
                  <a:moveTo>
                    <a:pt x="649224" y="242936"/>
                  </a:moveTo>
                  <a:lnTo>
                    <a:pt x="649224" y="240792"/>
                  </a:lnTo>
                  <a:lnTo>
                    <a:pt x="609178" y="240792"/>
                  </a:lnTo>
                  <a:lnTo>
                    <a:pt x="344424" y="427443"/>
                  </a:lnTo>
                  <a:lnTo>
                    <a:pt x="352044" y="432816"/>
                  </a:lnTo>
                  <a:lnTo>
                    <a:pt x="352044" y="453329"/>
                  </a:lnTo>
                  <a:lnTo>
                    <a:pt x="649224" y="242936"/>
                  </a:lnTo>
                  <a:close/>
                </a:path>
                <a:path w="688975" h="459104">
                  <a:moveTo>
                    <a:pt x="496824" y="25908"/>
                  </a:moveTo>
                  <a:lnTo>
                    <a:pt x="484632" y="13716"/>
                  </a:lnTo>
                  <a:lnTo>
                    <a:pt x="484632" y="25908"/>
                  </a:lnTo>
                  <a:lnTo>
                    <a:pt x="496824" y="25908"/>
                  </a:lnTo>
                  <a:close/>
                </a:path>
                <a:path w="688975" h="459104">
                  <a:moveTo>
                    <a:pt x="509016" y="240792"/>
                  </a:moveTo>
                  <a:lnTo>
                    <a:pt x="509016" y="228600"/>
                  </a:lnTo>
                  <a:lnTo>
                    <a:pt x="496824" y="214884"/>
                  </a:lnTo>
                  <a:lnTo>
                    <a:pt x="496824" y="25908"/>
                  </a:lnTo>
                  <a:lnTo>
                    <a:pt x="484632" y="25908"/>
                  </a:lnTo>
                  <a:lnTo>
                    <a:pt x="484632" y="240792"/>
                  </a:lnTo>
                  <a:lnTo>
                    <a:pt x="509016" y="240792"/>
                  </a:lnTo>
                  <a:close/>
                </a:path>
                <a:path w="688975" h="459104">
                  <a:moveTo>
                    <a:pt x="688848" y="214884"/>
                  </a:moveTo>
                  <a:lnTo>
                    <a:pt x="496824" y="214884"/>
                  </a:lnTo>
                  <a:lnTo>
                    <a:pt x="509016" y="228600"/>
                  </a:lnTo>
                  <a:lnTo>
                    <a:pt x="509016" y="240792"/>
                  </a:lnTo>
                  <a:lnTo>
                    <a:pt x="609178" y="240792"/>
                  </a:lnTo>
                  <a:lnTo>
                    <a:pt x="641604" y="217932"/>
                  </a:lnTo>
                  <a:lnTo>
                    <a:pt x="649224" y="240792"/>
                  </a:lnTo>
                  <a:lnTo>
                    <a:pt x="649224" y="242936"/>
                  </a:lnTo>
                  <a:lnTo>
                    <a:pt x="688848" y="214884"/>
                  </a:lnTo>
                  <a:close/>
                </a:path>
                <a:path w="688975" h="459104">
                  <a:moveTo>
                    <a:pt x="649224" y="240792"/>
                  </a:moveTo>
                  <a:lnTo>
                    <a:pt x="641604" y="217932"/>
                  </a:lnTo>
                  <a:lnTo>
                    <a:pt x="609178" y="240792"/>
                  </a:lnTo>
                  <a:lnTo>
                    <a:pt x="649224" y="240792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85487" y="4494275"/>
              <a:ext cx="609600" cy="429895"/>
            </a:xfrm>
            <a:custGeom>
              <a:avLst/>
              <a:gdLst/>
              <a:ahLst/>
              <a:cxnLst/>
              <a:rect l="l" t="t" r="r" b="b"/>
              <a:pathLst>
                <a:path w="609600" h="429895">
                  <a:moveTo>
                    <a:pt x="609599" y="214883"/>
                  </a:moveTo>
                  <a:lnTo>
                    <a:pt x="457199" y="214883"/>
                  </a:lnTo>
                  <a:lnTo>
                    <a:pt x="457199" y="0"/>
                  </a:lnTo>
                  <a:lnTo>
                    <a:pt x="152399" y="0"/>
                  </a:lnTo>
                  <a:lnTo>
                    <a:pt x="152399" y="214883"/>
                  </a:lnTo>
                  <a:lnTo>
                    <a:pt x="0" y="214883"/>
                  </a:lnTo>
                  <a:lnTo>
                    <a:pt x="304799" y="429767"/>
                  </a:lnTo>
                  <a:lnTo>
                    <a:pt x="609599" y="214883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45864" y="4480560"/>
              <a:ext cx="688975" cy="459105"/>
            </a:xfrm>
            <a:custGeom>
              <a:avLst/>
              <a:gdLst/>
              <a:ahLst/>
              <a:cxnLst/>
              <a:rect l="l" t="t" r="r" b="b"/>
              <a:pathLst>
                <a:path w="688975" h="459104">
                  <a:moveTo>
                    <a:pt x="192024" y="214884"/>
                  </a:moveTo>
                  <a:lnTo>
                    <a:pt x="0" y="214884"/>
                  </a:lnTo>
                  <a:lnTo>
                    <a:pt x="39624" y="242936"/>
                  </a:lnTo>
                  <a:lnTo>
                    <a:pt x="39624" y="240792"/>
                  </a:lnTo>
                  <a:lnTo>
                    <a:pt x="47244" y="217932"/>
                  </a:lnTo>
                  <a:lnTo>
                    <a:pt x="79669" y="240792"/>
                  </a:lnTo>
                  <a:lnTo>
                    <a:pt x="179832" y="240792"/>
                  </a:lnTo>
                  <a:lnTo>
                    <a:pt x="179832" y="228600"/>
                  </a:lnTo>
                  <a:lnTo>
                    <a:pt x="192024" y="214884"/>
                  </a:lnTo>
                  <a:close/>
                </a:path>
                <a:path w="688975" h="459104">
                  <a:moveTo>
                    <a:pt x="79669" y="240792"/>
                  </a:moveTo>
                  <a:lnTo>
                    <a:pt x="47244" y="217932"/>
                  </a:lnTo>
                  <a:lnTo>
                    <a:pt x="39624" y="240792"/>
                  </a:lnTo>
                  <a:lnTo>
                    <a:pt x="79669" y="240792"/>
                  </a:lnTo>
                  <a:close/>
                </a:path>
                <a:path w="688975" h="459104">
                  <a:moveTo>
                    <a:pt x="344424" y="427443"/>
                  </a:moveTo>
                  <a:lnTo>
                    <a:pt x="79669" y="240792"/>
                  </a:lnTo>
                  <a:lnTo>
                    <a:pt x="39624" y="240792"/>
                  </a:lnTo>
                  <a:lnTo>
                    <a:pt x="39624" y="242936"/>
                  </a:lnTo>
                  <a:lnTo>
                    <a:pt x="336804" y="453329"/>
                  </a:lnTo>
                  <a:lnTo>
                    <a:pt x="336804" y="432816"/>
                  </a:lnTo>
                  <a:lnTo>
                    <a:pt x="344424" y="427443"/>
                  </a:lnTo>
                  <a:close/>
                </a:path>
                <a:path w="688975" h="459104">
                  <a:moveTo>
                    <a:pt x="509016" y="214884"/>
                  </a:moveTo>
                  <a:lnTo>
                    <a:pt x="509016" y="0"/>
                  </a:lnTo>
                  <a:lnTo>
                    <a:pt x="179832" y="0"/>
                  </a:lnTo>
                  <a:lnTo>
                    <a:pt x="179832" y="214884"/>
                  </a:lnTo>
                  <a:lnTo>
                    <a:pt x="192024" y="214884"/>
                  </a:lnTo>
                  <a:lnTo>
                    <a:pt x="192024" y="25908"/>
                  </a:lnTo>
                  <a:lnTo>
                    <a:pt x="204216" y="13716"/>
                  </a:lnTo>
                  <a:lnTo>
                    <a:pt x="204216" y="25908"/>
                  </a:lnTo>
                  <a:lnTo>
                    <a:pt x="484632" y="25908"/>
                  </a:lnTo>
                  <a:lnTo>
                    <a:pt x="484632" y="13716"/>
                  </a:lnTo>
                  <a:lnTo>
                    <a:pt x="496824" y="25908"/>
                  </a:lnTo>
                  <a:lnTo>
                    <a:pt x="496824" y="214884"/>
                  </a:lnTo>
                  <a:lnTo>
                    <a:pt x="509016" y="214884"/>
                  </a:lnTo>
                  <a:close/>
                </a:path>
                <a:path w="688975" h="459104">
                  <a:moveTo>
                    <a:pt x="204216" y="240792"/>
                  </a:moveTo>
                  <a:lnTo>
                    <a:pt x="204216" y="25908"/>
                  </a:lnTo>
                  <a:lnTo>
                    <a:pt x="192024" y="25908"/>
                  </a:lnTo>
                  <a:lnTo>
                    <a:pt x="192024" y="214884"/>
                  </a:lnTo>
                  <a:lnTo>
                    <a:pt x="179832" y="228600"/>
                  </a:lnTo>
                  <a:lnTo>
                    <a:pt x="179832" y="240792"/>
                  </a:lnTo>
                  <a:lnTo>
                    <a:pt x="204216" y="240792"/>
                  </a:lnTo>
                  <a:close/>
                </a:path>
                <a:path w="688975" h="459104">
                  <a:moveTo>
                    <a:pt x="204216" y="25908"/>
                  </a:moveTo>
                  <a:lnTo>
                    <a:pt x="204216" y="13716"/>
                  </a:lnTo>
                  <a:lnTo>
                    <a:pt x="192024" y="25908"/>
                  </a:lnTo>
                  <a:lnTo>
                    <a:pt x="204216" y="25908"/>
                  </a:lnTo>
                  <a:close/>
                </a:path>
                <a:path w="688975" h="459104">
                  <a:moveTo>
                    <a:pt x="352044" y="432816"/>
                  </a:moveTo>
                  <a:lnTo>
                    <a:pt x="344424" y="427443"/>
                  </a:lnTo>
                  <a:lnTo>
                    <a:pt x="336804" y="432816"/>
                  </a:lnTo>
                  <a:lnTo>
                    <a:pt x="352044" y="432816"/>
                  </a:lnTo>
                  <a:close/>
                </a:path>
                <a:path w="688975" h="459104">
                  <a:moveTo>
                    <a:pt x="352044" y="453329"/>
                  </a:moveTo>
                  <a:lnTo>
                    <a:pt x="352044" y="432816"/>
                  </a:lnTo>
                  <a:lnTo>
                    <a:pt x="336804" y="432816"/>
                  </a:lnTo>
                  <a:lnTo>
                    <a:pt x="336804" y="453329"/>
                  </a:lnTo>
                  <a:lnTo>
                    <a:pt x="344424" y="458724"/>
                  </a:lnTo>
                  <a:lnTo>
                    <a:pt x="352044" y="453329"/>
                  </a:lnTo>
                  <a:close/>
                </a:path>
                <a:path w="688975" h="459104">
                  <a:moveTo>
                    <a:pt x="649224" y="242936"/>
                  </a:moveTo>
                  <a:lnTo>
                    <a:pt x="649224" y="240792"/>
                  </a:lnTo>
                  <a:lnTo>
                    <a:pt x="609178" y="240792"/>
                  </a:lnTo>
                  <a:lnTo>
                    <a:pt x="344424" y="427443"/>
                  </a:lnTo>
                  <a:lnTo>
                    <a:pt x="352044" y="432816"/>
                  </a:lnTo>
                  <a:lnTo>
                    <a:pt x="352044" y="453329"/>
                  </a:lnTo>
                  <a:lnTo>
                    <a:pt x="649224" y="242936"/>
                  </a:lnTo>
                  <a:close/>
                </a:path>
                <a:path w="688975" h="459104">
                  <a:moveTo>
                    <a:pt x="496824" y="25908"/>
                  </a:moveTo>
                  <a:lnTo>
                    <a:pt x="484632" y="13716"/>
                  </a:lnTo>
                  <a:lnTo>
                    <a:pt x="484632" y="25908"/>
                  </a:lnTo>
                  <a:lnTo>
                    <a:pt x="496824" y="25908"/>
                  </a:lnTo>
                  <a:close/>
                </a:path>
                <a:path w="688975" h="459104">
                  <a:moveTo>
                    <a:pt x="509016" y="240792"/>
                  </a:moveTo>
                  <a:lnTo>
                    <a:pt x="509016" y="228600"/>
                  </a:lnTo>
                  <a:lnTo>
                    <a:pt x="496824" y="214884"/>
                  </a:lnTo>
                  <a:lnTo>
                    <a:pt x="496824" y="25908"/>
                  </a:lnTo>
                  <a:lnTo>
                    <a:pt x="484632" y="25908"/>
                  </a:lnTo>
                  <a:lnTo>
                    <a:pt x="484632" y="240792"/>
                  </a:lnTo>
                  <a:lnTo>
                    <a:pt x="509016" y="240792"/>
                  </a:lnTo>
                  <a:close/>
                </a:path>
                <a:path w="688975" h="459104">
                  <a:moveTo>
                    <a:pt x="688848" y="214884"/>
                  </a:moveTo>
                  <a:lnTo>
                    <a:pt x="496824" y="214884"/>
                  </a:lnTo>
                  <a:lnTo>
                    <a:pt x="509016" y="228600"/>
                  </a:lnTo>
                  <a:lnTo>
                    <a:pt x="509016" y="240792"/>
                  </a:lnTo>
                  <a:lnTo>
                    <a:pt x="609178" y="240792"/>
                  </a:lnTo>
                  <a:lnTo>
                    <a:pt x="641604" y="217932"/>
                  </a:lnTo>
                  <a:lnTo>
                    <a:pt x="649224" y="240792"/>
                  </a:lnTo>
                  <a:lnTo>
                    <a:pt x="649224" y="242936"/>
                  </a:lnTo>
                  <a:lnTo>
                    <a:pt x="688848" y="214884"/>
                  </a:lnTo>
                  <a:close/>
                </a:path>
                <a:path w="688975" h="459104">
                  <a:moveTo>
                    <a:pt x="649224" y="240792"/>
                  </a:moveTo>
                  <a:lnTo>
                    <a:pt x="641604" y="217932"/>
                  </a:lnTo>
                  <a:lnTo>
                    <a:pt x="609178" y="240792"/>
                  </a:lnTo>
                  <a:lnTo>
                    <a:pt x="649224" y="240792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09871" y="5897879"/>
              <a:ext cx="609600" cy="429895"/>
            </a:xfrm>
            <a:custGeom>
              <a:avLst/>
              <a:gdLst/>
              <a:ahLst/>
              <a:cxnLst/>
              <a:rect l="l" t="t" r="r" b="b"/>
              <a:pathLst>
                <a:path w="609600" h="429895">
                  <a:moveTo>
                    <a:pt x="609599" y="214883"/>
                  </a:moveTo>
                  <a:lnTo>
                    <a:pt x="457199" y="214883"/>
                  </a:lnTo>
                  <a:lnTo>
                    <a:pt x="457199" y="0"/>
                  </a:lnTo>
                  <a:lnTo>
                    <a:pt x="152399" y="0"/>
                  </a:lnTo>
                  <a:lnTo>
                    <a:pt x="152399" y="214883"/>
                  </a:lnTo>
                  <a:lnTo>
                    <a:pt x="0" y="214883"/>
                  </a:lnTo>
                  <a:lnTo>
                    <a:pt x="304799" y="429767"/>
                  </a:lnTo>
                  <a:lnTo>
                    <a:pt x="609599" y="214883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68724" y="5884164"/>
              <a:ext cx="690880" cy="459105"/>
            </a:xfrm>
            <a:custGeom>
              <a:avLst/>
              <a:gdLst/>
              <a:ahLst/>
              <a:cxnLst/>
              <a:rect l="l" t="t" r="r" b="b"/>
              <a:pathLst>
                <a:path w="690879" h="459104">
                  <a:moveTo>
                    <a:pt x="193548" y="214884"/>
                  </a:moveTo>
                  <a:lnTo>
                    <a:pt x="0" y="214884"/>
                  </a:lnTo>
                  <a:lnTo>
                    <a:pt x="41148" y="243887"/>
                  </a:lnTo>
                  <a:lnTo>
                    <a:pt x="41148" y="240792"/>
                  </a:lnTo>
                  <a:lnTo>
                    <a:pt x="48768" y="217932"/>
                  </a:lnTo>
                  <a:lnTo>
                    <a:pt x="81193" y="240792"/>
                  </a:lnTo>
                  <a:lnTo>
                    <a:pt x="179832" y="240792"/>
                  </a:lnTo>
                  <a:lnTo>
                    <a:pt x="179832" y="228600"/>
                  </a:lnTo>
                  <a:lnTo>
                    <a:pt x="193548" y="214884"/>
                  </a:lnTo>
                  <a:close/>
                </a:path>
                <a:path w="690879" h="459104">
                  <a:moveTo>
                    <a:pt x="81193" y="240792"/>
                  </a:moveTo>
                  <a:lnTo>
                    <a:pt x="48768" y="217932"/>
                  </a:lnTo>
                  <a:lnTo>
                    <a:pt x="41148" y="240792"/>
                  </a:lnTo>
                  <a:lnTo>
                    <a:pt x="81193" y="240792"/>
                  </a:lnTo>
                  <a:close/>
                </a:path>
                <a:path w="690879" h="459104">
                  <a:moveTo>
                    <a:pt x="345948" y="427443"/>
                  </a:moveTo>
                  <a:lnTo>
                    <a:pt x="81193" y="240792"/>
                  </a:lnTo>
                  <a:lnTo>
                    <a:pt x="41148" y="240792"/>
                  </a:lnTo>
                  <a:lnTo>
                    <a:pt x="41148" y="243887"/>
                  </a:lnTo>
                  <a:lnTo>
                    <a:pt x="338328" y="453353"/>
                  </a:lnTo>
                  <a:lnTo>
                    <a:pt x="338328" y="432816"/>
                  </a:lnTo>
                  <a:lnTo>
                    <a:pt x="345948" y="427443"/>
                  </a:lnTo>
                  <a:close/>
                </a:path>
                <a:path w="690879" h="459104">
                  <a:moveTo>
                    <a:pt x="510540" y="214884"/>
                  </a:moveTo>
                  <a:lnTo>
                    <a:pt x="510540" y="0"/>
                  </a:lnTo>
                  <a:lnTo>
                    <a:pt x="179832" y="0"/>
                  </a:lnTo>
                  <a:lnTo>
                    <a:pt x="179832" y="214884"/>
                  </a:lnTo>
                  <a:lnTo>
                    <a:pt x="193548" y="214884"/>
                  </a:lnTo>
                  <a:lnTo>
                    <a:pt x="193548" y="25908"/>
                  </a:lnTo>
                  <a:lnTo>
                    <a:pt x="205740" y="13716"/>
                  </a:lnTo>
                  <a:lnTo>
                    <a:pt x="205740" y="25908"/>
                  </a:lnTo>
                  <a:lnTo>
                    <a:pt x="484632" y="25908"/>
                  </a:lnTo>
                  <a:lnTo>
                    <a:pt x="484632" y="13716"/>
                  </a:lnTo>
                  <a:lnTo>
                    <a:pt x="498348" y="25908"/>
                  </a:lnTo>
                  <a:lnTo>
                    <a:pt x="498348" y="214884"/>
                  </a:lnTo>
                  <a:lnTo>
                    <a:pt x="510540" y="214884"/>
                  </a:lnTo>
                  <a:close/>
                </a:path>
                <a:path w="690879" h="459104">
                  <a:moveTo>
                    <a:pt x="205740" y="240792"/>
                  </a:moveTo>
                  <a:lnTo>
                    <a:pt x="205740" y="25908"/>
                  </a:lnTo>
                  <a:lnTo>
                    <a:pt x="193548" y="25908"/>
                  </a:lnTo>
                  <a:lnTo>
                    <a:pt x="193548" y="214884"/>
                  </a:lnTo>
                  <a:lnTo>
                    <a:pt x="179832" y="228600"/>
                  </a:lnTo>
                  <a:lnTo>
                    <a:pt x="179832" y="240792"/>
                  </a:lnTo>
                  <a:lnTo>
                    <a:pt x="205740" y="240792"/>
                  </a:lnTo>
                  <a:close/>
                </a:path>
                <a:path w="690879" h="459104">
                  <a:moveTo>
                    <a:pt x="205740" y="25908"/>
                  </a:moveTo>
                  <a:lnTo>
                    <a:pt x="205740" y="13716"/>
                  </a:lnTo>
                  <a:lnTo>
                    <a:pt x="193548" y="25908"/>
                  </a:lnTo>
                  <a:lnTo>
                    <a:pt x="205740" y="25908"/>
                  </a:lnTo>
                  <a:close/>
                </a:path>
                <a:path w="690879" h="459104">
                  <a:moveTo>
                    <a:pt x="353568" y="432816"/>
                  </a:moveTo>
                  <a:lnTo>
                    <a:pt x="345948" y="427443"/>
                  </a:lnTo>
                  <a:lnTo>
                    <a:pt x="338328" y="432816"/>
                  </a:lnTo>
                  <a:lnTo>
                    <a:pt x="353568" y="432816"/>
                  </a:lnTo>
                  <a:close/>
                </a:path>
                <a:path w="690879" h="459104">
                  <a:moveTo>
                    <a:pt x="353568" y="453329"/>
                  </a:moveTo>
                  <a:lnTo>
                    <a:pt x="353568" y="432816"/>
                  </a:lnTo>
                  <a:lnTo>
                    <a:pt x="338328" y="432816"/>
                  </a:lnTo>
                  <a:lnTo>
                    <a:pt x="338328" y="453353"/>
                  </a:lnTo>
                  <a:lnTo>
                    <a:pt x="345948" y="458724"/>
                  </a:lnTo>
                  <a:lnTo>
                    <a:pt x="353568" y="453329"/>
                  </a:lnTo>
                  <a:close/>
                </a:path>
                <a:path w="690879" h="459104">
                  <a:moveTo>
                    <a:pt x="650748" y="242936"/>
                  </a:moveTo>
                  <a:lnTo>
                    <a:pt x="650748" y="240792"/>
                  </a:lnTo>
                  <a:lnTo>
                    <a:pt x="610702" y="240792"/>
                  </a:lnTo>
                  <a:lnTo>
                    <a:pt x="345948" y="427443"/>
                  </a:lnTo>
                  <a:lnTo>
                    <a:pt x="353568" y="432816"/>
                  </a:lnTo>
                  <a:lnTo>
                    <a:pt x="353568" y="453329"/>
                  </a:lnTo>
                  <a:lnTo>
                    <a:pt x="650748" y="242936"/>
                  </a:lnTo>
                  <a:close/>
                </a:path>
                <a:path w="690879" h="459104">
                  <a:moveTo>
                    <a:pt x="498348" y="25908"/>
                  </a:moveTo>
                  <a:lnTo>
                    <a:pt x="484632" y="13716"/>
                  </a:lnTo>
                  <a:lnTo>
                    <a:pt x="484632" y="25908"/>
                  </a:lnTo>
                  <a:lnTo>
                    <a:pt x="498348" y="25908"/>
                  </a:lnTo>
                  <a:close/>
                </a:path>
                <a:path w="690879" h="459104">
                  <a:moveTo>
                    <a:pt x="510540" y="240792"/>
                  </a:moveTo>
                  <a:lnTo>
                    <a:pt x="510540" y="228600"/>
                  </a:lnTo>
                  <a:lnTo>
                    <a:pt x="498348" y="214884"/>
                  </a:lnTo>
                  <a:lnTo>
                    <a:pt x="498348" y="25908"/>
                  </a:lnTo>
                  <a:lnTo>
                    <a:pt x="484632" y="25908"/>
                  </a:lnTo>
                  <a:lnTo>
                    <a:pt x="484632" y="240792"/>
                  </a:lnTo>
                  <a:lnTo>
                    <a:pt x="510540" y="240792"/>
                  </a:lnTo>
                  <a:close/>
                </a:path>
                <a:path w="690879" h="459104">
                  <a:moveTo>
                    <a:pt x="690372" y="214884"/>
                  </a:moveTo>
                  <a:lnTo>
                    <a:pt x="498348" y="214884"/>
                  </a:lnTo>
                  <a:lnTo>
                    <a:pt x="510540" y="228600"/>
                  </a:lnTo>
                  <a:lnTo>
                    <a:pt x="510540" y="240792"/>
                  </a:lnTo>
                  <a:lnTo>
                    <a:pt x="610702" y="240792"/>
                  </a:lnTo>
                  <a:lnTo>
                    <a:pt x="643128" y="217932"/>
                  </a:lnTo>
                  <a:lnTo>
                    <a:pt x="650748" y="240792"/>
                  </a:lnTo>
                  <a:lnTo>
                    <a:pt x="650748" y="242936"/>
                  </a:lnTo>
                  <a:lnTo>
                    <a:pt x="690372" y="214884"/>
                  </a:lnTo>
                  <a:close/>
                </a:path>
                <a:path w="690879" h="459104">
                  <a:moveTo>
                    <a:pt x="650748" y="240792"/>
                  </a:moveTo>
                  <a:lnTo>
                    <a:pt x="643128" y="217932"/>
                  </a:lnTo>
                  <a:lnTo>
                    <a:pt x="610702" y="240792"/>
                  </a:lnTo>
                  <a:lnTo>
                    <a:pt x="650748" y="240792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0115" y="3893819"/>
              <a:ext cx="871855" cy="1477010"/>
            </a:xfrm>
            <a:custGeom>
              <a:avLst/>
              <a:gdLst/>
              <a:ahLst/>
              <a:cxnLst/>
              <a:rect l="l" t="t" r="r" b="b"/>
              <a:pathLst>
                <a:path w="871855" h="1477010">
                  <a:moveTo>
                    <a:pt x="871727" y="1476755"/>
                  </a:moveTo>
                  <a:lnTo>
                    <a:pt x="871727" y="1278635"/>
                  </a:lnTo>
                  <a:lnTo>
                    <a:pt x="816753" y="1276976"/>
                  </a:lnTo>
                  <a:lnTo>
                    <a:pt x="762833" y="1272072"/>
                  </a:lnTo>
                  <a:lnTo>
                    <a:pt x="710163" y="1264039"/>
                  </a:lnTo>
                  <a:lnTo>
                    <a:pt x="658939" y="1252989"/>
                  </a:lnTo>
                  <a:lnTo>
                    <a:pt x="609358" y="1239038"/>
                  </a:lnTo>
                  <a:lnTo>
                    <a:pt x="561617" y="1222298"/>
                  </a:lnTo>
                  <a:lnTo>
                    <a:pt x="515912" y="1202884"/>
                  </a:lnTo>
                  <a:lnTo>
                    <a:pt x="472439" y="1180909"/>
                  </a:lnTo>
                  <a:lnTo>
                    <a:pt x="431396" y="1156487"/>
                  </a:lnTo>
                  <a:lnTo>
                    <a:pt x="392977" y="1129733"/>
                  </a:lnTo>
                  <a:lnTo>
                    <a:pt x="357380" y="1100759"/>
                  </a:lnTo>
                  <a:lnTo>
                    <a:pt x="324802" y="1069681"/>
                  </a:lnTo>
                  <a:lnTo>
                    <a:pt x="295438" y="1036611"/>
                  </a:lnTo>
                  <a:lnTo>
                    <a:pt x="269486" y="1001663"/>
                  </a:lnTo>
                  <a:lnTo>
                    <a:pt x="247141" y="964952"/>
                  </a:lnTo>
                  <a:lnTo>
                    <a:pt x="228599" y="926591"/>
                  </a:lnTo>
                  <a:lnTo>
                    <a:pt x="214430" y="887162"/>
                  </a:lnTo>
                  <a:lnTo>
                    <a:pt x="204766" y="847621"/>
                  </a:lnTo>
                  <a:lnTo>
                    <a:pt x="199492" y="808130"/>
                  </a:lnTo>
                  <a:lnTo>
                    <a:pt x="198497" y="768851"/>
                  </a:lnTo>
                  <a:lnTo>
                    <a:pt x="201668" y="729948"/>
                  </a:lnTo>
                  <a:lnTo>
                    <a:pt x="208890" y="691582"/>
                  </a:lnTo>
                  <a:lnTo>
                    <a:pt x="220050" y="653915"/>
                  </a:lnTo>
                  <a:lnTo>
                    <a:pt x="235037" y="617110"/>
                  </a:lnTo>
                  <a:lnTo>
                    <a:pt x="253736" y="581329"/>
                  </a:lnTo>
                  <a:lnTo>
                    <a:pt x="276034" y="546734"/>
                  </a:lnTo>
                  <a:lnTo>
                    <a:pt x="301818" y="513489"/>
                  </a:lnTo>
                  <a:lnTo>
                    <a:pt x="330976" y="481754"/>
                  </a:lnTo>
                  <a:lnTo>
                    <a:pt x="363393" y="451693"/>
                  </a:lnTo>
                  <a:lnTo>
                    <a:pt x="398957" y="423467"/>
                  </a:lnTo>
                  <a:lnTo>
                    <a:pt x="437554" y="397240"/>
                  </a:lnTo>
                  <a:lnTo>
                    <a:pt x="479072" y="373172"/>
                  </a:lnTo>
                  <a:lnTo>
                    <a:pt x="523397" y="351427"/>
                  </a:lnTo>
                  <a:lnTo>
                    <a:pt x="570416" y="332167"/>
                  </a:lnTo>
                  <a:lnTo>
                    <a:pt x="620016" y="315555"/>
                  </a:lnTo>
                  <a:lnTo>
                    <a:pt x="672083" y="301751"/>
                  </a:lnTo>
                  <a:lnTo>
                    <a:pt x="672083" y="399287"/>
                  </a:lnTo>
                  <a:lnTo>
                    <a:pt x="871727" y="179831"/>
                  </a:lnTo>
                  <a:lnTo>
                    <a:pt x="672083" y="0"/>
                  </a:lnTo>
                  <a:lnTo>
                    <a:pt x="672083" y="99059"/>
                  </a:lnTo>
                  <a:lnTo>
                    <a:pt x="619001" y="110503"/>
                  </a:lnTo>
                  <a:lnTo>
                    <a:pt x="567463" y="124405"/>
                  </a:lnTo>
                  <a:lnTo>
                    <a:pt x="517561" y="140676"/>
                  </a:lnTo>
                  <a:lnTo>
                    <a:pt x="469383" y="159225"/>
                  </a:lnTo>
                  <a:lnTo>
                    <a:pt x="423022" y="179960"/>
                  </a:lnTo>
                  <a:lnTo>
                    <a:pt x="378565" y="202790"/>
                  </a:lnTo>
                  <a:lnTo>
                    <a:pt x="336105" y="227625"/>
                  </a:lnTo>
                  <a:lnTo>
                    <a:pt x="295730" y="254372"/>
                  </a:lnTo>
                  <a:lnTo>
                    <a:pt x="257531" y="282943"/>
                  </a:lnTo>
                  <a:lnTo>
                    <a:pt x="221599" y="313244"/>
                  </a:lnTo>
                  <a:lnTo>
                    <a:pt x="188023" y="345185"/>
                  </a:lnTo>
                  <a:lnTo>
                    <a:pt x="156894" y="378676"/>
                  </a:lnTo>
                  <a:lnTo>
                    <a:pt x="128301" y="413625"/>
                  </a:lnTo>
                  <a:lnTo>
                    <a:pt x="102335" y="449941"/>
                  </a:lnTo>
                  <a:lnTo>
                    <a:pt x="79087" y="487534"/>
                  </a:lnTo>
                  <a:lnTo>
                    <a:pt x="58645" y="526311"/>
                  </a:lnTo>
                  <a:lnTo>
                    <a:pt x="41102" y="566182"/>
                  </a:lnTo>
                  <a:lnTo>
                    <a:pt x="26545" y="607056"/>
                  </a:lnTo>
                  <a:lnTo>
                    <a:pt x="15067" y="648843"/>
                  </a:lnTo>
                  <a:lnTo>
                    <a:pt x="6756" y="691450"/>
                  </a:lnTo>
                  <a:lnTo>
                    <a:pt x="1704" y="734787"/>
                  </a:lnTo>
                  <a:lnTo>
                    <a:pt x="0" y="778763"/>
                  </a:lnTo>
                  <a:lnTo>
                    <a:pt x="1590" y="821292"/>
                  </a:lnTo>
                  <a:lnTo>
                    <a:pt x="6300" y="863145"/>
                  </a:lnTo>
                  <a:lnTo>
                    <a:pt x="14040" y="904250"/>
                  </a:lnTo>
                  <a:lnTo>
                    <a:pt x="24717" y="944534"/>
                  </a:lnTo>
                  <a:lnTo>
                    <a:pt x="38241" y="983925"/>
                  </a:lnTo>
                  <a:lnTo>
                    <a:pt x="54521" y="1022348"/>
                  </a:lnTo>
                  <a:lnTo>
                    <a:pt x="73465" y="1059732"/>
                  </a:lnTo>
                  <a:lnTo>
                    <a:pt x="94983" y="1096004"/>
                  </a:lnTo>
                  <a:lnTo>
                    <a:pt x="118984" y="1131090"/>
                  </a:lnTo>
                  <a:lnTo>
                    <a:pt x="145377" y="1164917"/>
                  </a:lnTo>
                  <a:lnTo>
                    <a:pt x="174070" y="1197413"/>
                  </a:lnTo>
                  <a:lnTo>
                    <a:pt x="204972" y="1228504"/>
                  </a:lnTo>
                  <a:lnTo>
                    <a:pt x="237993" y="1258119"/>
                  </a:lnTo>
                  <a:lnTo>
                    <a:pt x="273041" y="1286183"/>
                  </a:lnTo>
                  <a:lnTo>
                    <a:pt x="310026" y="1312623"/>
                  </a:lnTo>
                  <a:lnTo>
                    <a:pt x="348856" y="1337368"/>
                  </a:lnTo>
                  <a:lnTo>
                    <a:pt x="389440" y="1360344"/>
                  </a:lnTo>
                  <a:lnTo>
                    <a:pt x="431687" y="1381477"/>
                  </a:lnTo>
                  <a:lnTo>
                    <a:pt x="475506" y="1400696"/>
                  </a:lnTo>
                  <a:lnTo>
                    <a:pt x="520806" y="1417927"/>
                  </a:lnTo>
                  <a:lnTo>
                    <a:pt x="567496" y="1433097"/>
                  </a:lnTo>
                  <a:lnTo>
                    <a:pt x="615485" y="1446133"/>
                  </a:lnTo>
                  <a:lnTo>
                    <a:pt x="664682" y="1456963"/>
                  </a:lnTo>
                  <a:lnTo>
                    <a:pt x="714996" y="1465513"/>
                  </a:lnTo>
                  <a:lnTo>
                    <a:pt x="766335" y="1471710"/>
                  </a:lnTo>
                  <a:lnTo>
                    <a:pt x="818610" y="1475482"/>
                  </a:lnTo>
                  <a:lnTo>
                    <a:pt x="871727" y="1476755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76400" y="3881628"/>
              <a:ext cx="896619" cy="1503045"/>
            </a:xfrm>
            <a:custGeom>
              <a:avLst/>
              <a:gdLst/>
              <a:ahLst/>
              <a:cxnLst/>
              <a:rect l="l" t="t" r="r" b="b"/>
              <a:pathLst>
                <a:path w="896619" h="1503045">
                  <a:moveTo>
                    <a:pt x="681990" y="99060"/>
                  </a:moveTo>
                  <a:lnTo>
                    <a:pt x="608330" y="114300"/>
                  </a:lnTo>
                  <a:lnTo>
                    <a:pt x="538480" y="135636"/>
                  </a:lnTo>
                  <a:lnTo>
                    <a:pt x="471170" y="161544"/>
                  </a:lnTo>
                  <a:lnTo>
                    <a:pt x="407670" y="192024"/>
                  </a:lnTo>
                  <a:lnTo>
                    <a:pt x="346710" y="225552"/>
                  </a:lnTo>
                  <a:lnTo>
                    <a:pt x="290830" y="263652"/>
                  </a:lnTo>
                  <a:lnTo>
                    <a:pt x="238760" y="304800"/>
                  </a:lnTo>
                  <a:lnTo>
                    <a:pt x="191770" y="348996"/>
                  </a:lnTo>
                  <a:lnTo>
                    <a:pt x="148590" y="396240"/>
                  </a:lnTo>
                  <a:lnTo>
                    <a:pt x="110490" y="446532"/>
                  </a:lnTo>
                  <a:lnTo>
                    <a:pt x="77470" y="498348"/>
                  </a:lnTo>
                  <a:lnTo>
                    <a:pt x="49530" y="553212"/>
                  </a:lnTo>
                  <a:lnTo>
                    <a:pt x="27940" y="611124"/>
                  </a:lnTo>
                  <a:lnTo>
                    <a:pt x="12700" y="669036"/>
                  </a:lnTo>
                  <a:lnTo>
                    <a:pt x="2540" y="729996"/>
                  </a:lnTo>
                  <a:lnTo>
                    <a:pt x="0" y="790956"/>
                  </a:lnTo>
                  <a:lnTo>
                    <a:pt x="0" y="809244"/>
                  </a:lnTo>
                  <a:lnTo>
                    <a:pt x="3810" y="864108"/>
                  </a:lnTo>
                  <a:lnTo>
                    <a:pt x="10160" y="900684"/>
                  </a:lnTo>
                  <a:lnTo>
                    <a:pt x="17780" y="935736"/>
                  </a:lnTo>
                  <a:lnTo>
                    <a:pt x="25400" y="960882"/>
                  </a:lnTo>
                  <a:lnTo>
                    <a:pt x="25400" y="760476"/>
                  </a:lnTo>
                  <a:lnTo>
                    <a:pt x="27940" y="731520"/>
                  </a:lnTo>
                  <a:lnTo>
                    <a:pt x="36830" y="673608"/>
                  </a:lnTo>
                  <a:lnTo>
                    <a:pt x="44450" y="646176"/>
                  </a:lnTo>
                  <a:lnTo>
                    <a:pt x="52070" y="617220"/>
                  </a:lnTo>
                  <a:lnTo>
                    <a:pt x="63500" y="589788"/>
                  </a:lnTo>
                  <a:lnTo>
                    <a:pt x="73660" y="563880"/>
                  </a:lnTo>
                  <a:lnTo>
                    <a:pt x="86360" y="536448"/>
                  </a:lnTo>
                  <a:lnTo>
                    <a:pt x="115570" y="484632"/>
                  </a:lnTo>
                  <a:lnTo>
                    <a:pt x="168910" y="411480"/>
                  </a:lnTo>
                  <a:lnTo>
                    <a:pt x="209550" y="365760"/>
                  </a:lnTo>
                  <a:lnTo>
                    <a:pt x="255270" y="323088"/>
                  </a:lnTo>
                  <a:lnTo>
                    <a:pt x="307340" y="283464"/>
                  </a:lnTo>
                  <a:lnTo>
                    <a:pt x="360680" y="246888"/>
                  </a:lnTo>
                  <a:lnTo>
                    <a:pt x="420370" y="213360"/>
                  </a:lnTo>
                  <a:lnTo>
                    <a:pt x="450850" y="199644"/>
                  </a:lnTo>
                  <a:lnTo>
                    <a:pt x="481330" y="184404"/>
                  </a:lnTo>
                  <a:lnTo>
                    <a:pt x="514350" y="172212"/>
                  </a:lnTo>
                  <a:lnTo>
                    <a:pt x="546100" y="160020"/>
                  </a:lnTo>
                  <a:lnTo>
                    <a:pt x="581660" y="149352"/>
                  </a:lnTo>
                  <a:lnTo>
                    <a:pt x="614680" y="138684"/>
                  </a:lnTo>
                  <a:lnTo>
                    <a:pt x="651510" y="131064"/>
                  </a:lnTo>
                  <a:lnTo>
                    <a:pt x="671830" y="126709"/>
                  </a:lnTo>
                  <a:lnTo>
                    <a:pt x="671830" y="111252"/>
                  </a:lnTo>
                  <a:lnTo>
                    <a:pt x="681990" y="99060"/>
                  </a:lnTo>
                  <a:close/>
                </a:path>
                <a:path w="896619" h="1503045">
                  <a:moveTo>
                    <a:pt x="885190" y="1476756"/>
                  </a:moveTo>
                  <a:lnTo>
                    <a:pt x="839470" y="1476756"/>
                  </a:lnTo>
                  <a:lnTo>
                    <a:pt x="796290" y="1473708"/>
                  </a:lnTo>
                  <a:lnTo>
                    <a:pt x="751840" y="1469136"/>
                  </a:lnTo>
                  <a:lnTo>
                    <a:pt x="709930" y="1463040"/>
                  </a:lnTo>
                  <a:lnTo>
                    <a:pt x="668020" y="1455420"/>
                  </a:lnTo>
                  <a:lnTo>
                    <a:pt x="627380" y="1446276"/>
                  </a:lnTo>
                  <a:lnTo>
                    <a:pt x="588010" y="1435608"/>
                  </a:lnTo>
                  <a:lnTo>
                    <a:pt x="547370" y="1423416"/>
                  </a:lnTo>
                  <a:lnTo>
                    <a:pt x="509270" y="1408176"/>
                  </a:lnTo>
                  <a:lnTo>
                    <a:pt x="436880" y="1377696"/>
                  </a:lnTo>
                  <a:lnTo>
                    <a:pt x="402590" y="1359408"/>
                  </a:lnTo>
                  <a:lnTo>
                    <a:pt x="368300" y="1339596"/>
                  </a:lnTo>
                  <a:lnTo>
                    <a:pt x="306070" y="1298448"/>
                  </a:lnTo>
                  <a:lnTo>
                    <a:pt x="275590" y="1275588"/>
                  </a:lnTo>
                  <a:lnTo>
                    <a:pt x="219710" y="1226820"/>
                  </a:lnTo>
                  <a:lnTo>
                    <a:pt x="170180" y="1173480"/>
                  </a:lnTo>
                  <a:lnTo>
                    <a:pt x="127000" y="1117092"/>
                  </a:lnTo>
                  <a:lnTo>
                    <a:pt x="92710" y="1056132"/>
                  </a:lnTo>
                  <a:lnTo>
                    <a:pt x="63500" y="993648"/>
                  </a:lnTo>
                  <a:lnTo>
                    <a:pt x="41910" y="928116"/>
                  </a:lnTo>
                  <a:lnTo>
                    <a:pt x="29210" y="861060"/>
                  </a:lnTo>
                  <a:lnTo>
                    <a:pt x="25400" y="809244"/>
                  </a:lnTo>
                  <a:lnTo>
                    <a:pt x="25400" y="960882"/>
                  </a:lnTo>
                  <a:lnTo>
                    <a:pt x="40640" y="1004316"/>
                  </a:lnTo>
                  <a:lnTo>
                    <a:pt x="69850" y="1069848"/>
                  </a:lnTo>
                  <a:lnTo>
                    <a:pt x="128270" y="1161288"/>
                  </a:lnTo>
                  <a:lnTo>
                    <a:pt x="176530" y="1217676"/>
                  </a:lnTo>
                  <a:lnTo>
                    <a:pt x="203200" y="1245108"/>
                  </a:lnTo>
                  <a:lnTo>
                    <a:pt x="231140" y="1271016"/>
                  </a:lnTo>
                  <a:lnTo>
                    <a:pt x="290830" y="1318260"/>
                  </a:lnTo>
                  <a:lnTo>
                    <a:pt x="322580" y="1341120"/>
                  </a:lnTo>
                  <a:lnTo>
                    <a:pt x="355600" y="1362456"/>
                  </a:lnTo>
                  <a:lnTo>
                    <a:pt x="391160" y="1382268"/>
                  </a:lnTo>
                  <a:lnTo>
                    <a:pt x="427990" y="1400556"/>
                  </a:lnTo>
                  <a:lnTo>
                    <a:pt x="463550" y="1417320"/>
                  </a:lnTo>
                  <a:lnTo>
                    <a:pt x="501650" y="1432560"/>
                  </a:lnTo>
                  <a:lnTo>
                    <a:pt x="539750" y="1446276"/>
                  </a:lnTo>
                  <a:lnTo>
                    <a:pt x="581660" y="1459992"/>
                  </a:lnTo>
                  <a:lnTo>
                    <a:pt x="622300" y="1470660"/>
                  </a:lnTo>
                  <a:lnTo>
                    <a:pt x="664210" y="1479804"/>
                  </a:lnTo>
                  <a:lnTo>
                    <a:pt x="706120" y="1487424"/>
                  </a:lnTo>
                  <a:lnTo>
                    <a:pt x="750570" y="1493520"/>
                  </a:lnTo>
                  <a:lnTo>
                    <a:pt x="795020" y="1498092"/>
                  </a:lnTo>
                  <a:lnTo>
                    <a:pt x="839470" y="1501140"/>
                  </a:lnTo>
                  <a:lnTo>
                    <a:pt x="871220" y="1502260"/>
                  </a:lnTo>
                  <a:lnTo>
                    <a:pt x="871220" y="1488948"/>
                  </a:lnTo>
                  <a:lnTo>
                    <a:pt x="885190" y="1476756"/>
                  </a:lnTo>
                  <a:close/>
                </a:path>
                <a:path w="896619" h="1503045">
                  <a:moveTo>
                    <a:pt x="697230" y="378524"/>
                  </a:moveTo>
                  <a:lnTo>
                    <a:pt x="697230" y="310896"/>
                  </a:lnTo>
                  <a:lnTo>
                    <a:pt x="695960" y="306324"/>
                  </a:lnTo>
                  <a:lnTo>
                    <a:pt x="692150" y="304800"/>
                  </a:lnTo>
                  <a:lnTo>
                    <a:pt x="689610" y="301752"/>
                  </a:lnTo>
                  <a:lnTo>
                    <a:pt x="681990" y="301752"/>
                  </a:lnTo>
                  <a:lnTo>
                    <a:pt x="615950" y="320040"/>
                  </a:lnTo>
                  <a:lnTo>
                    <a:pt x="553720" y="341376"/>
                  </a:lnTo>
                  <a:lnTo>
                    <a:pt x="469900" y="382524"/>
                  </a:lnTo>
                  <a:lnTo>
                    <a:pt x="444500" y="399288"/>
                  </a:lnTo>
                  <a:lnTo>
                    <a:pt x="417830" y="414528"/>
                  </a:lnTo>
                  <a:lnTo>
                    <a:pt x="372110" y="451104"/>
                  </a:lnTo>
                  <a:lnTo>
                    <a:pt x="331470" y="489204"/>
                  </a:lnTo>
                  <a:lnTo>
                    <a:pt x="294640" y="530352"/>
                  </a:lnTo>
                  <a:lnTo>
                    <a:pt x="264160" y="573024"/>
                  </a:lnTo>
                  <a:lnTo>
                    <a:pt x="238760" y="618744"/>
                  </a:lnTo>
                  <a:lnTo>
                    <a:pt x="229870" y="641604"/>
                  </a:lnTo>
                  <a:lnTo>
                    <a:pt x="219710" y="665988"/>
                  </a:lnTo>
                  <a:lnTo>
                    <a:pt x="212090" y="690372"/>
                  </a:lnTo>
                  <a:lnTo>
                    <a:pt x="207010" y="714756"/>
                  </a:lnTo>
                  <a:lnTo>
                    <a:pt x="201930" y="740664"/>
                  </a:lnTo>
                  <a:lnTo>
                    <a:pt x="199390" y="790956"/>
                  </a:lnTo>
                  <a:lnTo>
                    <a:pt x="201930" y="841248"/>
                  </a:lnTo>
                  <a:lnTo>
                    <a:pt x="212090" y="893064"/>
                  </a:lnTo>
                  <a:lnTo>
                    <a:pt x="219710" y="918972"/>
                  </a:lnTo>
                  <a:lnTo>
                    <a:pt x="224790" y="929809"/>
                  </a:lnTo>
                  <a:lnTo>
                    <a:pt x="224790" y="768096"/>
                  </a:lnTo>
                  <a:lnTo>
                    <a:pt x="227330" y="743712"/>
                  </a:lnTo>
                  <a:lnTo>
                    <a:pt x="231140" y="720852"/>
                  </a:lnTo>
                  <a:lnTo>
                    <a:pt x="242570" y="675132"/>
                  </a:lnTo>
                  <a:lnTo>
                    <a:pt x="252730" y="652272"/>
                  </a:lnTo>
                  <a:lnTo>
                    <a:pt x="261620" y="630936"/>
                  </a:lnTo>
                  <a:lnTo>
                    <a:pt x="285750" y="586740"/>
                  </a:lnTo>
                  <a:lnTo>
                    <a:pt x="314960" y="545592"/>
                  </a:lnTo>
                  <a:lnTo>
                    <a:pt x="347980" y="507492"/>
                  </a:lnTo>
                  <a:lnTo>
                    <a:pt x="387350" y="470916"/>
                  </a:lnTo>
                  <a:lnTo>
                    <a:pt x="433070" y="435864"/>
                  </a:lnTo>
                  <a:lnTo>
                    <a:pt x="482600" y="405384"/>
                  </a:lnTo>
                  <a:lnTo>
                    <a:pt x="535940" y="377952"/>
                  </a:lnTo>
                  <a:lnTo>
                    <a:pt x="623570" y="344424"/>
                  </a:lnTo>
                  <a:lnTo>
                    <a:pt x="671830" y="330538"/>
                  </a:lnTo>
                  <a:lnTo>
                    <a:pt x="671830" y="313944"/>
                  </a:lnTo>
                  <a:lnTo>
                    <a:pt x="688340" y="326136"/>
                  </a:lnTo>
                  <a:lnTo>
                    <a:pt x="688340" y="388377"/>
                  </a:lnTo>
                  <a:lnTo>
                    <a:pt x="697230" y="378524"/>
                  </a:lnTo>
                  <a:close/>
                </a:path>
                <a:path w="896619" h="1503045">
                  <a:moveTo>
                    <a:pt x="896620" y="1493520"/>
                  </a:moveTo>
                  <a:lnTo>
                    <a:pt x="896620" y="1283208"/>
                  </a:lnTo>
                  <a:lnTo>
                    <a:pt x="890270" y="1277112"/>
                  </a:lnTo>
                  <a:lnTo>
                    <a:pt x="855980" y="1277042"/>
                  </a:lnTo>
                  <a:lnTo>
                    <a:pt x="828040" y="1275511"/>
                  </a:lnTo>
                  <a:lnTo>
                    <a:pt x="803910" y="1274064"/>
                  </a:lnTo>
                  <a:lnTo>
                    <a:pt x="778510" y="1271016"/>
                  </a:lnTo>
                  <a:lnTo>
                    <a:pt x="750570" y="1267968"/>
                  </a:lnTo>
                  <a:lnTo>
                    <a:pt x="726440" y="1263396"/>
                  </a:lnTo>
                  <a:lnTo>
                    <a:pt x="699770" y="1257300"/>
                  </a:lnTo>
                  <a:lnTo>
                    <a:pt x="674370" y="1252728"/>
                  </a:lnTo>
                  <a:lnTo>
                    <a:pt x="650240" y="1245108"/>
                  </a:lnTo>
                  <a:lnTo>
                    <a:pt x="626110" y="1239012"/>
                  </a:lnTo>
                  <a:lnTo>
                    <a:pt x="603250" y="1231392"/>
                  </a:lnTo>
                  <a:lnTo>
                    <a:pt x="534670" y="1203960"/>
                  </a:lnTo>
                  <a:lnTo>
                    <a:pt x="513080" y="1193292"/>
                  </a:lnTo>
                  <a:lnTo>
                    <a:pt x="491490" y="1181100"/>
                  </a:lnTo>
                  <a:lnTo>
                    <a:pt x="471170" y="1170432"/>
                  </a:lnTo>
                  <a:lnTo>
                    <a:pt x="431800" y="1144524"/>
                  </a:lnTo>
                  <a:lnTo>
                    <a:pt x="394970" y="1118616"/>
                  </a:lnTo>
                  <a:lnTo>
                    <a:pt x="363220" y="1088136"/>
                  </a:lnTo>
                  <a:lnTo>
                    <a:pt x="346710" y="1072896"/>
                  </a:lnTo>
                  <a:lnTo>
                    <a:pt x="332740" y="1057656"/>
                  </a:lnTo>
                  <a:lnTo>
                    <a:pt x="306070" y="1024128"/>
                  </a:lnTo>
                  <a:lnTo>
                    <a:pt x="293370" y="1007364"/>
                  </a:lnTo>
                  <a:lnTo>
                    <a:pt x="283210" y="989076"/>
                  </a:lnTo>
                  <a:lnTo>
                    <a:pt x="271780" y="972312"/>
                  </a:lnTo>
                  <a:lnTo>
                    <a:pt x="254000" y="934212"/>
                  </a:lnTo>
                  <a:lnTo>
                    <a:pt x="237490" y="886968"/>
                  </a:lnTo>
                  <a:lnTo>
                    <a:pt x="227330" y="838200"/>
                  </a:lnTo>
                  <a:lnTo>
                    <a:pt x="224790" y="815340"/>
                  </a:lnTo>
                  <a:lnTo>
                    <a:pt x="224790" y="929809"/>
                  </a:lnTo>
                  <a:lnTo>
                    <a:pt x="231140" y="943356"/>
                  </a:lnTo>
                  <a:lnTo>
                    <a:pt x="248920" y="982980"/>
                  </a:lnTo>
                  <a:lnTo>
                    <a:pt x="260350" y="1002792"/>
                  </a:lnTo>
                  <a:lnTo>
                    <a:pt x="298450" y="1056132"/>
                  </a:lnTo>
                  <a:lnTo>
                    <a:pt x="328930" y="1091184"/>
                  </a:lnTo>
                  <a:lnTo>
                    <a:pt x="361950" y="1121664"/>
                  </a:lnTo>
                  <a:lnTo>
                    <a:pt x="398780" y="1152144"/>
                  </a:lnTo>
                  <a:lnTo>
                    <a:pt x="438150" y="1179576"/>
                  </a:lnTo>
                  <a:lnTo>
                    <a:pt x="478790" y="1203960"/>
                  </a:lnTo>
                  <a:lnTo>
                    <a:pt x="500380" y="1214628"/>
                  </a:lnTo>
                  <a:lnTo>
                    <a:pt x="523240" y="1226820"/>
                  </a:lnTo>
                  <a:lnTo>
                    <a:pt x="546100" y="1235964"/>
                  </a:lnTo>
                  <a:lnTo>
                    <a:pt x="570230" y="1245108"/>
                  </a:lnTo>
                  <a:lnTo>
                    <a:pt x="593090" y="1254252"/>
                  </a:lnTo>
                  <a:lnTo>
                    <a:pt x="618490" y="1263396"/>
                  </a:lnTo>
                  <a:lnTo>
                    <a:pt x="643890" y="1269492"/>
                  </a:lnTo>
                  <a:lnTo>
                    <a:pt x="668020" y="1277112"/>
                  </a:lnTo>
                  <a:lnTo>
                    <a:pt x="720090" y="1287780"/>
                  </a:lnTo>
                  <a:lnTo>
                    <a:pt x="773430" y="1295400"/>
                  </a:lnTo>
                  <a:lnTo>
                    <a:pt x="828040" y="1301496"/>
                  </a:lnTo>
                  <a:lnTo>
                    <a:pt x="855980" y="1303020"/>
                  </a:lnTo>
                  <a:lnTo>
                    <a:pt x="871220" y="1303020"/>
                  </a:lnTo>
                  <a:lnTo>
                    <a:pt x="871220" y="1289304"/>
                  </a:lnTo>
                  <a:lnTo>
                    <a:pt x="882650" y="1303020"/>
                  </a:lnTo>
                  <a:lnTo>
                    <a:pt x="882650" y="1476756"/>
                  </a:lnTo>
                  <a:lnTo>
                    <a:pt x="885190" y="1476756"/>
                  </a:lnTo>
                  <a:lnTo>
                    <a:pt x="885190" y="1502664"/>
                  </a:lnTo>
                  <a:lnTo>
                    <a:pt x="887730" y="1502664"/>
                  </a:lnTo>
                  <a:lnTo>
                    <a:pt x="890270" y="1501140"/>
                  </a:lnTo>
                  <a:lnTo>
                    <a:pt x="892810" y="1498092"/>
                  </a:lnTo>
                  <a:lnTo>
                    <a:pt x="895350" y="1496568"/>
                  </a:lnTo>
                  <a:lnTo>
                    <a:pt x="896620" y="1493520"/>
                  </a:lnTo>
                  <a:close/>
                </a:path>
                <a:path w="896619" h="1503045">
                  <a:moveTo>
                    <a:pt x="896620" y="195072"/>
                  </a:moveTo>
                  <a:lnTo>
                    <a:pt x="896620" y="187452"/>
                  </a:lnTo>
                  <a:lnTo>
                    <a:pt x="895350" y="184404"/>
                  </a:lnTo>
                  <a:lnTo>
                    <a:pt x="892810" y="182880"/>
                  </a:lnTo>
                  <a:lnTo>
                    <a:pt x="692150" y="3048"/>
                  </a:lnTo>
                  <a:lnTo>
                    <a:pt x="689610" y="0"/>
                  </a:lnTo>
                  <a:lnTo>
                    <a:pt x="683260" y="0"/>
                  </a:lnTo>
                  <a:lnTo>
                    <a:pt x="674370" y="3048"/>
                  </a:lnTo>
                  <a:lnTo>
                    <a:pt x="671830" y="7620"/>
                  </a:lnTo>
                  <a:lnTo>
                    <a:pt x="671830" y="101162"/>
                  </a:lnTo>
                  <a:lnTo>
                    <a:pt x="675640" y="100373"/>
                  </a:lnTo>
                  <a:lnTo>
                    <a:pt x="675640" y="22860"/>
                  </a:lnTo>
                  <a:lnTo>
                    <a:pt x="697230" y="12192"/>
                  </a:lnTo>
                  <a:lnTo>
                    <a:pt x="697230" y="42167"/>
                  </a:lnTo>
                  <a:lnTo>
                    <a:pt x="865194" y="192372"/>
                  </a:lnTo>
                  <a:lnTo>
                    <a:pt x="873760" y="182880"/>
                  </a:lnTo>
                  <a:lnTo>
                    <a:pt x="875030" y="201168"/>
                  </a:lnTo>
                  <a:lnTo>
                    <a:pt x="875030" y="222135"/>
                  </a:lnTo>
                  <a:lnTo>
                    <a:pt x="894080" y="201168"/>
                  </a:lnTo>
                  <a:lnTo>
                    <a:pt x="896620" y="195072"/>
                  </a:lnTo>
                  <a:close/>
                </a:path>
                <a:path w="896619" h="1503045">
                  <a:moveTo>
                    <a:pt x="681990" y="124532"/>
                  </a:moveTo>
                  <a:lnTo>
                    <a:pt x="681990" y="99060"/>
                  </a:lnTo>
                  <a:lnTo>
                    <a:pt x="671830" y="111252"/>
                  </a:lnTo>
                  <a:lnTo>
                    <a:pt x="671830" y="126709"/>
                  </a:lnTo>
                  <a:lnTo>
                    <a:pt x="681990" y="124532"/>
                  </a:lnTo>
                  <a:close/>
                </a:path>
                <a:path w="896619" h="1503045">
                  <a:moveTo>
                    <a:pt x="688340" y="326136"/>
                  </a:moveTo>
                  <a:lnTo>
                    <a:pt x="671830" y="313944"/>
                  </a:lnTo>
                  <a:lnTo>
                    <a:pt x="671830" y="330538"/>
                  </a:lnTo>
                  <a:lnTo>
                    <a:pt x="688340" y="326136"/>
                  </a:lnTo>
                  <a:close/>
                </a:path>
                <a:path w="896619" h="1503045">
                  <a:moveTo>
                    <a:pt x="688340" y="388377"/>
                  </a:moveTo>
                  <a:lnTo>
                    <a:pt x="688340" y="326136"/>
                  </a:lnTo>
                  <a:lnTo>
                    <a:pt x="671830" y="330538"/>
                  </a:lnTo>
                  <a:lnTo>
                    <a:pt x="671830" y="417576"/>
                  </a:lnTo>
                  <a:lnTo>
                    <a:pt x="674370" y="422148"/>
                  </a:lnTo>
                  <a:lnTo>
                    <a:pt x="674370" y="403860"/>
                  </a:lnTo>
                  <a:lnTo>
                    <a:pt x="688340" y="388377"/>
                  </a:lnTo>
                  <a:close/>
                </a:path>
                <a:path w="896619" h="1503045">
                  <a:moveTo>
                    <a:pt x="875030" y="222135"/>
                  </a:moveTo>
                  <a:lnTo>
                    <a:pt x="875030" y="201168"/>
                  </a:lnTo>
                  <a:lnTo>
                    <a:pt x="865194" y="192372"/>
                  </a:lnTo>
                  <a:lnTo>
                    <a:pt x="674370" y="403860"/>
                  </a:lnTo>
                  <a:lnTo>
                    <a:pt x="697230" y="411480"/>
                  </a:lnTo>
                  <a:lnTo>
                    <a:pt x="697230" y="417828"/>
                  </a:lnTo>
                  <a:lnTo>
                    <a:pt x="875030" y="222135"/>
                  </a:lnTo>
                  <a:close/>
                </a:path>
                <a:path w="896619" h="1503045">
                  <a:moveTo>
                    <a:pt x="697230" y="417828"/>
                  </a:moveTo>
                  <a:lnTo>
                    <a:pt x="697230" y="411480"/>
                  </a:lnTo>
                  <a:lnTo>
                    <a:pt x="674370" y="403860"/>
                  </a:lnTo>
                  <a:lnTo>
                    <a:pt x="674370" y="422148"/>
                  </a:lnTo>
                  <a:lnTo>
                    <a:pt x="680720" y="423672"/>
                  </a:lnTo>
                  <a:lnTo>
                    <a:pt x="684530" y="425196"/>
                  </a:lnTo>
                  <a:lnTo>
                    <a:pt x="689610" y="425196"/>
                  </a:lnTo>
                  <a:lnTo>
                    <a:pt x="694690" y="420624"/>
                  </a:lnTo>
                  <a:lnTo>
                    <a:pt x="697230" y="417828"/>
                  </a:lnTo>
                  <a:close/>
                </a:path>
                <a:path w="896619" h="1503045">
                  <a:moveTo>
                    <a:pt x="697230" y="42167"/>
                  </a:moveTo>
                  <a:lnTo>
                    <a:pt x="697230" y="12192"/>
                  </a:lnTo>
                  <a:lnTo>
                    <a:pt x="675640" y="22860"/>
                  </a:lnTo>
                  <a:lnTo>
                    <a:pt x="697230" y="42167"/>
                  </a:lnTo>
                  <a:close/>
                </a:path>
                <a:path w="896619" h="1503045">
                  <a:moveTo>
                    <a:pt x="697230" y="117348"/>
                  </a:moveTo>
                  <a:lnTo>
                    <a:pt x="697230" y="42167"/>
                  </a:lnTo>
                  <a:lnTo>
                    <a:pt x="675640" y="22860"/>
                  </a:lnTo>
                  <a:lnTo>
                    <a:pt x="675640" y="100373"/>
                  </a:lnTo>
                  <a:lnTo>
                    <a:pt x="681990" y="99060"/>
                  </a:lnTo>
                  <a:lnTo>
                    <a:pt x="681990" y="124532"/>
                  </a:lnTo>
                  <a:lnTo>
                    <a:pt x="687070" y="123444"/>
                  </a:lnTo>
                  <a:lnTo>
                    <a:pt x="692150" y="121920"/>
                  </a:lnTo>
                  <a:lnTo>
                    <a:pt x="697230" y="117348"/>
                  </a:lnTo>
                  <a:close/>
                </a:path>
                <a:path w="896619" h="1503045">
                  <a:moveTo>
                    <a:pt x="875030" y="201168"/>
                  </a:moveTo>
                  <a:lnTo>
                    <a:pt x="873760" y="182880"/>
                  </a:lnTo>
                  <a:lnTo>
                    <a:pt x="865194" y="192372"/>
                  </a:lnTo>
                  <a:lnTo>
                    <a:pt x="875030" y="201168"/>
                  </a:lnTo>
                  <a:close/>
                </a:path>
                <a:path w="896619" h="1503045">
                  <a:moveTo>
                    <a:pt x="882650" y="1303020"/>
                  </a:moveTo>
                  <a:lnTo>
                    <a:pt x="871220" y="1289304"/>
                  </a:lnTo>
                  <a:lnTo>
                    <a:pt x="871220" y="1303020"/>
                  </a:lnTo>
                  <a:lnTo>
                    <a:pt x="882650" y="1303020"/>
                  </a:lnTo>
                  <a:close/>
                </a:path>
                <a:path w="896619" h="1503045">
                  <a:moveTo>
                    <a:pt x="882650" y="1476756"/>
                  </a:moveTo>
                  <a:lnTo>
                    <a:pt x="882650" y="1303020"/>
                  </a:lnTo>
                  <a:lnTo>
                    <a:pt x="871220" y="1303020"/>
                  </a:lnTo>
                  <a:lnTo>
                    <a:pt x="871220" y="1476756"/>
                  </a:lnTo>
                  <a:lnTo>
                    <a:pt x="882650" y="1476756"/>
                  </a:lnTo>
                  <a:close/>
                </a:path>
                <a:path w="896619" h="1503045">
                  <a:moveTo>
                    <a:pt x="885190" y="1502664"/>
                  </a:moveTo>
                  <a:lnTo>
                    <a:pt x="885190" y="1476756"/>
                  </a:lnTo>
                  <a:lnTo>
                    <a:pt x="871220" y="1488948"/>
                  </a:lnTo>
                  <a:lnTo>
                    <a:pt x="871220" y="1502260"/>
                  </a:lnTo>
                  <a:lnTo>
                    <a:pt x="882650" y="1502664"/>
                  </a:lnTo>
                  <a:lnTo>
                    <a:pt x="885190" y="1502664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16707" y="3874007"/>
              <a:ext cx="609600" cy="368935"/>
            </a:xfrm>
            <a:custGeom>
              <a:avLst/>
              <a:gdLst/>
              <a:ahLst/>
              <a:cxnLst/>
              <a:rect l="l" t="t" r="r" b="b"/>
              <a:pathLst>
                <a:path w="609600" h="368935">
                  <a:moveTo>
                    <a:pt x="609599" y="184403"/>
                  </a:moveTo>
                  <a:lnTo>
                    <a:pt x="425195" y="0"/>
                  </a:lnTo>
                  <a:lnTo>
                    <a:pt x="425195" y="92963"/>
                  </a:lnTo>
                  <a:lnTo>
                    <a:pt x="0" y="92963"/>
                  </a:lnTo>
                  <a:lnTo>
                    <a:pt x="0" y="275843"/>
                  </a:lnTo>
                  <a:lnTo>
                    <a:pt x="425195" y="275843"/>
                  </a:lnTo>
                  <a:lnTo>
                    <a:pt x="425195" y="368807"/>
                  </a:lnTo>
                  <a:lnTo>
                    <a:pt x="609599" y="184403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04516" y="3843528"/>
              <a:ext cx="640080" cy="429895"/>
            </a:xfrm>
            <a:custGeom>
              <a:avLst/>
              <a:gdLst/>
              <a:ahLst/>
              <a:cxnLst/>
              <a:rect l="l" t="t" r="r" b="b"/>
              <a:pathLst>
                <a:path w="640080" h="429895">
                  <a:moveTo>
                    <a:pt x="437388" y="109728"/>
                  </a:moveTo>
                  <a:lnTo>
                    <a:pt x="0" y="109728"/>
                  </a:lnTo>
                  <a:lnTo>
                    <a:pt x="0" y="320040"/>
                  </a:lnTo>
                  <a:lnTo>
                    <a:pt x="12192" y="320040"/>
                  </a:lnTo>
                  <a:lnTo>
                    <a:pt x="12192" y="135636"/>
                  </a:lnTo>
                  <a:lnTo>
                    <a:pt x="25908" y="123444"/>
                  </a:lnTo>
                  <a:lnTo>
                    <a:pt x="25908" y="135636"/>
                  </a:lnTo>
                  <a:lnTo>
                    <a:pt x="425196" y="135636"/>
                  </a:lnTo>
                  <a:lnTo>
                    <a:pt x="425196" y="123444"/>
                  </a:lnTo>
                  <a:lnTo>
                    <a:pt x="437388" y="109728"/>
                  </a:lnTo>
                  <a:close/>
                </a:path>
                <a:path w="640080" h="429895">
                  <a:moveTo>
                    <a:pt x="25908" y="135636"/>
                  </a:moveTo>
                  <a:lnTo>
                    <a:pt x="25908" y="123444"/>
                  </a:lnTo>
                  <a:lnTo>
                    <a:pt x="12192" y="135636"/>
                  </a:lnTo>
                  <a:lnTo>
                    <a:pt x="25908" y="135636"/>
                  </a:lnTo>
                  <a:close/>
                </a:path>
                <a:path w="640080" h="429895">
                  <a:moveTo>
                    <a:pt x="25908" y="294132"/>
                  </a:moveTo>
                  <a:lnTo>
                    <a:pt x="25908" y="135636"/>
                  </a:lnTo>
                  <a:lnTo>
                    <a:pt x="12192" y="135636"/>
                  </a:lnTo>
                  <a:lnTo>
                    <a:pt x="12192" y="294132"/>
                  </a:lnTo>
                  <a:lnTo>
                    <a:pt x="25908" y="294132"/>
                  </a:lnTo>
                  <a:close/>
                </a:path>
                <a:path w="640080" h="429895">
                  <a:moveTo>
                    <a:pt x="451104" y="368630"/>
                  </a:moveTo>
                  <a:lnTo>
                    <a:pt x="451104" y="294132"/>
                  </a:lnTo>
                  <a:lnTo>
                    <a:pt x="12192" y="294132"/>
                  </a:lnTo>
                  <a:lnTo>
                    <a:pt x="25908" y="306324"/>
                  </a:lnTo>
                  <a:lnTo>
                    <a:pt x="25908" y="320040"/>
                  </a:lnTo>
                  <a:lnTo>
                    <a:pt x="425196" y="320040"/>
                  </a:lnTo>
                  <a:lnTo>
                    <a:pt x="425196" y="306324"/>
                  </a:lnTo>
                  <a:lnTo>
                    <a:pt x="437388" y="320040"/>
                  </a:lnTo>
                  <a:lnTo>
                    <a:pt x="437388" y="382460"/>
                  </a:lnTo>
                  <a:lnTo>
                    <a:pt x="451104" y="368630"/>
                  </a:lnTo>
                  <a:close/>
                </a:path>
                <a:path w="640080" h="429895">
                  <a:moveTo>
                    <a:pt x="25908" y="320040"/>
                  </a:moveTo>
                  <a:lnTo>
                    <a:pt x="25908" y="306324"/>
                  </a:lnTo>
                  <a:lnTo>
                    <a:pt x="12192" y="294132"/>
                  </a:lnTo>
                  <a:lnTo>
                    <a:pt x="12192" y="320040"/>
                  </a:lnTo>
                  <a:lnTo>
                    <a:pt x="25908" y="320040"/>
                  </a:lnTo>
                  <a:close/>
                </a:path>
                <a:path w="640080" h="429895">
                  <a:moveTo>
                    <a:pt x="640080" y="214884"/>
                  </a:moveTo>
                  <a:lnTo>
                    <a:pt x="425196" y="0"/>
                  </a:lnTo>
                  <a:lnTo>
                    <a:pt x="425196" y="109728"/>
                  </a:lnTo>
                  <a:lnTo>
                    <a:pt x="429768" y="109728"/>
                  </a:lnTo>
                  <a:lnTo>
                    <a:pt x="429768" y="39624"/>
                  </a:lnTo>
                  <a:lnTo>
                    <a:pt x="451104" y="30480"/>
                  </a:lnTo>
                  <a:lnTo>
                    <a:pt x="451104" y="61137"/>
                  </a:lnTo>
                  <a:lnTo>
                    <a:pt x="603579" y="214884"/>
                  </a:lnTo>
                  <a:lnTo>
                    <a:pt x="612648" y="205740"/>
                  </a:lnTo>
                  <a:lnTo>
                    <a:pt x="612648" y="242316"/>
                  </a:lnTo>
                  <a:lnTo>
                    <a:pt x="640080" y="214884"/>
                  </a:lnTo>
                  <a:close/>
                </a:path>
                <a:path w="640080" h="429895">
                  <a:moveTo>
                    <a:pt x="437388" y="135636"/>
                  </a:moveTo>
                  <a:lnTo>
                    <a:pt x="437388" y="109728"/>
                  </a:lnTo>
                  <a:lnTo>
                    <a:pt x="425196" y="123444"/>
                  </a:lnTo>
                  <a:lnTo>
                    <a:pt x="425196" y="135636"/>
                  </a:lnTo>
                  <a:lnTo>
                    <a:pt x="437388" y="135636"/>
                  </a:lnTo>
                  <a:close/>
                </a:path>
                <a:path w="640080" h="429895">
                  <a:moveTo>
                    <a:pt x="437388" y="320040"/>
                  </a:moveTo>
                  <a:lnTo>
                    <a:pt x="425196" y="306324"/>
                  </a:lnTo>
                  <a:lnTo>
                    <a:pt x="425196" y="320040"/>
                  </a:lnTo>
                  <a:lnTo>
                    <a:pt x="437388" y="320040"/>
                  </a:lnTo>
                  <a:close/>
                </a:path>
                <a:path w="640080" h="429895">
                  <a:moveTo>
                    <a:pt x="437388" y="382460"/>
                  </a:moveTo>
                  <a:lnTo>
                    <a:pt x="437388" y="320040"/>
                  </a:lnTo>
                  <a:lnTo>
                    <a:pt x="425196" y="320040"/>
                  </a:lnTo>
                  <a:lnTo>
                    <a:pt x="425196" y="429768"/>
                  </a:lnTo>
                  <a:lnTo>
                    <a:pt x="429768" y="425196"/>
                  </a:lnTo>
                  <a:lnTo>
                    <a:pt x="429768" y="390144"/>
                  </a:lnTo>
                  <a:lnTo>
                    <a:pt x="437388" y="382460"/>
                  </a:lnTo>
                  <a:close/>
                </a:path>
                <a:path w="640080" h="429895">
                  <a:moveTo>
                    <a:pt x="451104" y="61137"/>
                  </a:moveTo>
                  <a:lnTo>
                    <a:pt x="451104" y="30480"/>
                  </a:lnTo>
                  <a:lnTo>
                    <a:pt x="429768" y="39624"/>
                  </a:lnTo>
                  <a:lnTo>
                    <a:pt x="451104" y="61137"/>
                  </a:lnTo>
                  <a:close/>
                </a:path>
                <a:path w="640080" h="429895">
                  <a:moveTo>
                    <a:pt x="451104" y="135636"/>
                  </a:moveTo>
                  <a:lnTo>
                    <a:pt x="451104" y="61137"/>
                  </a:lnTo>
                  <a:lnTo>
                    <a:pt x="429768" y="39624"/>
                  </a:lnTo>
                  <a:lnTo>
                    <a:pt x="429768" y="109728"/>
                  </a:lnTo>
                  <a:lnTo>
                    <a:pt x="437388" y="109728"/>
                  </a:lnTo>
                  <a:lnTo>
                    <a:pt x="437388" y="135636"/>
                  </a:lnTo>
                  <a:lnTo>
                    <a:pt x="451104" y="135636"/>
                  </a:lnTo>
                  <a:close/>
                </a:path>
                <a:path w="640080" h="429895">
                  <a:moveTo>
                    <a:pt x="612648" y="242316"/>
                  </a:moveTo>
                  <a:lnTo>
                    <a:pt x="612648" y="224028"/>
                  </a:lnTo>
                  <a:lnTo>
                    <a:pt x="603579" y="214884"/>
                  </a:lnTo>
                  <a:lnTo>
                    <a:pt x="429768" y="390144"/>
                  </a:lnTo>
                  <a:lnTo>
                    <a:pt x="451104" y="399288"/>
                  </a:lnTo>
                  <a:lnTo>
                    <a:pt x="451104" y="403860"/>
                  </a:lnTo>
                  <a:lnTo>
                    <a:pt x="612648" y="242316"/>
                  </a:lnTo>
                  <a:close/>
                </a:path>
                <a:path w="640080" h="429895">
                  <a:moveTo>
                    <a:pt x="451104" y="403860"/>
                  </a:moveTo>
                  <a:lnTo>
                    <a:pt x="451104" y="399288"/>
                  </a:lnTo>
                  <a:lnTo>
                    <a:pt x="429768" y="390144"/>
                  </a:lnTo>
                  <a:lnTo>
                    <a:pt x="429768" y="425196"/>
                  </a:lnTo>
                  <a:lnTo>
                    <a:pt x="451104" y="403860"/>
                  </a:lnTo>
                  <a:close/>
                </a:path>
                <a:path w="640080" h="429895">
                  <a:moveTo>
                    <a:pt x="612648" y="224028"/>
                  </a:moveTo>
                  <a:lnTo>
                    <a:pt x="612648" y="205740"/>
                  </a:lnTo>
                  <a:lnTo>
                    <a:pt x="603579" y="214884"/>
                  </a:lnTo>
                  <a:lnTo>
                    <a:pt x="612648" y="224028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19271" y="6327648"/>
              <a:ext cx="2590800" cy="920750"/>
            </a:xfrm>
            <a:custGeom>
              <a:avLst/>
              <a:gdLst/>
              <a:ahLst/>
              <a:cxnLst/>
              <a:rect l="l" t="t" r="r" b="b"/>
              <a:pathLst>
                <a:path w="2590800" h="920750">
                  <a:moveTo>
                    <a:pt x="2590799" y="920495"/>
                  </a:moveTo>
                  <a:lnTo>
                    <a:pt x="2590799" y="0"/>
                  </a:lnTo>
                  <a:lnTo>
                    <a:pt x="0" y="0"/>
                  </a:lnTo>
                  <a:lnTo>
                    <a:pt x="0" y="920495"/>
                  </a:lnTo>
                  <a:lnTo>
                    <a:pt x="2590799" y="920495"/>
                  </a:lnTo>
                  <a:close/>
                </a:path>
              </a:pathLst>
            </a:custGeom>
            <a:solidFill>
              <a:srgbClr val="93B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05555" y="6315456"/>
              <a:ext cx="2616835" cy="946785"/>
            </a:xfrm>
            <a:custGeom>
              <a:avLst/>
              <a:gdLst/>
              <a:ahLst/>
              <a:cxnLst/>
              <a:rect l="l" t="t" r="r" b="b"/>
              <a:pathLst>
                <a:path w="2616835" h="946784">
                  <a:moveTo>
                    <a:pt x="2616708" y="940308"/>
                  </a:moveTo>
                  <a:lnTo>
                    <a:pt x="2616708" y="4572"/>
                  </a:lnTo>
                  <a:lnTo>
                    <a:pt x="2610612" y="0"/>
                  </a:lnTo>
                  <a:lnTo>
                    <a:pt x="6096" y="0"/>
                  </a:lnTo>
                  <a:lnTo>
                    <a:pt x="0" y="4572"/>
                  </a:lnTo>
                  <a:lnTo>
                    <a:pt x="0" y="940308"/>
                  </a:lnTo>
                  <a:lnTo>
                    <a:pt x="6096" y="946404"/>
                  </a:lnTo>
                  <a:lnTo>
                    <a:pt x="13716" y="946404"/>
                  </a:lnTo>
                  <a:lnTo>
                    <a:pt x="13716" y="24384"/>
                  </a:lnTo>
                  <a:lnTo>
                    <a:pt x="25908" y="12192"/>
                  </a:lnTo>
                  <a:lnTo>
                    <a:pt x="25908" y="24384"/>
                  </a:lnTo>
                  <a:lnTo>
                    <a:pt x="2590800" y="24384"/>
                  </a:lnTo>
                  <a:lnTo>
                    <a:pt x="2590800" y="12192"/>
                  </a:lnTo>
                  <a:lnTo>
                    <a:pt x="2604516" y="24384"/>
                  </a:lnTo>
                  <a:lnTo>
                    <a:pt x="2604516" y="946404"/>
                  </a:lnTo>
                  <a:lnTo>
                    <a:pt x="2610612" y="946404"/>
                  </a:lnTo>
                  <a:lnTo>
                    <a:pt x="2616708" y="940308"/>
                  </a:lnTo>
                  <a:close/>
                </a:path>
                <a:path w="2616835" h="946784">
                  <a:moveTo>
                    <a:pt x="25908" y="24384"/>
                  </a:moveTo>
                  <a:lnTo>
                    <a:pt x="25908" y="12192"/>
                  </a:lnTo>
                  <a:lnTo>
                    <a:pt x="13716" y="24384"/>
                  </a:lnTo>
                  <a:lnTo>
                    <a:pt x="25908" y="24384"/>
                  </a:lnTo>
                  <a:close/>
                </a:path>
                <a:path w="2616835" h="946784">
                  <a:moveTo>
                    <a:pt x="25908" y="920496"/>
                  </a:moveTo>
                  <a:lnTo>
                    <a:pt x="25908" y="24384"/>
                  </a:lnTo>
                  <a:lnTo>
                    <a:pt x="13716" y="24384"/>
                  </a:lnTo>
                  <a:lnTo>
                    <a:pt x="13716" y="920496"/>
                  </a:lnTo>
                  <a:lnTo>
                    <a:pt x="25908" y="920496"/>
                  </a:lnTo>
                  <a:close/>
                </a:path>
                <a:path w="2616835" h="946784">
                  <a:moveTo>
                    <a:pt x="2604516" y="920496"/>
                  </a:moveTo>
                  <a:lnTo>
                    <a:pt x="13716" y="920496"/>
                  </a:lnTo>
                  <a:lnTo>
                    <a:pt x="25908" y="932688"/>
                  </a:lnTo>
                  <a:lnTo>
                    <a:pt x="25908" y="946404"/>
                  </a:lnTo>
                  <a:lnTo>
                    <a:pt x="2590800" y="946404"/>
                  </a:lnTo>
                  <a:lnTo>
                    <a:pt x="2590800" y="932688"/>
                  </a:lnTo>
                  <a:lnTo>
                    <a:pt x="2604516" y="920496"/>
                  </a:lnTo>
                  <a:close/>
                </a:path>
                <a:path w="2616835" h="946784">
                  <a:moveTo>
                    <a:pt x="25908" y="946404"/>
                  </a:moveTo>
                  <a:lnTo>
                    <a:pt x="25908" y="932688"/>
                  </a:lnTo>
                  <a:lnTo>
                    <a:pt x="13716" y="920496"/>
                  </a:lnTo>
                  <a:lnTo>
                    <a:pt x="13716" y="946404"/>
                  </a:lnTo>
                  <a:lnTo>
                    <a:pt x="25908" y="946404"/>
                  </a:lnTo>
                  <a:close/>
                </a:path>
                <a:path w="2616835" h="946784">
                  <a:moveTo>
                    <a:pt x="2604516" y="24384"/>
                  </a:moveTo>
                  <a:lnTo>
                    <a:pt x="2590800" y="12192"/>
                  </a:lnTo>
                  <a:lnTo>
                    <a:pt x="2590800" y="24384"/>
                  </a:lnTo>
                  <a:lnTo>
                    <a:pt x="2604516" y="24384"/>
                  </a:lnTo>
                  <a:close/>
                </a:path>
                <a:path w="2616835" h="946784">
                  <a:moveTo>
                    <a:pt x="2604516" y="920496"/>
                  </a:moveTo>
                  <a:lnTo>
                    <a:pt x="2604516" y="24384"/>
                  </a:lnTo>
                  <a:lnTo>
                    <a:pt x="2590800" y="24384"/>
                  </a:lnTo>
                  <a:lnTo>
                    <a:pt x="2590800" y="920496"/>
                  </a:lnTo>
                  <a:lnTo>
                    <a:pt x="2604516" y="920496"/>
                  </a:lnTo>
                  <a:close/>
                </a:path>
                <a:path w="2616835" h="946784">
                  <a:moveTo>
                    <a:pt x="2604516" y="946404"/>
                  </a:moveTo>
                  <a:lnTo>
                    <a:pt x="2604516" y="920496"/>
                  </a:lnTo>
                  <a:lnTo>
                    <a:pt x="2590800" y="932688"/>
                  </a:lnTo>
                  <a:lnTo>
                    <a:pt x="2590800" y="946404"/>
                  </a:lnTo>
                  <a:lnTo>
                    <a:pt x="2604516" y="946404"/>
                  </a:lnTo>
                  <a:close/>
                </a:path>
              </a:pathLst>
            </a:custGeom>
            <a:solidFill>
              <a:srgbClr val="6B8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73486" y="4013706"/>
            <a:ext cx="607695" cy="11163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spc="-105" dirty="0">
                <a:solidFill>
                  <a:srgbClr val="548BB8"/>
                </a:solidFill>
                <a:latin typeface="Arial"/>
                <a:cs typeface="Arial"/>
              </a:rPr>
              <a:t>Millions</a:t>
            </a:r>
            <a:r>
              <a:rPr sz="2000" spc="-125" dirty="0">
                <a:solidFill>
                  <a:srgbClr val="548BB8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548BB8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70" dirty="0">
                <a:solidFill>
                  <a:srgbClr val="548BB8"/>
                </a:solidFill>
                <a:latin typeface="Arial"/>
                <a:cs typeface="Arial"/>
              </a:rPr>
              <a:t>Years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19271" y="6327647"/>
            <a:ext cx="2590800" cy="9207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490220">
              <a:lnSpc>
                <a:spcPct val="100000"/>
              </a:lnSpc>
            </a:pP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Evolved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Species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3147</Words>
  <Application>Microsoft Office PowerPoint</Application>
  <PresentationFormat>Custom</PresentationFormat>
  <Paragraphs>1193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Arial</vt:lpstr>
      <vt:lpstr>Calibri</vt:lpstr>
      <vt:lpstr>Calibri Light</vt:lpstr>
      <vt:lpstr>Carlito</vt:lpstr>
      <vt:lpstr>DejaVu Serif</vt:lpstr>
      <vt:lpstr>Symbol</vt:lpstr>
      <vt:lpstr>Tahoma</vt:lpstr>
      <vt:lpstr>Times New Roman</vt:lpstr>
      <vt:lpstr>Verdana</vt:lpstr>
      <vt:lpstr>Office Theme</vt:lpstr>
      <vt:lpstr>Introduction To  Genetic Algorithms</vt:lpstr>
      <vt:lpstr>References</vt:lpstr>
      <vt:lpstr>Introduction to optimization</vt:lpstr>
      <vt:lpstr>Introduction to optimization</vt:lpstr>
      <vt:lpstr>Genetic Algorithms</vt:lpstr>
      <vt:lpstr>Principle Of Natural Selection</vt:lpstr>
      <vt:lpstr>An Example….</vt:lpstr>
      <vt:lpstr>An Example….</vt:lpstr>
      <vt:lpstr>Evolution of species</vt:lpstr>
      <vt:lpstr>Simple Genetic Algorithms</vt:lpstr>
      <vt:lpstr>Simple Genetic Algorithm</vt:lpstr>
      <vt:lpstr>GA Operators and Parameters</vt:lpstr>
      <vt:lpstr>Selection</vt:lpstr>
      <vt:lpstr>Functions of Selection operator</vt:lpstr>
      <vt:lpstr>Fitness function</vt:lpstr>
      <vt:lpstr>Assigning a fitness value</vt:lpstr>
      <vt:lpstr>Selection operator</vt:lpstr>
      <vt:lpstr>Tournament selection</vt:lpstr>
      <vt:lpstr>Tournament selection</vt:lpstr>
      <vt:lpstr>Roulette wheel and proportionate  selection</vt:lpstr>
      <vt:lpstr>Rank selection</vt:lpstr>
      <vt:lpstr>Steady state selection</vt:lpstr>
      <vt:lpstr>How to implement crossover</vt:lpstr>
      <vt:lpstr>Encoding</vt:lpstr>
      <vt:lpstr>Encoding Methods</vt:lpstr>
      <vt:lpstr>Encoding Methods</vt:lpstr>
      <vt:lpstr>Crossover operator</vt:lpstr>
      <vt:lpstr>Binary Crossover</vt:lpstr>
      <vt:lpstr>Mutation operator</vt:lpstr>
      <vt:lpstr>Binary Mutation</vt:lpstr>
      <vt:lpstr>Nature to Computer Mapping</vt:lpstr>
      <vt:lpstr>An example problem</vt:lpstr>
      <vt:lpstr>An example problem</vt:lpstr>
      <vt:lpstr>An example problem: Crossover</vt:lpstr>
      <vt:lpstr>An example problem: Mutation</vt:lpstr>
      <vt:lpstr>Real coded Genetic Algorithms</vt:lpstr>
      <vt:lpstr>Real coded Genetic Algorithms</vt:lpstr>
      <vt:lpstr>Real coded Genetic Algorithms</vt:lpstr>
      <vt:lpstr>Real coded Genetic Algorithms</vt:lpstr>
      <vt:lpstr>Real coded Genetic Algorithms</vt:lpstr>
      <vt:lpstr>Real coded Genetic Algorithms</vt:lpstr>
      <vt:lpstr>Real coded Genetic Algorithms</vt:lpstr>
      <vt:lpstr>Simulated binary crossover</vt:lpstr>
      <vt:lpstr>Random mutation</vt:lpstr>
      <vt:lpstr>Normally distributed mutation</vt:lpstr>
      <vt:lpstr>Polynomial mutation</vt:lpstr>
      <vt:lpstr>Multi-modal optimization</vt:lpstr>
      <vt:lpstr>After Generation 200</vt:lpstr>
      <vt:lpstr>Multi-modal optimization</vt:lpstr>
      <vt:lpstr>Hand calculation</vt:lpstr>
      <vt:lpstr>Distance table</vt:lpstr>
      <vt:lpstr>Sharing function values</vt:lpstr>
      <vt:lpstr>Sharing fitness value</vt:lpstr>
      <vt:lpstr>Solutions obtained using modified  fitness value</vt:lpstr>
      <vt:lpstr>Multi-objective optimization</vt:lpstr>
      <vt:lpstr>Multi-objective optimization</vt:lpstr>
      <vt:lpstr>Multi-objective optimization</vt:lpstr>
      <vt:lpstr>PowerPoint Presentation</vt:lpstr>
      <vt:lpstr>Vector Evaluated Genetic Algorithm (VEGA)</vt:lpstr>
      <vt:lpstr>Non-dominated selection heuristic</vt:lpstr>
      <vt:lpstr>Weighted based genetic algorithm (WBGA)</vt:lpstr>
      <vt:lpstr>Multiple objective genetic algorithm (MOGA)</vt:lpstr>
      <vt:lpstr>PowerPoint Presentation</vt:lpstr>
      <vt:lpstr>Constraints handling in GA</vt:lpstr>
      <vt:lpstr>Constraints handling in GA</vt:lpstr>
      <vt:lpstr>Constraints handling in GA</vt:lpstr>
      <vt:lpstr>Constrain handling in GA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Genetic Algorithms</dc:title>
  <dc:creator>rajib</dc:creator>
  <cp:lastModifiedBy>Swarup Kr Ghosh</cp:lastModifiedBy>
  <cp:revision>6</cp:revision>
  <dcterms:created xsi:type="dcterms:W3CDTF">2021-06-17T03:49:27Z</dcterms:created>
  <dcterms:modified xsi:type="dcterms:W3CDTF">2024-10-29T15:56:00Z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2013-11-07T00:00:00Z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2021-06-17T00:00:00Z</vt:filetime>
  </property>
</Properties>
</file>