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35.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40.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68.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82"/>
  </p:notesMasterIdLst>
  <p:sldIdLst>
    <p:sldId id="256" r:id="rId2"/>
    <p:sldId id="257" r:id="rId3"/>
    <p:sldId id="258" r:id="rId4"/>
    <p:sldId id="259" r:id="rId5"/>
    <p:sldId id="260" r:id="rId6"/>
    <p:sldId id="261"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 id="336" r:id="rId79"/>
    <p:sldId id="337" r:id="rId80"/>
    <p:sldId id="338" r:id="rId81"/>
  </p:sldIdLst>
  <p:sldSz cx="9144000" cy="6858000" type="screen4x3"/>
  <p:notesSz cx="6858000" cy="9144000"/>
  <p:embeddedFontLst>
    <p:embeddedFont>
      <p:font typeface="Arial Black" panose="020B0A04020102020204" pitchFamily="34" charset="0"/>
      <p:regular r:id="rId83"/>
      <p:bold r:id="rId84"/>
    </p:embeddedFont>
    <p:embeddedFont>
      <p:font typeface="Constantia" panose="02030602050306030303" pitchFamily="18" charset="0"/>
      <p:regular r:id="rId85"/>
      <p:bold r:id="rId86"/>
      <p:italic r:id="rId87"/>
      <p:boldItalic r:id="rId88"/>
    </p:embeddedFont>
    <p:embeddedFont>
      <p:font typeface="Times" panose="02020603050405020304" pitchFamily="18" charset="0"/>
      <p:regular r:id="rId89"/>
      <p:bold r:id="rId90"/>
      <p:italic r:id="rId91"/>
      <p:boldItalic r:id="rId9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2.fntdata"/><Relationship Id="rId89" Type="http://schemas.openxmlformats.org/officeDocument/2006/relationships/font" Target="fonts/font7.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font" Target="fonts/font8.fntdata"/><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font" Target="fonts/font3.fntdata"/><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1.fntdata"/><Relationship Id="rId88" Type="http://schemas.openxmlformats.org/officeDocument/2006/relationships/font" Target="fonts/font6.fntdata"/><Relationship Id="rId91" Type="http://schemas.openxmlformats.org/officeDocument/2006/relationships/font" Target="fonts/font9.fntdata"/><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font" Target="fonts/font4.fntdata"/><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0.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5.fntdata"/><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25.svg"/></Relationships>
</file>

<file path=ppt/diagrams/_rels/data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27.svg"/></Relationships>
</file>

<file path=ppt/diagrams/_rels/data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svg"/></Relationships>
</file>

<file path=ppt/diagrams/_rels/data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31.svg"/></Relationships>
</file>

<file path=ppt/diagrams/_rels/data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3.svg"/></Relationships>
</file>

<file path=ppt/diagrams/_rels/data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5.svg"/></Relationships>
</file>

<file path=ppt/diagrams/_rels/data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4" Type="http://schemas.openxmlformats.org/officeDocument/2006/relationships/image" Target="../media/image37.svg"/></Relationships>
</file>

<file path=ppt/diagrams/_rels/data22.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11.png"/><Relationship Id="rId7" Type="http://schemas.openxmlformats.org/officeDocument/2006/relationships/image" Target="../media/image44.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3.svg"/><Relationship Id="rId5" Type="http://schemas.openxmlformats.org/officeDocument/2006/relationships/image" Target="../media/image42.png"/><Relationship Id="rId10" Type="http://schemas.openxmlformats.org/officeDocument/2006/relationships/image" Target="../media/image47.svg"/><Relationship Id="rId4" Type="http://schemas.openxmlformats.org/officeDocument/2006/relationships/image" Target="../media/image12.svg"/><Relationship Id="rId9" Type="http://schemas.openxmlformats.org/officeDocument/2006/relationships/image" Target="../media/image46.png"/></Relationships>
</file>

<file path=ppt/diagrams/_rels/data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ata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17.svg"/></Relationships>
</file>

<file path=ppt/diagrams/_rels/data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ata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25.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27.svg"/></Relationships>
</file>

<file path=ppt/diagrams/_rels/drawing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9.svg"/><Relationship Id="rId1" Type="http://schemas.openxmlformats.org/officeDocument/2006/relationships/image" Target="../media/image28.png"/><Relationship Id="rId4" Type="http://schemas.openxmlformats.org/officeDocument/2006/relationships/image" Target="../media/image3.svg"/></Relationships>
</file>

<file path=ppt/diagrams/_rels/drawing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31.svg"/></Relationships>
</file>

<file path=ppt/diagrams/_rels/drawing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3.svg"/></Relationships>
</file>

<file path=ppt/diagrams/_rels/drawing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5.svg"/></Relationships>
</file>

<file path=ppt/diagrams/_rels/drawing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4" Type="http://schemas.openxmlformats.org/officeDocument/2006/relationships/image" Target="../media/image37.svg"/></Relationships>
</file>

<file path=ppt/diagrams/_rels/drawing22.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11.png"/><Relationship Id="rId7" Type="http://schemas.openxmlformats.org/officeDocument/2006/relationships/image" Target="../media/image44.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3.svg"/><Relationship Id="rId5" Type="http://schemas.openxmlformats.org/officeDocument/2006/relationships/image" Target="../media/image42.png"/><Relationship Id="rId10" Type="http://schemas.openxmlformats.org/officeDocument/2006/relationships/image" Target="../media/image47.svg"/><Relationship Id="rId4" Type="http://schemas.openxmlformats.org/officeDocument/2006/relationships/image" Target="../media/image12.svg"/><Relationship Id="rId9" Type="http://schemas.openxmlformats.org/officeDocument/2006/relationships/image" Target="../media/image46.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17.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9B6C82-8093-4C20-806C-3C86BBEFC5CA}"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C16F78A3-719C-4201-B066-B7D9BE791880}">
      <dgm:prSet/>
      <dgm:spPr/>
      <dgm:t>
        <a:bodyPr/>
        <a:lstStyle/>
        <a:p>
          <a:pPr>
            <a:lnSpc>
              <a:spcPct val="100000"/>
            </a:lnSpc>
          </a:pPr>
          <a:r>
            <a:rPr lang="en-GB" b="0" i="0"/>
            <a:t>For success in large Software development, it is important to follow an engineering approach, consisting of a well-defined process.</a:t>
          </a:r>
          <a:endParaRPr lang="en-US"/>
        </a:p>
      </dgm:t>
    </dgm:pt>
    <dgm:pt modelId="{60B088A9-330B-4DF9-9B94-1F7FE3C458FA}" type="parTrans" cxnId="{6C3DE9D5-3EC9-44DB-AD75-4D8BC768BD3F}">
      <dgm:prSet/>
      <dgm:spPr/>
      <dgm:t>
        <a:bodyPr/>
        <a:lstStyle/>
        <a:p>
          <a:endParaRPr lang="en-US"/>
        </a:p>
      </dgm:t>
    </dgm:pt>
    <dgm:pt modelId="{4B83556A-BCCC-4FA7-B781-5BA6F8452F6C}" type="sibTrans" cxnId="{6C3DE9D5-3EC9-44DB-AD75-4D8BC768BD3F}">
      <dgm:prSet/>
      <dgm:spPr/>
      <dgm:t>
        <a:bodyPr/>
        <a:lstStyle/>
        <a:p>
          <a:pPr>
            <a:lnSpc>
              <a:spcPct val="100000"/>
            </a:lnSpc>
          </a:pPr>
          <a:endParaRPr lang="en-US"/>
        </a:p>
      </dgm:t>
    </dgm:pt>
    <dgm:pt modelId="{C0BFB1EF-3899-431C-A514-340EA3F23BE8}">
      <dgm:prSet/>
      <dgm:spPr/>
      <dgm:t>
        <a:bodyPr/>
        <a:lstStyle/>
        <a:p>
          <a:pPr>
            <a:lnSpc>
              <a:spcPct val="100000"/>
            </a:lnSpc>
          </a:pPr>
          <a:r>
            <a:rPr lang="en-GB" b="0" i="0"/>
            <a:t>Process consists of activities/steps to be carried out in a particular order.</a:t>
          </a:r>
          <a:endParaRPr lang="en-US"/>
        </a:p>
      </dgm:t>
    </dgm:pt>
    <dgm:pt modelId="{EB602397-46E4-4032-BE73-0788CB40AC5C}" type="parTrans" cxnId="{D2AFE4AE-ED0E-402A-8756-D01A4F1493D2}">
      <dgm:prSet/>
      <dgm:spPr/>
      <dgm:t>
        <a:bodyPr/>
        <a:lstStyle/>
        <a:p>
          <a:endParaRPr lang="en-US"/>
        </a:p>
      </dgm:t>
    </dgm:pt>
    <dgm:pt modelId="{16F140A7-C83A-442D-B150-D2C11926AC19}" type="sibTrans" cxnId="{D2AFE4AE-ED0E-402A-8756-D01A4F1493D2}">
      <dgm:prSet/>
      <dgm:spPr/>
      <dgm:t>
        <a:bodyPr/>
        <a:lstStyle/>
        <a:p>
          <a:pPr>
            <a:lnSpc>
              <a:spcPct val="100000"/>
            </a:lnSpc>
          </a:pPr>
          <a:endParaRPr lang="en-US"/>
        </a:p>
      </dgm:t>
    </dgm:pt>
    <dgm:pt modelId="{05CA7FAE-65C8-41B8-8886-1A3655CFAEBF}">
      <dgm:prSet/>
      <dgm:spPr/>
      <dgm:t>
        <a:bodyPr/>
        <a:lstStyle/>
        <a:p>
          <a:pPr>
            <a:lnSpc>
              <a:spcPct val="100000"/>
            </a:lnSpc>
          </a:pPr>
          <a:r>
            <a:rPr lang="en-GB" b="0" i="0"/>
            <a:t>Software process deals with both technical &amp; management issues.</a:t>
          </a:r>
          <a:endParaRPr lang="en-US"/>
        </a:p>
      </dgm:t>
    </dgm:pt>
    <dgm:pt modelId="{3A30E126-C0D6-4949-9DD4-B4ACFAB12432}" type="parTrans" cxnId="{4D09CA05-4BCD-4CC5-9DFB-CC3A89E00108}">
      <dgm:prSet/>
      <dgm:spPr/>
      <dgm:t>
        <a:bodyPr/>
        <a:lstStyle/>
        <a:p>
          <a:endParaRPr lang="en-US"/>
        </a:p>
      </dgm:t>
    </dgm:pt>
    <dgm:pt modelId="{45D89BE7-052C-4DF9-A2E3-A32470C3837A}" type="sibTrans" cxnId="{4D09CA05-4BCD-4CC5-9DFB-CC3A89E00108}">
      <dgm:prSet/>
      <dgm:spPr/>
      <dgm:t>
        <a:bodyPr/>
        <a:lstStyle/>
        <a:p>
          <a:pPr>
            <a:lnSpc>
              <a:spcPct val="100000"/>
            </a:lnSpc>
          </a:pPr>
          <a:endParaRPr lang="en-US"/>
        </a:p>
      </dgm:t>
    </dgm:pt>
    <dgm:pt modelId="{025CE8BB-F5BF-48AC-8310-A0201465B24F}">
      <dgm:prSet/>
      <dgm:spPr/>
      <dgm:t>
        <a:bodyPr/>
        <a:lstStyle/>
        <a:p>
          <a:pPr>
            <a:lnSpc>
              <a:spcPct val="100000"/>
            </a:lnSpc>
          </a:pPr>
          <a:r>
            <a:rPr lang="en-GB" b="0" i="0"/>
            <a:t>Consists of different types of process</a:t>
          </a:r>
          <a:endParaRPr lang="en-US"/>
        </a:p>
      </dgm:t>
    </dgm:pt>
    <dgm:pt modelId="{C90A8BA2-8F23-4FD6-810E-C02D6A5EF9CB}" type="parTrans" cxnId="{4BC7D7F3-1502-496C-967D-A7B29D5A9443}">
      <dgm:prSet/>
      <dgm:spPr/>
      <dgm:t>
        <a:bodyPr/>
        <a:lstStyle/>
        <a:p>
          <a:endParaRPr lang="en-US"/>
        </a:p>
      </dgm:t>
    </dgm:pt>
    <dgm:pt modelId="{A0B771CF-12D3-4CD3-9BB1-14F4C6A9AE37}" type="sibTrans" cxnId="{4BC7D7F3-1502-496C-967D-A7B29D5A9443}">
      <dgm:prSet/>
      <dgm:spPr/>
      <dgm:t>
        <a:bodyPr/>
        <a:lstStyle/>
        <a:p>
          <a:endParaRPr lang="en-US"/>
        </a:p>
      </dgm:t>
    </dgm:pt>
    <dgm:pt modelId="{8A0A0D3C-1FE0-4E51-B2F8-1D6525D82C58}" type="pres">
      <dgm:prSet presAssocID="{169B6C82-8093-4C20-806C-3C86BBEFC5CA}" presName="root" presStyleCnt="0">
        <dgm:presLayoutVars>
          <dgm:dir/>
          <dgm:resizeHandles val="exact"/>
        </dgm:presLayoutVars>
      </dgm:prSet>
      <dgm:spPr/>
    </dgm:pt>
    <dgm:pt modelId="{32A721DD-C0B9-4A30-84C1-67FF8246CAD9}" type="pres">
      <dgm:prSet presAssocID="{169B6C82-8093-4C20-806C-3C86BBEFC5CA}" presName="container" presStyleCnt="0">
        <dgm:presLayoutVars>
          <dgm:dir/>
          <dgm:resizeHandles val="exact"/>
        </dgm:presLayoutVars>
      </dgm:prSet>
      <dgm:spPr/>
    </dgm:pt>
    <dgm:pt modelId="{FE1BEFA9-48DF-4B6F-A7D2-D369D68A7ED5}" type="pres">
      <dgm:prSet presAssocID="{C16F78A3-719C-4201-B066-B7D9BE791880}" presName="compNode" presStyleCnt="0"/>
      <dgm:spPr/>
    </dgm:pt>
    <dgm:pt modelId="{4ECFAD27-F643-490A-9DE8-DB00DEF0A063}" type="pres">
      <dgm:prSet presAssocID="{C16F78A3-719C-4201-B066-B7D9BE791880}" presName="iconBgRect" presStyleLbl="bgShp" presStyleIdx="0" presStyleCnt="4"/>
      <dgm:spPr/>
    </dgm:pt>
    <dgm:pt modelId="{655624B0-8829-419C-A794-28D414B5FD98}" type="pres">
      <dgm:prSet presAssocID="{C16F78A3-719C-4201-B066-B7D9BE79188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ears"/>
        </a:ext>
      </dgm:extLst>
    </dgm:pt>
    <dgm:pt modelId="{4AC83EF6-C6D8-4D7A-A313-40D75DBFA88D}" type="pres">
      <dgm:prSet presAssocID="{C16F78A3-719C-4201-B066-B7D9BE791880}" presName="spaceRect" presStyleCnt="0"/>
      <dgm:spPr/>
    </dgm:pt>
    <dgm:pt modelId="{C7595EAF-544B-4D37-A5E7-557ECBF29028}" type="pres">
      <dgm:prSet presAssocID="{C16F78A3-719C-4201-B066-B7D9BE791880}" presName="textRect" presStyleLbl="revTx" presStyleIdx="0" presStyleCnt="4">
        <dgm:presLayoutVars>
          <dgm:chMax val="1"/>
          <dgm:chPref val="1"/>
        </dgm:presLayoutVars>
      </dgm:prSet>
      <dgm:spPr/>
    </dgm:pt>
    <dgm:pt modelId="{03D521F0-C790-4392-914D-58A368A42BFB}" type="pres">
      <dgm:prSet presAssocID="{4B83556A-BCCC-4FA7-B781-5BA6F8452F6C}" presName="sibTrans" presStyleLbl="sibTrans2D1" presStyleIdx="0" presStyleCnt="0"/>
      <dgm:spPr/>
    </dgm:pt>
    <dgm:pt modelId="{E7D24E1C-8092-4937-9AE8-49D866A0D3E4}" type="pres">
      <dgm:prSet presAssocID="{C0BFB1EF-3899-431C-A514-340EA3F23BE8}" presName="compNode" presStyleCnt="0"/>
      <dgm:spPr/>
    </dgm:pt>
    <dgm:pt modelId="{84C4B761-481F-4FCE-A701-EA853809A4E3}" type="pres">
      <dgm:prSet presAssocID="{C0BFB1EF-3899-431C-A514-340EA3F23BE8}" presName="iconBgRect" presStyleLbl="bgShp" presStyleIdx="1" presStyleCnt="4"/>
      <dgm:spPr/>
    </dgm:pt>
    <dgm:pt modelId="{7AF72055-33A4-4C4A-9730-B28688430715}" type="pres">
      <dgm:prSet presAssocID="{C0BFB1EF-3899-431C-A514-340EA3F23BE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7FB3C082-A485-46F6-9897-4465DA0FD61B}" type="pres">
      <dgm:prSet presAssocID="{C0BFB1EF-3899-431C-A514-340EA3F23BE8}" presName="spaceRect" presStyleCnt="0"/>
      <dgm:spPr/>
    </dgm:pt>
    <dgm:pt modelId="{5E8C2490-97CA-4098-861F-D118FD91FFE4}" type="pres">
      <dgm:prSet presAssocID="{C0BFB1EF-3899-431C-A514-340EA3F23BE8}" presName="textRect" presStyleLbl="revTx" presStyleIdx="1" presStyleCnt="4">
        <dgm:presLayoutVars>
          <dgm:chMax val="1"/>
          <dgm:chPref val="1"/>
        </dgm:presLayoutVars>
      </dgm:prSet>
      <dgm:spPr/>
    </dgm:pt>
    <dgm:pt modelId="{CDAEC274-F05D-473D-9B32-6ADB5047E0FB}" type="pres">
      <dgm:prSet presAssocID="{16F140A7-C83A-442D-B150-D2C11926AC19}" presName="sibTrans" presStyleLbl="sibTrans2D1" presStyleIdx="0" presStyleCnt="0"/>
      <dgm:spPr/>
    </dgm:pt>
    <dgm:pt modelId="{709F81E8-BA81-439A-B189-BF7F4A15CC7B}" type="pres">
      <dgm:prSet presAssocID="{05CA7FAE-65C8-41B8-8886-1A3655CFAEBF}" presName="compNode" presStyleCnt="0"/>
      <dgm:spPr/>
    </dgm:pt>
    <dgm:pt modelId="{3410FB08-EBCC-4B1A-AFF8-606764146522}" type="pres">
      <dgm:prSet presAssocID="{05CA7FAE-65C8-41B8-8886-1A3655CFAEBF}" presName="iconBgRect" presStyleLbl="bgShp" presStyleIdx="2" presStyleCnt="4"/>
      <dgm:spPr/>
    </dgm:pt>
    <dgm:pt modelId="{6FE4DB10-0556-46B5-8DA0-8BF0967D4316}" type="pres">
      <dgm:prSet presAssocID="{05CA7FAE-65C8-41B8-8886-1A3655CFAEB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ierarchy"/>
        </a:ext>
      </dgm:extLst>
    </dgm:pt>
    <dgm:pt modelId="{2AFDC0F6-3F23-4245-B45F-FB4679DAEA25}" type="pres">
      <dgm:prSet presAssocID="{05CA7FAE-65C8-41B8-8886-1A3655CFAEBF}" presName="spaceRect" presStyleCnt="0"/>
      <dgm:spPr/>
    </dgm:pt>
    <dgm:pt modelId="{471E18C0-53C9-4CBB-9E13-69D9C486D464}" type="pres">
      <dgm:prSet presAssocID="{05CA7FAE-65C8-41B8-8886-1A3655CFAEBF}" presName="textRect" presStyleLbl="revTx" presStyleIdx="2" presStyleCnt="4">
        <dgm:presLayoutVars>
          <dgm:chMax val="1"/>
          <dgm:chPref val="1"/>
        </dgm:presLayoutVars>
      </dgm:prSet>
      <dgm:spPr/>
    </dgm:pt>
    <dgm:pt modelId="{15521A16-A8FB-4E57-87D0-8B66A2539920}" type="pres">
      <dgm:prSet presAssocID="{45D89BE7-052C-4DF9-A2E3-A32470C3837A}" presName="sibTrans" presStyleLbl="sibTrans2D1" presStyleIdx="0" presStyleCnt="0"/>
      <dgm:spPr/>
    </dgm:pt>
    <dgm:pt modelId="{CE770E73-1F06-4620-8F08-F863D3D001C7}" type="pres">
      <dgm:prSet presAssocID="{025CE8BB-F5BF-48AC-8310-A0201465B24F}" presName="compNode" presStyleCnt="0"/>
      <dgm:spPr/>
    </dgm:pt>
    <dgm:pt modelId="{4EFCCE03-42FC-45CE-ADAE-1877AAA77C59}" type="pres">
      <dgm:prSet presAssocID="{025CE8BB-F5BF-48AC-8310-A0201465B24F}" presName="iconBgRect" presStyleLbl="bgShp" presStyleIdx="3" presStyleCnt="4"/>
      <dgm:spPr/>
    </dgm:pt>
    <dgm:pt modelId="{50E5EEE2-9631-4313-BDDB-4FF3FDCD4109}" type="pres">
      <dgm:prSet presAssocID="{025CE8BB-F5BF-48AC-8310-A0201465B24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ocument"/>
        </a:ext>
      </dgm:extLst>
    </dgm:pt>
    <dgm:pt modelId="{2402EE83-7CD9-4458-83CF-2E4959E3EFD7}" type="pres">
      <dgm:prSet presAssocID="{025CE8BB-F5BF-48AC-8310-A0201465B24F}" presName="spaceRect" presStyleCnt="0"/>
      <dgm:spPr/>
    </dgm:pt>
    <dgm:pt modelId="{C5B409D7-23DC-46DF-B51B-5E4B779774E0}" type="pres">
      <dgm:prSet presAssocID="{025CE8BB-F5BF-48AC-8310-A0201465B24F}" presName="textRect" presStyleLbl="revTx" presStyleIdx="3" presStyleCnt="4">
        <dgm:presLayoutVars>
          <dgm:chMax val="1"/>
          <dgm:chPref val="1"/>
        </dgm:presLayoutVars>
      </dgm:prSet>
      <dgm:spPr/>
    </dgm:pt>
  </dgm:ptLst>
  <dgm:cxnLst>
    <dgm:cxn modelId="{14354A03-FAEF-4E64-864A-F04848637C55}" type="presOf" srcId="{C16F78A3-719C-4201-B066-B7D9BE791880}" destId="{C7595EAF-544B-4D37-A5E7-557ECBF29028}" srcOrd="0" destOrd="0" presId="urn:microsoft.com/office/officeart/2018/2/layout/IconCircleList"/>
    <dgm:cxn modelId="{4D09CA05-4BCD-4CC5-9DFB-CC3A89E00108}" srcId="{169B6C82-8093-4C20-806C-3C86BBEFC5CA}" destId="{05CA7FAE-65C8-41B8-8886-1A3655CFAEBF}" srcOrd="2" destOrd="0" parTransId="{3A30E126-C0D6-4949-9DD4-B4ACFAB12432}" sibTransId="{45D89BE7-052C-4DF9-A2E3-A32470C3837A}"/>
    <dgm:cxn modelId="{7A69F710-4E68-45DF-9C26-F345AE45CCF7}" type="presOf" srcId="{05CA7FAE-65C8-41B8-8886-1A3655CFAEBF}" destId="{471E18C0-53C9-4CBB-9E13-69D9C486D464}" srcOrd="0" destOrd="0" presId="urn:microsoft.com/office/officeart/2018/2/layout/IconCircleList"/>
    <dgm:cxn modelId="{63241E2F-C5E1-426E-BCA2-4AFB7659C51C}" type="presOf" srcId="{4B83556A-BCCC-4FA7-B781-5BA6F8452F6C}" destId="{03D521F0-C790-4392-914D-58A368A42BFB}" srcOrd="0" destOrd="0" presId="urn:microsoft.com/office/officeart/2018/2/layout/IconCircleList"/>
    <dgm:cxn modelId="{090C8867-A859-482F-982A-73E7935B1EB2}" type="presOf" srcId="{16F140A7-C83A-442D-B150-D2C11926AC19}" destId="{CDAEC274-F05D-473D-9B32-6ADB5047E0FB}" srcOrd="0" destOrd="0" presId="urn:microsoft.com/office/officeart/2018/2/layout/IconCircleList"/>
    <dgm:cxn modelId="{FC409375-B1C5-493D-9DE8-D334BB476AF6}" type="presOf" srcId="{C0BFB1EF-3899-431C-A514-340EA3F23BE8}" destId="{5E8C2490-97CA-4098-861F-D118FD91FFE4}" srcOrd="0" destOrd="0" presId="urn:microsoft.com/office/officeart/2018/2/layout/IconCircleList"/>
    <dgm:cxn modelId="{B1869098-6B99-4D48-AE2E-E587EF87BAF1}" type="presOf" srcId="{45D89BE7-052C-4DF9-A2E3-A32470C3837A}" destId="{15521A16-A8FB-4E57-87D0-8B66A2539920}" srcOrd="0" destOrd="0" presId="urn:microsoft.com/office/officeart/2018/2/layout/IconCircleList"/>
    <dgm:cxn modelId="{D2AFE4AE-ED0E-402A-8756-D01A4F1493D2}" srcId="{169B6C82-8093-4C20-806C-3C86BBEFC5CA}" destId="{C0BFB1EF-3899-431C-A514-340EA3F23BE8}" srcOrd="1" destOrd="0" parTransId="{EB602397-46E4-4032-BE73-0788CB40AC5C}" sibTransId="{16F140A7-C83A-442D-B150-D2C11926AC19}"/>
    <dgm:cxn modelId="{7228D7D3-249B-4530-B4DD-C76E2F73DD8F}" type="presOf" srcId="{169B6C82-8093-4C20-806C-3C86BBEFC5CA}" destId="{8A0A0D3C-1FE0-4E51-B2F8-1D6525D82C58}" srcOrd="0" destOrd="0" presId="urn:microsoft.com/office/officeart/2018/2/layout/IconCircleList"/>
    <dgm:cxn modelId="{6C3DE9D5-3EC9-44DB-AD75-4D8BC768BD3F}" srcId="{169B6C82-8093-4C20-806C-3C86BBEFC5CA}" destId="{C16F78A3-719C-4201-B066-B7D9BE791880}" srcOrd="0" destOrd="0" parTransId="{60B088A9-330B-4DF9-9B94-1F7FE3C458FA}" sibTransId="{4B83556A-BCCC-4FA7-B781-5BA6F8452F6C}"/>
    <dgm:cxn modelId="{4BC7D7F3-1502-496C-967D-A7B29D5A9443}" srcId="{169B6C82-8093-4C20-806C-3C86BBEFC5CA}" destId="{025CE8BB-F5BF-48AC-8310-A0201465B24F}" srcOrd="3" destOrd="0" parTransId="{C90A8BA2-8F23-4FD6-810E-C02D6A5EF9CB}" sibTransId="{A0B771CF-12D3-4CD3-9BB1-14F4C6A9AE37}"/>
    <dgm:cxn modelId="{06F4A3FE-8009-407E-AE6D-458766BE2ADD}" type="presOf" srcId="{025CE8BB-F5BF-48AC-8310-A0201465B24F}" destId="{C5B409D7-23DC-46DF-B51B-5E4B779774E0}" srcOrd="0" destOrd="0" presId="urn:microsoft.com/office/officeart/2018/2/layout/IconCircleList"/>
    <dgm:cxn modelId="{78D84B5D-2C05-45E6-9CA6-DA82F161CF1D}" type="presParOf" srcId="{8A0A0D3C-1FE0-4E51-B2F8-1D6525D82C58}" destId="{32A721DD-C0B9-4A30-84C1-67FF8246CAD9}" srcOrd="0" destOrd="0" presId="urn:microsoft.com/office/officeart/2018/2/layout/IconCircleList"/>
    <dgm:cxn modelId="{B09BF2C4-EF77-4AF6-9F59-360F89F583EB}" type="presParOf" srcId="{32A721DD-C0B9-4A30-84C1-67FF8246CAD9}" destId="{FE1BEFA9-48DF-4B6F-A7D2-D369D68A7ED5}" srcOrd="0" destOrd="0" presId="urn:microsoft.com/office/officeart/2018/2/layout/IconCircleList"/>
    <dgm:cxn modelId="{7E75A0F8-8D00-454A-AF96-0AAE348EB45B}" type="presParOf" srcId="{FE1BEFA9-48DF-4B6F-A7D2-D369D68A7ED5}" destId="{4ECFAD27-F643-490A-9DE8-DB00DEF0A063}" srcOrd="0" destOrd="0" presId="urn:microsoft.com/office/officeart/2018/2/layout/IconCircleList"/>
    <dgm:cxn modelId="{630BBF9C-C042-490E-A2CA-39B821148AA7}" type="presParOf" srcId="{FE1BEFA9-48DF-4B6F-A7D2-D369D68A7ED5}" destId="{655624B0-8829-419C-A794-28D414B5FD98}" srcOrd="1" destOrd="0" presId="urn:microsoft.com/office/officeart/2018/2/layout/IconCircleList"/>
    <dgm:cxn modelId="{831E15D0-D21F-42F7-AE40-F4AAEE77F91E}" type="presParOf" srcId="{FE1BEFA9-48DF-4B6F-A7D2-D369D68A7ED5}" destId="{4AC83EF6-C6D8-4D7A-A313-40D75DBFA88D}" srcOrd="2" destOrd="0" presId="urn:microsoft.com/office/officeart/2018/2/layout/IconCircleList"/>
    <dgm:cxn modelId="{96161ECF-4F56-47C8-B784-5E61AE53AB0A}" type="presParOf" srcId="{FE1BEFA9-48DF-4B6F-A7D2-D369D68A7ED5}" destId="{C7595EAF-544B-4D37-A5E7-557ECBF29028}" srcOrd="3" destOrd="0" presId="urn:microsoft.com/office/officeart/2018/2/layout/IconCircleList"/>
    <dgm:cxn modelId="{50276FC8-C1E7-401F-BD5E-4CA5555546A0}" type="presParOf" srcId="{32A721DD-C0B9-4A30-84C1-67FF8246CAD9}" destId="{03D521F0-C790-4392-914D-58A368A42BFB}" srcOrd="1" destOrd="0" presId="urn:microsoft.com/office/officeart/2018/2/layout/IconCircleList"/>
    <dgm:cxn modelId="{4FC3B5DA-3B43-41D9-855C-A5B2A1DEA37E}" type="presParOf" srcId="{32A721DD-C0B9-4A30-84C1-67FF8246CAD9}" destId="{E7D24E1C-8092-4937-9AE8-49D866A0D3E4}" srcOrd="2" destOrd="0" presId="urn:microsoft.com/office/officeart/2018/2/layout/IconCircleList"/>
    <dgm:cxn modelId="{D1E8D583-60F5-4028-9439-F794EB40843F}" type="presParOf" srcId="{E7D24E1C-8092-4937-9AE8-49D866A0D3E4}" destId="{84C4B761-481F-4FCE-A701-EA853809A4E3}" srcOrd="0" destOrd="0" presId="urn:microsoft.com/office/officeart/2018/2/layout/IconCircleList"/>
    <dgm:cxn modelId="{44A6E37C-F7A6-407E-B532-ABCA88BE4A19}" type="presParOf" srcId="{E7D24E1C-8092-4937-9AE8-49D866A0D3E4}" destId="{7AF72055-33A4-4C4A-9730-B28688430715}" srcOrd="1" destOrd="0" presId="urn:microsoft.com/office/officeart/2018/2/layout/IconCircleList"/>
    <dgm:cxn modelId="{8D924E30-E49A-4ED7-A71C-C67177705733}" type="presParOf" srcId="{E7D24E1C-8092-4937-9AE8-49D866A0D3E4}" destId="{7FB3C082-A485-46F6-9897-4465DA0FD61B}" srcOrd="2" destOrd="0" presId="urn:microsoft.com/office/officeart/2018/2/layout/IconCircleList"/>
    <dgm:cxn modelId="{254EF75D-5E27-4DDF-80AF-08EF3176A4A6}" type="presParOf" srcId="{E7D24E1C-8092-4937-9AE8-49D866A0D3E4}" destId="{5E8C2490-97CA-4098-861F-D118FD91FFE4}" srcOrd="3" destOrd="0" presId="urn:microsoft.com/office/officeart/2018/2/layout/IconCircleList"/>
    <dgm:cxn modelId="{807F83E3-E791-4DFF-9C1A-F23B05B9456E}" type="presParOf" srcId="{32A721DD-C0B9-4A30-84C1-67FF8246CAD9}" destId="{CDAEC274-F05D-473D-9B32-6ADB5047E0FB}" srcOrd="3" destOrd="0" presId="urn:microsoft.com/office/officeart/2018/2/layout/IconCircleList"/>
    <dgm:cxn modelId="{10D14DF5-CCD6-48D0-BBB8-B84E8010C59D}" type="presParOf" srcId="{32A721DD-C0B9-4A30-84C1-67FF8246CAD9}" destId="{709F81E8-BA81-439A-B189-BF7F4A15CC7B}" srcOrd="4" destOrd="0" presId="urn:microsoft.com/office/officeart/2018/2/layout/IconCircleList"/>
    <dgm:cxn modelId="{07063D3C-2E5A-453B-8B16-7748285953D7}" type="presParOf" srcId="{709F81E8-BA81-439A-B189-BF7F4A15CC7B}" destId="{3410FB08-EBCC-4B1A-AFF8-606764146522}" srcOrd="0" destOrd="0" presId="urn:microsoft.com/office/officeart/2018/2/layout/IconCircleList"/>
    <dgm:cxn modelId="{0D893FA2-9BDC-4963-8FD5-61E7F8C9FDF1}" type="presParOf" srcId="{709F81E8-BA81-439A-B189-BF7F4A15CC7B}" destId="{6FE4DB10-0556-46B5-8DA0-8BF0967D4316}" srcOrd="1" destOrd="0" presId="urn:microsoft.com/office/officeart/2018/2/layout/IconCircleList"/>
    <dgm:cxn modelId="{24B662F9-8DB5-423C-9F1F-CC4A3AC30BE2}" type="presParOf" srcId="{709F81E8-BA81-439A-B189-BF7F4A15CC7B}" destId="{2AFDC0F6-3F23-4245-B45F-FB4679DAEA25}" srcOrd="2" destOrd="0" presId="urn:microsoft.com/office/officeart/2018/2/layout/IconCircleList"/>
    <dgm:cxn modelId="{EC42F214-D234-4E1A-8391-B7446E3F06F3}" type="presParOf" srcId="{709F81E8-BA81-439A-B189-BF7F4A15CC7B}" destId="{471E18C0-53C9-4CBB-9E13-69D9C486D464}" srcOrd="3" destOrd="0" presId="urn:microsoft.com/office/officeart/2018/2/layout/IconCircleList"/>
    <dgm:cxn modelId="{2A269A67-5DCC-4582-B7A0-F919CE35E76E}" type="presParOf" srcId="{32A721DD-C0B9-4A30-84C1-67FF8246CAD9}" destId="{15521A16-A8FB-4E57-87D0-8B66A2539920}" srcOrd="5" destOrd="0" presId="urn:microsoft.com/office/officeart/2018/2/layout/IconCircleList"/>
    <dgm:cxn modelId="{4E71BA88-29D8-4F54-835E-FF4C012B707E}" type="presParOf" srcId="{32A721DD-C0B9-4A30-84C1-67FF8246CAD9}" destId="{CE770E73-1F06-4620-8F08-F863D3D001C7}" srcOrd="6" destOrd="0" presId="urn:microsoft.com/office/officeart/2018/2/layout/IconCircleList"/>
    <dgm:cxn modelId="{FA568115-4506-40B8-9A3E-31DEF525F55D}" type="presParOf" srcId="{CE770E73-1F06-4620-8F08-F863D3D001C7}" destId="{4EFCCE03-42FC-45CE-ADAE-1877AAA77C59}" srcOrd="0" destOrd="0" presId="urn:microsoft.com/office/officeart/2018/2/layout/IconCircleList"/>
    <dgm:cxn modelId="{18274560-469E-4060-B9AE-41963180A965}" type="presParOf" srcId="{CE770E73-1F06-4620-8F08-F863D3D001C7}" destId="{50E5EEE2-9631-4313-BDDB-4FF3FDCD4109}" srcOrd="1" destOrd="0" presId="urn:microsoft.com/office/officeart/2018/2/layout/IconCircleList"/>
    <dgm:cxn modelId="{20FED3F3-F194-443E-A101-F65EAB055DD0}" type="presParOf" srcId="{CE770E73-1F06-4620-8F08-F863D3D001C7}" destId="{2402EE83-7CD9-4458-83CF-2E4959E3EFD7}" srcOrd="2" destOrd="0" presId="urn:microsoft.com/office/officeart/2018/2/layout/IconCircleList"/>
    <dgm:cxn modelId="{EF6BF4F3-243C-4C3D-8FB1-38AA75574DE9}" type="presParOf" srcId="{CE770E73-1F06-4620-8F08-F863D3D001C7}" destId="{C5B409D7-23DC-46DF-B51B-5E4B779774E0}"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6F1A4B1-490F-4F3B-B58B-D43EE6ABBD56}"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DA60F9AA-F79C-42EF-8D0F-1FD60373CB21}">
      <dgm:prSet/>
      <dgm:spPr/>
      <dgm:t>
        <a:bodyPr/>
        <a:lstStyle/>
        <a:p>
          <a:pPr>
            <a:lnSpc>
              <a:spcPct val="100000"/>
            </a:lnSpc>
            <a:defRPr b="1"/>
          </a:pPr>
          <a:r>
            <a:rPr lang="en-GB" b="0" i="0"/>
            <a:t>In technical terms:</a:t>
          </a:r>
          <a:endParaRPr lang="en-US"/>
        </a:p>
      </dgm:t>
    </dgm:pt>
    <dgm:pt modelId="{A4558C7F-03D6-400E-AA23-F188AB600408}" type="parTrans" cxnId="{2C4751E6-232B-4797-B986-D2250A595E80}">
      <dgm:prSet/>
      <dgm:spPr/>
      <dgm:t>
        <a:bodyPr/>
        <a:lstStyle/>
        <a:p>
          <a:endParaRPr lang="en-US"/>
        </a:p>
      </dgm:t>
    </dgm:pt>
    <dgm:pt modelId="{533C4C2E-1B06-4CCA-9448-9506F623595F}" type="sibTrans" cxnId="{2C4751E6-232B-4797-B986-D2250A595E80}">
      <dgm:prSet/>
      <dgm:spPr/>
      <dgm:t>
        <a:bodyPr/>
        <a:lstStyle/>
        <a:p>
          <a:endParaRPr lang="en-US"/>
        </a:p>
      </dgm:t>
    </dgm:pt>
    <dgm:pt modelId="{54F47B69-1DB0-4026-B718-F5178A95F28A}">
      <dgm:prSet/>
      <dgm:spPr/>
      <dgm:t>
        <a:bodyPr/>
        <a:lstStyle/>
        <a:p>
          <a:pPr>
            <a:lnSpc>
              <a:spcPct val="100000"/>
            </a:lnSpc>
          </a:pPr>
          <a:r>
            <a:rPr lang="en-GB" b="0" i="0"/>
            <a:t>during design phase,  </a:t>
          </a:r>
          <a:r>
            <a:rPr lang="en-GB" b="0" i="0" u="sng"/>
            <a:t>software architecture</a:t>
          </a:r>
          <a:r>
            <a:rPr lang="en-GB" b="0" i="0"/>
            <a:t> is derived from the SRS document.  </a:t>
          </a:r>
          <a:endParaRPr lang="en-US"/>
        </a:p>
      </dgm:t>
    </dgm:pt>
    <dgm:pt modelId="{48F1B22D-BCD3-4790-A448-75F518531688}" type="parTrans" cxnId="{BF6A555B-51DF-47F4-8632-330883E176E5}">
      <dgm:prSet/>
      <dgm:spPr/>
      <dgm:t>
        <a:bodyPr/>
        <a:lstStyle/>
        <a:p>
          <a:endParaRPr lang="en-US"/>
        </a:p>
      </dgm:t>
    </dgm:pt>
    <dgm:pt modelId="{149646CC-7111-4A7E-AF8D-E9EBFA6277B7}" type="sibTrans" cxnId="{BF6A555B-51DF-47F4-8632-330883E176E5}">
      <dgm:prSet/>
      <dgm:spPr/>
      <dgm:t>
        <a:bodyPr/>
        <a:lstStyle/>
        <a:p>
          <a:endParaRPr lang="en-US"/>
        </a:p>
      </dgm:t>
    </dgm:pt>
    <dgm:pt modelId="{5F6A7214-387F-4E65-A96D-A7832D5E0D3F}">
      <dgm:prSet/>
      <dgm:spPr/>
      <dgm:t>
        <a:bodyPr/>
        <a:lstStyle/>
        <a:p>
          <a:pPr>
            <a:lnSpc>
              <a:spcPct val="100000"/>
            </a:lnSpc>
            <a:defRPr b="1"/>
          </a:pPr>
          <a:r>
            <a:rPr lang="en-GB" b="0" i="0"/>
            <a:t>Two design approaches: </a:t>
          </a:r>
          <a:endParaRPr lang="en-US"/>
        </a:p>
      </dgm:t>
    </dgm:pt>
    <dgm:pt modelId="{4E5EAB26-80B0-41E5-8A31-1349622FAEDA}" type="parTrans" cxnId="{1D54FDC5-77D3-46EE-8476-C6E62AC017AA}">
      <dgm:prSet/>
      <dgm:spPr/>
      <dgm:t>
        <a:bodyPr/>
        <a:lstStyle/>
        <a:p>
          <a:endParaRPr lang="en-US"/>
        </a:p>
      </dgm:t>
    </dgm:pt>
    <dgm:pt modelId="{2F721E09-4397-4258-AF51-F94F0A922E47}" type="sibTrans" cxnId="{1D54FDC5-77D3-46EE-8476-C6E62AC017AA}">
      <dgm:prSet/>
      <dgm:spPr/>
      <dgm:t>
        <a:bodyPr/>
        <a:lstStyle/>
        <a:p>
          <a:endParaRPr lang="en-US"/>
        </a:p>
      </dgm:t>
    </dgm:pt>
    <dgm:pt modelId="{EE05C9E6-D05B-444C-B613-973D7CA3181A}">
      <dgm:prSet/>
      <dgm:spPr/>
      <dgm:t>
        <a:bodyPr/>
        <a:lstStyle/>
        <a:p>
          <a:pPr>
            <a:lnSpc>
              <a:spcPct val="100000"/>
            </a:lnSpc>
          </a:pPr>
          <a:r>
            <a:rPr lang="en-GB" b="0" i="0"/>
            <a:t>function oriented approach, </a:t>
          </a:r>
          <a:endParaRPr lang="en-US"/>
        </a:p>
      </dgm:t>
    </dgm:pt>
    <dgm:pt modelId="{5A26FC2A-CAF3-4DAE-83DE-F7EE90C5A185}" type="parTrans" cxnId="{5EB09137-064F-4C24-A6FA-21C01B4E8149}">
      <dgm:prSet/>
      <dgm:spPr/>
      <dgm:t>
        <a:bodyPr/>
        <a:lstStyle/>
        <a:p>
          <a:endParaRPr lang="en-US"/>
        </a:p>
      </dgm:t>
    </dgm:pt>
    <dgm:pt modelId="{1F518D01-46D6-4CF5-9B49-39D42E1DD8EA}" type="sibTrans" cxnId="{5EB09137-064F-4C24-A6FA-21C01B4E8149}">
      <dgm:prSet/>
      <dgm:spPr/>
      <dgm:t>
        <a:bodyPr/>
        <a:lstStyle/>
        <a:p>
          <a:endParaRPr lang="en-US"/>
        </a:p>
      </dgm:t>
    </dgm:pt>
    <dgm:pt modelId="{4CBEFB16-B82E-4BA4-A04E-225DEA86D580}">
      <dgm:prSet/>
      <dgm:spPr/>
      <dgm:t>
        <a:bodyPr/>
        <a:lstStyle/>
        <a:p>
          <a:pPr>
            <a:lnSpc>
              <a:spcPct val="100000"/>
            </a:lnSpc>
          </a:pPr>
          <a:r>
            <a:rPr lang="en-GB" b="0" i="0"/>
            <a:t>object oriented approach. </a:t>
          </a:r>
          <a:endParaRPr lang="en-US"/>
        </a:p>
      </dgm:t>
    </dgm:pt>
    <dgm:pt modelId="{538B2825-A1D9-45E3-AA5A-2DC9E7C5275A}" type="parTrans" cxnId="{2B27B329-D502-4A50-9FB7-AE1A36329C7D}">
      <dgm:prSet/>
      <dgm:spPr/>
      <dgm:t>
        <a:bodyPr/>
        <a:lstStyle/>
        <a:p>
          <a:endParaRPr lang="en-US"/>
        </a:p>
      </dgm:t>
    </dgm:pt>
    <dgm:pt modelId="{55F0E698-49AD-4AD2-88CE-C2E8885C8D35}" type="sibTrans" cxnId="{2B27B329-D502-4A50-9FB7-AE1A36329C7D}">
      <dgm:prSet/>
      <dgm:spPr/>
      <dgm:t>
        <a:bodyPr/>
        <a:lstStyle/>
        <a:p>
          <a:endParaRPr lang="en-US"/>
        </a:p>
      </dgm:t>
    </dgm:pt>
    <dgm:pt modelId="{95C80C7A-D140-44F6-9CA7-45560733A29E}" type="pres">
      <dgm:prSet presAssocID="{76F1A4B1-490F-4F3B-B58B-D43EE6ABBD56}" presName="root" presStyleCnt="0">
        <dgm:presLayoutVars>
          <dgm:dir/>
          <dgm:resizeHandles val="exact"/>
        </dgm:presLayoutVars>
      </dgm:prSet>
      <dgm:spPr/>
    </dgm:pt>
    <dgm:pt modelId="{507F8897-E76B-4938-B33A-A94218B90F9D}" type="pres">
      <dgm:prSet presAssocID="{DA60F9AA-F79C-42EF-8D0F-1FD60373CB21}" presName="compNode" presStyleCnt="0"/>
      <dgm:spPr/>
    </dgm:pt>
    <dgm:pt modelId="{651A9339-8D17-41DF-A13D-FD45566B2509}" type="pres">
      <dgm:prSet presAssocID="{DA60F9AA-F79C-42EF-8D0F-1FD60373CB2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ears"/>
        </a:ext>
      </dgm:extLst>
    </dgm:pt>
    <dgm:pt modelId="{B390E898-378E-4A29-97B1-7FF339F89D65}" type="pres">
      <dgm:prSet presAssocID="{DA60F9AA-F79C-42EF-8D0F-1FD60373CB21}" presName="iconSpace" presStyleCnt="0"/>
      <dgm:spPr/>
    </dgm:pt>
    <dgm:pt modelId="{38AAC91E-2E7A-4196-A5DD-2E1265687002}" type="pres">
      <dgm:prSet presAssocID="{DA60F9AA-F79C-42EF-8D0F-1FD60373CB21}" presName="parTx" presStyleLbl="revTx" presStyleIdx="0" presStyleCnt="4">
        <dgm:presLayoutVars>
          <dgm:chMax val="0"/>
          <dgm:chPref val="0"/>
        </dgm:presLayoutVars>
      </dgm:prSet>
      <dgm:spPr/>
    </dgm:pt>
    <dgm:pt modelId="{E70669DC-AC9F-4574-8A24-32FE5D3EA472}" type="pres">
      <dgm:prSet presAssocID="{DA60F9AA-F79C-42EF-8D0F-1FD60373CB21}" presName="txSpace" presStyleCnt="0"/>
      <dgm:spPr/>
    </dgm:pt>
    <dgm:pt modelId="{8DA583C9-B9E0-48C4-8C76-300098705B25}" type="pres">
      <dgm:prSet presAssocID="{DA60F9AA-F79C-42EF-8D0F-1FD60373CB21}" presName="desTx" presStyleLbl="revTx" presStyleIdx="1" presStyleCnt="4">
        <dgm:presLayoutVars/>
      </dgm:prSet>
      <dgm:spPr/>
    </dgm:pt>
    <dgm:pt modelId="{2F53056D-56B8-4D92-97B0-70CF210C80A6}" type="pres">
      <dgm:prSet presAssocID="{533C4C2E-1B06-4CCA-9448-9506F623595F}" presName="sibTrans" presStyleCnt="0"/>
      <dgm:spPr/>
    </dgm:pt>
    <dgm:pt modelId="{0A636D16-6DA6-48D9-AB70-7B567A7E2B7A}" type="pres">
      <dgm:prSet presAssocID="{5F6A7214-387F-4E65-A96D-A7832D5E0D3F}" presName="compNode" presStyleCnt="0"/>
      <dgm:spPr/>
    </dgm:pt>
    <dgm:pt modelId="{83D86EA5-3D6A-42E5-9F80-0C05B7682E40}" type="pres">
      <dgm:prSet presAssocID="{5F6A7214-387F-4E65-A96D-A7832D5E0D3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ircular Flowchart"/>
        </a:ext>
      </dgm:extLst>
    </dgm:pt>
    <dgm:pt modelId="{0D019462-D692-4E82-AFBE-D106E0FB17C3}" type="pres">
      <dgm:prSet presAssocID="{5F6A7214-387F-4E65-A96D-A7832D5E0D3F}" presName="iconSpace" presStyleCnt="0"/>
      <dgm:spPr/>
    </dgm:pt>
    <dgm:pt modelId="{8860E9B6-5D50-402E-A3A5-30A877C96A49}" type="pres">
      <dgm:prSet presAssocID="{5F6A7214-387F-4E65-A96D-A7832D5E0D3F}" presName="parTx" presStyleLbl="revTx" presStyleIdx="2" presStyleCnt="4">
        <dgm:presLayoutVars>
          <dgm:chMax val="0"/>
          <dgm:chPref val="0"/>
        </dgm:presLayoutVars>
      </dgm:prSet>
      <dgm:spPr/>
    </dgm:pt>
    <dgm:pt modelId="{FA18DB4B-EDA0-4D78-98C5-5AE4B6D33B77}" type="pres">
      <dgm:prSet presAssocID="{5F6A7214-387F-4E65-A96D-A7832D5E0D3F}" presName="txSpace" presStyleCnt="0"/>
      <dgm:spPr/>
    </dgm:pt>
    <dgm:pt modelId="{543ABA4B-5150-4221-9889-BFEC8FE7C6B9}" type="pres">
      <dgm:prSet presAssocID="{5F6A7214-387F-4E65-A96D-A7832D5E0D3F}" presName="desTx" presStyleLbl="revTx" presStyleIdx="3" presStyleCnt="4">
        <dgm:presLayoutVars/>
      </dgm:prSet>
      <dgm:spPr/>
    </dgm:pt>
  </dgm:ptLst>
  <dgm:cxnLst>
    <dgm:cxn modelId="{3F6CF706-75CA-4E85-9967-4979372D79A4}" type="presOf" srcId="{5F6A7214-387F-4E65-A96D-A7832D5E0D3F}" destId="{8860E9B6-5D50-402E-A3A5-30A877C96A49}" srcOrd="0" destOrd="0" presId="urn:microsoft.com/office/officeart/2018/2/layout/IconLabelDescriptionList"/>
    <dgm:cxn modelId="{2B27B329-D502-4A50-9FB7-AE1A36329C7D}" srcId="{5F6A7214-387F-4E65-A96D-A7832D5E0D3F}" destId="{4CBEFB16-B82E-4BA4-A04E-225DEA86D580}" srcOrd="1" destOrd="0" parTransId="{538B2825-A1D9-45E3-AA5A-2DC9E7C5275A}" sibTransId="{55F0E698-49AD-4AD2-88CE-C2E8885C8D35}"/>
    <dgm:cxn modelId="{5EB09137-064F-4C24-A6FA-21C01B4E8149}" srcId="{5F6A7214-387F-4E65-A96D-A7832D5E0D3F}" destId="{EE05C9E6-D05B-444C-B613-973D7CA3181A}" srcOrd="0" destOrd="0" parTransId="{5A26FC2A-CAF3-4DAE-83DE-F7EE90C5A185}" sibTransId="{1F518D01-46D6-4CF5-9B49-39D42E1DD8EA}"/>
    <dgm:cxn modelId="{EF46C53A-EB87-4DC4-8916-ECDAD5B01BCB}" type="presOf" srcId="{DA60F9AA-F79C-42EF-8D0F-1FD60373CB21}" destId="{38AAC91E-2E7A-4196-A5DD-2E1265687002}" srcOrd="0" destOrd="0" presId="urn:microsoft.com/office/officeart/2018/2/layout/IconLabelDescriptionList"/>
    <dgm:cxn modelId="{BF6A555B-51DF-47F4-8632-330883E176E5}" srcId="{DA60F9AA-F79C-42EF-8D0F-1FD60373CB21}" destId="{54F47B69-1DB0-4026-B718-F5178A95F28A}" srcOrd="0" destOrd="0" parTransId="{48F1B22D-BCD3-4790-A448-75F518531688}" sibTransId="{149646CC-7111-4A7E-AF8D-E9EBFA6277B7}"/>
    <dgm:cxn modelId="{940F2765-FF92-4135-BC9C-B64EAFB30263}" type="presOf" srcId="{EE05C9E6-D05B-444C-B613-973D7CA3181A}" destId="{543ABA4B-5150-4221-9889-BFEC8FE7C6B9}" srcOrd="0" destOrd="0" presId="urn:microsoft.com/office/officeart/2018/2/layout/IconLabelDescriptionList"/>
    <dgm:cxn modelId="{8411B690-E131-4477-8D21-9683E9AC51FF}" type="presOf" srcId="{4CBEFB16-B82E-4BA4-A04E-225DEA86D580}" destId="{543ABA4B-5150-4221-9889-BFEC8FE7C6B9}" srcOrd="0" destOrd="1" presId="urn:microsoft.com/office/officeart/2018/2/layout/IconLabelDescriptionList"/>
    <dgm:cxn modelId="{F97EE9AF-26BD-4C0F-BD8F-6224B3DE1127}" type="presOf" srcId="{54F47B69-1DB0-4026-B718-F5178A95F28A}" destId="{8DA583C9-B9E0-48C4-8C76-300098705B25}" srcOrd="0" destOrd="0" presId="urn:microsoft.com/office/officeart/2018/2/layout/IconLabelDescriptionList"/>
    <dgm:cxn modelId="{1D54FDC5-77D3-46EE-8476-C6E62AC017AA}" srcId="{76F1A4B1-490F-4F3B-B58B-D43EE6ABBD56}" destId="{5F6A7214-387F-4E65-A96D-A7832D5E0D3F}" srcOrd="1" destOrd="0" parTransId="{4E5EAB26-80B0-41E5-8A31-1349622FAEDA}" sibTransId="{2F721E09-4397-4258-AF51-F94F0A922E47}"/>
    <dgm:cxn modelId="{1E32D4CA-AD06-4ABA-9404-0AB527A47634}" type="presOf" srcId="{76F1A4B1-490F-4F3B-B58B-D43EE6ABBD56}" destId="{95C80C7A-D140-44F6-9CA7-45560733A29E}" srcOrd="0" destOrd="0" presId="urn:microsoft.com/office/officeart/2018/2/layout/IconLabelDescriptionList"/>
    <dgm:cxn modelId="{2C4751E6-232B-4797-B986-D2250A595E80}" srcId="{76F1A4B1-490F-4F3B-B58B-D43EE6ABBD56}" destId="{DA60F9AA-F79C-42EF-8D0F-1FD60373CB21}" srcOrd="0" destOrd="0" parTransId="{A4558C7F-03D6-400E-AA23-F188AB600408}" sibTransId="{533C4C2E-1B06-4CCA-9448-9506F623595F}"/>
    <dgm:cxn modelId="{2270204C-F072-470B-96C9-C424877755A1}" type="presParOf" srcId="{95C80C7A-D140-44F6-9CA7-45560733A29E}" destId="{507F8897-E76B-4938-B33A-A94218B90F9D}" srcOrd="0" destOrd="0" presId="urn:microsoft.com/office/officeart/2018/2/layout/IconLabelDescriptionList"/>
    <dgm:cxn modelId="{440F2DBB-3680-418D-B7E6-F54B5F9773FB}" type="presParOf" srcId="{507F8897-E76B-4938-B33A-A94218B90F9D}" destId="{651A9339-8D17-41DF-A13D-FD45566B2509}" srcOrd="0" destOrd="0" presId="urn:microsoft.com/office/officeart/2018/2/layout/IconLabelDescriptionList"/>
    <dgm:cxn modelId="{0086A340-7D5E-4835-AE5A-CD1564B3069D}" type="presParOf" srcId="{507F8897-E76B-4938-B33A-A94218B90F9D}" destId="{B390E898-378E-4A29-97B1-7FF339F89D65}" srcOrd="1" destOrd="0" presId="urn:microsoft.com/office/officeart/2018/2/layout/IconLabelDescriptionList"/>
    <dgm:cxn modelId="{B3DE43D4-FABD-40FD-A23D-9D006AE7D4F3}" type="presParOf" srcId="{507F8897-E76B-4938-B33A-A94218B90F9D}" destId="{38AAC91E-2E7A-4196-A5DD-2E1265687002}" srcOrd="2" destOrd="0" presId="urn:microsoft.com/office/officeart/2018/2/layout/IconLabelDescriptionList"/>
    <dgm:cxn modelId="{9ED33F50-C8F5-49D0-8F5E-9983C8CDE04B}" type="presParOf" srcId="{507F8897-E76B-4938-B33A-A94218B90F9D}" destId="{E70669DC-AC9F-4574-8A24-32FE5D3EA472}" srcOrd="3" destOrd="0" presId="urn:microsoft.com/office/officeart/2018/2/layout/IconLabelDescriptionList"/>
    <dgm:cxn modelId="{E2BD84AB-7861-487C-AF20-9672DB25D0C0}" type="presParOf" srcId="{507F8897-E76B-4938-B33A-A94218B90F9D}" destId="{8DA583C9-B9E0-48C4-8C76-300098705B25}" srcOrd="4" destOrd="0" presId="urn:microsoft.com/office/officeart/2018/2/layout/IconLabelDescriptionList"/>
    <dgm:cxn modelId="{3C6B71CD-0CCD-4D04-9E62-86DAD9B7996D}" type="presParOf" srcId="{95C80C7A-D140-44F6-9CA7-45560733A29E}" destId="{2F53056D-56B8-4D92-97B0-70CF210C80A6}" srcOrd="1" destOrd="0" presId="urn:microsoft.com/office/officeart/2018/2/layout/IconLabelDescriptionList"/>
    <dgm:cxn modelId="{4017D48C-77C1-4CAE-930F-3CD6CA244FEA}" type="presParOf" srcId="{95C80C7A-D140-44F6-9CA7-45560733A29E}" destId="{0A636D16-6DA6-48D9-AB70-7B567A7E2B7A}" srcOrd="2" destOrd="0" presId="urn:microsoft.com/office/officeart/2018/2/layout/IconLabelDescriptionList"/>
    <dgm:cxn modelId="{A01A43A3-5D80-4082-A2C2-065B6D2BDE50}" type="presParOf" srcId="{0A636D16-6DA6-48D9-AB70-7B567A7E2B7A}" destId="{83D86EA5-3D6A-42E5-9F80-0C05B7682E40}" srcOrd="0" destOrd="0" presId="urn:microsoft.com/office/officeart/2018/2/layout/IconLabelDescriptionList"/>
    <dgm:cxn modelId="{32238F9F-4C4C-463C-B27F-6EF7F31E7D66}" type="presParOf" srcId="{0A636D16-6DA6-48D9-AB70-7B567A7E2B7A}" destId="{0D019462-D692-4E82-AFBE-D106E0FB17C3}" srcOrd="1" destOrd="0" presId="urn:microsoft.com/office/officeart/2018/2/layout/IconLabelDescriptionList"/>
    <dgm:cxn modelId="{CE1B0225-4DF2-4F3F-92CE-88FE07090C10}" type="presParOf" srcId="{0A636D16-6DA6-48D9-AB70-7B567A7E2B7A}" destId="{8860E9B6-5D50-402E-A3A5-30A877C96A49}" srcOrd="2" destOrd="0" presId="urn:microsoft.com/office/officeart/2018/2/layout/IconLabelDescriptionList"/>
    <dgm:cxn modelId="{E8628658-0D60-47E5-B8AA-DB40EE7E4E98}" type="presParOf" srcId="{0A636D16-6DA6-48D9-AB70-7B567A7E2B7A}" destId="{FA18DB4B-EDA0-4D78-98C5-5AE4B6D33B77}" srcOrd="3" destOrd="0" presId="urn:microsoft.com/office/officeart/2018/2/layout/IconLabelDescriptionList"/>
    <dgm:cxn modelId="{5BA57C5A-8673-4178-A186-4860FE6E0FA9}" type="presParOf" srcId="{0A636D16-6DA6-48D9-AB70-7B567A7E2B7A}" destId="{543ABA4B-5150-4221-9889-BFEC8FE7C6B9}"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1737FA5-ACF5-4CD8-8B39-8053A7C25F7D}" type="doc">
      <dgm:prSet loTypeId="urn:microsoft.com/office/officeart/2016/7/layout/BasicLinearProcessNumbered" loCatId="process" qsTypeId="urn:microsoft.com/office/officeart/2005/8/quickstyle/simple1" qsCatId="simple" csTypeId="urn:microsoft.com/office/officeart/2005/8/colors/accent1_2" csCatId="accent1"/>
      <dgm:spPr/>
      <dgm:t>
        <a:bodyPr/>
        <a:lstStyle/>
        <a:p>
          <a:endParaRPr lang="en-US"/>
        </a:p>
      </dgm:t>
    </dgm:pt>
    <dgm:pt modelId="{CB27421D-85A7-4E00-AD79-79A0D62A5CB9}">
      <dgm:prSet/>
      <dgm:spPr/>
      <dgm:t>
        <a:bodyPr/>
        <a:lstStyle/>
        <a:p>
          <a:r>
            <a:rPr lang="en-GB" b="0" i="0"/>
            <a:t>Identify all the functions to be performed.</a:t>
          </a:r>
          <a:endParaRPr lang="en-US"/>
        </a:p>
      </dgm:t>
    </dgm:pt>
    <dgm:pt modelId="{0B21F0A2-F6A2-45C3-B3A5-FE9376CF5851}" type="parTrans" cxnId="{B0A410B2-8A01-4E78-B228-F6F4D7FBD0D3}">
      <dgm:prSet/>
      <dgm:spPr/>
      <dgm:t>
        <a:bodyPr/>
        <a:lstStyle/>
        <a:p>
          <a:endParaRPr lang="en-US"/>
        </a:p>
      </dgm:t>
    </dgm:pt>
    <dgm:pt modelId="{45C6E8D7-E930-40FD-BA4E-07B47F42A4B0}" type="sibTrans" cxnId="{B0A410B2-8A01-4E78-B228-F6F4D7FBD0D3}">
      <dgm:prSet phldrT="1" phldr="0"/>
      <dgm:spPr/>
      <dgm:t>
        <a:bodyPr/>
        <a:lstStyle/>
        <a:p>
          <a:r>
            <a:rPr lang="en-US"/>
            <a:t>1</a:t>
          </a:r>
        </a:p>
      </dgm:t>
    </dgm:pt>
    <dgm:pt modelId="{7E5C8EAE-9848-4BC8-AC9E-12FDCC4E15C5}">
      <dgm:prSet/>
      <dgm:spPr/>
      <dgm:t>
        <a:bodyPr/>
        <a:lstStyle/>
        <a:p>
          <a:r>
            <a:rPr lang="en-GB" b="0" i="0"/>
            <a:t>Identify data flow among the functions. </a:t>
          </a:r>
          <a:endParaRPr lang="en-US"/>
        </a:p>
      </dgm:t>
    </dgm:pt>
    <dgm:pt modelId="{4FD8CDF9-79BC-4C5A-8379-E3D4B2E40B83}" type="parTrans" cxnId="{DAF14EFC-8639-472F-B393-7FE2AD960BE5}">
      <dgm:prSet/>
      <dgm:spPr/>
      <dgm:t>
        <a:bodyPr/>
        <a:lstStyle/>
        <a:p>
          <a:endParaRPr lang="en-US"/>
        </a:p>
      </dgm:t>
    </dgm:pt>
    <dgm:pt modelId="{035EA7B1-A08F-4A01-BC11-748DE6417F46}" type="sibTrans" cxnId="{DAF14EFC-8639-472F-B393-7FE2AD960BE5}">
      <dgm:prSet phldrT="2" phldr="0"/>
      <dgm:spPr/>
      <dgm:t>
        <a:bodyPr/>
        <a:lstStyle/>
        <a:p>
          <a:r>
            <a:rPr lang="en-US"/>
            <a:t>2</a:t>
          </a:r>
        </a:p>
      </dgm:t>
    </dgm:pt>
    <dgm:pt modelId="{2F14A299-0A5C-4A2F-B2EA-418DFC034E51}">
      <dgm:prSet/>
      <dgm:spPr/>
      <dgm:t>
        <a:bodyPr/>
        <a:lstStyle/>
        <a:p>
          <a:r>
            <a:rPr lang="en-GB" b="0" i="0"/>
            <a:t>Decompose each function recursively into sub-functions.  </a:t>
          </a:r>
          <a:endParaRPr lang="en-US"/>
        </a:p>
      </dgm:t>
    </dgm:pt>
    <dgm:pt modelId="{FDE0F72A-05BE-4249-A69D-805F5ADDE219}" type="parTrans" cxnId="{5FED14EE-C77E-40B1-9B88-5BE594AD6BDE}">
      <dgm:prSet/>
      <dgm:spPr/>
      <dgm:t>
        <a:bodyPr/>
        <a:lstStyle/>
        <a:p>
          <a:endParaRPr lang="en-US"/>
        </a:p>
      </dgm:t>
    </dgm:pt>
    <dgm:pt modelId="{C6FC1D0B-046E-450C-A66D-12CCE1754260}" type="sibTrans" cxnId="{5FED14EE-C77E-40B1-9B88-5BE594AD6BDE}">
      <dgm:prSet phldrT="3" phldr="0"/>
      <dgm:spPr/>
      <dgm:t>
        <a:bodyPr/>
        <a:lstStyle/>
        <a:p>
          <a:r>
            <a:rPr lang="en-US"/>
            <a:t>3</a:t>
          </a:r>
        </a:p>
      </dgm:t>
    </dgm:pt>
    <dgm:pt modelId="{E10399AA-A44B-4F5F-9AB5-F099BA49B373}">
      <dgm:prSet/>
      <dgm:spPr/>
      <dgm:t>
        <a:bodyPr/>
        <a:lstStyle/>
        <a:p>
          <a:r>
            <a:rPr lang="en-GB" b="0" i="0"/>
            <a:t>Identify data flow among the  sub-functions as well.</a:t>
          </a:r>
          <a:endParaRPr lang="en-US"/>
        </a:p>
      </dgm:t>
    </dgm:pt>
    <dgm:pt modelId="{95F0014D-C53B-446A-A234-DD5D2D5CB4E4}" type="parTrans" cxnId="{004CB444-078E-484C-90AA-AD7D8B9D1E42}">
      <dgm:prSet/>
      <dgm:spPr/>
      <dgm:t>
        <a:bodyPr/>
        <a:lstStyle/>
        <a:p>
          <a:endParaRPr lang="en-US"/>
        </a:p>
      </dgm:t>
    </dgm:pt>
    <dgm:pt modelId="{78ABED73-D834-4ED4-82AB-55BC43128B16}" type="sibTrans" cxnId="{004CB444-078E-484C-90AA-AD7D8B9D1E42}">
      <dgm:prSet/>
      <dgm:spPr/>
      <dgm:t>
        <a:bodyPr/>
        <a:lstStyle/>
        <a:p>
          <a:endParaRPr lang="en-US"/>
        </a:p>
      </dgm:t>
    </dgm:pt>
    <dgm:pt modelId="{9890AADD-9805-4AA6-9C12-534B9E21A111}" type="pres">
      <dgm:prSet presAssocID="{41737FA5-ACF5-4CD8-8B39-8053A7C25F7D}" presName="Name0" presStyleCnt="0">
        <dgm:presLayoutVars>
          <dgm:animLvl val="lvl"/>
          <dgm:resizeHandles val="exact"/>
        </dgm:presLayoutVars>
      </dgm:prSet>
      <dgm:spPr/>
    </dgm:pt>
    <dgm:pt modelId="{C414E96E-4128-4F45-92FC-BA5DA2E480A7}" type="pres">
      <dgm:prSet presAssocID="{CB27421D-85A7-4E00-AD79-79A0D62A5CB9}" presName="compositeNode" presStyleCnt="0">
        <dgm:presLayoutVars>
          <dgm:bulletEnabled val="1"/>
        </dgm:presLayoutVars>
      </dgm:prSet>
      <dgm:spPr/>
    </dgm:pt>
    <dgm:pt modelId="{8BCC8C12-7A1A-421C-BF7D-902C58AB0020}" type="pres">
      <dgm:prSet presAssocID="{CB27421D-85A7-4E00-AD79-79A0D62A5CB9}" presName="bgRect" presStyleLbl="bgAccFollowNode1" presStyleIdx="0" presStyleCnt="3"/>
      <dgm:spPr/>
    </dgm:pt>
    <dgm:pt modelId="{C086D956-3BC2-4B80-A06B-88D2DCCBA3F4}" type="pres">
      <dgm:prSet presAssocID="{45C6E8D7-E930-40FD-BA4E-07B47F42A4B0}" presName="sibTransNodeCircle" presStyleLbl="alignNode1" presStyleIdx="0" presStyleCnt="6">
        <dgm:presLayoutVars>
          <dgm:chMax val="0"/>
          <dgm:bulletEnabled/>
        </dgm:presLayoutVars>
      </dgm:prSet>
      <dgm:spPr/>
    </dgm:pt>
    <dgm:pt modelId="{DC1EA6C8-8F00-4874-ACD8-7CA6F2F3EA16}" type="pres">
      <dgm:prSet presAssocID="{CB27421D-85A7-4E00-AD79-79A0D62A5CB9}" presName="bottomLine" presStyleLbl="alignNode1" presStyleIdx="1" presStyleCnt="6">
        <dgm:presLayoutVars/>
      </dgm:prSet>
      <dgm:spPr/>
    </dgm:pt>
    <dgm:pt modelId="{9114ECF4-CC4F-483B-A2DA-00DAFACB5250}" type="pres">
      <dgm:prSet presAssocID="{CB27421D-85A7-4E00-AD79-79A0D62A5CB9}" presName="nodeText" presStyleLbl="bgAccFollowNode1" presStyleIdx="0" presStyleCnt="3">
        <dgm:presLayoutVars>
          <dgm:bulletEnabled val="1"/>
        </dgm:presLayoutVars>
      </dgm:prSet>
      <dgm:spPr/>
    </dgm:pt>
    <dgm:pt modelId="{28D679EA-FE09-4A5A-B3AD-ECD2B1081B00}" type="pres">
      <dgm:prSet presAssocID="{45C6E8D7-E930-40FD-BA4E-07B47F42A4B0}" presName="sibTrans" presStyleCnt="0"/>
      <dgm:spPr/>
    </dgm:pt>
    <dgm:pt modelId="{69BA43DF-BC93-4D72-AE9D-ED37AA37EBE4}" type="pres">
      <dgm:prSet presAssocID="{7E5C8EAE-9848-4BC8-AC9E-12FDCC4E15C5}" presName="compositeNode" presStyleCnt="0">
        <dgm:presLayoutVars>
          <dgm:bulletEnabled val="1"/>
        </dgm:presLayoutVars>
      </dgm:prSet>
      <dgm:spPr/>
    </dgm:pt>
    <dgm:pt modelId="{EFC98FF8-67B0-4481-848A-EFB5FAD6DBFF}" type="pres">
      <dgm:prSet presAssocID="{7E5C8EAE-9848-4BC8-AC9E-12FDCC4E15C5}" presName="bgRect" presStyleLbl="bgAccFollowNode1" presStyleIdx="1" presStyleCnt="3"/>
      <dgm:spPr/>
    </dgm:pt>
    <dgm:pt modelId="{7B3B91AC-A6A6-41F2-8F64-08681EC07472}" type="pres">
      <dgm:prSet presAssocID="{035EA7B1-A08F-4A01-BC11-748DE6417F46}" presName="sibTransNodeCircle" presStyleLbl="alignNode1" presStyleIdx="2" presStyleCnt="6">
        <dgm:presLayoutVars>
          <dgm:chMax val="0"/>
          <dgm:bulletEnabled/>
        </dgm:presLayoutVars>
      </dgm:prSet>
      <dgm:spPr/>
    </dgm:pt>
    <dgm:pt modelId="{996F3C98-9116-4BBC-988E-53BB18D96BF8}" type="pres">
      <dgm:prSet presAssocID="{7E5C8EAE-9848-4BC8-AC9E-12FDCC4E15C5}" presName="bottomLine" presStyleLbl="alignNode1" presStyleIdx="3" presStyleCnt="6">
        <dgm:presLayoutVars/>
      </dgm:prSet>
      <dgm:spPr/>
    </dgm:pt>
    <dgm:pt modelId="{02B15C98-3F4F-4D7E-96D3-246EFB7E3804}" type="pres">
      <dgm:prSet presAssocID="{7E5C8EAE-9848-4BC8-AC9E-12FDCC4E15C5}" presName="nodeText" presStyleLbl="bgAccFollowNode1" presStyleIdx="1" presStyleCnt="3">
        <dgm:presLayoutVars>
          <dgm:bulletEnabled val="1"/>
        </dgm:presLayoutVars>
      </dgm:prSet>
      <dgm:spPr/>
    </dgm:pt>
    <dgm:pt modelId="{A8473BEF-3265-43BA-AC68-07F9F80BE18C}" type="pres">
      <dgm:prSet presAssocID="{035EA7B1-A08F-4A01-BC11-748DE6417F46}" presName="sibTrans" presStyleCnt="0"/>
      <dgm:spPr/>
    </dgm:pt>
    <dgm:pt modelId="{B069F740-D822-45BA-970B-25CA72094FC1}" type="pres">
      <dgm:prSet presAssocID="{2F14A299-0A5C-4A2F-B2EA-418DFC034E51}" presName="compositeNode" presStyleCnt="0">
        <dgm:presLayoutVars>
          <dgm:bulletEnabled val="1"/>
        </dgm:presLayoutVars>
      </dgm:prSet>
      <dgm:spPr/>
    </dgm:pt>
    <dgm:pt modelId="{117EDC20-188B-4AE1-81E8-8A2FF6E26D8B}" type="pres">
      <dgm:prSet presAssocID="{2F14A299-0A5C-4A2F-B2EA-418DFC034E51}" presName="bgRect" presStyleLbl="bgAccFollowNode1" presStyleIdx="2" presStyleCnt="3"/>
      <dgm:spPr/>
    </dgm:pt>
    <dgm:pt modelId="{03B0006C-1C43-47E9-8495-D73544A1C40F}" type="pres">
      <dgm:prSet presAssocID="{C6FC1D0B-046E-450C-A66D-12CCE1754260}" presName="sibTransNodeCircle" presStyleLbl="alignNode1" presStyleIdx="4" presStyleCnt="6">
        <dgm:presLayoutVars>
          <dgm:chMax val="0"/>
          <dgm:bulletEnabled/>
        </dgm:presLayoutVars>
      </dgm:prSet>
      <dgm:spPr/>
    </dgm:pt>
    <dgm:pt modelId="{8E23DAEC-F9C7-48CF-98D7-4C3783D42808}" type="pres">
      <dgm:prSet presAssocID="{2F14A299-0A5C-4A2F-B2EA-418DFC034E51}" presName="bottomLine" presStyleLbl="alignNode1" presStyleIdx="5" presStyleCnt="6">
        <dgm:presLayoutVars/>
      </dgm:prSet>
      <dgm:spPr/>
    </dgm:pt>
    <dgm:pt modelId="{B8B8CD8E-D67D-4405-B5D2-AC59E06C9E6C}" type="pres">
      <dgm:prSet presAssocID="{2F14A299-0A5C-4A2F-B2EA-418DFC034E51}" presName="nodeText" presStyleLbl="bgAccFollowNode1" presStyleIdx="2" presStyleCnt="3">
        <dgm:presLayoutVars>
          <dgm:bulletEnabled val="1"/>
        </dgm:presLayoutVars>
      </dgm:prSet>
      <dgm:spPr/>
    </dgm:pt>
  </dgm:ptLst>
  <dgm:cxnLst>
    <dgm:cxn modelId="{72C7241A-748B-4F95-9555-786407E26586}" type="presOf" srcId="{2F14A299-0A5C-4A2F-B2EA-418DFC034E51}" destId="{117EDC20-188B-4AE1-81E8-8A2FF6E26D8B}" srcOrd="0" destOrd="0" presId="urn:microsoft.com/office/officeart/2016/7/layout/BasicLinearProcessNumbered"/>
    <dgm:cxn modelId="{BB4C0223-E54C-4B48-937C-BA1B6C2C65CF}" type="presOf" srcId="{45C6E8D7-E930-40FD-BA4E-07B47F42A4B0}" destId="{C086D956-3BC2-4B80-A06B-88D2DCCBA3F4}" srcOrd="0" destOrd="0" presId="urn:microsoft.com/office/officeart/2016/7/layout/BasicLinearProcessNumbered"/>
    <dgm:cxn modelId="{004CB444-078E-484C-90AA-AD7D8B9D1E42}" srcId="{2F14A299-0A5C-4A2F-B2EA-418DFC034E51}" destId="{E10399AA-A44B-4F5F-9AB5-F099BA49B373}" srcOrd="0" destOrd="0" parTransId="{95F0014D-C53B-446A-A234-DD5D2D5CB4E4}" sibTransId="{78ABED73-D834-4ED4-82AB-55BC43128B16}"/>
    <dgm:cxn modelId="{20758B51-592A-48BB-B7D3-9579D8138D90}" type="presOf" srcId="{035EA7B1-A08F-4A01-BC11-748DE6417F46}" destId="{7B3B91AC-A6A6-41F2-8F64-08681EC07472}" srcOrd="0" destOrd="0" presId="urn:microsoft.com/office/officeart/2016/7/layout/BasicLinearProcessNumbered"/>
    <dgm:cxn modelId="{299E6674-1B58-41DF-A643-D03A60D72A04}" type="presOf" srcId="{41737FA5-ACF5-4CD8-8B39-8053A7C25F7D}" destId="{9890AADD-9805-4AA6-9C12-534B9E21A111}" srcOrd="0" destOrd="0" presId="urn:microsoft.com/office/officeart/2016/7/layout/BasicLinearProcessNumbered"/>
    <dgm:cxn modelId="{ADEA2357-CF63-40AE-AA42-5C164BB31DF6}" type="presOf" srcId="{2F14A299-0A5C-4A2F-B2EA-418DFC034E51}" destId="{B8B8CD8E-D67D-4405-B5D2-AC59E06C9E6C}" srcOrd="1" destOrd="0" presId="urn:microsoft.com/office/officeart/2016/7/layout/BasicLinearProcessNumbered"/>
    <dgm:cxn modelId="{CA01527D-1972-4B8B-A5BD-9EBE2B4A597C}" type="presOf" srcId="{CB27421D-85A7-4E00-AD79-79A0D62A5CB9}" destId="{9114ECF4-CC4F-483B-A2DA-00DAFACB5250}" srcOrd="1" destOrd="0" presId="urn:microsoft.com/office/officeart/2016/7/layout/BasicLinearProcessNumbered"/>
    <dgm:cxn modelId="{4286ED86-4755-48C6-B65C-813D4EACB514}" type="presOf" srcId="{CB27421D-85A7-4E00-AD79-79A0D62A5CB9}" destId="{8BCC8C12-7A1A-421C-BF7D-902C58AB0020}" srcOrd="0" destOrd="0" presId="urn:microsoft.com/office/officeart/2016/7/layout/BasicLinearProcessNumbered"/>
    <dgm:cxn modelId="{4DF165A7-4C3E-4CA0-9CFA-4B231694BEB1}" type="presOf" srcId="{E10399AA-A44B-4F5F-9AB5-F099BA49B373}" destId="{B8B8CD8E-D67D-4405-B5D2-AC59E06C9E6C}" srcOrd="0" destOrd="1" presId="urn:microsoft.com/office/officeart/2016/7/layout/BasicLinearProcessNumbered"/>
    <dgm:cxn modelId="{0C2057A9-7554-4034-9691-577C4FB98E72}" type="presOf" srcId="{7E5C8EAE-9848-4BC8-AC9E-12FDCC4E15C5}" destId="{EFC98FF8-67B0-4481-848A-EFB5FAD6DBFF}" srcOrd="0" destOrd="0" presId="urn:microsoft.com/office/officeart/2016/7/layout/BasicLinearProcessNumbered"/>
    <dgm:cxn modelId="{B0A410B2-8A01-4E78-B228-F6F4D7FBD0D3}" srcId="{41737FA5-ACF5-4CD8-8B39-8053A7C25F7D}" destId="{CB27421D-85A7-4E00-AD79-79A0D62A5CB9}" srcOrd="0" destOrd="0" parTransId="{0B21F0A2-F6A2-45C3-B3A5-FE9376CF5851}" sibTransId="{45C6E8D7-E930-40FD-BA4E-07B47F42A4B0}"/>
    <dgm:cxn modelId="{C7AD5ACC-38DF-4E25-91FF-5166AF336EA1}" type="presOf" srcId="{7E5C8EAE-9848-4BC8-AC9E-12FDCC4E15C5}" destId="{02B15C98-3F4F-4D7E-96D3-246EFB7E3804}" srcOrd="1" destOrd="0" presId="urn:microsoft.com/office/officeart/2016/7/layout/BasicLinearProcessNumbered"/>
    <dgm:cxn modelId="{4A0E2CEA-D880-4A11-A04D-5C4B2BE645A0}" type="presOf" srcId="{C6FC1D0B-046E-450C-A66D-12CCE1754260}" destId="{03B0006C-1C43-47E9-8495-D73544A1C40F}" srcOrd="0" destOrd="0" presId="urn:microsoft.com/office/officeart/2016/7/layout/BasicLinearProcessNumbered"/>
    <dgm:cxn modelId="{5FED14EE-C77E-40B1-9B88-5BE594AD6BDE}" srcId="{41737FA5-ACF5-4CD8-8B39-8053A7C25F7D}" destId="{2F14A299-0A5C-4A2F-B2EA-418DFC034E51}" srcOrd="2" destOrd="0" parTransId="{FDE0F72A-05BE-4249-A69D-805F5ADDE219}" sibTransId="{C6FC1D0B-046E-450C-A66D-12CCE1754260}"/>
    <dgm:cxn modelId="{DAF14EFC-8639-472F-B393-7FE2AD960BE5}" srcId="{41737FA5-ACF5-4CD8-8B39-8053A7C25F7D}" destId="{7E5C8EAE-9848-4BC8-AC9E-12FDCC4E15C5}" srcOrd="1" destOrd="0" parTransId="{4FD8CDF9-79BC-4C5A-8379-E3D4B2E40B83}" sibTransId="{035EA7B1-A08F-4A01-BC11-748DE6417F46}"/>
    <dgm:cxn modelId="{25B6D9EF-B789-4D7C-A02F-38CDD3736FA9}" type="presParOf" srcId="{9890AADD-9805-4AA6-9C12-534B9E21A111}" destId="{C414E96E-4128-4F45-92FC-BA5DA2E480A7}" srcOrd="0" destOrd="0" presId="urn:microsoft.com/office/officeart/2016/7/layout/BasicLinearProcessNumbered"/>
    <dgm:cxn modelId="{3D44B43F-1F71-4637-8E8E-EA71F3D456A9}" type="presParOf" srcId="{C414E96E-4128-4F45-92FC-BA5DA2E480A7}" destId="{8BCC8C12-7A1A-421C-BF7D-902C58AB0020}" srcOrd="0" destOrd="0" presId="urn:microsoft.com/office/officeart/2016/7/layout/BasicLinearProcessNumbered"/>
    <dgm:cxn modelId="{ECDF4876-1B53-4AEA-B3A5-CED84A3F41F2}" type="presParOf" srcId="{C414E96E-4128-4F45-92FC-BA5DA2E480A7}" destId="{C086D956-3BC2-4B80-A06B-88D2DCCBA3F4}" srcOrd="1" destOrd="0" presId="urn:microsoft.com/office/officeart/2016/7/layout/BasicLinearProcessNumbered"/>
    <dgm:cxn modelId="{97F648C0-F50F-466D-8BF9-221C8A98DF93}" type="presParOf" srcId="{C414E96E-4128-4F45-92FC-BA5DA2E480A7}" destId="{DC1EA6C8-8F00-4874-ACD8-7CA6F2F3EA16}" srcOrd="2" destOrd="0" presId="urn:microsoft.com/office/officeart/2016/7/layout/BasicLinearProcessNumbered"/>
    <dgm:cxn modelId="{376677FA-F6D2-4531-9BAC-6535301E0688}" type="presParOf" srcId="{C414E96E-4128-4F45-92FC-BA5DA2E480A7}" destId="{9114ECF4-CC4F-483B-A2DA-00DAFACB5250}" srcOrd="3" destOrd="0" presId="urn:microsoft.com/office/officeart/2016/7/layout/BasicLinearProcessNumbered"/>
    <dgm:cxn modelId="{1724EE5E-F393-4D98-8146-B9AEE3C4CCA4}" type="presParOf" srcId="{9890AADD-9805-4AA6-9C12-534B9E21A111}" destId="{28D679EA-FE09-4A5A-B3AD-ECD2B1081B00}" srcOrd="1" destOrd="0" presId="urn:microsoft.com/office/officeart/2016/7/layout/BasicLinearProcessNumbered"/>
    <dgm:cxn modelId="{35931C67-9DA4-4423-A123-86695836E9C4}" type="presParOf" srcId="{9890AADD-9805-4AA6-9C12-534B9E21A111}" destId="{69BA43DF-BC93-4D72-AE9D-ED37AA37EBE4}" srcOrd="2" destOrd="0" presId="urn:microsoft.com/office/officeart/2016/7/layout/BasicLinearProcessNumbered"/>
    <dgm:cxn modelId="{FD66B3F4-6021-4E2E-8D3C-99E70333C330}" type="presParOf" srcId="{69BA43DF-BC93-4D72-AE9D-ED37AA37EBE4}" destId="{EFC98FF8-67B0-4481-848A-EFB5FAD6DBFF}" srcOrd="0" destOrd="0" presId="urn:microsoft.com/office/officeart/2016/7/layout/BasicLinearProcessNumbered"/>
    <dgm:cxn modelId="{BE9D67E2-A929-45DB-9378-84FE382EE2AA}" type="presParOf" srcId="{69BA43DF-BC93-4D72-AE9D-ED37AA37EBE4}" destId="{7B3B91AC-A6A6-41F2-8F64-08681EC07472}" srcOrd="1" destOrd="0" presId="urn:microsoft.com/office/officeart/2016/7/layout/BasicLinearProcessNumbered"/>
    <dgm:cxn modelId="{3D3DBB16-8CF9-4A78-A585-D02359DC1170}" type="presParOf" srcId="{69BA43DF-BC93-4D72-AE9D-ED37AA37EBE4}" destId="{996F3C98-9116-4BBC-988E-53BB18D96BF8}" srcOrd="2" destOrd="0" presId="urn:microsoft.com/office/officeart/2016/7/layout/BasicLinearProcessNumbered"/>
    <dgm:cxn modelId="{0487C7CF-2C11-486E-94D0-A4C4FC07E491}" type="presParOf" srcId="{69BA43DF-BC93-4D72-AE9D-ED37AA37EBE4}" destId="{02B15C98-3F4F-4D7E-96D3-246EFB7E3804}" srcOrd="3" destOrd="0" presId="urn:microsoft.com/office/officeart/2016/7/layout/BasicLinearProcessNumbered"/>
    <dgm:cxn modelId="{FCC56445-725D-4DA0-A4E7-38DF20FEF842}" type="presParOf" srcId="{9890AADD-9805-4AA6-9C12-534B9E21A111}" destId="{A8473BEF-3265-43BA-AC68-07F9F80BE18C}" srcOrd="3" destOrd="0" presId="urn:microsoft.com/office/officeart/2016/7/layout/BasicLinearProcessNumbered"/>
    <dgm:cxn modelId="{78DDCCBA-447C-4F2F-9BB3-40E97C7BA888}" type="presParOf" srcId="{9890AADD-9805-4AA6-9C12-534B9E21A111}" destId="{B069F740-D822-45BA-970B-25CA72094FC1}" srcOrd="4" destOrd="0" presId="urn:microsoft.com/office/officeart/2016/7/layout/BasicLinearProcessNumbered"/>
    <dgm:cxn modelId="{2E0A1AC9-837C-46DF-9921-4B67A535E5B5}" type="presParOf" srcId="{B069F740-D822-45BA-970B-25CA72094FC1}" destId="{117EDC20-188B-4AE1-81E8-8A2FF6E26D8B}" srcOrd="0" destOrd="0" presId="urn:microsoft.com/office/officeart/2016/7/layout/BasicLinearProcessNumbered"/>
    <dgm:cxn modelId="{8AD61437-72D4-4F8C-B323-EDB8FEAAD2C6}" type="presParOf" srcId="{B069F740-D822-45BA-970B-25CA72094FC1}" destId="{03B0006C-1C43-47E9-8495-D73544A1C40F}" srcOrd="1" destOrd="0" presId="urn:microsoft.com/office/officeart/2016/7/layout/BasicLinearProcessNumbered"/>
    <dgm:cxn modelId="{3FDB0395-CEF1-4340-BEF0-19F99291A77A}" type="presParOf" srcId="{B069F740-D822-45BA-970B-25CA72094FC1}" destId="{8E23DAEC-F9C7-48CF-98D7-4C3783D42808}" srcOrd="2" destOrd="0" presId="urn:microsoft.com/office/officeart/2016/7/layout/BasicLinearProcessNumbered"/>
    <dgm:cxn modelId="{37D08D2D-574E-4C13-8C8A-3FF6BE354598}" type="presParOf" srcId="{B069F740-D822-45BA-970B-25CA72094FC1}" destId="{B8B8CD8E-D67D-4405-B5D2-AC59E06C9E6C}"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E14859C-C560-43AF-9F75-82953415A2EF}"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003B3D6B-AFEE-4C68-9D97-00424B2678AA}">
      <dgm:prSet/>
      <dgm:spPr/>
      <dgm:t>
        <a:bodyPr/>
        <a:lstStyle/>
        <a:p>
          <a:pPr>
            <a:lnSpc>
              <a:spcPct val="100000"/>
            </a:lnSpc>
            <a:defRPr b="1"/>
          </a:pPr>
          <a:r>
            <a:rPr lang="en-GB" b="0" i="0" u="sng"/>
            <a:t>High-level design:</a:t>
          </a:r>
          <a:r>
            <a:rPr lang="en-GB" b="0" i="0"/>
            <a:t>  </a:t>
          </a:r>
          <a:endParaRPr lang="en-US"/>
        </a:p>
      </dgm:t>
    </dgm:pt>
    <dgm:pt modelId="{EDD51CB0-8C21-4CCF-B4CD-4FF18C94D3AA}" type="parTrans" cxnId="{216EE1F1-EFB2-411E-BC3A-77F8D4441264}">
      <dgm:prSet/>
      <dgm:spPr/>
      <dgm:t>
        <a:bodyPr/>
        <a:lstStyle/>
        <a:p>
          <a:endParaRPr lang="en-US"/>
        </a:p>
      </dgm:t>
    </dgm:pt>
    <dgm:pt modelId="{7C985A6F-D2F3-461D-B79E-4CD24044531B}" type="sibTrans" cxnId="{216EE1F1-EFB2-411E-BC3A-77F8D4441264}">
      <dgm:prSet/>
      <dgm:spPr/>
      <dgm:t>
        <a:bodyPr/>
        <a:lstStyle/>
        <a:p>
          <a:endParaRPr lang="en-US"/>
        </a:p>
      </dgm:t>
    </dgm:pt>
    <dgm:pt modelId="{5FC76EB2-93DC-4458-8951-F6F89943A900}">
      <dgm:prSet/>
      <dgm:spPr/>
      <dgm:t>
        <a:bodyPr/>
        <a:lstStyle/>
        <a:p>
          <a:pPr>
            <a:lnSpc>
              <a:spcPct val="100000"/>
            </a:lnSpc>
          </a:pPr>
          <a:r>
            <a:rPr lang="en-GB" b="0" i="0"/>
            <a:t>decompose the system into </a:t>
          </a:r>
          <a:r>
            <a:rPr lang="en-GB" b="0" i="1" u="sng"/>
            <a:t>modules</a:t>
          </a:r>
          <a:r>
            <a:rPr lang="en-GB" b="0" i="0"/>
            <a:t>,  </a:t>
          </a:r>
          <a:endParaRPr lang="en-US"/>
        </a:p>
      </dgm:t>
    </dgm:pt>
    <dgm:pt modelId="{D7FA7E3A-A601-4B27-A602-DE438A43F9B9}" type="parTrans" cxnId="{DFE59EC5-9BA5-4BEA-B761-192828EF4F77}">
      <dgm:prSet/>
      <dgm:spPr/>
      <dgm:t>
        <a:bodyPr/>
        <a:lstStyle/>
        <a:p>
          <a:endParaRPr lang="en-US"/>
        </a:p>
      </dgm:t>
    </dgm:pt>
    <dgm:pt modelId="{1AEA8BA1-39B0-460F-9149-E946626CA1EE}" type="sibTrans" cxnId="{DFE59EC5-9BA5-4BEA-B761-192828EF4F77}">
      <dgm:prSet/>
      <dgm:spPr/>
      <dgm:t>
        <a:bodyPr/>
        <a:lstStyle/>
        <a:p>
          <a:endParaRPr lang="en-US"/>
        </a:p>
      </dgm:t>
    </dgm:pt>
    <dgm:pt modelId="{9600596C-2F13-4BD2-9F2A-1E452901DDC7}">
      <dgm:prSet/>
      <dgm:spPr/>
      <dgm:t>
        <a:bodyPr/>
        <a:lstStyle/>
        <a:p>
          <a:pPr>
            <a:lnSpc>
              <a:spcPct val="100000"/>
            </a:lnSpc>
          </a:pPr>
          <a:r>
            <a:rPr lang="en-GB" b="0" i="0"/>
            <a:t>represent invocation relationships among the modules. </a:t>
          </a:r>
          <a:endParaRPr lang="en-US"/>
        </a:p>
      </dgm:t>
    </dgm:pt>
    <dgm:pt modelId="{007A0FFA-3306-4102-82DA-450E222BED3B}" type="parTrans" cxnId="{02015AEF-FECC-4FEF-9170-27C4D346FBE5}">
      <dgm:prSet/>
      <dgm:spPr/>
      <dgm:t>
        <a:bodyPr/>
        <a:lstStyle/>
        <a:p>
          <a:endParaRPr lang="en-US"/>
        </a:p>
      </dgm:t>
    </dgm:pt>
    <dgm:pt modelId="{2C2D0284-8B7C-4848-AB48-04EF55E7831D}" type="sibTrans" cxnId="{02015AEF-FECC-4FEF-9170-27C4D346FBE5}">
      <dgm:prSet/>
      <dgm:spPr/>
      <dgm:t>
        <a:bodyPr/>
        <a:lstStyle/>
        <a:p>
          <a:endParaRPr lang="en-US"/>
        </a:p>
      </dgm:t>
    </dgm:pt>
    <dgm:pt modelId="{DA4502A9-AF29-4F4A-AEDF-8918979C6BF6}">
      <dgm:prSet/>
      <dgm:spPr/>
      <dgm:t>
        <a:bodyPr/>
        <a:lstStyle/>
        <a:p>
          <a:pPr>
            <a:lnSpc>
              <a:spcPct val="100000"/>
            </a:lnSpc>
            <a:defRPr b="1"/>
          </a:pPr>
          <a:r>
            <a:rPr lang="en-GB" b="0" i="0" u="sng"/>
            <a:t>Detailed design:</a:t>
          </a:r>
          <a:endParaRPr lang="en-US"/>
        </a:p>
      </dgm:t>
    </dgm:pt>
    <dgm:pt modelId="{5719CF3C-8B9C-43C5-997C-0F88B278FE15}" type="parTrans" cxnId="{8209D80E-9417-4456-B5E1-06B3D801529C}">
      <dgm:prSet/>
      <dgm:spPr/>
      <dgm:t>
        <a:bodyPr/>
        <a:lstStyle/>
        <a:p>
          <a:endParaRPr lang="en-US"/>
        </a:p>
      </dgm:t>
    </dgm:pt>
    <dgm:pt modelId="{304A7BD7-5545-48A1-BF4B-19A9D70AB4B2}" type="sibTrans" cxnId="{8209D80E-9417-4456-B5E1-06B3D801529C}">
      <dgm:prSet/>
      <dgm:spPr/>
      <dgm:t>
        <a:bodyPr/>
        <a:lstStyle/>
        <a:p>
          <a:endParaRPr lang="en-US"/>
        </a:p>
      </dgm:t>
    </dgm:pt>
    <dgm:pt modelId="{1554F571-AEDB-4A8A-A771-A34C9B5E0322}">
      <dgm:prSet/>
      <dgm:spPr/>
      <dgm:t>
        <a:bodyPr/>
        <a:lstStyle/>
        <a:p>
          <a:pPr>
            <a:lnSpc>
              <a:spcPct val="100000"/>
            </a:lnSpc>
          </a:pPr>
          <a:r>
            <a:rPr lang="en-GB" b="0" i="0"/>
            <a:t>different modules designed in greater detail:</a:t>
          </a:r>
          <a:endParaRPr lang="en-US"/>
        </a:p>
      </dgm:t>
    </dgm:pt>
    <dgm:pt modelId="{9163DD3B-CBE1-46FE-AB90-C0755B9FEDF3}" type="parTrans" cxnId="{5C48C640-ECDC-421E-847C-83B29C7603B0}">
      <dgm:prSet/>
      <dgm:spPr/>
      <dgm:t>
        <a:bodyPr/>
        <a:lstStyle/>
        <a:p>
          <a:endParaRPr lang="en-US"/>
        </a:p>
      </dgm:t>
    </dgm:pt>
    <dgm:pt modelId="{5166A8F8-D986-4106-B88B-E6D44AA00192}" type="sibTrans" cxnId="{5C48C640-ECDC-421E-847C-83B29C7603B0}">
      <dgm:prSet/>
      <dgm:spPr/>
      <dgm:t>
        <a:bodyPr/>
        <a:lstStyle/>
        <a:p>
          <a:endParaRPr lang="en-US"/>
        </a:p>
      </dgm:t>
    </dgm:pt>
    <dgm:pt modelId="{1BA9F78A-77E8-4C7F-9464-9A7CA7AF15A6}">
      <dgm:prSet/>
      <dgm:spPr/>
      <dgm:t>
        <a:bodyPr/>
        <a:lstStyle/>
        <a:p>
          <a:r>
            <a:rPr lang="en-GB" b="0" i="0"/>
            <a:t>data structures and algorithms for each module are designed.</a:t>
          </a:r>
          <a:endParaRPr lang="en-US"/>
        </a:p>
      </dgm:t>
    </dgm:pt>
    <dgm:pt modelId="{3FC37A8C-4A86-432D-93AA-E0CF9E07D2A7}" type="parTrans" cxnId="{3576B618-0C92-4847-864E-23B1144EDF56}">
      <dgm:prSet/>
      <dgm:spPr/>
      <dgm:t>
        <a:bodyPr/>
        <a:lstStyle/>
        <a:p>
          <a:endParaRPr lang="en-US"/>
        </a:p>
      </dgm:t>
    </dgm:pt>
    <dgm:pt modelId="{11A35146-DEAD-4422-A0B8-2ED76503D9A3}" type="sibTrans" cxnId="{3576B618-0C92-4847-864E-23B1144EDF56}">
      <dgm:prSet/>
      <dgm:spPr/>
      <dgm:t>
        <a:bodyPr/>
        <a:lstStyle/>
        <a:p>
          <a:endParaRPr lang="en-US"/>
        </a:p>
      </dgm:t>
    </dgm:pt>
    <dgm:pt modelId="{ABC2ABEE-FE24-463A-B6EC-491850B7D016}" type="pres">
      <dgm:prSet presAssocID="{CE14859C-C560-43AF-9F75-82953415A2EF}" presName="root" presStyleCnt="0">
        <dgm:presLayoutVars>
          <dgm:dir/>
          <dgm:resizeHandles val="exact"/>
        </dgm:presLayoutVars>
      </dgm:prSet>
      <dgm:spPr/>
    </dgm:pt>
    <dgm:pt modelId="{0526B459-F0BA-4965-AE9A-A6AA919E591A}" type="pres">
      <dgm:prSet presAssocID="{003B3D6B-AFEE-4C68-9D97-00424B2678AA}" presName="compNode" presStyleCnt="0"/>
      <dgm:spPr/>
    </dgm:pt>
    <dgm:pt modelId="{0007C02A-56E1-4560-836E-0F882A2FDD73}" type="pres">
      <dgm:prSet presAssocID="{003B3D6B-AFEE-4C68-9D97-00424B2678A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0E32255A-6BAE-4CEB-86ED-339B286952F6}" type="pres">
      <dgm:prSet presAssocID="{003B3D6B-AFEE-4C68-9D97-00424B2678AA}" presName="iconSpace" presStyleCnt="0"/>
      <dgm:spPr/>
    </dgm:pt>
    <dgm:pt modelId="{E6FC5C9B-C908-4567-B622-D4DF78DF076B}" type="pres">
      <dgm:prSet presAssocID="{003B3D6B-AFEE-4C68-9D97-00424B2678AA}" presName="parTx" presStyleLbl="revTx" presStyleIdx="0" presStyleCnt="4">
        <dgm:presLayoutVars>
          <dgm:chMax val="0"/>
          <dgm:chPref val="0"/>
        </dgm:presLayoutVars>
      </dgm:prSet>
      <dgm:spPr/>
    </dgm:pt>
    <dgm:pt modelId="{34C58CD7-CDA0-4FFB-B4C5-BB4B1E0D73B7}" type="pres">
      <dgm:prSet presAssocID="{003B3D6B-AFEE-4C68-9D97-00424B2678AA}" presName="txSpace" presStyleCnt="0"/>
      <dgm:spPr/>
    </dgm:pt>
    <dgm:pt modelId="{2482E39C-758C-4747-B815-68E360D890B7}" type="pres">
      <dgm:prSet presAssocID="{003B3D6B-AFEE-4C68-9D97-00424B2678AA}" presName="desTx" presStyleLbl="revTx" presStyleIdx="1" presStyleCnt="4">
        <dgm:presLayoutVars/>
      </dgm:prSet>
      <dgm:spPr/>
    </dgm:pt>
    <dgm:pt modelId="{87ED8C1E-6CA0-4D51-B0B6-431D0B738AA8}" type="pres">
      <dgm:prSet presAssocID="{7C985A6F-D2F3-461D-B79E-4CD24044531B}" presName="sibTrans" presStyleCnt="0"/>
      <dgm:spPr/>
    </dgm:pt>
    <dgm:pt modelId="{2D618446-0A93-4F7C-82DF-E8FA82D7C0EF}" type="pres">
      <dgm:prSet presAssocID="{DA4502A9-AF29-4F4A-AEDF-8918979C6BF6}" presName="compNode" presStyleCnt="0"/>
      <dgm:spPr/>
    </dgm:pt>
    <dgm:pt modelId="{A0443745-486C-4C20-A6E9-CA2C3549A1FF}" type="pres">
      <dgm:prSet presAssocID="{DA4502A9-AF29-4F4A-AEDF-8918979C6BF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F0ABDA0A-4EC9-4F2D-8F49-11491EF52D46}" type="pres">
      <dgm:prSet presAssocID="{DA4502A9-AF29-4F4A-AEDF-8918979C6BF6}" presName="iconSpace" presStyleCnt="0"/>
      <dgm:spPr/>
    </dgm:pt>
    <dgm:pt modelId="{1879F2B4-2BC9-40C1-849E-B88C88EDFBCC}" type="pres">
      <dgm:prSet presAssocID="{DA4502A9-AF29-4F4A-AEDF-8918979C6BF6}" presName="parTx" presStyleLbl="revTx" presStyleIdx="2" presStyleCnt="4">
        <dgm:presLayoutVars>
          <dgm:chMax val="0"/>
          <dgm:chPref val="0"/>
        </dgm:presLayoutVars>
      </dgm:prSet>
      <dgm:spPr/>
    </dgm:pt>
    <dgm:pt modelId="{91560E1C-36B2-4D31-B0D9-AD4E47429276}" type="pres">
      <dgm:prSet presAssocID="{DA4502A9-AF29-4F4A-AEDF-8918979C6BF6}" presName="txSpace" presStyleCnt="0"/>
      <dgm:spPr/>
    </dgm:pt>
    <dgm:pt modelId="{9123719B-6FD1-4AA4-B284-2B042DB56214}" type="pres">
      <dgm:prSet presAssocID="{DA4502A9-AF29-4F4A-AEDF-8918979C6BF6}" presName="desTx" presStyleLbl="revTx" presStyleIdx="3" presStyleCnt="4">
        <dgm:presLayoutVars/>
      </dgm:prSet>
      <dgm:spPr/>
    </dgm:pt>
  </dgm:ptLst>
  <dgm:cxnLst>
    <dgm:cxn modelId="{8209D80E-9417-4456-B5E1-06B3D801529C}" srcId="{CE14859C-C560-43AF-9F75-82953415A2EF}" destId="{DA4502A9-AF29-4F4A-AEDF-8918979C6BF6}" srcOrd="1" destOrd="0" parTransId="{5719CF3C-8B9C-43C5-997C-0F88B278FE15}" sibTransId="{304A7BD7-5545-48A1-BF4B-19A9D70AB4B2}"/>
    <dgm:cxn modelId="{3576B618-0C92-4847-864E-23B1144EDF56}" srcId="{1554F571-AEDB-4A8A-A771-A34C9B5E0322}" destId="{1BA9F78A-77E8-4C7F-9464-9A7CA7AF15A6}" srcOrd="0" destOrd="0" parTransId="{3FC37A8C-4A86-432D-93AA-E0CF9E07D2A7}" sibTransId="{11A35146-DEAD-4422-A0B8-2ED76503D9A3}"/>
    <dgm:cxn modelId="{C5072D1E-B6B4-44EB-B62D-E84EF3648528}" type="presOf" srcId="{CE14859C-C560-43AF-9F75-82953415A2EF}" destId="{ABC2ABEE-FE24-463A-B6EC-491850B7D016}" srcOrd="0" destOrd="0" presId="urn:microsoft.com/office/officeart/2018/2/layout/IconLabelDescriptionList"/>
    <dgm:cxn modelId="{5C48C640-ECDC-421E-847C-83B29C7603B0}" srcId="{DA4502A9-AF29-4F4A-AEDF-8918979C6BF6}" destId="{1554F571-AEDB-4A8A-A771-A34C9B5E0322}" srcOrd="0" destOrd="0" parTransId="{9163DD3B-CBE1-46FE-AB90-C0755B9FEDF3}" sibTransId="{5166A8F8-D986-4106-B88B-E6D44AA00192}"/>
    <dgm:cxn modelId="{01258143-579C-471A-A079-C3849B116617}" type="presOf" srcId="{003B3D6B-AFEE-4C68-9D97-00424B2678AA}" destId="{E6FC5C9B-C908-4567-B622-D4DF78DF076B}" srcOrd="0" destOrd="0" presId="urn:microsoft.com/office/officeart/2018/2/layout/IconLabelDescriptionList"/>
    <dgm:cxn modelId="{80D43E45-5D1B-404C-B316-F4643641D9E7}" type="presOf" srcId="{9600596C-2F13-4BD2-9F2A-1E452901DDC7}" destId="{2482E39C-758C-4747-B815-68E360D890B7}" srcOrd="0" destOrd="1" presId="urn:microsoft.com/office/officeart/2018/2/layout/IconLabelDescriptionList"/>
    <dgm:cxn modelId="{68051967-CA9F-4090-B134-111C33EF4C11}" type="presOf" srcId="{5FC76EB2-93DC-4458-8951-F6F89943A900}" destId="{2482E39C-758C-4747-B815-68E360D890B7}" srcOrd="0" destOrd="0" presId="urn:microsoft.com/office/officeart/2018/2/layout/IconLabelDescriptionList"/>
    <dgm:cxn modelId="{FFB0F576-F909-4D76-AA01-9AA6559470FF}" type="presOf" srcId="{1554F571-AEDB-4A8A-A771-A34C9B5E0322}" destId="{9123719B-6FD1-4AA4-B284-2B042DB56214}" srcOrd="0" destOrd="0" presId="urn:microsoft.com/office/officeart/2018/2/layout/IconLabelDescriptionList"/>
    <dgm:cxn modelId="{DFE59EC5-9BA5-4BEA-B761-192828EF4F77}" srcId="{003B3D6B-AFEE-4C68-9D97-00424B2678AA}" destId="{5FC76EB2-93DC-4458-8951-F6F89943A900}" srcOrd="0" destOrd="0" parTransId="{D7FA7E3A-A601-4B27-A602-DE438A43F9B9}" sibTransId="{1AEA8BA1-39B0-460F-9149-E946626CA1EE}"/>
    <dgm:cxn modelId="{AEFD56D6-8AC3-4B84-92E6-FE14BD4B84FD}" type="presOf" srcId="{DA4502A9-AF29-4F4A-AEDF-8918979C6BF6}" destId="{1879F2B4-2BC9-40C1-849E-B88C88EDFBCC}" srcOrd="0" destOrd="0" presId="urn:microsoft.com/office/officeart/2018/2/layout/IconLabelDescriptionList"/>
    <dgm:cxn modelId="{9CBAD7DE-147E-458E-AA8C-7B85DB14CE2E}" type="presOf" srcId="{1BA9F78A-77E8-4C7F-9464-9A7CA7AF15A6}" destId="{9123719B-6FD1-4AA4-B284-2B042DB56214}" srcOrd="0" destOrd="1" presId="urn:microsoft.com/office/officeart/2018/2/layout/IconLabelDescriptionList"/>
    <dgm:cxn modelId="{02015AEF-FECC-4FEF-9170-27C4D346FBE5}" srcId="{003B3D6B-AFEE-4C68-9D97-00424B2678AA}" destId="{9600596C-2F13-4BD2-9F2A-1E452901DDC7}" srcOrd="1" destOrd="0" parTransId="{007A0FFA-3306-4102-82DA-450E222BED3B}" sibTransId="{2C2D0284-8B7C-4848-AB48-04EF55E7831D}"/>
    <dgm:cxn modelId="{216EE1F1-EFB2-411E-BC3A-77F8D4441264}" srcId="{CE14859C-C560-43AF-9F75-82953415A2EF}" destId="{003B3D6B-AFEE-4C68-9D97-00424B2678AA}" srcOrd="0" destOrd="0" parTransId="{EDD51CB0-8C21-4CCF-B4CD-4FF18C94D3AA}" sibTransId="{7C985A6F-D2F3-461D-B79E-4CD24044531B}"/>
    <dgm:cxn modelId="{DE70DA65-B924-4A65-A586-AB34E1DF29A4}" type="presParOf" srcId="{ABC2ABEE-FE24-463A-B6EC-491850B7D016}" destId="{0526B459-F0BA-4965-AE9A-A6AA919E591A}" srcOrd="0" destOrd="0" presId="urn:microsoft.com/office/officeart/2018/2/layout/IconLabelDescriptionList"/>
    <dgm:cxn modelId="{F500899A-9971-4DBC-80D6-9E0A6528B4CE}" type="presParOf" srcId="{0526B459-F0BA-4965-AE9A-A6AA919E591A}" destId="{0007C02A-56E1-4560-836E-0F882A2FDD73}" srcOrd="0" destOrd="0" presId="urn:microsoft.com/office/officeart/2018/2/layout/IconLabelDescriptionList"/>
    <dgm:cxn modelId="{5D0C8D5F-6203-41F8-B26B-A6507488B74B}" type="presParOf" srcId="{0526B459-F0BA-4965-AE9A-A6AA919E591A}" destId="{0E32255A-6BAE-4CEB-86ED-339B286952F6}" srcOrd="1" destOrd="0" presId="urn:microsoft.com/office/officeart/2018/2/layout/IconLabelDescriptionList"/>
    <dgm:cxn modelId="{E2FB0621-8445-483B-8225-DBD44269B680}" type="presParOf" srcId="{0526B459-F0BA-4965-AE9A-A6AA919E591A}" destId="{E6FC5C9B-C908-4567-B622-D4DF78DF076B}" srcOrd="2" destOrd="0" presId="urn:microsoft.com/office/officeart/2018/2/layout/IconLabelDescriptionList"/>
    <dgm:cxn modelId="{FBD30E22-8832-464C-8436-21D37464E7D0}" type="presParOf" srcId="{0526B459-F0BA-4965-AE9A-A6AA919E591A}" destId="{34C58CD7-CDA0-4FFB-B4C5-BB4B1E0D73B7}" srcOrd="3" destOrd="0" presId="urn:microsoft.com/office/officeart/2018/2/layout/IconLabelDescriptionList"/>
    <dgm:cxn modelId="{CC5B6946-8212-494A-ACC8-5FEF6B88F35D}" type="presParOf" srcId="{0526B459-F0BA-4965-AE9A-A6AA919E591A}" destId="{2482E39C-758C-4747-B815-68E360D890B7}" srcOrd="4" destOrd="0" presId="urn:microsoft.com/office/officeart/2018/2/layout/IconLabelDescriptionList"/>
    <dgm:cxn modelId="{2C63E06B-685C-4EDD-AD01-FEE1E479047F}" type="presParOf" srcId="{ABC2ABEE-FE24-463A-B6EC-491850B7D016}" destId="{87ED8C1E-6CA0-4D51-B0B6-431D0B738AA8}" srcOrd="1" destOrd="0" presId="urn:microsoft.com/office/officeart/2018/2/layout/IconLabelDescriptionList"/>
    <dgm:cxn modelId="{02487BC7-978D-4B09-B5C4-9E3FDB41DA99}" type="presParOf" srcId="{ABC2ABEE-FE24-463A-B6EC-491850B7D016}" destId="{2D618446-0A93-4F7C-82DF-E8FA82D7C0EF}" srcOrd="2" destOrd="0" presId="urn:microsoft.com/office/officeart/2018/2/layout/IconLabelDescriptionList"/>
    <dgm:cxn modelId="{7A742C12-E895-456E-A756-7FF4020683B5}" type="presParOf" srcId="{2D618446-0A93-4F7C-82DF-E8FA82D7C0EF}" destId="{A0443745-486C-4C20-A6E9-CA2C3549A1FF}" srcOrd="0" destOrd="0" presId="urn:microsoft.com/office/officeart/2018/2/layout/IconLabelDescriptionList"/>
    <dgm:cxn modelId="{01C96CB0-3783-4CBE-8486-B24EDE5A56D5}" type="presParOf" srcId="{2D618446-0A93-4F7C-82DF-E8FA82D7C0EF}" destId="{F0ABDA0A-4EC9-4F2D-8F49-11491EF52D46}" srcOrd="1" destOrd="0" presId="urn:microsoft.com/office/officeart/2018/2/layout/IconLabelDescriptionList"/>
    <dgm:cxn modelId="{5185F464-E377-474A-9A68-BEDA5A368E8F}" type="presParOf" srcId="{2D618446-0A93-4F7C-82DF-E8FA82D7C0EF}" destId="{1879F2B4-2BC9-40C1-849E-B88C88EDFBCC}" srcOrd="2" destOrd="0" presId="urn:microsoft.com/office/officeart/2018/2/layout/IconLabelDescriptionList"/>
    <dgm:cxn modelId="{29BB6EF5-482D-466C-868D-35D0F6FD6741}" type="presParOf" srcId="{2D618446-0A93-4F7C-82DF-E8FA82D7C0EF}" destId="{91560E1C-36B2-4D31-B0D9-AD4E47429276}" srcOrd="3" destOrd="0" presId="urn:microsoft.com/office/officeart/2018/2/layout/IconLabelDescriptionList"/>
    <dgm:cxn modelId="{544DF2BC-DD5E-422E-814A-E3FDE403BD9B}" type="presParOf" srcId="{2D618446-0A93-4F7C-82DF-E8FA82D7C0EF}" destId="{9123719B-6FD1-4AA4-B284-2B042DB56214}"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24DFA3F-1EA5-4AAF-8EB3-874C5A6D0D5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8B91299-8FAC-4C22-A0A2-2F1BC62E4B5F}">
      <dgm:prSet/>
      <dgm:spPr/>
      <dgm:t>
        <a:bodyPr/>
        <a:lstStyle/>
        <a:p>
          <a:pPr>
            <a:lnSpc>
              <a:spcPct val="100000"/>
            </a:lnSpc>
          </a:pPr>
          <a:r>
            <a:rPr lang="en-GB" b="0" i="0"/>
            <a:t>The purpose of  unit testing:</a:t>
          </a:r>
          <a:endParaRPr lang="en-US"/>
        </a:p>
      </dgm:t>
    </dgm:pt>
    <dgm:pt modelId="{963AA431-B0B5-4EF6-B849-8838718BB021}" type="parTrans" cxnId="{34E149BA-C454-48E9-AA58-004B90911522}">
      <dgm:prSet/>
      <dgm:spPr/>
      <dgm:t>
        <a:bodyPr/>
        <a:lstStyle/>
        <a:p>
          <a:endParaRPr lang="en-US"/>
        </a:p>
      </dgm:t>
    </dgm:pt>
    <dgm:pt modelId="{5524E82F-F16C-426E-B8BA-F1C04A63E220}" type="sibTrans" cxnId="{34E149BA-C454-48E9-AA58-004B90911522}">
      <dgm:prSet/>
      <dgm:spPr/>
      <dgm:t>
        <a:bodyPr/>
        <a:lstStyle/>
        <a:p>
          <a:endParaRPr lang="en-US"/>
        </a:p>
      </dgm:t>
    </dgm:pt>
    <dgm:pt modelId="{1B5B9E33-372C-4094-B8AD-73083FFB23AA}">
      <dgm:prSet/>
      <dgm:spPr/>
      <dgm:t>
        <a:bodyPr/>
        <a:lstStyle/>
        <a:p>
          <a:pPr>
            <a:lnSpc>
              <a:spcPct val="100000"/>
            </a:lnSpc>
          </a:pPr>
          <a:r>
            <a:rPr lang="en-GB" b="0" i="0"/>
            <a:t>test whether individual modules work correctly.  </a:t>
          </a:r>
          <a:endParaRPr lang="en-US"/>
        </a:p>
      </dgm:t>
    </dgm:pt>
    <dgm:pt modelId="{2957A892-03F9-4E81-B063-0A15C93D6DD5}" type="parTrans" cxnId="{4A3359D8-9AD8-4430-8575-8BB1F742D470}">
      <dgm:prSet/>
      <dgm:spPr/>
      <dgm:t>
        <a:bodyPr/>
        <a:lstStyle/>
        <a:p>
          <a:endParaRPr lang="en-US"/>
        </a:p>
      </dgm:t>
    </dgm:pt>
    <dgm:pt modelId="{FB82AAC8-803D-45CA-B3BE-694BC4169EC1}" type="sibTrans" cxnId="{4A3359D8-9AD8-4430-8575-8BB1F742D470}">
      <dgm:prSet/>
      <dgm:spPr/>
      <dgm:t>
        <a:bodyPr/>
        <a:lstStyle/>
        <a:p>
          <a:endParaRPr lang="en-US"/>
        </a:p>
      </dgm:t>
    </dgm:pt>
    <dgm:pt modelId="{DCCA8EDA-F544-45CE-B2D8-1B727AA18BBC}">
      <dgm:prSet/>
      <dgm:spPr/>
      <dgm:t>
        <a:bodyPr/>
        <a:lstStyle/>
        <a:p>
          <a:pPr>
            <a:lnSpc>
              <a:spcPct val="100000"/>
            </a:lnSpc>
          </a:pPr>
          <a:r>
            <a:rPr lang="en-GB" b="0" i="0"/>
            <a:t>The end product of implementation  phase: </a:t>
          </a:r>
          <a:endParaRPr lang="en-US"/>
        </a:p>
      </dgm:t>
    </dgm:pt>
    <dgm:pt modelId="{BE48E037-838F-4804-A1AB-9821457BF46F}" type="parTrans" cxnId="{57A5607F-26B1-42D3-A29B-21C073F60EC1}">
      <dgm:prSet/>
      <dgm:spPr/>
      <dgm:t>
        <a:bodyPr/>
        <a:lstStyle/>
        <a:p>
          <a:endParaRPr lang="en-US"/>
        </a:p>
      </dgm:t>
    </dgm:pt>
    <dgm:pt modelId="{E86F6353-4650-48E3-930D-9E0200ACEE61}" type="sibTrans" cxnId="{57A5607F-26B1-42D3-A29B-21C073F60EC1}">
      <dgm:prSet/>
      <dgm:spPr/>
      <dgm:t>
        <a:bodyPr/>
        <a:lstStyle/>
        <a:p>
          <a:endParaRPr lang="en-US"/>
        </a:p>
      </dgm:t>
    </dgm:pt>
    <dgm:pt modelId="{6A7AFB9B-2FE1-41EE-B43C-CF066DE74447}">
      <dgm:prSet/>
      <dgm:spPr/>
      <dgm:t>
        <a:bodyPr/>
        <a:lstStyle/>
        <a:p>
          <a:pPr>
            <a:lnSpc>
              <a:spcPct val="100000"/>
            </a:lnSpc>
          </a:pPr>
          <a:r>
            <a:rPr lang="en-GB" b="0" i="0"/>
            <a:t>a set of program modules that have been  tested individually.</a:t>
          </a:r>
          <a:endParaRPr lang="en-US"/>
        </a:p>
      </dgm:t>
    </dgm:pt>
    <dgm:pt modelId="{2FB9A2E5-E70D-4AAB-A647-D4C5FF3F6761}" type="parTrans" cxnId="{616290F3-CA2C-4492-A92F-24008EBA004E}">
      <dgm:prSet/>
      <dgm:spPr/>
      <dgm:t>
        <a:bodyPr/>
        <a:lstStyle/>
        <a:p>
          <a:endParaRPr lang="en-US"/>
        </a:p>
      </dgm:t>
    </dgm:pt>
    <dgm:pt modelId="{09D308B0-07E8-470B-B0E0-E5AF3C2F0CF1}" type="sibTrans" cxnId="{616290F3-CA2C-4492-A92F-24008EBA004E}">
      <dgm:prSet/>
      <dgm:spPr/>
      <dgm:t>
        <a:bodyPr/>
        <a:lstStyle/>
        <a:p>
          <a:endParaRPr lang="en-US"/>
        </a:p>
      </dgm:t>
    </dgm:pt>
    <dgm:pt modelId="{002C6143-9C5F-489D-9BBD-B1E4E2433488}" type="pres">
      <dgm:prSet presAssocID="{724DFA3F-1EA5-4AAF-8EB3-874C5A6D0D5A}" presName="root" presStyleCnt="0">
        <dgm:presLayoutVars>
          <dgm:dir/>
          <dgm:resizeHandles val="exact"/>
        </dgm:presLayoutVars>
      </dgm:prSet>
      <dgm:spPr/>
    </dgm:pt>
    <dgm:pt modelId="{303FC0D5-10C2-4E65-8E1E-834208CE6DAB}" type="pres">
      <dgm:prSet presAssocID="{78B91299-8FAC-4C22-A0A2-2F1BC62E4B5F}" presName="compNode" presStyleCnt="0"/>
      <dgm:spPr/>
    </dgm:pt>
    <dgm:pt modelId="{D254B4D7-F1F6-41D0-AD47-E9877AA5E768}" type="pres">
      <dgm:prSet presAssocID="{78B91299-8FAC-4C22-A0A2-2F1BC62E4B5F}" presName="bgRect" presStyleLbl="bgShp" presStyleIdx="0" presStyleCnt="2"/>
      <dgm:spPr/>
    </dgm:pt>
    <dgm:pt modelId="{17E8D01C-E086-47B0-ABCC-3B5B5E19F079}" type="pres">
      <dgm:prSet presAssocID="{78B91299-8FAC-4C22-A0A2-2F1BC62E4B5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est tubes"/>
        </a:ext>
      </dgm:extLst>
    </dgm:pt>
    <dgm:pt modelId="{AF81046F-6469-43EC-ACB5-9D7FD82CCFD0}" type="pres">
      <dgm:prSet presAssocID="{78B91299-8FAC-4C22-A0A2-2F1BC62E4B5F}" presName="spaceRect" presStyleCnt="0"/>
      <dgm:spPr/>
    </dgm:pt>
    <dgm:pt modelId="{1E793171-6EDA-4F39-8604-C05BFA2E0BA7}" type="pres">
      <dgm:prSet presAssocID="{78B91299-8FAC-4C22-A0A2-2F1BC62E4B5F}" presName="parTx" presStyleLbl="revTx" presStyleIdx="0" presStyleCnt="4">
        <dgm:presLayoutVars>
          <dgm:chMax val="0"/>
          <dgm:chPref val="0"/>
        </dgm:presLayoutVars>
      </dgm:prSet>
      <dgm:spPr/>
    </dgm:pt>
    <dgm:pt modelId="{E0DBAD1E-FD9F-4E42-90D5-57B62426A852}" type="pres">
      <dgm:prSet presAssocID="{78B91299-8FAC-4C22-A0A2-2F1BC62E4B5F}" presName="desTx" presStyleLbl="revTx" presStyleIdx="1" presStyleCnt="4">
        <dgm:presLayoutVars/>
      </dgm:prSet>
      <dgm:spPr/>
    </dgm:pt>
    <dgm:pt modelId="{90012F3C-8212-424C-B2B0-6E7CFB6430CA}" type="pres">
      <dgm:prSet presAssocID="{5524E82F-F16C-426E-B8BA-F1C04A63E220}" presName="sibTrans" presStyleCnt="0"/>
      <dgm:spPr/>
    </dgm:pt>
    <dgm:pt modelId="{EACDBA89-C35D-4719-B0DC-BD0956F4D70E}" type="pres">
      <dgm:prSet presAssocID="{DCCA8EDA-F544-45CE-B2D8-1B727AA18BBC}" presName="compNode" presStyleCnt="0"/>
      <dgm:spPr/>
    </dgm:pt>
    <dgm:pt modelId="{25166144-B345-42B2-8D5E-D1CF18460D6D}" type="pres">
      <dgm:prSet presAssocID="{DCCA8EDA-F544-45CE-B2D8-1B727AA18BBC}" presName="bgRect" presStyleLbl="bgShp" presStyleIdx="1" presStyleCnt="2"/>
      <dgm:spPr/>
    </dgm:pt>
    <dgm:pt modelId="{E592C0DD-7A3E-4384-A26A-A827CE87F3EC}" type="pres">
      <dgm:prSet presAssocID="{DCCA8EDA-F544-45CE-B2D8-1B727AA18BB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ears"/>
        </a:ext>
      </dgm:extLst>
    </dgm:pt>
    <dgm:pt modelId="{81DCAEF9-4C25-426C-A97F-97E28E4987B8}" type="pres">
      <dgm:prSet presAssocID="{DCCA8EDA-F544-45CE-B2D8-1B727AA18BBC}" presName="spaceRect" presStyleCnt="0"/>
      <dgm:spPr/>
    </dgm:pt>
    <dgm:pt modelId="{209567EE-897F-479B-9DCA-24D62A0463F1}" type="pres">
      <dgm:prSet presAssocID="{DCCA8EDA-F544-45CE-B2D8-1B727AA18BBC}" presName="parTx" presStyleLbl="revTx" presStyleIdx="2" presStyleCnt="4">
        <dgm:presLayoutVars>
          <dgm:chMax val="0"/>
          <dgm:chPref val="0"/>
        </dgm:presLayoutVars>
      </dgm:prSet>
      <dgm:spPr/>
    </dgm:pt>
    <dgm:pt modelId="{4647CE01-B0E4-4EF3-80F2-C533A019EBE3}" type="pres">
      <dgm:prSet presAssocID="{DCCA8EDA-F544-45CE-B2D8-1B727AA18BBC}" presName="desTx" presStyleLbl="revTx" presStyleIdx="3" presStyleCnt="4">
        <dgm:presLayoutVars/>
      </dgm:prSet>
      <dgm:spPr/>
    </dgm:pt>
  </dgm:ptLst>
  <dgm:cxnLst>
    <dgm:cxn modelId="{8C6B063C-56BB-4930-A411-C0C461A3CA16}" type="presOf" srcId="{78B91299-8FAC-4C22-A0A2-2F1BC62E4B5F}" destId="{1E793171-6EDA-4F39-8604-C05BFA2E0BA7}" srcOrd="0" destOrd="0" presId="urn:microsoft.com/office/officeart/2018/2/layout/IconVerticalSolidList"/>
    <dgm:cxn modelId="{B96DCC51-B121-4BF6-9B1A-F78A9396A5F2}" type="presOf" srcId="{6A7AFB9B-2FE1-41EE-B43C-CF066DE74447}" destId="{4647CE01-B0E4-4EF3-80F2-C533A019EBE3}" srcOrd="0" destOrd="0" presId="urn:microsoft.com/office/officeart/2018/2/layout/IconVerticalSolidList"/>
    <dgm:cxn modelId="{57A5607F-26B1-42D3-A29B-21C073F60EC1}" srcId="{724DFA3F-1EA5-4AAF-8EB3-874C5A6D0D5A}" destId="{DCCA8EDA-F544-45CE-B2D8-1B727AA18BBC}" srcOrd="1" destOrd="0" parTransId="{BE48E037-838F-4804-A1AB-9821457BF46F}" sibTransId="{E86F6353-4650-48E3-930D-9E0200ACEE61}"/>
    <dgm:cxn modelId="{7B74FB92-9CA2-488B-A933-2DD0C34A5FA0}" type="presOf" srcId="{724DFA3F-1EA5-4AAF-8EB3-874C5A6D0D5A}" destId="{002C6143-9C5F-489D-9BBD-B1E4E2433488}" srcOrd="0" destOrd="0" presId="urn:microsoft.com/office/officeart/2018/2/layout/IconVerticalSolidList"/>
    <dgm:cxn modelId="{6512B4A0-FA6A-4788-98FF-105B631BBC29}" type="presOf" srcId="{DCCA8EDA-F544-45CE-B2D8-1B727AA18BBC}" destId="{209567EE-897F-479B-9DCA-24D62A0463F1}" srcOrd="0" destOrd="0" presId="urn:microsoft.com/office/officeart/2018/2/layout/IconVerticalSolidList"/>
    <dgm:cxn modelId="{34E149BA-C454-48E9-AA58-004B90911522}" srcId="{724DFA3F-1EA5-4AAF-8EB3-874C5A6D0D5A}" destId="{78B91299-8FAC-4C22-A0A2-2F1BC62E4B5F}" srcOrd="0" destOrd="0" parTransId="{963AA431-B0B5-4EF6-B849-8838718BB021}" sibTransId="{5524E82F-F16C-426E-B8BA-F1C04A63E220}"/>
    <dgm:cxn modelId="{4A3359D8-9AD8-4430-8575-8BB1F742D470}" srcId="{78B91299-8FAC-4C22-A0A2-2F1BC62E4B5F}" destId="{1B5B9E33-372C-4094-B8AD-73083FFB23AA}" srcOrd="0" destOrd="0" parTransId="{2957A892-03F9-4E81-B063-0A15C93D6DD5}" sibTransId="{FB82AAC8-803D-45CA-B3BE-694BC4169EC1}"/>
    <dgm:cxn modelId="{616290F3-CA2C-4492-A92F-24008EBA004E}" srcId="{DCCA8EDA-F544-45CE-B2D8-1B727AA18BBC}" destId="{6A7AFB9B-2FE1-41EE-B43C-CF066DE74447}" srcOrd="0" destOrd="0" parTransId="{2FB9A2E5-E70D-4AAB-A647-D4C5FF3F6761}" sibTransId="{09D308B0-07E8-470B-B0E0-E5AF3C2F0CF1}"/>
    <dgm:cxn modelId="{817411FF-A125-4A9A-B7AE-E92E7E854EDD}" type="presOf" srcId="{1B5B9E33-372C-4094-B8AD-73083FFB23AA}" destId="{E0DBAD1E-FD9F-4E42-90D5-57B62426A852}" srcOrd="0" destOrd="0" presId="urn:microsoft.com/office/officeart/2018/2/layout/IconVerticalSolidList"/>
    <dgm:cxn modelId="{0B2ACA65-8DD5-4229-9938-FC0FDE58A37E}" type="presParOf" srcId="{002C6143-9C5F-489D-9BBD-B1E4E2433488}" destId="{303FC0D5-10C2-4E65-8E1E-834208CE6DAB}" srcOrd="0" destOrd="0" presId="urn:microsoft.com/office/officeart/2018/2/layout/IconVerticalSolidList"/>
    <dgm:cxn modelId="{F9977A01-A80B-4B8C-B935-964854ABC5CE}" type="presParOf" srcId="{303FC0D5-10C2-4E65-8E1E-834208CE6DAB}" destId="{D254B4D7-F1F6-41D0-AD47-E9877AA5E768}" srcOrd="0" destOrd="0" presId="urn:microsoft.com/office/officeart/2018/2/layout/IconVerticalSolidList"/>
    <dgm:cxn modelId="{63348C7F-586B-4D0E-B8D7-33DB6DD54D94}" type="presParOf" srcId="{303FC0D5-10C2-4E65-8E1E-834208CE6DAB}" destId="{17E8D01C-E086-47B0-ABCC-3B5B5E19F079}" srcOrd="1" destOrd="0" presId="urn:microsoft.com/office/officeart/2018/2/layout/IconVerticalSolidList"/>
    <dgm:cxn modelId="{FAA8E71C-4A4A-4481-A5C7-254F7F3E13C9}" type="presParOf" srcId="{303FC0D5-10C2-4E65-8E1E-834208CE6DAB}" destId="{AF81046F-6469-43EC-ACB5-9D7FD82CCFD0}" srcOrd="2" destOrd="0" presId="urn:microsoft.com/office/officeart/2018/2/layout/IconVerticalSolidList"/>
    <dgm:cxn modelId="{9405C624-54A6-4D06-ABA0-684BE2E9C1B1}" type="presParOf" srcId="{303FC0D5-10C2-4E65-8E1E-834208CE6DAB}" destId="{1E793171-6EDA-4F39-8604-C05BFA2E0BA7}" srcOrd="3" destOrd="0" presId="urn:microsoft.com/office/officeart/2018/2/layout/IconVerticalSolidList"/>
    <dgm:cxn modelId="{94BA663B-9C10-4621-B460-D1BD3DB8F4B3}" type="presParOf" srcId="{303FC0D5-10C2-4E65-8E1E-834208CE6DAB}" destId="{E0DBAD1E-FD9F-4E42-90D5-57B62426A852}" srcOrd="4" destOrd="0" presId="urn:microsoft.com/office/officeart/2018/2/layout/IconVerticalSolidList"/>
    <dgm:cxn modelId="{5D575B2E-D855-443D-B1A9-7D5D48F60CF9}" type="presParOf" srcId="{002C6143-9C5F-489D-9BBD-B1E4E2433488}" destId="{90012F3C-8212-424C-B2B0-6E7CFB6430CA}" srcOrd="1" destOrd="0" presId="urn:microsoft.com/office/officeart/2018/2/layout/IconVerticalSolidList"/>
    <dgm:cxn modelId="{9FB67685-860E-4D4B-975F-BC878D54BB30}" type="presParOf" srcId="{002C6143-9C5F-489D-9BBD-B1E4E2433488}" destId="{EACDBA89-C35D-4719-B0DC-BD0956F4D70E}" srcOrd="2" destOrd="0" presId="urn:microsoft.com/office/officeart/2018/2/layout/IconVerticalSolidList"/>
    <dgm:cxn modelId="{4231FA53-F870-494C-ABBD-4C2FC7686AB6}" type="presParOf" srcId="{EACDBA89-C35D-4719-B0DC-BD0956F4D70E}" destId="{25166144-B345-42B2-8D5E-D1CF18460D6D}" srcOrd="0" destOrd="0" presId="urn:microsoft.com/office/officeart/2018/2/layout/IconVerticalSolidList"/>
    <dgm:cxn modelId="{B17565EE-AF7A-45CE-A522-4574CE767A68}" type="presParOf" srcId="{EACDBA89-C35D-4719-B0DC-BD0956F4D70E}" destId="{E592C0DD-7A3E-4384-A26A-A827CE87F3EC}" srcOrd="1" destOrd="0" presId="urn:microsoft.com/office/officeart/2018/2/layout/IconVerticalSolidList"/>
    <dgm:cxn modelId="{B05CA9BE-C9ED-4968-BAA2-807F38D2FCA6}" type="presParOf" srcId="{EACDBA89-C35D-4719-B0DC-BD0956F4D70E}" destId="{81DCAEF9-4C25-426C-A97F-97E28E4987B8}" srcOrd="2" destOrd="0" presId="urn:microsoft.com/office/officeart/2018/2/layout/IconVerticalSolidList"/>
    <dgm:cxn modelId="{C9FF0FF3-0924-4D8B-9EFC-0696641AA49E}" type="presParOf" srcId="{EACDBA89-C35D-4719-B0DC-BD0956F4D70E}" destId="{209567EE-897F-479B-9DCA-24D62A0463F1}" srcOrd="3" destOrd="0" presId="urn:microsoft.com/office/officeart/2018/2/layout/IconVerticalSolidList"/>
    <dgm:cxn modelId="{17880994-AA0C-46C5-9BD3-22F02F3FE40C}" type="presParOf" srcId="{EACDBA89-C35D-4719-B0DC-BD0956F4D70E}" destId="{4647CE01-B0E4-4EF3-80F2-C533A019EBE3}"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FC95D39-75D2-4432-829D-766BC59D493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B973896-D591-4906-8226-37D79D18074C}">
      <dgm:prSet/>
      <dgm:spPr/>
      <dgm:t>
        <a:bodyPr/>
        <a:lstStyle/>
        <a:p>
          <a:pPr>
            <a:lnSpc>
              <a:spcPct val="100000"/>
            </a:lnSpc>
          </a:pPr>
          <a:r>
            <a:rPr lang="en-GB" b="0" i="0"/>
            <a:t>Different modules are integrated in a planned manner:</a:t>
          </a:r>
          <a:endParaRPr lang="en-US"/>
        </a:p>
      </dgm:t>
    </dgm:pt>
    <dgm:pt modelId="{BE140C8B-51EA-466B-B9FF-E7E930371C2B}" type="parTrans" cxnId="{A49BD1D6-9C97-4315-A0AC-EBFDF0525692}">
      <dgm:prSet/>
      <dgm:spPr/>
      <dgm:t>
        <a:bodyPr/>
        <a:lstStyle/>
        <a:p>
          <a:endParaRPr lang="en-US"/>
        </a:p>
      </dgm:t>
    </dgm:pt>
    <dgm:pt modelId="{01DCA828-4CCC-4627-9DFC-08FC6851A627}" type="sibTrans" cxnId="{A49BD1D6-9C97-4315-A0AC-EBFDF0525692}">
      <dgm:prSet/>
      <dgm:spPr/>
      <dgm:t>
        <a:bodyPr/>
        <a:lstStyle/>
        <a:p>
          <a:endParaRPr lang="en-US"/>
        </a:p>
      </dgm:t>
    </dgm:pt>
    <dgm:pt modelId="{7765F6EF-96E1-4053-9F46-DFEA00A6C0C1}">
      <dgm:prSet/>
      <dgm:spPr/>
      <dgm:t>
        <a:bodyPr/>
        <a:lstStyle/>
        <a:p>
          <a:pPr>
            <a:lnSpc>
              <a:spcPct val="100000"/>
            </a:lnSpc>
          </a:pPr>
          <a:r>
            <a:rPr lang="en-GB" b="0" i="0"/>
            <a:t>Modules should never integrate in one shot.</a:t>
          </a:r>
          <a:endParaRPr lang="en-US"/>
        </a:p>
      </dgm:t>
    </dgm:pt>
    <dgm:pt modelId="{1D2BDB64-65BF-41D0-BD64-1165BCCCA701}" type="parTrans" cxnId="{72C7914F-13F1-4474-A268-855323874058}">
      <dgm:prSet/>
      <dgm:spPr/>
      <dgm:t>
        <a:bodyPr/>
        <a:lstStyle/>
        <a:p>
          <a:endParaRPr lang="en-US"/>
        </a:p>
      </dgm:t>
    </dgm:pt>
    <dgm:pt modelId="{FDCE04A4-F429-4415-B17F-2432F6C9C62A}" type="sibTrans" cxnId="{72C7914F-13F1-4474-A268-855323874058}">
      <dgm:prSet/>
      <dgm:spPr/>
      <dgm:t>
        <a:bodyPr/>
        <a:lstStyle/>
        <a:p>
          <a:endParaRPr lang="en-US"/>
        </a:p>
      </dgm:t>
    </dgm:pt>
    <dgm:pt modelId="{C831688A-787F-47E3-91B9-13200E09570A}">
      <dgm:prSet/>
      <dgm:spPr/>
      <dgm:t>
        <a:bodyPr/>
        <a:lstStyle/>
        <a:p>
          <a:pPr>
            <a:lnSpc>
              <a:spcPct val="100000"/>
            </a:lnSpc>
          </a:pPr>
          <a:r>
            <a:rPr lang="en-GB" b="0" i="0"/>
            <a:t>Normally integration is carried out through several steps.</a:t>
          </a:r>
          <a:endParaRPr lang="en-US"/>
        </a:p>
      </dgm:t>
    </dgm:pt>
    <dgm:pt modelId="{272BFFF3-5155-4E90-8EDD-CC002FAB6CE7}" type="parTrans" cxnId="{76A09BB7-85EC-4721-A287-6224EEE20006}">
      <dgm:prSet/>
      <dgm:spPr/>
      <dgm:t>
        <a:bodyPr/>
        <a:lstStyle/>
        <a:p>
          <a:endParaRPr lang="en-US"/>
        </a:p>
      </dgm:t>
    </dgm:pt>
    <dgm:pt modelId="{E5052489-1B65-4BF0-BD8D-A194F0701889}" type="sibTrans" cxnId="{76A09BB7-85EC-4721-A287-6224EEE20006}">
      <dgm:prSet/>
      <dgm:spPr/>
      <dgm:t>
        <a:bodyPr/>
        <a:lstStyle/>
        <a:p>
          <a:endParaRPr lang="en-US"/>
        </a:p>
      </dgm:t>
    </dgm:pt>
    <dgm:pt modelId="{DE65BBEF-784A-44F6-983E-F7A37DC67574}">
      <dgm:prSet/>
      <dgm:spPr/>
      <dgm:t>
        <a:bodyPr/>
        <a:lstStyle/>
        <a:p>
          <a:pPr>
            <a:lnSpc>
              <a:spcPct val="100000"/>
            </a:lnSpc>
          </a:pPr>
          <a:r>
            <a:rPr lang="en-GB" b="0" i="0"/>
            <a:t>During each integration step, </a:t>
          </a:r>
          <a:endParaRPr lang="en-US"/>
        </a:p>
      </dgm:t>
    </dgm:pt>
    <dgm:pt modelId="{2E1C2B57-9202-415C-BB0C-6E2D99549E64}" type="parTrans" cxnId="{F0B5D1E3-B165-4FAD-B43D-B513BA804026}">
      <dgm:prSet/>
      <dgm:spPr/>
      <dgm:t>
        <a:bodyPr/>
        <a:lstStyle/>
        <a:p>
          <a:endParaRPr lang="en-US"/>
        </a:p>
      </dgm:t>
    </dgm:pt>
    <dgm:pt modelId="{E9EC22B1-7C8A-4FF1-AC81-8ACD9D1D4534}" type="sibTrans" cxnId="{F0B5D1E3-B165-4FAD-B43D-B513BA804026}">
      <dgm:prSet/>
      <dgm:spPr/>
      <dgm:t>
        <a:bodyPr/>
        <a:lstStyle/>
        <a:p>
          <a:endParaRPr lang="en-US"/>
        </a:p>
      </dgm:t>
    </dgm:pt>
    <dgm:pt modelId="{D2485DEA-2D74-4946-ABA1-C7DE18A2E2BB}">
      <dgm:prSet/>
      <dgm:spPr/>
      <dgm:t>
        <a:bodyPr/>
        <a:lstStyle/>
        <a:p>
          <a:pPr>
            <a:lnSpc>
              <a:spcPct val="100000"/>
            </a:lnSpc>
          </a:pPr>
          <a:r>
            <a:rPr lang="en-GB" b="0" i="0"/>
            <a:t>the partially integrated system is tested.</a:t>
          </a:r>
          <a:endParaRPr lang="en-US"/>
        </a:p>
      </dgm:t>
    </dgm:pt>
    <dgm:pt modelId="{3DED8018-CE41-47AC-8D02-909C0CAC224D}" type="parTrans" cxnId="{D6F74EDD-2CF7-4042-A373-126EDC3EE04D}">
      <dgm:prSet/>
      <dgm:spPr/>
      <dgm:t>
        <a:bodyPr/>
        <a:lstStyle/>
        <a:p>
          <a:endParaRPr lang="en-US"/>
        </a:p>
      </dgm:t>
    </dgm:pt>
    <dgm:pt modelId="{27D62582-80A3-47FE-AC67-DC51F81F3486}" type="sibTrans" cxnId="{D6F74EDD-2CF7-4042-A373-126EDC3EE04D}">
      <dgm:prSet/>
      <dgm:spPr/>
      <dgm:t>
        <a:bodyPr/>
        <a:lstStyle/>
        <a:p>
          <a:endParaRPr lang="en-US"/>
        </a:p>
      </dgm:t>
    </dgm:pt>
    <dgm:pt modelId="{BD981A0D-8F4A-45E1-9543-BE56CD4BA7C5}" type="pres">
      <dgm:prSet presAssocID="{8FC95D39-75D2-4432-829D-766BC59D493B}" presName="root" presStyleCnt="0">
        <dgm:presLayoutVars>
          <dgm:dir/>
          <dgm:resizeHandles val="exact"/>
        </dgm:presLayoutVars>
      </dgm:prSet>
      <dgm:spPr/>
    </dgm:pt>
    <dgm:pt modelId="{F55B2162-8F0C-49C6-9F44-3EA1E28152FF}" type="pres">
      <dgm:prSet presAssocID="{8B973896-D591-4906-8226-37D79D18074C}" presName="compNode" presStyleCnt="0"/>
      <dgm:spPr/>
    </dgm:pt>
    <dgm:pt modelId="{890C153B-F510-4661-AF59-11C200146B8D}" type="pres">
      <dgm:prSet presAssocID="{8B973896-D591-4906-8226-37D79D18074C}" presName="bgRect" presStyleLbl="bgShp" presStyleIdx="0" presStyleCnt="2"/>
      <dgm:spPr/>
    </dgm:pt>
    <dgm:pt modelId="{F57DBE73-77F2-43B8-9564-29D147BCF8B5}" type="pres">
      <dgm:prSet presAssocID="{8B973896-D591-4906-8226-37D79D18074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F52F73DE-E713-49DE-8B2B-F905384D7F02}" type="pres">
      <dgm:prSet presAssocID="{8B973896-D591-4906-8226-37D79D18074C}" presName="spaceRect" presStyleCnt="0"/>
      <dgm:spPr/>
    </dgm:pt>
    <dgm:pt modelId="{640FB45A-56E4-4ACB-8503-D3D465390E04}" type="pres">
      <dgm:prSet presAssocID="{8B973896-D591-4906-8226-37D79D18074C}" presName="parTx" presStyleLbl="revTx" presStyleIdx="0" presStyleCnt="4">
        <dgm:presLayoutVars>
          <dgm:chMax val="0"/>
          <dgm:chPref val="0"/>
        </dgm:presLayoutVars>
      </dgm:prSet>
      <dgm:spPr/>
    </dgm:pt>
    <dgm:pt modelId="{CD4F6418-2CDA-4746-B6AE-F553A8EFB1E8}" type="pres">
      <dgm:prSet presAssocID="{8B973896-D591-4906-8226-37D79D18074C}" presName="desTx" presStyleLbl="revTx" presStyleIdx="1" presStyleCnt="4">
        <dgm:presLayoutVars/>
      </dgm:prSet>
      <dgm:spPr/>
    </dgm:pt>
    <dgm:pt modelId="{0312957E-6984-4E39-A19E-0A3F2E9688F7}" type="pres">
      <dgm:prSet presAssocID="{01DCA828-4CCC-4627-9DFC-08FC6851A627}" presName="sibTrans" presStyleCnt="0"/>
      <dgm:spPr/>
    </dgm:pt>
    <dgm:pt modelId="{1B2A0396-5A4B-4D45-8C99-4A96B4E2F772}" type="pres">
      <dgm:prSet presAssocID="{DE65BBEF-784A-44F6-983E-F7A37DC67574}" presName="compNode" presStyleCnt="0"/>
      <dgm:spPr/>
    </dgm:pt>
    <dgm:pt modelId="{661F991F-38B3-4F62-B7B1-454B2293F7C6}" type="pres">
      <dgm:prSet presAssocID="{DE65BBEF-784A-44F6-983E-F7A37DC67574}" presName="bgRect" presStyleLbl="bgShp" presStyleIdx="1" presStyleCnt="2"/>
      <dgm:spPr/>
    </dgm:pt>
    <dgm:pt modelId="{C49ECC10-3FD3-49C5-9278-7CDE3B4526D5}" type="pres">
      <dgm:prSet presAssocID="{DE65BBEF-784A-44F6-983E-F7A37DC6757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0EC4A01F-BF8B-4EA8-A1B9-D95505C58B89}" type="pres">
      <dgm:prSet presAssocID="{DE65BBEF-784A-44F6-983E-F7A37DC67574}" presName="spaceRect" presStyleCnt="0"/>
      <dgm:spPr/>
    </dgm:pt>
    <dgm:pt modelId="{40C21BC7-B79E-4DA2-B0E7-5759C0ABC848}" type="pres">
      <dgm:prSet presAssocID="{DE65BBEF-784A-44F6-983E-F7A37DC67574}" presName="parTx" presStyleLbl="revTx" presStyleIdx="2" presStyleCnt="4">
        <dgm:presLayoutVars>
          <dgm:chMax val="0"/>
          <dgm:chPref val="0"/>
        </dgm:presLayoutVars>
      </dgm:prSet>
      <dgm:spPr/>
    </dgm:pt>
    <dgm:pt modelId="{8015138B-A321-4B98-B779-C6F4883B548B}" type="pres">
      <dgm:prSet presAssocID="{DE65BBEF-784A-44F6-983E-F7A37DC67574}" presName="desTx" presStyleLbl="revTx" presStyleIdx="3" presStyleCnt="4">
        <dgm:presLayoutVars/>
      </dgm:prSet>
      <dgm:spPr/>
    </dgm:pt>
  </dgm:ptLst>
  <dgm:cxnLst>
    <dgm:cxn modelId="{8CB7FF19-9EED-44B3-82A3-4D0C1FEEF05A}" type="presOf" srcId="{C831688A-787F-47E3-91B9-13200E09570A}" destId="{CD4F6418-2CDA-4746-B6AE-F553A8EFB1E8}" srcOrd="0" destOrd="1" presId="urn:microsoft.com/office/officeart/2018/2/layout/IconVerticalSolidList"/>
    <dgm:cxn modelId="{38371D62-DEC4-4FE9-A777-C68CEE29C0BD}" type="presOf" srcId="{8B973896-D591-4906-8226-37D79D18074C}" destId="{640FB45A-56E4-4ACB-8503-D3D465390E04}" srcOrd="0" destOrd="0" presId="urn:microsoft.com/office/officeart/2018/2/layout/IconVerticalSolidList"/>
    <dgm:cxn modelId="{72C7914F-13F1-4474-A268-855323874058}" srcId="{8B973896-D591-4906-8226-37D79D18074C}" destId="{7765F6EF-96E1-4053-9F46-DFEA00A6C0C1}" srcOrd="0" destOrd="0" parTransId="{1D2BDB64-65BF-41D0-BD64-1165BCCCA701}" sibTransId="{FDCE04A4-F429-4415-B17F-2432F6C9C62A}"/>
    <dgm:cxn modelId="{EC9D198A-BB5D-4CA6-9ADA-982BEB416918}" type="presOf" srcId="{DE65BBEF-784A-44F6-983E-F7A37DC67574}" destId="{40C21BC7-B79E-4DA2-B0E7-5759C0ABC848}" srcOrd="0" destOrd="0" presId="urn:microsoft.com/office/officeart/2018/2/layout/IconVerticalSolidList"/>
    <dgm:cxn modelId="{569D9A9F-C571-4474-AFA1-EFD2F8B2E463}" type="presOf" srcId="{8FC95D39-75D2-4432-829D-766BC59D493B}" destId="{BD981A0D-8F4A-45E1-9543-BE56CD4BA7C5}" srcOrd="0" destOrd="0" presId="urn:microsoft.com/office/officeart/2018/2/layout/IconVerticalSolidList"/>
    <dgm:cxn modelId="{F13178A3-08EC-46D6-A5A6-ED8704ADE0F6}" type="presOf" srcId="{D2485DEA-2D74-4946-ABA1-C7DE18A2E2BB}" destId="{8015138B-A321-4B98-B779-C6F4883B548B}" srcOrd="0" destOrd="0" presId="urn:microsoft.com/office/officeart/2018/2/layout/IconVerticalSolidList"/>
    <dgm:cxn modelId="{76A09BB7-85EC-4721-A287-6224EEE20006}" srcId="{8B973896-D591-4906-8226-37D79D18074C}" destId="{C831688A-787F-47E3-91B9-13200E09570A}" srcOrd="1" destOrd="0" parTransId="{272BFFF3-5155-4E90-8EDD-CC002FAB6CE7}" sibTransId="{E5052489-1B65-4BF0-BD8D-A194F0701889}"/>
    <dgm:cxn modelId="{A49BD1D6-9C97-4315-A0AC-EBFDF0525692}" srcId="{8FC95D39-75D2-4432-829D-766BC59D493B}" destId="{8B973896-D591-4906-8226-37D79D18074C}" srcOrd="0" destOrd="0" parTransId="{BE140C8B-51EA-466B-B9FF-E7E930371C2B}" sibTransId="{01DCA828-4CCC-4627-9DFC-08FC6851A627}"/>
    <dgm:cxn modelId="{D6F74EDD-2CF7-4042-A373-126EDC3EE04D}" srcId="{DE65BBEF-784A-44F6-983E-F7A37DC67574}" destId="{D2485DEA-2D74-4946-ABA1-C7DE18A2E2BB}" srcOrd="0" destOrd="0" parTransId="{3DED8018-CE41-47AC-8D02-909C0CAC224D}" sibTransId="{27D62582-80A3-47FE-AC67-DC51F81F3486}"/>
    <dgm:cxn modelId="{F0B5D1E3-B165-4FAD-B43D-B513BA804026}" srcId="{8FC95D39-75D2-4432-829D-766BC59D493B}" destId="{DE65BBEF-784A-44F6-983E-F7A37DC67574}" srcOrd="1" destOrd="0" parTransId="{2E1C2B57-9202-415C-BB0C-6E2D99549E64}" sibTransId="{E9EC22B1-7C8A-4FF1-AC81-8ACD9D1D4534}"/>
    <dgm:cxn modelId="{4FAB2AF4-D48D-48DE-945A-A0938274BA11}" type="presOf" srcId="{7765F6EF-96E1-4053-9F46-DFEA00A6C0C1}" destId="{CD4F6418-2CDA-4746-B6AE-F553A8EFB1E8}" srcOrd="0" destOrd="0" presId="urn:microsoft.com/office/officeart/2018/2/layout/IconVerticalSolidList"/>
    <dgm:cxn modelId="{DC3E0611-E199-4E13-B581-13F92EAFE270}" type="presParOf" srcId="{BD981A0D-8F4A-45E1-9543-BE56CD4BA7C5}" destId="{F55B2162-8F0C-49C6-9F44-3EA1E28152FF}" srcOrd="0" destOrd="0" presId="urn:microsoft.com/office/officeart/2018/2/layout/IconVerticalSolidList"/>
    <dgm:cxn modelId="{57F9C728-69C3-45AD-B3B4-74DBA18CF8CA}" type="presParOf" srcId="{F55B2162-8F0C-49C6-9F44-3EA1E28152FF}" destId="{890C153B-F510-4661-AF59-11C200146B8D}" srcOrd="0" destOrd="0" presId="urn:microsoft.com/office/officeart/2018/2/layout/IconVerticalSolidList"/>
    <dgm:cxn modelId="{5D1DDD6F-E4AF-499C-9E7C-732D7FF6049B}" type="presParOf" srcId="{F55B2162-8F0C-49C6-9F44-3EA1E28152FF}" destId="{F57DBE73-77F2-43B8-9564-29D147BCF8B5}" srcOrd="1" destOrd="0" presId="urn:microsoft.com/office/officeart/2018/2/layout/IconVerticalSolidList"/>
    <dgm:cxn modelId="{7CD8E93A-632B-468D-B178-1280C4495DB6}" type="presParOf" srcId="{F55B2162-8F0C-49C6-9F44-3EA1E28152FF}" destId="{F52F73DE-E713-49DE-8B2B-F905384D7F02}" srcOrd="2" destOrd="0" presId="urn:microsoft.com/office/officeart/2018/2/layout/IconVerticalSolidList"/>
    <dgm:cxn modelId="{0ACA3925-7CAE-4A84-82CE-B962258AD421}" type="presParOf" srcId="{F55B2162-8F0C-49C6-9F44-3EA1E28152FF}" destId="{640FB45A-56E4-4ACB-8503-D3D465390E04}" srcOrd="3" destOrd="0" presId="urn:microsoft.com/office/officeart/2018/2/layout/IconVerticalSolidList"/>
    <dgm:cxn modelId="{55EFDFA6-9881-4CDD-B240-582F5EFF9500}" type="presParOf" srcId="{F55B2162-8F0C-49C6-9F44-3EA1E28152FF}" destId="{CD4F6418-2CDA-4746-B6AE-F553A8EFB1E8}" srcOrd="4" destOrd="0" presId="urn:microsoft.com/office/officeart/2018/2/layout/IconVerticalSolidList"/>
    <dgm:cxn modelId="{41CAB48C-EB01-40CB-953D-87EEE593F45B}" type="presParOf" srcId="{BD981A0D-8F4A-45E1-9543-BE56CD4BA7C5}" destId="{0312957E-6984-4E39-A19E-0A3F2E9688F7}" srcOrd="1" destOrd="0" presId="urn:microsoft.com/office/officeart/2018/2/layout/IconVerticalSolidList"/>
    <dgm:cxn modelId="{4DCAF127-67B1-40DD-B379-DE469EC8B094}" type="presParOf" srcId="{BD981A0D-8F4A-45E1-9543-BE56CD4BA7C5}" destId="{1B2A0396-5A4B-4D45-8C99-4A96B4E2F772}" srcOrd="2" destOrd="0" presId="urn:microsoft.com/office/officeart/2018/2/layout/IconVerticalSolidList"/>
    <dgm:cxn modelId="{F87E246C-F9C9-409D-BCF6-7098D3DE1965}" type="presParOf" srcId="{1B2A0396-5A4B-4D45-8C99-4A96B4E2F772}" destId="{661F991F-38B3-4F62-B7B1-454B2293F7C6}" srcOrd="0" destOrd="0" presId="urn:microsoft.com/office/officeart/2018/2/layout/IconVerticalSolidList"/>
    <dgm:cxn modelId="{26AC281D-061A-4D16-9734-E23026A6725A}" type="presParOf" srcId="{1B2A0396-5A4B-4D45-8C99-4A96B4E2F772}" destId="{C49ECC10-3FD3-49C5-9278-7CDE3B4526D5}" srcOrd="1" destOrd="0" presId="urn:microsoft.com/office/officeart/2018/2/layout/IconVerticalSolidList"/>
    <dgm:cxn modelId="{F90000EE-A826-4152-B473-40245C756103}" type="presParOf" srcId="{1B2A0396-5A4B-4D45-8C99-4A96B4E2F772}" destId="{0EC4A01F-BF8B-4EA8-A1B9-D95505C58B89}" srcOrd="2" destOrd="0" presId="urn:microsoft.com/office/officeart/2018/2/layout/IconVerticalSolidList"/>
    <dgm:cxn modelId="{66777754-E8A3-42DD-9FFF-818E2EE7119B}" type="presParOf" srcId="{1B2A0396-5A4B-4D45-8C99-4A96B4E2F772}" destId="{40C21BC7-B79E-4DA2-B0E7-5759C0ABC848}" srcOrd="3" destOrd="0" presId="urn:microsoft.com/office/officeart/2018/2/layout/IconVerticalSolidList"/>
    <dgm:cxn modelId="{640AD4C4-3061-46D4-BD61-EB85C6002E69}" type="presParOf" srcId="{1B2A0396-5A4B-4D45-8C99-4A96B4E2F772}" destId="{8015138B-A321-4B98-B779-C6F4883B548B}"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98DC725-5089-40B7-AF15-667FD72D686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3B14690-5AC0-4CA3-BB18-55A0551193F8}">
      <dgm:prSet/>
      <dgm:spPr/>
      <dgm:t>
        <a:bodyPr/>
        <a:lstStyle/>
        <a:p>
          <a:pPr>
            <a:lnSpc>
              <a:spcPct val="100000"/>
            </a:lnSpc>
          </a:pPr>
          <a:r>
            <a:rPr lang="en-GB" b="0" i="0"/>
            <a:t>After all the modules have been successfully integrated and tested: </a:t>
          </a:r>
          <a:endParaRPr lang="en-US"/>
        </a:p>
      </dgm:t>
    </dgm:pt>
    <dgm:pt modelId="{9E8533E8-40C4-4DB9-9F50-438D7525E1B3}" type="parTrans" cxnId="{74EE5969-F3DD-4319-8744-8C5C2783EB9D}">
      <dgm:prSet/>
      <dgm:spPr/>
      <dgm:t>
        <a:bodyPr/>
        <a:lstStyle/>
        <a:p>
          <a:endParaRPr lang="en-US"/>
        </a:p>
      </dgm:t>
    </dgm:pt>
    <dgm:pt modelId="{A4189012-A6AD-47CB-882B-8B44F2F29CAC}" type="sibTrans" cxnId="{74EE5969-F3DD-4319-8744-8C5C2783EB9D}">
      <dgm:prSet/>
      <dgm:spPr/>
      <dgm:t>
        <a:bodyPr/>
        <a:lstStyle/>
        <a:p>
          <a:endParaRPr lang="en-US"/>
        </a:p>
      </dgm:t>
    </dgm:pt>
    <dgm:pt modelId="{52E53D2E-85E3-4763-AE08-30C736CD76AF}">
      <dgm:prSet/>
      <dgm:spPr/>
      <dgm:t>
        <a:bodyPr/>
        <a:lstStyle/>
        <a:p>
          <a:pPr>
            <a:lnSpc>
              <a:spcPct val="100000"/>
            </a:lnSpc>
          </a:pPr>
          <a:r>
            <a:rPr lang="en-GB" b="0" i="0"/>
            <a:t>system testing is carried out.</a:t>
          </a:r>
          <a:endParaRPr lang="en-US"/>
        </a:p>
      </dgm:t>
    </dgm:pt>
    <dgm:pt modelId="{955C5F7C-DE10-41B1-BC42-6DF8FD560FAD}" type="parTrans" cxnId="{5D5E7673-804B-44F9-A370-F03F0295AA95}">
      <dgm:prSet/>
      <dgm:spPr/>
      <dgm:t>
        <a:bodyPr/>
        <a:lstStyle/>
        <a:p>
          <a:endParaRPr lang="en-US"/>
        </a:p>
      </dgm:t>
    </dgm:pt>
    <dgm:pt modelId="{0CFD5AA9-D462-45C6-9469-B2385D3356E2}" type="sibTrans" cxnId="{5D5E7673-804B-44F9-A370-F03F0295AA95}">
      <dgm:prSet/>
      <dgm:spPr/>
      <dgm:t>
        <a:bodyPr/>
        <a:lstStyle/>
        <a:p>
          <a:endParaRPr lang="en-US"/>
        </a:p>
      </dgm:t>
    </dgm:pt>
    <dgm:pt modelId="{26DF5E1D-64EB-4D37-89F3-A15520B70578}">
      <dgm:prSet/>
      <dgm:spPr/>
      <dgm:t>
        <a:bodyPr/>
        <a:lstStyle/>
        <a:p>
          <a:pPr>
            <a:lnSpc>
              <a:spcPct val="100000"/>
            </a:lnSpc>
          </a:pPr>
          <a:r>
            <a:rPr lang="en-GB" b="0" i="0" u="sng"/>
            <a:t>Goal of system testing:</a:t>
          </a:r>
          <a:endParaRPr lang="en-US"/>
        </a:p>
      </dgm:t>
    </dgm:pt>
    <dgm:pt modelId="{D8F12800-8E06-4C9C-9F89-DB700474D540}" type="parTrans" cxnId="{F511E85C-226D-4C53-8884-7C3700F095C9}">
      <dgm:prSet/>
      <dgm:spPr/>
      <dgm:t>
        <a:bodyPr/>
        <a:lstStyle/>
        <a:p>
          <a:endParaRPr lang="en-US"/>
        </a:p>
      </dgm:t>
    </dgm:pt>
    <dgm:pt modelId="{B4CDBA9F-0E09-481A-A2B4-82C3AC5E5E56}" type="sibTrans" cxnId="{F511E85C-226D-4C53-8884-7C3700F095C9}">
      <dgm:prSet/>
      <dgm:spPr/>
      <dgm:t>
        <a:bodyPr/>
        <a:lstStyle/>
        <a:p>
          <a:endParaRPr lang="en-US"/>
        </a:p>
      </dgm:t>
    </dgm:pt>
    <dgm:pt modelId="{B0A6911E-0BE0-4476-9571-73EF5709C450}">
      <dgm:prSet/>
      <dgm:spPr/>
      <dgm:t>
        <a:bodyPr/>
        <a:lstStyle/>
        <a:p>
          <a:pPr>
            <a:lnSpc>
              <a:spcPct val="100000"/>
            </a:lnSpc>
          </a:pPr>
          <a:r>
            <a:rPr lang="en-GB" b="0" i="0"/>
            <a:t>ensure that the developed system functions according to its requirements as specified in the SRS document.</a:t>
          </a:r>
          <a:endParaRPr lang="en-US"/>
        </a:p>
      </dgm:t>
    </dgm:pt>
    <dgm:pt modelId="{24C117DA-312E-4D8A-B52C-F912B7C694CE}" type="parTrans" cxnId="{06950306-BCD3-4436-AF1F-2737B69A041F}">
      <dgm:prSet/>
      <dgm:spPr/>
      <dgm:t>
        <a:bodyPr/>
        <a:lstStyle/>
        <a:p>
          <a:endParaRPr lang="en-US"/>
        </a:p>
      </dgm:t>
    </dgm:pt>
    <dgm:pt modelId="{F0BABBA0-7478-4F76-8503-B5A65966B7F0}" type="sibTrans" cxnId="{06950306-BCD3-4436-AF1F-2737B69A041F}">
      <dgm:prSet/>
      <dgm:spPr/>
      <dgm:t>
        <a:bodyPr/>
        <a:lstStyle/>
        <a:p>
          <a:endParaRPr lang="en-US"/>
        </a:p>
      </dgm:t>
    </dgm:pt>
    <dgm:pt modelId="{546F0A6F-7D33-41E1-9A17-33C1835FD823}" type="pres">
      <dgm:prSet presAssocID="{298DC725-5089-40B7-AF15-667FD72D6866}" presName="root" presStyleCnt="0">
        <dgm:presLayoutVars>
          <dgm:dir/>
          <dgm:resizeHandles val="exact"/>
        </dgm:presLayoutVars>
      </dgm:prSet>
      <dgm:spPr/>
    </dgm:pt>
    <dgm:pt modelId="{9A9F7B90-D309-40E7-8B6E-A64CE1A404F2}" type="pres">
      <dgm:prSet presAssocID="{83B14690-5AC0-4CA3-BB18-55A0551193F8}" presName="compNode" presStyleCnt="0"/>
      <dgm:spPr/>
    </dgm:pt>
    <dgm:pt modelId="{4C84870E-CC5C-4467-8683-BD48B410F1E4}" type="pres">
      <dgm:prSet presAssocID="{83B14690-5AC0-4CA3-BB18-55A0551193F8}" presName="bgRect" presStyleLbl="bgShp" presStyleIdx="0" presStyleCnt="2"/>
      <dgm:spPr/>
    </dgm:pt>
    <dgm:pt modelId="{946A9FBF-3D60-44A4-A6B1-0908DE3CEE6D}" type="pres">
      <dgm:prSet presAssocID="{83B14690-5AC0-4CA3-BB18-55A0551193F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esentation with Checklist"/>
        </a:ext>
      </dgm:extLst>
    </dgm:pt>
    <dgm:pt modelId="{44624A61-2147-4031-A237-CEA4E93580EE}" type="pres">
      <dgm:prSet presAssocID="{83B14690-5AC0-4CA3-BB18-55A0551193F8}" presName="spaceRect" presStyleCnt="0"/>
      <dgm:spPr/>
    </dgm:pt>
    <dgm:pt modelId="{B66A4711-90AD-4671-A23A-A91DDF4BAF4B}" type="pres">
      <dgm:prSet presAssocID="{83B14690-5AC0-4CA3-BB18-55A0551193F8}" presName="parTx" presStyleLbl="revTx" presStyleIdx="0" presStyleCnt="4">
        <dgm:presLayoutVars>
          <dgm:chMax val="0"/>
          <dgm:chPref val="0"/>
        </dgm:presLayoutVars>
      </dgm:prSet>
      <dgm:spPr/>
    </dgm:pt>
    <dgm:pt modelId="{61265504-256D-4962-B493-51F3DEEA8013}" type="pres">
      <dgm:prSet presAssocID="{83B14690-5AC0-4CA3-BB18-55A0551193F8}" presName="desTx" presStyleLbl="revTx" presStyleIdx="1" presStyleCnt="4">
        <dgm:presLayoutVars/>
      </dgm:prSet>
      <dgm:spPr/>
    </dgm:pt>
    <dgm:pt modelId="{5A713BDA-EE6A-467E-8276-0DC8F5DD9C0E}" type="pres">
      <dgm:prSet presAssocID="{A4189012-A6AD-47CB-882B-8B44F2F29CAC}" presName="sibTrans" presStyleCnt="0"/>
      <dgm:spPr/>
    </dgm:pt>
    <dgm:pt modelId="{0CE79946-FD8D-44D1-86CC-498680381A88}" type="pres">
      <dgm:prSet presAssocID="{26DF5E1D-64EB-4D37-89F3-A15520B70578}" presName="compNode" presStyleCnt="0"/>
      <dgm:spPr/>
    </dgm:pt>
    <dgm:pt modelId="{589F2888-B2F7-4F2C-9782-E9566AEFBE3C}" type="pres">
      <dgm:prSet presAssocID="{26DF5E1D-64EB-4D37-89F3-A15520B70578}" presName="bgRect" presStyleLbl="bgShp" presStyleIdx="1" presStyleCnt="2"/>
      <dgm:spPr/>
    </dgm:pt>
    <dgm:pt modelId="{7A55FDC2-5DB2-4AFB-9928-13FA9B09D94C}" type="pres">
      <dgm:prSet presAssocID="{26DF5E1D-64EB-4D37-89F3-A15520B7057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ears"/>
        </a:ext>
      </dgm:extLst>
    </dgm:pt>
    <dgm:pt modelId="{DC140659-5BA4-4215-B486-7864609D3896}" type="pres">
      <dgm:prSet presAssocID="{26DF5E1D-64EB-4D37-89F3-A15520B70578}" presName="spaceRect" presStyleCnt="0"/>
      <dgm:spPr/>
    </dgm:pt>
    <dgm:pt modelId="{4E5F183C-9F2C-4A15-8659-77AE9E36BCFF}" type="pres">
      <dgm:prSet presAssocID="{26DF5E1D-64EB-4D37-89F3-A15520B70578}" presName="parTx" presStyleLbl="revTx" presStyleIdx="2" presStyleCnt="4">
        <dgm:presLayoutVars>
          <dgm:chMax val="0"/>
          <dgm:chPref val="0"/>
        </dgm:presLayoutVars>
      </dgm:prSet>
      <dgm:spPr/>
    </dgm:pt>
    <dgm:pt modelId="{9B33EF6E-9F06-4AA5-9FE7-0B486929C35B}" type="pres">
      <dgm:prSet presAssocID="{26DF5E1D-64EB-4D37-89F3-A15520B70578}" presName="desTx" presStyleLbl="revTx" presStyleIdx="3" presStyleCnt="4">
        <dgm:presLayoutVars/>
      </dgm:prSet>
      <dgm:spPr/>
    </dgm:pt>
  </dgm:ptLst>
  <dgm:cxnLst>
    <dgm:cxn modelId="{06950306-BCD3-4436-AF1F-2737B69A041F}" srcId="{26DF5E1D-64EB-4D37-89F3-A15520B70578}" destId="{B0A6911E-0BE0-4476-9571-73EF5709C450}" srcOrd="0" destOrd="0" parTransId="{24C117DA-312E-4D8A-B52C-F912B7C694CE}" sibTransId="{F0BABBA0-7478-4F76-8503-B5A65966B7F0}"/>
    <dgm:cxn modelId="{CD73741D-5457-4316-B46A-66C96FC2A52F}" type="presOf" srcId="{83B14690-5AC0-4CA3-BB18-55A0551193F8}" destId="{B66A4711-90AD-4671-A23A-A91DDF4BAF4B}" srcOrd="0" destOrd="0" presId="urn:microsoft.com/office/officeart/2018/2/layout/IconVerticalSolidList"/>
    <dgm:cxn modelId="{5EDEDB27-27F5-420D-AD49-DDBB8E509E79}" type="presOf" srcId="{B0A6911E-0BE0-4476-9571-73EF5709C450}" destId="{9B33EF6E-9F06-4AA5-9FE7-0B486929C35B}" srcOrd="0" destOrd="0" presId="urn:microsoft.com/office/officeart/2018/2/layout/IconVerticalSolidList"/>
    <dgm:cxn modelId="{F511E85C-226D-4C53-8884-7C3700F095C9}" srcId="{298DC725-5089-40B7-AF15-667FD72D6866}" destId="{26DF5E1D-64EB-4D37-89F3-A15520B70578}" srcOrd="1" destOrd="0" parTransId="{D8F12800-8E06-4C9C-9F89-DB700474D540}" sibTransId="{B4CDBA9F-0E09-481A-A2B4-82C3AC5E5E56}"/>
    <dgm:cxn modelId="{74EE5969-F3DD-4319-8744-8C5C2783EB9D}" srcId="{298DC725-5089-40B7-AF15-667FD72D6866}" destId="{83B14690-5AC0-4CA3-BB18-55A0551193F8}" srcOrd="0" destOrd="0" parTransId="{9E8533E8-40C4-4DB9-9F50-438D7525E1B3}" sibTransId="{A4189012-A6AD-47CB-882B-8B44F2F29CAC}"/>
    <dgm:cxn modelId="{84EBA372-0C11-473D-85C9-3711835BC776}" type="presOf" srcId="{26DF5E1D-64EB-4D37-89F3-A15520B70578}" destId="{4E5F183C-9F2C-4A15-8659-77AE9E36BCFF}" srcOrd="0" destOrd="0" presId="urn:microsoft.com/office/officeart/2018/2/layout/IconVerticalSolidList"/>
    <dgm:cxn modelId="{74AF7153-8143-4A4D-A7D1-2E9B6E332EB1}" type="presOf" srcId="{298DC725-5089-40B7-AF15-667FD72D6866}" destId="{546F0A6F-7D33-41E1-9A17-33C1835FD823}" srcOrd="0" destOrd="0" presId="urn:microsoft.com/office/officeart/2018/2/layout/IconVerticalSolidList"/>
    <dgm:cxn modelId="{5D5E7673-804B-44F9-A370-F03F0295AA95}" srcId="{83B14690-5AC0-4CA3-BB18-55A0551193F8}" destId="{52E53D2E-85E3-4763-AE08-30C736CD76AF}" srcOrd="0" destOrd="0" parTransId="{955C5F7C-DE10-41B1-BC42-6DF8FD560FAD}" sibTransId="{0CFD5AA9-D462-45C6-9469-B2385D3356E2}"/>
    <dgm:cxn modelId="{D23E887C-C227-413D-AEFD-8B493F1DB077}" type="presOf" srcId="{52E53D2E-85E3-4763-AE08-30C736CD76AF}" destId="{61265504-256D-4962-B493-51F3DEEA8013}" srcOrd="0" destOrd="0" presId="urn:microsoft.com/office/officeart/2018/2/layout/IconVerticalSolidList"/>
    <dgm:cxn modelId="{548A5E22-C490-4183-9CF4-6A742CF1BEF5}" type="presParOf" srcId="{546F0A6F-7D33-41E1-9A17-33C1835FD823}" destId="{9A9F7B90-D309-40E7-8B6E-A64CE1A404F2}" srcOrd="0" destOrd="0" presId="urn:microsoft.com/office/officeart/2018/2/layout/IconVerticalSolidList"/>
    <dgm:cxn modelId="{9C22EF79-4E88-49AB-9DB9-3653F0FEC85C}" type="presParOf" srcId="{9A9F7B90-D309-40E7-8B6E-A64CE1A404F2}" destId="{4C84870E-CC5C-4467-8683-BD48B410F1E4}" srcOrd="0" destOrd="0" presId="urn:microsoft.com/office/officeart/2018/2/layout/IconVerticalSolidList"/>
    <dgm:cxn modelId="{82CE11FA-BF1D-4E48-878D-4F1A95CC2092}" type="presParOf" srcId="{9A9F7B90-D309-40E7-8B6E-A64CE1A404F2}" destId="{946A9FBF-3D60-44A4-A6B1-0908DE3CEE6D}" srcOrd="1" destOrd="0" presId="urn:microsoft.com/office/officeart/2018/2/layout/IconVerticalSolidList"/>
    <dgm:cxn modelId="{EB54BA6A-39CA-4AE2-B309-4803A962049C}" type="presParOf" srcId="{9A9F7B90-D309-40E7-8B6E-A64CE1A404F2}" destId="{44624A61-2147-4031-A237-CEA4E93580EE}" srcOrd="2" destOrd="0" presId="urn:microsoft.com/office/officeart/2018/2/layout/IconVerticalSolidList"/>
    <dgm:cxn modelId="{5C345022-7640-47EE-94C7-45DB08DEB972}" type="presParOf" srcId="{9A9F7B90-D309-40E7-8B6E-A64CE1A404F2}" destId="{B66A4711-90AD-4671-A23A-A91DDF4BAF4B}" srcOrd="3" destOrd="0" presId="urn:microsoft.com/office/officeart/2018/2/layout/IconVerticalSolidList"/>
    <dgm:cxn modelId="{FC3C3663-101D-44B4-A81B-3821914C5F42}" type="presParOf" srcId="{9A9F7B90-D309-40E7-8B6E-A64CE1A404F2}" destId="{61265504-256D-4962-B493-51F3DEEA8013}" srcOrd="4" destOrd="0" presId="urn:microsoft.com/office/officeart/2018/2/layout/IconVerticalSolidList"/>
    <dgm:cxn modelId="{AC30154C-9225-4F51-AAEA-E65467905FD3}" type="presParOf" srcId="{546F0A6F-7D33-41E1-9A17-33C1835FD823}" destId="{5A713BDA-EE6A-467E-8276-0DC8F5DD9C0E}" srcOrd="1" destOrd="0" presId="urn:microsoft.com/office/officeart/2018/2/layout/IconVerticalSolidList"/>
    <dgm:cxn modelId="{C0F45292-4C01-414A-AB27-0999A4CFADB7}" type="presParOf" srcId="{546F0A6F-7D33-41E1-9A17-33C1835FD823}" destId="{0CE79946-FD8D-44D1-86CC-498680381A88}" srcOrd="2" destOrd="0" presId="urn:microsoft.com/office/officeart/2018/2/layout/IconVerticalSolidList"/>
    <dgm:cxn modelId="{8F5DDB73-1B45-44E0-AFD5-17260E3957D3}" type="presParOf" srcId="{0CE79946-FD8D-44D1-86CC-498680381A88}" destId="{589F2888-B2F7-4F2C-9782-E9566AEFBE3C}" srcOrd="0" destOrd="0" presId="urn:microsoft.com/office/officeart/2018/2/layout/IconVerticalSolidList"/>
    <dgm:cxn modelId="{11EBBD56-323B-4028-B724-5A36638F3D95}" type="presParOf" srcId="{0CE79946-FD8D-44D1-86CC-498680381A88}" destId="{7A55FDC2-5DB2-4AFB-9928-13FA9B09D94C}" srcOrd="1" destOrd="0" presId="urn:microsoft.com/office/officeart/2018/2/layout/IconVerticalSolidList"/>
    <dgm:cxn modelId="{AC73D932-3A5B-4CCB-B8E7-98AC5C336657}" type="presParOf" srcId="{0CE79946-FD8D-44D1-86CC-498680381A88}" destId="{DC140659-5BA4-4215-B486-7864609D3896}" srcOrd="2" destOrd="0" presId="urn:microsoft.com/office/officeart/2018/2/layout/IconVerticalSolidList"/>
    <dgm:cxn modelId="{32764796-8FDF-4F81-B99A-9DE8AF635717}" type="presParOf" srcId="{0CE79946-FD8D-44D1-86CC-498680381A88}" destId="{4E5F183C-9F2C-4A15-8659-77AE9E36BCFF}" srcOrd="3" destOrd="0" presId="urn:microsoft.com/office/officeart/2018/2/layout/IconVerticalSolidList"/>
    <dgm:cxn modelId="{A8E94FCD-1527-4993-B043-5232ECDC10E3}" type="presParOf" srcId="{0CE79946-FD8D-44D1-86CC-498680381A88}" destId="{9B33EF6E-9F06-4AA5-9FE7-0B486929C35B}"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AB13ECC-47FF-4905-A2FB-DF3AC32A418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3EEA12A-2A8B-42A2-BA7A-FAE6BED490E5}">
      <dgm:prSet/>
      <dgm:spPr/>
      <dgm:t>
        <a:bodyPr/>
        <a:lstStyle/>
        <a:p>
          <a:pPr>
            <a:lnSpc>
              <a:spcPct val="100000"/>
            </a:lnSpc>
          </a:pPr>
          <a:r>
            <a:rPr lang="en-GB" b="0" i="0" u="sng"/>
            <a:t>Corrective maintenance:</a:t>
          </a:r>
          <a:r>
            <a:rPr lang="en-GB" b="0" i="0"/>
            <a:t> </a:t>
          </a:r>
          <a:endParaRPr lang="en-US"/>
        </a:p>
      </dgm:t>
    </dgm:pt>
    <dgm:pt modelId="{60E850FC-E704-4335-91AD-91E83EB1EA71}" type="parTrans" cxnId="{48AB83F4-AD62-4C0A-AF72-EC7FF4EF377A}">
      <dgm:prSet/>
      <dgm:spPr/>
      <dgm:t>
        <a:bodyPr/>
        <a:lstStyle/>
        <a:p>
          <a:endParaRPr lang="en-US"/>
        </a:p>
      </dgm:t>
    </dgm:pt>
    <dgm:pt modelId="{C66528B0-1726-447A-8D81-275FEBEDB6A5}" type="sibTrans" cxnId="{48AB83F4-AD62-4C0A-AF72-EC7FF4EF377A}">
      <dgm:prSet/>
      <dgm:spPr/>
      <dgm:t>
        <a:bodyPr/>
        <a:lstStyle/>
        <a:p>
          <a:endParaRPr lang="en-US"/>
        </a:p>
      </dgm:t>
    </dgm:pt>
    <dgm:pt modelId="{1C2D0A32-5176-4826-93CF-A25617BF1DC2}">
      <dgm:prSet/>
      <dgm:spPr/>
      <dgm:t>
        <a:bodyPr/>
        <a:lstStyle/>
        <a:p>
          <a:pPr>
            <a:lnSpc>
              <a:spcPct val="100000"/>
            </a:lnSpc>
          </a:pPr>
          <a:r>
            <a:rPr lang="en-GB" b="0" i="0"/>
            <a:t>Correct errors which were not discovered during the product development  phases.</a:t>
          </a:r>
          <a:endParaRPr lang="en-US"/>
        </a:p>
      </dgm:t>
    </dgm:pt>
    <dgm:pt modelId="{82748224-36B0-49A8-A481-AFEFED9CAFFB}" type="parTrans" cxnId="{43E448F3-DE54-46CC-B3E8-DA6789333629}">
      <dgm:prSet/>
      <dgm:spPr/>
      <dgm:t>
        <a:bodyPr/>
        <a:lstStyle/>
        <a:p>
          <a:endParaRPr lang="en-US"/>
        </a:p>
      </dgm:t>
    </dgm:pt>
    <dgm:pt modelId="{8E351346-E798-4F24-A196-A09CFD5245DC}" type="sibTrans" cxnId="{43E448F3-DE54-46CC-B3E8-DA6789333629}">
      <dgm:prSet/>
      <dgm:spPr/>
      <dgm:t>
        <a:bodyPr/>
        <a:lstStyle/>
        <a:p>
          <a:endParaRPr lang="en-US"/>
        </a:p>
      </dgm:t>
    </dgm:pt>
    <dgm:pt modelId="{855235B8-38C4-48DB-858A-E48F7F458713}">
      <dgm:prSet/>
      <dgm:spPr/>
      <dgm:t>
        <a:bodyPr/>
        <a:lstStyle/>
        <a:p>
          <a:pPr>
            <a:lnSpc>
              <a:spcPct val="100000"/>
            </a:lnSpc>
          </a:pPr>
          <a:r>
            <a:rPr lang="en-GB" b="0" i="0" u="sng"/>
            <a:t>Perfective maintenance: </a:t>
          </a:r>
          <a:endParaRPr lang="en-US"/>
        </a:p>
      </dgm:t>
    </dgm:pt>
    <dgm:pt modelId="{1382FDE1-3B11-4AF2-A5E6-F90EEE8ED3B8}" type="parTrans" cxnId="{388EB350-6822-4F55-85E1-DA400EE6375C}">
      <dgm:prSet/>
      <dgm:spPr/>
      <dgm:t>
        <a:bodyPr/>
        <a:lstStyle/>
        <a:p>
          <a:endParaRPr lang="en-US"/>
        </a:p>
      </dgm:t>
    </dgm:pt>
    <dgm:pt modelId="{B6012194-027F-44A8-AED3-FCBFA24C01DA}" type="sibTrans" cxnId="{388EB350-6822-4F55-85E1-DA400EE6375C}">
      <dgm:prSet/>
      <dgm:spPr/>
      <dgm:t>
        <a:bodyPr/>
        <a:lstStyle/>
        <a:p>
          <a:endParaRPr lang="en-US"/>
        </a:p>
      </dgm:t>
    </dgm:pt>
    <dgm:pt modelId="{64A7A893-B741-4CED-9982-C07F89E6C8EF}">
      <dgm:prSet/>
      <dgm:spPr/>
      <dgm:t>
        <a:bodyPr/>
        <a:lstStyle/>
        <a:p>
          <a:pPr>
            <a:lnSpc>
              <a:spcPct val="100000"/>
            </a:lnSpc>
          </a:pPr>
          <a:r>
            <a:rPr lang="en-GB" b="0" i="0"/>
            <a:t>Improve implementation of the system</a:t>
          </a:r>
          <a:endParaRPr lang="en-US"/>
        </a:p>
      </dgm:t>
    </dgm:pt>
    <dgm:pt modelId="{DAB9E312-224C-4FF1-98FD-B8B9F152BF6A}" type="parTrans" cxnId="{D0A681E3-7B32-4D9A-A743-C73F6D071920}">
      <dgm:prSet/>
      <dgm:spPr/>
      <dgm:t>
        <a:bodyPr/>
        <a:lstStyle/>
        <a:p>
          <a:endParaRPr lang="en-US"/>
        </a:p>
      </dgm:t>
    </dgm:pt>
    <dgm:pt modelId="{837A1BFD-A304-4E1D-9326-BB6E2FE3F7AE}" type="sibTrans" cxnId="{D0A681E3-7B32-4D9A-A743-C73F6D071920}">
      <dgm:prSet/>
      <dgm:spPr/>
      <dgm:t>
        <a:bodyPr/>
        <a:lstStyle/>
        <a:p>
          <a:endParaRPr lang="en-US"/>
        </a:p>
      </dgm:t>
    </dgm:pt>
    <dgm:pt modelId="{2709E833-051C-468C-BC4D-F16AA718C7AC}">
      <dgm:prSet/>
      <dgm:spPr/>
      <dgm:t>
        <a:bodyPr/>
        <a:lstStyle/>
        <a:p>
          <a:pPr>
            <a:lnSpc>
              <a:spcPct val="100000"/>
            </a:lnSpc>
          </a:pPr>
          <a:r>
            <a:rPr lang="en-GB" b="0" i="0"/>
            <a:t>enhance functionalities of the system.</a:t>
          </a:r>
          <a:endParaRPr lang="en-US"/>
        </a:p>
      </dgm:t>
    </dgm:pt>
    <dgm:pt modelId="{366B1917-1836-4641-A03A-63D1577BEA45}" type="parTrans" cxnId="{70B91703-AA5A-45D0-A442-9E53E6AF3D4D}">
      <dgm:prSet/>
      <dgm:spPr/>
      <dgm:t>
        <a:bodyPr/>
        <a:lstStyle/>
        <a:p>
          <a:endParaRPr lang="en-US"/>
        </a:p>
      </dgm:t>
    </dgm:pt>
    <dgm:pt modelId="{F4AAB236-219D-4E2A-B8AC-1B8ACADB9E39}" type="sibTrans" cxnId="{70B91703-AA5A-45D0-A442-9E53E6AF3D4D}">
      <dgm:prSet/>
      <dgm:spPr/>
      <dgm:t>
        <a:bodyPr/>
        <a:lstStyle/>
        <a:p>
          <a:endParaRPr lang="en-US"/>
        </a:p>
      </dgm:t>
    </dgm:pt>
    <dgm:pt modelId="{6546D867-3742-4D11-B64D-BE0AC4850449}">
      <dgm:prSet/>
      <dgm:spPr/>
      <dgm:t>
        <a:bodyPr/>
        <a:lstStyle/>
        <a:p>
          <a:pPr>
            <a:lnSpc>
              <a:spcPct val="100000"/>
            </a:lnSpc>
          </a:pPr>
          <a:r>
            <a:rPr lang="en-GB" b="0" i="0" u="sng"/>
            <a:t>Adaptive maintenance:</a:t>
          </a:r>
          <a:r>
            <a:rPr lang="en-GB" b="0" i="0"/>
            <a:t> </a:t>
          </a:r>
          <a:endParaRPr lang="en-US"/>
        </a:p>
      </dgm:t>
    </dgm:pt>
    <dgm:pt modelId="{FDBC5ECF-002A-433E-882C-D9B6978BF0F5}" type="parTrans" cxnId="{ADD8549E-A3E9-41EE-8837-D8303B0F4D2E}">
      <dgm:prSet/>
      <dgm:spPr/>
      <dgm:t>
        <a:bodyPr/>
        <a:lstStyle/>
        <a:p>
          <a:endParaRPr lang="en-US"/>
        </a:p>
      </dgm:t>
    </dgm:pt>
    <dgm:pt modelId="{E719A0E5-BF99-4EFE-B1E4-1F5C76829BF2}" type="sibTrans" cxnId="{ADD8549E-A3E9-41EE-8837-D8303B0F4D2E}">
      <dgm:prSet/>
      <dgm:spPr/>
      <dgm:t>
        <a:bodyPr/>
        <a:lstStyle/>
        <a:p>
          <a:endParaRPr lang="en-US"/>
        </a:p>
      </dgm:t>
    </dgm:pt>
    <dgm:pt modelId="{1DE4E20D-5AC3-4E3F-94F0-80F851E73032}">
      <dgm:prSet/>
      <dgm:spPr/>
      <dgm:t>
        <a:bodyPr/>
        <a:lstStyle/>
        <a:p>
          <a:pPr>
            <a:lnSpc>
              <a:spcPct val="100000"/>
            </a:lnSpc>
          </a:pPr>
          <a:r>
            <a:rPr lang="en-GB" b="0" i="0"/>
            <a:t>Port software to a new environment, </a:t>
          </a:r>
          <a:endParaRPr lang="en-US"/>
        </a:p>
      </dgm:t>
    </dgm:pt>
    <dgm:pt modelId="{5B95549E-6009-4397-BB1F-FAB562490A4D}" type="parTrans" cxnId="{844AE983-E4BA-4702-BE33-6E2FD802EB18}">
      <dgm:prSet/>
      <dgm:spPr/>
      <dgm:t>
        <a:bodyPr/>
        <a:lstStyle/>
        <a:p>
          <a:endParaRPr lang="en-US"/>
        </a:p>
      </dgm:t>
    </dgm:pt>
    <dgm:pt modelId="{4A1F1717-D1DF-4B9F-8B1A-B98A7E256198}" type="sibTrans" cxnId="{844AE983-E4BA-4702-BE33-6E2FD802EB18}">
      <dgm:prSet/>
      <dgm:spPr/>
      <dgm:t>
        <a:bodyPr/>
        <a:lstStyle/>
        <a:p>
          <a:endParaRPr lang="en-US"/>
        </a:p>
      </dgm:t>
    </dgm:pt>
    <dgm:pt modelId="{1BA2C7AE-B47F-4D03-96A2-46FA0B1913D1}">
      <dgm:prSet/>
      <dgm:spPr/>
      <dgm:t>
        <a:bodyPr/>
        <a:lstStyle/>
        <a:p>
          <a:r>
            <a:rPr lang="en-GB" b="0" i="0"/>
            <a:t>e.g. to a new computer or to a new operating system.</a:t>
          </a:r>
          <a:endParaRPr lang="en-US"/>
        </a:p>
      </dgm:t>
    </dgm:pt>
    <dgm:pt modelId="{C1111901-A4B1-4B12-AF8D-79EC12707B8A}" type="parTrans" cxnId="{F2533B62-BFEC-41FE-A3E3-015C9E07FF2D}">
      <dgm:prSet/>
      <dgm:spPr/>
      <dgm:t>
        <a:bodyPr/>
        <a:lstStyle/>
        <a:p>
          <a:endParaRPr lang="en-US"/>
        </a:p>
      </dgm:t>
    </dgm:pt>
    <dgm:pt modelId="{0A152BF3-1F31-4E07-88A2-9B963CB4A012}" type="sibTrans" cxnId="{F2533B62-BFEC-41FE-A3E3-015C9E07FF2D}">
      <dgm:prSet/>
      <dgm:spPr/>
      <dgm:t>
        <a:bodyPr/>
        <a:lstStyle/>
        <a:p>
          <a:endParaRPr lang="en-US"/>
        </a:p>
      </dgm:t>
    </dgm:pt>
    <dgm:pt modelId="{CDDF4D3E-E9C2-4F9D-842B-A08E66304928}" type="pres">
      <dgm:prSet presAssocID="{7AB13ECC-47FF-4905-A2FB-DF3AC32A4181}" presName="root" presStyleCnt="0">
        <dgm:presLayoutVars>
          <dgm:dir/>
          <dgm:resizeHandles val="exact"/>
        </dgm:presLayoutVars>
      </dgm:prSet>
      <dgm:spPr/>
    </dgm:pt>
    <dgm:pt modelId="{FB026B0E-775A-4280-AEEA-4B77DA8A7787}" type="pres">
      <dgm:prSet presAssocID="{63EEA12A-2A8B-42A2-BA7A-FAE6BED490E5}" presName="compNode" presStyleCnt="0"/>
      <dgm:spPr/>
    </dgm:pt>
    <dgm:pt modelId="{186248BC-1B12-4A94-8ADD-5F1990917254}" type="pres">
      <dgm:prSet presAssocID="{63EEA12A-2A8B-42A2-BA7A-FAE6BED490E5}" presName="bgRect" presStyleLbl="bgShp" presStyleIdx="0" presStyleCnt="3"/>
      <dgm:spPr/>
    </dgm:pt>
    <dgm:pt modelId="{60540E2B-E081-447D-AF64-D99E3EC2CFD7}" type="pres">
      <dgm:prSet presAssocID="{63EEA12A-2A8B-42A2-BA7A-FAE6BED490E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ears"/>
        </a:ext>
      </dgm:extLst>
    </dgm:pt>
    <dgm:pt modelId="{D27C9AE9-59D9-4D4E-B93C-94D1BCBA1265}" type="pres">
      <dgm:prSet presAssocID="{63EEA12A-2A8B-42A2-BA7A-FAE6BED490E5}" presName="spaceRect" presStyleCnt="0"/>
      <dgm:spPr/>
    </dgm:pt>
    <dgm:pt modelId="{4EF8C1CB-3CB3-4EEE-BF97-E1CF20A4DF72}" type="pres">
      <dgm:prSet presAssocID="{63EEA12A-2A8B-42A2-BA7A-FAE6BED490E5}" presName="parTx" presStyleLbl="revTx" presStyleIdx="0" presStyleCnt="6">
        <dgm:presLayoutVars>
          <dgm:chMax val="0"/>
          <dgm:chPref val="0"/>
        </dgm:presLayoutVars>
      </dgm:prSet>
      <dgm:spPr/>
    </dgm:pt>
    <dgm:pt modelId="{4EB3A65C-0BFD-4361-8096-34FDFA27D665}" type="pres">
      <dgm:prSet presAssocID="{63EEA12A-2A8B-42A2-BA7A-FAE6BED490E5}" presName="desTx" presStyleLbl="revTx" presStyleIdx="1" presStyleCnt="6">
        <dgm:presLayoutVars/>
      </dgm:prSet>
      <dgm:spPr/>
    </dgm:pt>
    <dgm:pt modelId="{087E1ACA-4A85-411B-9796-FF476A4F5222}" type="pres">
      <dgm:prSet presAssocID="{C66528B0-1726-447A-8D81-275FEBEDB6A5}" presName="sibTrans" presStyleCnt="0"/>
      <dgm:spPr/>
    </dgm:pt>
    <dgm:pt modelId="{C6C036B2-1187-4BDC-8460-3F93AA5CA56C}" type="pres">
      <dgm:prSet presAssocID="{855235B8-38C4-48DB-858A-E48F7F458713}" presName="compNode" presStyleCnt="0"/>
      <dgm:spPr/>
    </dgm:pt>
    <dgm:pt modelId="{914E6F57-EE4D-4930-ABE4-3C2C8C9227B5}" type="pres">
      <dgm:prSet presAssocID="{855235B8-38C4-48DB-858A-E48F7F458713}" presName="bgRect" presStyleLbl="bgShp" presStyleIdx="1" presStyleCnt="3"/>
      <dgm:spPr/>
    </dgm:pt>
    <dgm:pt modelId="{7924AAE1-F95E-4AE4-949D-2F9EA5A9A5DE}" type="pres">
      <dgm:prSet presAssocID="{855235B8-38C4-48DB-858A-E48F7F45871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FF976702-1AC7-47E3-873A-32A4ABCD876C}" type="pres">
      <dgm:prSet presAssocID="{855235B8-38C4-48DB-858A-E48F7F458713}" presName="spaceRect" presStyleCnt="0"/>
      <dgm:spPr/>
    </dgm:pt>
    <dgm:pt modelId="{B401C0C2-0E96-42C3-9608-11C976D64C77}" type="pres">
      <dgm:prSet presAssocID="{855235B8-38C4-48DB-858A-E48F7F458713}" presName="parTx" presStyleLbl="revTx" presStyleIdx="2" presStyleCnt="6">
        <dgm:presLayoutVars>
          <dgm:chMax val="0"/>
          <dgm:chPref val="0"/>
        </dgm:presLayoutVars>
      </dgm:prSet>
      <dgm:spPr/>
    </dgm:pt>
    <dgm:pt modelId="{D987AF47-91ED-458D-A29B-58F87B4C4A5C}" type="pres">
      <dgm:prSet presAssocID="{855235B8-38C4-48DB-858A-E48F7F458713}" presName="desTx" presStyleLbl="revTx" presStyleIdx="3" presStyleCnt="6">
        <dgm:presLayoutVars/>
      </dgm:prSet>
      <dgm:spPr/>
    </dgm:pt>
    <dgm:pt modelId="{87C96069-3AB5-41D1-A0B0-AC00CDC2B469}" type="pres">
      <dgm:prSet presAssocID="{B6012194-027F-44A8-AED3-FCBFA24C01DA}" presName="sibTrans" presStyleCnt="0"/>
      <dgm:spPr/>
    </dgm:pt>
    <dgm:pt modelId="{423D7718-0340-499A-A05C-4FB197D13CA6}" type="pres">
      <dgm:prSet presAssocID="{6546D867-3742-4D11-B64D-BE0AC4850449}" presName="compNode" presStyleCnt="0"/>
      <dgm:spPr/>
    </dgm:pt>
    <dgm:pt modelId="{F1736696-1165-4F0E-A86A-D9A07572D9A8}" type="pres">
      <dgm:prSet presAssocID="{6546D867-3742-4D11-B64D-BE0AC4850449}" presName="bgRect" presStyleLbl="bgShp" presStyleIdx="2" presStyleCnt="3"/>
      <dgm:spPr/>
    </dgm:pt>
    <dgm:pt modelId="{DFE418E6-4F02-4294-A597-F383C4E90C81}" type="pres">
      <dgm:prSet presAssocID="{6546D867-3742-4D11-B64D-BE0AC485044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AB6C6332-66FC-46BD-A350-8D6DE1478E1A}" type="pres">
      <dgm:prSet presAssocID="{6546D867-3742-4D11-B64D-BE0AC4850449}" presName="spaceRect" presStyleCnt="0"/>
      <dgm:spPr/>
    </dgm:pt>
    <dgm:pt modelId="{C1F84056-1507-41B4-ABE2-13CAB951CC81}" type="pres">
      <dgm:prSet presAssocID="{6546D867-3742-4D11-B64D-BE0AC4850449}" presName="parTx" presStyleLbl="revTx" presStyleIdx="4" presStyleCnt="6">
        <dgm:presLayoutVars>
          <dgm:chMax val="0"/>
          <dgm:chPref val="0"/>
        </dgm:presLayoutVars>
      </dgm:prSet>
      <dgm:spPr/>
    </dgm:pt>
    <dgm:pt modelId="{FF7CFB87-CE36-4612-A876-CB75D2892BE1}" type="pres">
      <dgm:prSet presAssocID="{6546D867-3742-4D11-B64D-BE0AC4850449}" presName="desTx" presStyleLbl="revTx" presStyleIdx="5" presStyleCnt="6">
        <dgm:presLayoutVars/>
      </dgm:prSet>
      <dgm:spPr/>
    </dgm:pt>
  </dgm:ptLst>
  <dgm:cxnLst>
    <dgm:cxn modelId="{70B91703-AA5A-45D0-A442-9E53E6AF3D4D}" srcId="{855235B8-38C4-48DB-858A-E48F7F458713}" destId="{2709E833-051C-468C-BC4D-F16AA718C7AC}" srcOrd="1" destOrd="0" parTransId="{366B1917-1836-4641-A03A-63D1577BEA45}" sibTransId="{F4AAB236-219D-4E2A-B8AC-1B8ACADB9E39}"/>
    <dgm:cxn modelId="{E0F1942F-D4D3-4827-A344-BE159CE3F8D5}" type="presOf" srcId="{63EEA12A-2A8B-42A2-BA7A-FAE6BED490E5}" destId="{4EF8C1CB-3CB3-4EEE-BF97-E1CF20A4DF72}" srcOrd="0" destOrd="0" presId="urn:microsoft.com/office/officeart/2018/2/layout/IconVerticalSolidList"/>
    <dgm:cxn modelId="{AC26E833-A5F7-47C9-B85F-2C5280A7896B}" type="presOf" srcId="{1BA2C7AE-B47F-4D03-96A2-46FA0B1913D1}" destId="{FF7CFB87-CE36-4612-A876-CB75D2892BE1}" srcOrd="0" destOrd="1" presId="urn:microsoft.com/office/officeart/2018/2/layout/IconVerticalSolidList"/>
    <dgm:cxn modelId="{4ADD255D-D632-4F61-ABDA-6E6879DCF24F}" type="presOf" srcId="{7AB13ECC-47FF-4905-A2FB-DF3AC32A4181}" destId="{CDDF4D3E-E9C2-4F9D-842B-A08E66304928}" srcOrd="0" destOrd="0" presId="urn:microsoft.com/office/officeart/2018/2/layout/IconVerticalSolidList"/>
    <dgm:cxn modelId="{F2533B62-BFEC-41FE-A3E3-015C9E07FF2D}" srcId="{1DE4E20D-5AC3-4E3F-94F0-80F851E73032}" destId="{1BA2C7AE-B47F-4D03-96A2-46FA0B1913D1}" srcOrd="0" destOrd="0" parTransId="{C1111901-A4B1-4B12-AF8D-79EC12707B8A}" sibTransId="{0A152BF3-1F31-4E07-88A2-9B963CB4A012}"/>
    <dgm:cxn modelId="{82182170-10AC-4234-B8CD-0C409A387466}" type="presOf" srcId="{855235B8-38C4-48DB-858A-E48F7F458713}" destId="{B401C0C2-0E96-42C3-9608-11C976D64C77}" srcOrd="0" destOrd="0" presId="urn:microsoft.com/office/officeart/2018/2/layout/IconVerticalSolidList"/>
    <dgm:cxn modelId="{388EB350-6822-4F55-85E1-DA400EE6375C}" srcId="{7AB13ECC-47FF-4905-A2FB-DF3AC32A4181}" destId="{855235B8-38C4-48DB-858A-E48F7F458713}" srcOrd="1" destOrd="0" parTransId="{1382FDE1-3B11-4AF2-A5E6-F90EEE8ED3B8}" sibTransId="{B6012194-027F-44A8-AED3-FCBFA24C01DA}"/>
    <dgm:cxn modelId="{B597AE57-7D7C-43A0-A7AE-35FBF13EE0E6}" type="presOf" srcId="{6546D867-3742-4D11-B64D-BE0AC4850449}" destId="{C1F84056-1507-41B4-ABE2-13CAB951CC81}" srcOrd="0" destOrd="0" presId="urn:microsoft.com/office/officeart/2018/2/layout/IconVerticalSolidList"/>
    <dgm:cxn modelId="{844AE983-E4BA-4702-BE33-6E2FD802EB18}" srcId="{6546D867-3742-4D11-B64D-BE0AC4850449}" destId="{1DE4E20D-5AC3-4E3F-94F0-80F851E73032}" srcOrd="0" destOrd="0" parTransId="{5B95549E-6009-4397-BB1F-FAB562490A4D}" sibTransId="{4A1F1717-D1DF-4B9F-8B1A-B98A7E256198}"/>
    <dgm:cxn modelId="{ADD8549E-A3E9-41EE-8837-D8303B0F4D2E}" srcId="{7AB13ECC-47FF-4905-A2FB-DF3AC32A4181}" destId="{6546D867-3742-4D11-B64D-BE0AC4850449}" srcOrd="2" destOrd="0" parTransId="{FDBC5ECF-002A-433E-882C-D9B6978BF0F5}" sibTransId="{E719A0E5-BF99-4EFE-B1E4-1F5C76829BF2}"/>
    <dgm:cxn modelId="{1B1F0AB6-2B70-4577-BFDE-7713AF82B503}" type="presOf" srcId="{1DE4E20D-5AC3-4E3F-94F0-80F851E73032}" destId="{FF7CFB87-CE36-4612-A876-CB75D2892BE1}" srcOrd="0" destOrd="0" presId="urn:microsoft.com/office/officeart/2018/2/layout/IconVerticalSolidList"/>
    <dgm:cxn modelId="{F03C13D2-3F24-4EDB-B26F-B40CB735B216}" type="presOf" srcId="{64A7A893-B741-4CED-9982-C07F89E6C8EF}" destId="{D987AF47-91ED-458D-A29B-58F87B4C4A5C}" srcOrd="0" destOrd="0" presId="urn:microsoft.com/office/officeart/2018/2/layout/IconVerticalSolidList"/>
    <dgm:cxn modelId="{D99F3DD7-BB07-4E36-8007-AFFBCF92E9E1}" type="presOf" srcId="{1C2D0A32-5176-4826-93CF-A25617BF1DC2}" destId="{4EB3A65C-0BFD-4361-8096-34FDFA27D665}" srcOrd="0" destOrd="0" presId="urn:microsoft.com/office/officeart/2018/2/layout/IconVerticalSolidList"/>
    <dgm:cxn modelId="{D0A681E3-7B32-4D9A-A743-C73F6D071920}" srcId="{855235B8-38C4-48DB-858A-E48F7F458713}" destId="{64A7A893-B741-4CED-9982-C07F89E6C8EF}" srcOrd="0" destOrd="0" parTransId="{DAB9E312-224C-4FF1-98FD-B8B9F152BF6A}" sibTransId="{837A1BFD-A304-4E1D-9326-BB6E2FE3F7AE}"/>
    <dgm:cxn modelId="{0BC588E5-4E37-4131-B2A7-9A35E398E44C}" type="presOf" srcId="{2709E833-051C-468C-BC4D-F16AA718C7AC}" destId="{D987AF47-91ED-458D-A29B-58F87B4C4A5C}" srcOrd="0" destOrd="1" presId="urn:microsoft.com/office/officeart/2018/2/layout/IconVerticalSolidList"/>
    <dgm:cxn modelId="{43E448F3-DE54-46CC-B3E8-DA6789333629}" srcId="{63EEA12A-2A8B-42A2-BA7A-FAE6BED490E5}" destId="{1C2D0A32-5176-4826-93CF-A25617BF1DC2}" srcOrd="0" destOrd="0" parTransId="{82748224-36B0-49A8-A481-AFEFED9CAFFB}" sibTransId="{8E351346-E798-4F24-A196-A09CFD5245DC}"/>
    <dgm:cxn modelId="{48AB83F4-AD62-4C0A-AF72-EC7FF4EF377A}" srcId="{7AB13ECC-47FF-4905-A2FB-DF3AC32A4181}" destId="{63EEA12A-2A8B-42A2-BA7A-FAE6BED490E5}" srcOrd="0" destOrd="0" parTransId="{60E850FC-E704-4335-91AD-91E83EB1EA71}" sibTransId="{C66528B0-1726-447A-8D81-275FEBEDB6A5}"/>
    <dgm:cxn modelId="{1FB8E1F8-7C84-434A-9ADC-963F2FEBCC5B}" type="presParOf" srcId="{CDDF4D3E-E9C2-4F9D-842B-A08E66304928}" destId="{FB026B0E-775A-4280-AEEA-4B77DA8A7787}" srcOrd="0" destOrd="0" presId="urn:microsoft.com/office/officeart/2018/2/layout/IconVerticalSolidList"/>
    <dgm:cxn modelId="{41157570-F5D9-46D2-912B-35FDD135875C}" type="presParOf" srcId="{FB026B0E-775A-4280-AEEA-4B77DA8A7787}" destId="{186248BC-1B12-4A94-8ADD-5F1990917254}" srcOrd="0" destOrd="0" presId="urn:microsoft.com/office/officeart/2018/2/layout/IconVerticalSolidList"/>
    <dgm:cxn modelId="{A8804B33-35CB-4A6B-B9CE-ACB2166C9EF2}" type="presParOf" srcId="{FB026B0E-775A-4280-AEEA-4B77DA8A7787}" destId="{60540E2B-E081-447D-AF64-D99E3EC2CFD7}" srcOrd="1" destOrd="0" presId="urn:microsoft.com/office/officeart/2018/2/layout/IconVerticalSolidList"/>
    <dgm:cxn modelId="{982872B0-032E-4443-B04D-58C7A5020EA0}" type="presParOf" srcId="{FB026B0E-775A-4280-AEEA-4B77DA8A7787}" destId="{D27C9AE9-59D9-4D4E-B93C-94D1BCBA1265}" srcOrd="2" destOrd="0" presId="urn:microsoft.com/office/officeart/2018/2/layout/IconVerticalSolidList"/>
    <dgm:cxn modelId="{01187E05-2B86-4877-BF95-CD215629058B}" type="presParOf" srcId="{FB026B0E-775A-4280-AEEA-4B77DA8A7787}" destId="{4EF8C1CB-3CB3-4EEE-BF97-E1CF20A4DF72}" srcOrd="3" destOrd="0" presId="urn:microsoft.com/office/officeart/2018/2/layout/IconVerticalSolidList"/>
    <dgm:cxn modelId="{FCB9C0EF-66B7-4D28-8FD7-3CE403CF98F2}" type="presParOf" srcId="{FB026B0E-775A-4280-AEEA-4B77DA8A7787}" destId="{4EB3A65C-0BFD-4361-8096-34FDFA27D665}" srcOrd="4" destOrd="0" presId="urn:microsoft.com/office/officeart/2018/2/layout/IconVerticalSolidList"/>
    <dgm:cxn modelId="{4610FD11-38E1-4A5E-B1C9-757A0E611749}" type="presParOf" srcId="{CDDF4D3E-E9C2-4F9D-842B-A08E66304928}" destId="{087E1ACA-4A85-411B-9796-FF476A4F5222}" srcOrd="1" destOrd="0" presId="urn:microsoft.com/office/officeart/2018/2/layout/IconVerticalSolidList"/>
    <dgm:cxn modelId="{5DD107B1-861E-44F6-B368-6D7780467E3D}" type="presParOf" srcId="{CDDF4D3E-E9C2-4F9D-842B-A08E66304928}" destId="{C6C036B2-1187-4BDC-8460-3F93AA5CA56C}" srcOrd="2" destOrd="0" presId="urn:microsoft.com/office/officeart/2018/2/layout/IconVerticalSolidList"/>
    <dgm:cxn modelId="{5ED969AE-DA4F-49A0-A0F8-A0052EFB3713}" type="presParOf" srcId="{C6C036B2-1187-4BDC-8460-3F93AA5CA56C}" destId="{914E6F57-EE4D-4930-ABE4-3C2C8C9227B5}" srcOrd="0" destOrd="0" presId="urn:microsoft.com/office/officeart/2018/2/layout/IconVerticalSolidList"/>
    <dgm:cxn modelId="{2C974261-9BB1-45E9-AC20-8CDD45640DCE}" type="presParOf" srcId="{C6C036B2-1187-4BDC-8460-3F93AA5CA56C}" destId="{7924AAE1-F95E-4AE4-949D-2F9EA5A9A5DE}" srcOrd="1" destOrd="0" presId="urn:microsoft.com/office/officeart/2018/2/layout/IconVerticalSolidList"/>
    <dgm:cxn modelId="{5D74FBD4-06C5-457F-BAEE-F22FBFE01ECE}" type="presParOf" srcId="{C6C036B2-1187-4BDC-8460-3F93AA5CA56C}" destId="{FF976702-1AC7-47E3-873A-32A4ABCD876C}" srcOrd="2" destOrd="0" presId="urn:microsoft.com/office/officeart/2018/2/layout/IconVerticalSolidList"/>
    <dgm:cxn modelId="{5FF9A469-36A4-48B5-B671-5807DFD4B202}" type="presParOf" srcId="{C6C036B2-1187-4BDC-8460-3F93AA5CA56C}" destId="{B401C0C2-0E96-42C3-9608-11C976D64C77}" srcOrd="3" destOrd="0" presId="urn:microsoft.com/office/officeart/2018/2/layout/IconVerticalSolidList"/>
    <dgm:cxn modelId="{E48B0CB6-EAAC-4F9A-9209-47392B750007}" type="presParOf" srcId="{C6C036B2-1187-4BDC-8460-3F93AA5CA56C}" destId="{D987AF47-91ED-458D-A29B-58F87B4C4A5C}" srcOrd="4" destOrd="0" presId="urn:microsoft.com/office/officeart/2018/2/layout/IconVerticalSolidList"/>
    <dgm:cxn modelId="{4E454AE5-1249-4551-A5C0-F8EB526450D4}" type="presParOf" srcId="{CDDF4D3E-E9C2-4F9D-842B-A08E66304928}" destId="{87C96069-3AB5-41D1-A0B0-AC00CDC2B469}" srcOrd="3" destOrd="0" presId="urn:microsoft.com/office/officeart/2018/2/layout/IconVerticalSolidList"/>
    <dgm:cxn modelId="{6B4C3D5C-EE20-4FDB-A0E7-436FA26DB3EB}" type="presParOf" srcId="{CDDF4D3E-E9C2-4F9D-842B-A08E66304928}" destId="{423D7718-0340-499A-A05C-4FB197D13CA6}" srcOrd="4" destOrd="0" presId="urn:microsoft.com/office/officeart/2018/2/layout/IconVerticalSolidList"/>
    <dgm:cxn modelId="{60043026-2E45-4B62-8A3C-A5C37F6A0996}" type="presParOf" srcId="{423D7718-0340-499A-A05C-4FB197D13CA6}" destId="{F1736696-1165-4F0E-A86A-D9A07572D9A8}" srcOrd="0" destOrd="0" presId="urn:microsoft.com/office/officeart/2018/2/layout/IconVerticalSolidList"/>
    <dgm:cxn modelId="{B9B35459-60DE-41ED-9A64-284B71FEED5E}" type="presParOf" srcId="{423D7718-0340-499A-A05C-4FB197D13CA6}" destId="{DFE418E6-4F02-4294-A597-F383C4E90C81}" srcOrd="1" destOrd="0" presId="urn:microsoft.com/office/officeart/2018/2/layout/IconVerticalSolidList"/>
    <dgm:cxn modelId="{9B96B08E-E703-44AB-AB36-1B12024515E1}" type="presParOf" srcId="{423D7718-0340-499A-A05C-4FB197D13CA6}" destId="{AB6C6332-66FC-46BD-A350-8D6DE1478E1A}" srcOrd="2" destOrd="0" presId="urn:microsoft.com/office/officeart/2018/2/layout/IconVerticalSolidList"/>
    <dgm:cxn modelId="{215C5439-273D-4082-A8ED-570D7F76C60A}" type="presParOf" srcId="{423D7718-0340-499A-A05C-4FB197D13CA6}" destId="{C1F84056-1507-41B4-ABE2-13CAB951CC81}" srcOrd="3" destOrd="0" presId="urn:microsoft.com/office/officeart/2018/2/layout/IconVerticalSolidList"/>
    <dgm:cxn modelId="{E5D805A3-4E59-44FB-993F-6A295D53D68C}" type="presParOf" srcId="{423D7718-0340-499A-A05C-4FB197D13CA6}" destId="{FF7CFB87-CE36-4612-A876-CB75D2892BE1}"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D3AE36A7-F8BA-4514-A69A-8DE108588127}"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1091D6C1-0E3E-4531-92A5-BFDBA9EF7524}">
      <dgm:prSet/>
      <dgm:spPr/>
      <dgm:t>
        <a:bodyPr/>
        <a:lstStyle/>
        <a:p>
          <a:r>
            <a:rPr lang="en-GB" b="0" i="0"/>
            <a:t>Project plan &amp; feasibilty Report: Cost &amp; time</a:t>
          </a:r>
          <a:endParaRPr lang="en-US"/>
        </a:p>
      </dgm:t>
    </dgm:pt>
    <dgm:pt modelId="{F6E6D52D-9C3B-4233-9EDB-A1D824E0EBAB}" type="parTrans" cxnId="{A9C8D318-AE65-43FC-921E-DA3F6A8779C1}">
      <dgm:prSet/>
      <dgm:spPr/>
      <dgm:t>
        <a:bodyPr/>
        <a:lstStyle/>
        <a:p>
          <a:endParaRPr lang="en-US"/>
        </a:p>
      </dgm:t>
    </dgm:pt>
    <dgm:pt modelId="{023A3060-665E-4465-B491-7DE5CDCE8F78}" type="sibTrans" cxnId="{A9C8D318-AE65-43FC-921E-DA3F6A8779C1}">
      <dgm:prSet/>
      <dgm:spPr/>
      <dgm:t>
        <a:bodyPr/>
        <a:lstStyle/>
        <a:p>
          <a:endParaRPr lang="en-US"/>
        </a:p>
      </dgm:t>
    </dgm:pt>
    <dgm:pt modelId="{3C0BC4A4-2CA0-4916-BC32-4775AE67149F}">
      <dgm:prSet/>
      <dgm:spPr/>
      <dgm:t>
        <a:bodyPr/>
        <a:lstStyle/>
        <a:p>
          <a:r>
            <a:rPr lang="en-GB" b="0" i="0"/>
            <a:t>Requirement document:SRS</a:t>
          </a:r>
          <a:endParaRPr lang="en-US"/>
        </a:p>
      </dgm:t>
    </dgm:pt>
    <dgm:pt modelId="{F003849F-FA20-477F-B9DE-FAE0EA10EB11}" type="parTrans" cxnId="{B91491B4-DC3C-4A55-A367-049BA36466EB}">
      <dgm:prSet/>
      <dgm:spPr/>
      <dgm:t>
        <a:bodyPr/>
        <a:lstStyle/>
        <a:p>
          <a:endParaRPr lang="en-US"/>
        </a:p>
      </dgm:t>
    </dgm:pt>
    <dgm:pt modelId="{27B9908A-28DA-46E0-A551-842514564791}" type="sibTrans" cxnId="{B91491B4-DC3C-4A55-A367-049BA36466EB}">
      <dgm:prSet/>
      <dgm:spPr/>
      <dgm:t>
        <a:bodyPr/>
        <a:lstStyle/>
        <a:p>
          <a:endParaRPr lang="en-US"/>
        </a:p>
      </dgm:t>
    </dgm:pt>
    <dgm:pt modelId="{1BDAECCD-B9D9-40A9-8D26-6D7E375DFA67}">
      <dgm:prSet/>
      <dgm:spPr/>
      <dgm:t>
        <a:bodyPr/>
        <a:lstStyle/>
        <a:p>
          <a:r>
            <a:rPr lang="en-GB" b="0" i="0"/>
            <a:t>System Design Document</a:t>
          </a:r>
          <a:endParaRPr lang="en-US"/>
        </a:p>
      </dgm:t>
    </dgm:pt>
    <dgm:pt modelId="{C59344E4-09D3-41AE-BA3E-66424A1BCA4E}" type="parTrans" cxnId="{18EE3FDE-889A-4DD8-BB69-24B0A92A02EC}">
      <dgm:prSet/>
      <dgm:spPr/>
      <dgm:t>
        <a:bodyPr/>
        <a:lstStyle/>
        <a:p>
          <a:endParaRPr lang="en-US"/>
        </a:p>
      </dgm:t>
    </dgm:pt>
    <dgm:pt modelId="{651FD570-F22F-4211-871E-47C558709DEA}" type="sibTrans" cxnId="{18EE3FDE-889A-4DD8-BB69-24B0A92A02EC}">
      <dgm:prSet/>
      <dgm:spPr/>
      <dgm:t>
        <a:bodyPr/>
        <a:lstStyle/>
        <a:p>
          <a:endParaRPr lang="en-US"/>
        </a:p>
      </dgm:t>
    </dgm:pt>
    <dgm:pt modelId="{06D3474A-D890-439C-89F1-9ADAE31B9D81}">
      <dgm:prSet/>
      <dgm:spPr/>
      <dgm:t>
        <a:bodyPr/>
        <a:lstStyle/>
        <a:p>
          <a:r>
            <a:rPr lang="en-GB" b="0" i="0"/>
            <a:t>Detailed Design Document</a:t>
          </a:r>
          <a:endParaRPr lang="en-US"/>
        </a:p>
      </dgm:t>
    </dgm:pt>
    <dgm:pt modelId="{44913279-ABCC-4914-86F8-1B560F571CB8}" type="parTrans" cxnId="{BE3E7BDA-D027-426A-9E70-0C53014A5AFB}">
      <dgm:prSet/>
      <dgm:spPr/>
      <dgm:t>
        <a:bodyPr/>
        <a:lstStyle/>
        <a:p>
          <a:endParaRPr lang="en-US"/>
        </a:p>
      </dgm:t>
    </dgm:pt>
    <dgm:pt modelId="{E21F43D5-A183-4CD7-9D82-9DEC940B67EE}" type="sibTrans" cxnId="{BE3E7BDA-D027-426A-9E70-0C53014A5AFB}">
      <dgm:prSet/>
      <dgm:spPr/>
      <dgm:t>
        <a:bodyPr/>
        <a:lstStyle/>
        <a:p>
          <a:endParaRPr lang="en-US"/>
        </a:p>
      </dgm:t>
    </dgm:pt>
    <dgm:pt modelId="{D108F7BB-B509-4E66-B769-556578BB89B3}">
      <dgm:prSet/>
      <dgm:spPr/>
      <dgm:t>
        <a:bodyPr/>
        <a:lstStyle/>
        <a:p>
          <a:r>
            <a:rPr lang="en-GB" b="0" i="0"/>
            <a:t>Test plans &amp; test Report</a:t>
          </a:r>
          <a:endParaRPr lang="en-US"/>
        </a:p>
      </dgm:t>
    </dgm:pt>
    <dgm:pt modelId="{C0FB6051-7ABB-4B4B-B006-3904A12BF548}" type="parTrans" cxnId="{4462D495-5207-4451-A2FC-21DBD6139267}">
      <dgm:prSet/>
      <dgm:spPr/>
      <dgm:t>
        <a:bodyPr/>
        <a:lstStyle/>
        <a:p>
          <a:endParaRPr lang="en-US"/>
        </a:p>
      </dgm:t>
    </dgm:pt>
    <dgm:pt modelId="{DB3D0C43-7965-4434-B28F-74C62CCB2D3C}" type="sibTrans" cxnId="{4462D495-5207-4451-A2FC-21DBD6139267}">
      <dgm:prSet/>
      <dgm:spPr/>
      <dgm:t>
        <a:bodyPr/>
        <a:lstStyle/>
        <a:p>
          <a:endParaRPr lang="en-US"/>
        </a:p>
      </dgm:t>
    </dgm:pt>
    <dgm:pt modelId="{8B66E8D5-AEE9-41F1-9EE7-5FF872113FDD}">
      <dgm:prSet/>
      <dgm:spPr/>
      <dgm:t>
        <a:bodyPr/>
        <a:lstStyle/>
        <a:p>
          <a:r>
            <a:rPr lang="en-GB" b="0" i="0"/>
            <a:t>Source Cose : EXE form</a:t>
          </a:r>
          <a:endParaRPr lang="en-US"/>
        </a:p>
      </dgm:t>
    </dgm:pt>
    <dgm:pt modelId="{244559C2-9B62-48C5-A59F-775E36626804}" type="parTrans" cxnId="{E795025F-C915-4109-A464-44515912840D}">
      <dgm:prSet/>
      <dgm:spPr/>
      <dgm:t>
        <a:bodyPr/>
        <a:lstStyle/>
        <a:p>
          <a:endParaRPr lang="en-US"/>
        </a:p>
      </dgm:t>
    </dgm:pt>
    <dgm:pt modelId="{9C53D5C8-FD05-4898-9AA1-FA7575F63C92}" type="sibTrans" cxnId="{E795025F-C915-4109-A464-44515912840D}">
      <dgm:prSet/>
      <dgm:spPr/>
      <dgm:t>
        <a:bodyPr/>
        <a:lstStyle/>
        <a:p>
          <a:endParaRPr lang="en-US"/>
        </a:p>
      </dgm:t>
    </dgm:pt>
    <dgm:pt modelId="{53DA3440-E01F-4932-9C18-4CB4A0317548}">
      <dgm:prSet/>
      <dgm:spPr/>
      <dgm:t>
        <a:bodyPr/>
        <a:lstStyle/>
        <a:p>
          <a:r>
            <a:rPr lang="en-GB" b="0" i="0"/>
            <a:t>Software manuals:User Manual,Installation manual</a:t>
          </a:r>
          <a:endParaRPr lang="en-US"/>
        </a:p>
      </dgm:t>
    </dgm:pt>
    <dgm:pt modelId="{94CD04B4-6F7D-49E4-A1CA-BC7D3DE514C3}" type="parTrans" cxnId="{84FDD220-1794-4FB1-8546-A5D1EB78A67E}">
      <dgm:prSet/>
      <dgm:spPr/>
      <dgm:t>
        <a:bodyPr/>
        <a:lstStyle/>
        <a:p>
          <a:endParaRPr lang="en-US"/>
        </a:p>
      </dgm:t>
    </dgm:pt>
    <dgm:pt modelId="{72C206ED-BAFC-424C-A45F-B2C71780381F}" type="sibTrans" cxnId="{84FDD220-1794-4FB1-8546-A5D1EB78A67E}">
      <dgm:prSet/>
      <dgm:spPr/>
      <dgm:t>
        <a:bodyPr/>
        <a:lstStyle/>
        <a:p>
          <a:endParaRPr lang="en-US"/>
        </a:p>
      </dgm:t>
    </dgm:pt>
    <dgm:pt modelId="{8FBF50D1-1A9B-4196-A0D2-EF3BEC79B558}">
      <dgm:prSet/>
      <dgm:spPr/>
      <dgm:t>
        <a:bodyPr/>
        <a:lstStyle/>
        <a:p>
          <a:r>
            <a:rPr lang="en-GB" b="0" i="0"/>
            <a:t>Review Report</a:t>
          </a:r>
          <a:endParaRPr lang="en-US"/>
        </a:p>
      </dgm:t>
    </dgm:pt>
    <dgm:pt modelId="{9C6403C8-F971-4CC9-B79E-0A123D66A048}" type="parTrans" cxnId="{162FE560-2937-45C0-8A9C-9626312FD2C7}">
      <dgm:prSet/>
      <dgm:spPr/>
      <dgm:t>
        <a:bodyPr/>
        <a:lstStyle/>
        <a:p>
          <a:endParaRPr lang="en-US"/>
        </a:p>
      </dgm:t>
    </dgm:pt>
    <dgm:pt modelId="{3AB283BC-3E86-4671-B934-A87D93CFC513}" type="sibTrans" cxnId="{162FE560-2937-45C0-8A9C-9626312FD2C7}">
      <dgm:prSet/>
      <dgm:spPr/>
      <dgm:t>
        <a:bodyPr/>
        <a:lstStyle/>
        <a:p>
          <a:endParaRPr lang="en-US"/>
        </a:p>
      </dgm:t>
    </dgm:pt>
    <dgm:pt modelId="{C6E6E1D7-4AA9-4C6E-B08A-4FE05EC5390B}" type="pres">
      <dgm:prSet presAssocID="{D3AE36A7-F8BA-4514-A69A-8DE108588127}" presName="diagram" presStyleCnt="0">
        <dgm:presLayoutVars>
          <dgm:dir/>
          <dgm:resizeHandles val="exact"/>
        </dgm:presLayoutVars>
      </dgm:prSet>
      <dgm:spPr/>
    </dgm:pt>
    <dgm:pt modelId="{236EA41D-7495-4979-9716-6FAB35715498}" type="pres">
      <dgm:prSet presAssocID="{1091D6C1-0E3E-4531-92A5-BFDBA9EF7524}" presName="node" presStyleLbl="node1" presStyleIdx="0" presStyleCnt="8">
        <dgm:presLayoutVars>
          <dgm:bulletEnabled val="1"/>
        </dgm:presLayoutVars>
      </dgm:prSet>
      <dgm:spPr/>
    </dgm:pt>
    <dgm:pt modelId="{F6344CDB-24DB-47A7-B9F4-F6CE1AE63304}" type="pres">
      <dgm:prSet presAssocID="{023A3060-665E-4465-B491-7DE5CDCE8F78}" presName="sibTrans" presStyleCnt="0"/>
      <dgm:spPr/>
    </dgm:pt>
    <dgm:pt modelId="{D01A67C9-6771-4CBA-89C8-6284D34A22C0}" type="pres">
      <dgm:prSet presAssocID="{3C0BC4A4-2CA0-4916-BC32-4775AE67149F}" presName="node" presStyleLbl="node1" presStyleIdx="1" presStyleCnt="8">
        <dgm:presLayoutVars>
          <dgm:bulletEnabled val="1"/>
        </dgm:presLayoutVars>
      </dgm:prSet>
      <dgm:spPr/>
    </dgm:pt>
    <dgm:pt modelId="{F382589A-7565-4DE3-95BC-6DAC374B54D1}" type="pres">
      <dgm:prSet presAssocID="{27B9908A-28DA-46E0-A551-842514564791}" presName="sibTrans" presStyleCnt="0"/>
      <dgm:spPr/>
    </dgm:pt>
    <dgm:pt modelId="{29286218-9783-4632-B598-0BCA948FB4F1}" type="pres">
      <dgm:prSet presAssocID="{1BDAECCD-B9D9-40A9-8D26-6D7E375DFA67}" presName="node" presStyleLbl="node1" presStyleIdx="2" presStyleCnt="8">
        <dgm:presLayoutVars>
          <dgm:bulletEnabled val="1"/>
        </dgm:presLayoutVars>
      </dgm:prSet>
      <dgm:spPr/>
    </dgm:pt>
    <dgm:pt modelId="{7AEE114B-41FB-4CDC-ABD4-7A884EBF0BD6}" type="pres">
      <dgm:prSet presAssocID="{651FD570-F22F-4211-871E-47C558709DEA}" presName="sibTrans" presStyleCnt="0"/>
      <dgm:spPr/>
    </dgm:pt>
    <dgm:pt modelId="{CD057E0C-5808-4440-A4E3-0E1D56CAEC79}" type="pres">
      <dgm:prSet presAssocID="{06D3474A-D890-439C-89F1-9ADAE31B9D81}" presName="node" presStyleLbl="node1" presStyleIdx="3" presStyleCnt="8">
        <dgm:presLayoutVars>
          <dgm:bulletEnabled val="1"/>
        </dgm:presLayoutVars>
      </dgm:prSet>
      <dgm:spPr/>
    </dgm:pt>
    <dgm:pt modelId="{82917CC4-837A-4DA8-BE7F-2660CCCBF9D3}" type="pres">
      <dgm:prSet presAssocID="{E21F43D5-A183-4CD7-9D82-9DEC940B67EE}" presName="sibTrans" presStyleCnt="0"/>
      <dgm:spPr/>
    </dgm:pt>
    <dgm:pt modelId="{F5AD28BB-F570-4DFE-BD7B-A1E85B96F054}" type="pres">
      <dgm:prSet presAssocID="{D108F7BB-B509-4E66-B769-556578BB89B3}" presName="node" presStyleLbl="node1" presStyleIdx="4" presStyleCnt="8">
        <dgm:presLayoutVars>
          <dgm:bulletEnabled val="1"/>
        </dgm:presLayoutVars>
      </dgm:prSet>
      <dgm:spPr/>
    </dgm:pt>
    <dgm:pt modelId="{C7E0FB6A-4266-409C-97A8-540E1B1A955C}" type="pres">
      <dgm:prSet presAssocID="{DB3D0C43-7965-4434-B28F-74C62CCB2D3C}" presName="sibTrans" presStyleCnt="0"/>
      <dgm:spPr/>
    </dgm:pt>
    <dgm:pt modelId="{17036769-3FCD-451C-BA8E-12B8864DAD08}" type="pres">
      <dgm:prSet presAssocID="{8B66E8D5-AEE9-41F1-9EE7-5FF872113FDD}" presName="node" presStyleLbl="node1" presStyleIdx="5" presStyleCnt="8">
        <dgm:presLayoutVars>
          <dgm:bulletEnabled val="1"/>
        </dgm:presLayoutVars>
      </dgm:prSet>
      <dgm:spPr/>
    </dgm:pt>
    <dgm:pt modelId="{7007C868-2DDA-418B-A188-36E3B9169EE5}" type="pres">
      <dgm:prSet presAssocID="{9C53D5C8-FD05-4898-9AA1-FA7575F63C92}" presName="sibTrans" presStyleCnt="0"/>
      <dgm:spPr/>
    </dgm:pt>
    <dgm:pt modelId="{2FFE8597-D62F-43C4-99B6-005C49334F91}" type="pres">
      <dgm:prSet presAssocID="{53DA3440-E01F-4932-9C18-4CB4A0317548}" presName="node" presStyleLbl="node1" presStyleIdx="6" presStyleCnt="8">
        <dgm:presLayoutVars>
          <dgm:bulletEnabled val="1"/>
        </dgm:presLayoutVars>
      </dgm:prSet>
      <dgm:spPr/>
    </dgm:pt>
    <dgm:pt modelId="{A309F63E-E2B1-4EF0-A580-DA0C0433E84B}" type="pres">
      <dgm:prSet presAssocID="{72C206ED-BAFC-424C-A45F-B2C71780381F}" presName="sibTrans" presStyleCnt="0"/>
      <dgm:spPr/>
    </dgm:pt>
    <dgm:pt modelId="{3C61851A-B33B-4DDD-92B3-E5B3C1C09476}" type="pres">
      <dgm:prSet presAssocID="{8FBF50D1-1A9B-4196-A0D2-EF3BEC79B558}" presName="node" presStyleLbl="node1" presStyleIdx="7" presStyleCnt="8">
        <dgm:presLayoutVars>
          <dgm:bulletEnabled val="1"/>
        </dgm:presLayoutVars>
      </dgm:prSet>
      <dgm:spPr/>
    </dgm:pt>
  </dgm:ptLst>
  <dgm:cxnLst>
    <dgm:cxn modelId="{A9C8D318-AE65-43FC-921E-DA3F6A8779C1}" srcId="{D3AE36A7-F8BA-4514-A69A-8DE108588127}" destId="{1091D6C1-0E3E-4531-92A5-BFDBA9EF7524}" srcOrd="0" destOrd="0" parTransId="{F6E6D52D-9C3B-4233-9EDB-A1D824E0EBAB}" sibTransId="{023A3060-665E-4465-B491-7DE5CDCE8F78}"/>
    <dgm:cxn modelId="{84FDD220-1794-4FB1-8546-A5D1EB78A67E}" srcId="{D3AE36A7-F8BA-4514-A69A-8DE108588127}" destId="{53DA3440-E01F-4932-9C18-4CB4A0317548}" srcOrd="6" destOrd="0" parTransId="{94CD04B4-6F7D-49E4-A1CA-BC7D3DE514C3}" sibTransId="{72C206ED-BAFC-424C-A45F-B2C71780381F}"/>
    <dgm:cxn modelId="{E795025F-C915-4109-A464-44515912840D}" srcId="{D3AE36A7-F8BA-4514-A69A-8DE108588127}" destId="{8B66E8D5-AEE9-41F1-9EE7-5FF872113FDD}" srcOrd="5" destOrd="0" parTransId="{244559C2-9B62-48C5-A59F-775E36626804}" sibTransId="{9C53D5C8-FD05-4898-9AA1-FA7575F63C92}"/>
    <dgm:cxn modelId="{162FE560-2937-45C0-8A9C-9626312FD2C7}" srcId="{D3AE36A7-F8BA-4514-A69A-8DE108588127}" destId="{8FBF50D1-1A9B-4196-A0D2-EF3BEC79B558}" srcOrd="7" destOrd="0" parTransId="{9C6403C8-F971-4CC9-B79E-0A123D66A048}" sibTransId="{3AB283BC-3E86-4671-B934-A87D93CFC513}"/>
    <dgm:cxn modelId="{36BFAB45-EB73-4206-A9BC-A82620518CEA}" type="presOf" srcId="{1091D6C1-0E3E-4531-92A5-BFDBA9EF7524}" destId="{236EA41D-7495-4979-9716-6FAB35715498}" srcOrd="0" destOrd="0" presId="urn:microsoft.com/office/officeart/2005/8/layout/default"/>
    <dgm:cxn modelId="{DB385F4C-7A0F-446E-AADE-C29A1E798183}" type="presOf" srcId="{3C0BC4A4-2CA0-4916-BC32-4775AE67149F}" destId="{D01A67C9-6771-4CBA-89C8-6284D34A22C0}" srcOrd="0" destOrd="0" presId="urn:microsoft.com/office/officeart/2005/8/layout/default"/>
    <dgm:cxn modelId="{4C1D0A76-1413-4ACC-8425-AA69B0EC9361}" type="presOf" srcId="{8B66E8D5-AEE9-41F1-9EE7-5FF872113FDD}" destId="{17036769-3FCD-451C-BA8E-12B8864DAD08}" srcOrd="0" destOrd="0" presId="urn:microsoft.com/office/officeart/2005/8/layout/default"/>
    <dgm:cxn modelId="{7508D37B-9E3F-4F54-8595-20DA1B09AD47}" type="presOf" srcId="{8FBF50D1-1A9B-4196-A0D2-EF3BEC79B558}" destId="{3C61851A-B33B-4DDD-92B3-E5B3C1C09476}" srcOrd="0" destOrd="0" presId="urn:microsoft.com/office/officeart/2005/8/layout/default"/>
    <dgm:cxn modelId="{48F3D780-FC80-484B-B4C0-60F96FCC575F}" type="presOf" srcId="{06D3474A-D890-439C-89F1-9ADAE31B9D81}" destId="{CD057E0C-5808-4440-A4E3-0E1D56CAEC79}" srcOrd="0" destOrd="0" presId="urn:microsoft.com/office/officeart/2005/8/layout/default"/>
    <dgm:cxn modelId="{DBA73295-11A6-4CB2-9DF7-67AF1C21C443}" type="presOf" srcId="{D108F7BB-B509-4E66-B769-556578BB89B3}" destId="{F5AD28BB-F570-4DFE-BD7B-A1E85B96F054}" srcOrd="0" destOrd="0" presId="urn:microsoft.com/office/officeart/2005/8/layout/default"/>
    <dgm:cxn modelId="{4462D495-5207-4451-A2FC-21DBD6139267}" srcId="{D3AE36A7-F8BA-4514-A69A-8DE108588127}" destId="{D108F7BB-B509-4E66-B769-556578BB89B3}" srcOrd="4" destOrd="0" parTransId="{C0FB6051-7ABB-4B4B-B006-3904A12BF548}" sibTransId="{DB3D0C43-7965-4434-B28F-74C62CCB2D3C}"/>
    <dgm:cxn modelId="{3E204BA0-D738-4973-837A-AC98A05D2ACA}" type="presOf" srcId="{53DA3440-E01F-4932-9C18-4CB4A0317548}" destId="{2FFE8597-D62F-43C4-99B6-005C49334F91}" srcOrd="0" destOrd="0" presId="urn:microsoft.com/office/officeart/2005/8/layout/default"/>
    <dgm:cxn modelId="{A67F34A3-9FE5-4E57-8BA1-D56C74C4DB97}" type="presOf" srcId="{1BDAECCD-B9D9-40A9-8D26-6D7E375DFA67}" destId="{29286218-9783-4632-B598-0BCA948FB4F1}" srcOrd="0" destOrd="0" presId="urn:microsoft.com/office/officeart/2005/8/layout/default"/>
    <dgm:cxn modelId="{B91491B4-DC3C-4A55-A367-049BA36466EB}" srcId="{D3AE36A7-F8BA-4514-A69A-8DE108588127}" destId="{3C0BC4A4-2CA0-4916-BC32-4775AE67149F}" srcOrd="1" destOrd="0" parTransId="{F003849F-FA20-477F-B9DE-FAE0EA10EB11}" sibTransId="{27B9908A-28DA-46E0-A551-842514564791}"/>
    <dgm:cxn modelId="{BE3E7BDA-D027-426A-9E70-0C53014A5AFB}" srcId="{D3AE36A7-F8BA-4514-A69A-8DE108588127}" destId="{06D3474A-D890-439C-89F1-9ADAE31B9D81}" srcOrd="3" destOrd="0" parTransId="{44913279-ABCC-4914-86F8-1B560F571CB8}" sibTransId="{E21F43D5-A183-4CD7-9D82-9DEC940B67EE}"/>
    <dgm:cxn modelId="{18EE3FDE-889A-4DD8-BB69-24B0A92A02EC}" srcId="{D3AE36A7-F8BA-4514-A69A-8DE108588127}" destId="{1BDAECCD-B9D9-40A9-8D26-6D7E375DFA67}" srcOrd="2" destOrd="0" parTransId="{C59344E4-09D3-41AE-BA3E-66424A1BCA4E}" sibTransId="{651FD570-F22F-4211-871E-47C558709DEA}"/>
    <dgm:cxn modelId="{1183D7E9-B607-43C6-8966-BA4BB9EC098E}" type="presOf" srcId="{D3AE36A7-F8BA-4514-A69A-8DE108588127}" destId="{C6E6E1D7-4AA9-4C6E-B08A-4FE05EC5390B}" srcOrd="0" destOrd="0" presId="urn:microsoft.com/office/officeart/2005/8/layout/default"/>
    <dgm:cxn modelId="{FD8FF984-EEED-4B8B-8235-6832EC281AA8}" type="presParOf" srcId="{C6E6E1D7-4AA9-4C6E-B08A-4FE05EC5390B}" destId="{236EA41D-7495-4979-9716-6FAB35715498}" srcOrd="0" destOrd="0" presId="urn:microsoft.com/office/officeart/2005/8/layout/default"/>
    <dgm:cxn modelId="{64A0E0BA-950D-4A7E-8A03-1EF302FBFC73}" type="presParOf" srcId="{C6E6E1D7-4AA9-4C6E-B08A-4FE05EC5390B}" destId="{F6344CDB-24DB-47A7-B9F4-F6CE1AE63304}" srcOrd="1" destOrd="0" presId="urn:microsoft.com/office/officeart/2005/8/layout/default"/>
    <dgm:cxn modelId="{7DFF44D2-048E-4E36-A6B0-0AF5D9F50DD1}" type="presParOf" srcId="{C6E6E1D7-4AA9-4C6E-B08A-4FE05EC5390B}" destId="{D01A67C9-6771-4CBA-89C8-6284D34A22C0}" srcOrd="2" destOrd="0" presId="urn:microsoft.com/office/officeart/2005/8/layout/default"/>
    <dgm:cxn modelId="{B78F90B5-C12F-4A88-BC28-46AE5C7E4B3B}" type="presParOf" srcId="{C6E6E1D7-4AA9-4C6E-B08A-4FE05EC5390B}" destId="{F382589A-7565-4DE3-95BC-6DAC374B54D1}" srcOrd="3" destOrd="0" presId="urn:microsoft.com/office/officeart/2005/8/layout/default"/>
    <dgm:cxn modelId="{1A446DB6-CC24-45EE-B9AC-0F98A75191CE}" type="presParOf" srcId="{C6E6E1D7-4AA9-4C6E-B08A-4FE05EC5390B}" destId="{29286218-9783-4632-B598-0BCA948FB4F1}" srcOrd="4" destOrd="0" presId="urn:microsoft.com/office/officeart/2005/8/layout/default"/>
    <dgm:cxn modelId="{A14E0AE7-79B6-4430-82E5-EFA89C07EBD2}" type="presParOf" srcId="{C6E6E1D7-4AA9-4C6E-B08A-4FE05EC5390B}" destId="{7AEE114B-41FB-4CDC-ABD4-7A884EBF0BD6}" srcOrd="5" destOrd="0" presId="urn:microsoft.com/office/officeart/2005/8/layout/default"/>
    <dgm:cxn modelId="{EE4FD268-FD8E-4EF7-A6D4-9B496FE1B73E}" type="presParOf" srcId="{C6E6E1D7-4AA9-4C6E-B08A-4FE05EC5390B}" destId="{CD057E0C-5808-4440-A4E3-0E1D56CAEC79}" srcOrd="6" destOrd="0" presId="urn:microsoft.com/office/officeart/2005/8/layout/default"/>
    <dgm:cxn modelId="{B78BB7B0-CFF3-4C44-A8D7-A0A31F97E3DE}" type="presParOf" srcId="{C6E6E1D7-4AA9-4C6E-B08A-4FE05EC5390B}" destId="{82917CC4-837A-4DA8-BE7F-2660CCCBF9D3}" srcOrd="7" destOrd="0" presId="urn:microsoft.com/office/officeart/2005/8/layout/default"/>
    <dgm:cxn modelId="{5DF1D4C1-AA73-43B7-B7A1-C39D3DD67FD3}" type="presParOf" srcId="{C6E6E1D7-4AA9-4C6E-B08A-4FE05EC5390B}" destId="{F5AD28BB-F570-4DFE-BD7B-A1E85B96F054}" srcOrd="8" destOrd="0" presId="urn:microsoft.com/office/officeart/2005/8/layout/default"/>
    <dgm:cxn modelId="{BC18133A-3658-46D0-A5E1-A30B992793E9}" type="presParOf" srcId="{C6E6E1D7-4AA9-4C6E-B08A-4FE05EC5390B}" destId="{C7E0FB6A-4266-409C-97A8-540E1B1A955C}" srcOrd="9" destOrd="0" presId="urn:microsoft.com/office/officeart/2005/8/layout/default"/>
    <dgm:cxn modelId="{2A9B7D03-AC60-44FA-BD83-40DCA0368F2A}" type="presParOf" srcId="{C6E6E1D7-4AA9-4C6E-B08A-4FE05EC5390B}" destId="{17036769-3FCD-451C-BA8E-12B8864DAD08}" srcOrd="10" destOrd="0" presId="urn:microsoft.com/office/officeart/2005/8/layout/default"/>
    <dgm:cxn modelId="{0627E433-5822-46B1-8F05-60E4863720A4}" type="presParOf" srcId="{C6E6E1D7-4AA9-4C6E-B08A-4FE05EC5390B}" destId="{7007C868-2DDA-418B-A188-36E3B9169EE5}" srcOrd="11" destOrd="0" presId="urn:microsoft.com/office/officeart/2005/8/layout/default"/>
    <dgm:cxn modelId="{A394D4AB-A56C-4EC5-A741-5FCE03311917}" type="presParOf" srcId="{C6E6E1D7-4AA9-4C6E-B08A-4FE05EC5390B}" destId="{2FFE8597-D62F-43C4-99B6-005C49334F91}" srcOrd="12" destOrd="0" presId="urn:microsoft.com/office/officeart/2005/8/layout/default"/>
    <dgm:cxn modelId="{FB097304-2FF0-4069-96C9-F32A396498C2}" type="presParOf" srcId="{C6E6E1D7-4AA9-4C6E-B08A-4FE05EC5390B}" destId="{A309F63E-E2B1-4EF0-A580-DA0C0433E84B}" srcOrd="13" destOrd="0" presId="urn:microsoft.com/office/officeart/2005/8/layout/default"/>
    <dgm:cxn modelId="{8C16FAAA-20AE-4B50-BBCE-AADD04F90D5B}" type="presParOf" srcId="{C6E6E1D7-4AA9-4C6E-B08A-4FE05EC5390B}" destId="{3C61851A-B33B-4DDD-92B3-E5B3C1C09476}" srcOrd="14"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B0757FD8-6371-4CC0-B5FF-6EA121A665A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2324C07-85B1-46DA-A3A5-9455F016F368}">
      <dgm:prSet/>
      <dgm:spPr/>
      <dgm:t>
        <a:bodyPr/>
        <a:lstStyle/>
        <a:p>
          <a:pPr>
            <a:lnSpc>
              <a:spcPct val="100000"/>
            </a:lnSpc>
          </a:pPr>
          <a:r>
            <a:rPr lang="en-GB" b="0" i="0"/>
            <a:t>Once a defect is detected:</a:t>
          </a:r>
          <a:endParaRPr lang="en-US"/>
        </a:p>
      </dgm:t>
    </dgm:pt>
    <dgm:pt modelId="{5935BAE0-FFD1-4105-9CD8-F40BAE6E7797}" type="parTrans" cxnId="{A565CC37-35B0-477E-8C0C-4B1DBD84AAC2}">
      <dgm:prSet/>
      <dgm:spPr/>
      <dgm:t>
        <a:bodyPr/>
        <a:lstStyle/>
        <a:p>
          <a:endParaRPr lang="en-US"/>
        </a:p>
      </dgm:t>
    </dgm:pt>
    <dgm:pt modelId="{01A16BD4-66AD-4C16-A458-97273D19EDBC}" type="sibTrans" cxnId="{A565CC37-35B0-477E-8C0C-4B1DBD84AAC2}">
      <dgm:prSet/>
      <dgm:spPr/>
      <dgm:t>
        <a:bodyPr/>
        <a:lstStyle/>
        <a:p>
          <a:endParaRPr lang="en-US"/>
        </a:p>
      </dgm:t>
    </dgm:pt>
    <dgm:pt modelId="{9461F038-2C6D-4913-98F0-D5BC792EFC9D}">
      <dgm:prSet/>
      <dgm:spPr/>
      <dgm:t>
        <a:bodyPr/>
        <a:lstStyle/>
        <a:p>
          <a:pPr>
            <a:lnSpc>
              <a:spcPct val="100000"/>
            </a:lnSpc>
          </a:pPr>
          <a:r>
            <a:rPr lang="en-GB" b="0" i="0" dirty="0"/>
            <a:t>We need to go back to the phase where it was introduced</a:t>
          </a:r>
          <a:endParaRPr lang="en-US" dirty="0"/>
        </a:p>
      </dgm:t>
    </dgm:pt>
    <dgm:pt modelId="{50090F10-477A-4304-B983-E318FEE4EDF4}" type="parTrans" cxnId="{84F043D1-B5F7-4981-9EE7-2A70A7ADF44B}">
      <dgm:prSet/>
      <dgm:spPr/>
      <dgm:t>
        <a:bodyPr/>
        <a:lstStyle/>
        <a:p>
          <a:endParaRPr lang="en-US"/>
        </a:p>
      </dgm:t>
    </dgm:pt>
    <dgm:pt modelId="{01BEE968-5458-41D9-8A4E-B3E8E464A7B2}" type="sibTrans" cxnId="{84F043D1-B5F7-4981-9EE7-2A70A7ADF44B}">
      <dgm:prSet/>
      <dgm:spPr/>
      <dgm:t>
        <a:bodyPr/>
        <a:lstStyle/>
        <a:p>
          <a:endParaRPr lang="en-US"/>
        </a:p>
      </dgm:t>
    </dgm:pt>
    <dgm:pt modelId="{1B3E877B-90D3-4A64-B655-74455860119B}">
      <dgm:prSet/>
      <dgm:spPr/>
      <dgm:t>
        <a:bodyPr/>
        <a:lstStyle/>
        <a:p>
          <a:pPr>
            <a:lnSpc>
              <a:spcPct val="100000"/>
            </a:lnSpc>
          </a:pPr>
          <a:r>
            <a:rPr lang="en-GB" b="0" i="0" dirty="0"/>
            <a:t>Redo some of the work done during that and all subsequent phases. </a:t>
          </a:r>
          <a:endParaRPr lang="en-US" dirty="0"/>
        </a:p>
      </dgm:t>
    </dgm:pt>
    <dgm:pt modelId="{DCF3D2EA-3BEA-4E80-9DDA-C57BE2C2E72A}" type="parTrans" cxnId="{B671C7D9-9619-4732-B5FC-1318F5D4B92B}">
      <dgm:prSet/>
      <dgm:spPr/>
      <dgm:t>
        <a:bodyPr/>
        <a:lstStyle/>
        <a:p>
          <a:endParaRPr lang="en-US"/>
        </a:p>
      </dgm:t>
    </dgm:pt>
    <dgm:pt modelId="{9CD97416-F35C-4A4C-A9E7-363BD1E287A5}" type="sibTrans" cxnId="{B671C7D9-9619-4732-B5FC-1318F5D4B92B}">
      <dgm:prSet/>
      <dgm:spPr/>
      <dgm:t>
        <a:bodyPr/>
        <a:lstStyle/>
        <a:p>
          <a:endParaRPr lang="en-US"/>
        </a:p>
      </dgm:t>
    </dgm:pt>
    <dgm:pt modelId="{D296DDF2-5C57-43D4-BC8C-0E29F5DE8256}">
      <dgm:prSet/>
      <dgm:spPr/>
      <dgm:t>
        <a:bodyPr/>
        <a:lstStyle/>
        <a:p>
          <a:pPr>
            <a:lnSpc>
              <a:spcPct val="100000"/>
            </a:lnSpc>
          </a:pPr>
          <a:r>
            <a:rPr lang="en-GB" b="0" i="0" dirty="0"/>
            <a:t>Therefore, we need feedback paths in the classical waterfall model.</a:t>
          </a:r>
          <a:endParaRPr lang="en-US" dirty="0"/>
        </a:p>
      </dgm:t>
    </dgm:pt>
    <dgm:pt modelId="{6B30F3C1-9364-4697-A2A7-5E23D52435C3}" type="parTrans" cxnId="{BA082CC9-C921-4A10-B17E-E391077622A4}">
      <dgm:prSet/>
      <dgm:spPr/>
      <dgm:t>
        <a:bodyPr/>
        <a:lstStyle/>
        <a:p>
          <a:endParaRPr lang="en-US"/>
        </a:p>
      </dgm:t>
    </dgm:pt>
    <dgm:pt modelId="{D0E3731F-2A9C-4E1B-A8D8-F28BCBAB3548}" type="sibTrans" cxnId="{BA082CC9-C921-4A10-B17E-E391077622A4}">
      <dgm:prSet/>
      <dgm:spPr/>
      <dgm:t>
        <a:bodyPr/>
        <a:lstStyle/>
        <a:p>
          <a:endParaRPr lang="en-US"/>
        </a:p>
      </dgm:t>
    </dgm:pt>
    <dgm:pt modelId="{DA31FDE3-B7D4-4ED9-9DA9-9BC681002648}" type="pres">
      <dgm:prSet presAssocID="{B0757FD8-6371-4CC0-B5FF-6EA121A665A7}" presName="root" presStyleCnt="0">
        <dgm:presLayoutVars>
          <dgm:dir/>
          <dgm:resizeHandles val="exact"/>
        </dgm:presLayoutVars>
      </dgm:prSet>
      <dgm:spPr/>
    </dgm:pt>
    <dgm:pt modelId="{1FF40C04-5BEE-4EBD-B73A-ADC942894112}" type="pres">
      <dgm:prSet presAssocID="{22324C07-85B1-46DA-A3A5-9455F016F368}" presName="compNode" presStyleCnt="0"/>
      <dgm:spPr/>
    </dgm:pt>
    <dgm:pt modelId="{8FED268C-C35C-4F13-A94F-0044F445383D}" type="pres">
      <dgm:prSet presAssocID="{22324C07-85B1-46DA-A3A5-9455F016F368}" presName="bgRect" presStyleLbl="bgShp" presStyleIdx="0" presStyleCnt="2"/>
      <dgm:spPr/>
    </dgm:pt>
    <dgm:pt modelId="{080DF22E-75F5-4EBD-8EFD-81E712D9BD1C}" type="pres">
      <dgm:prSet presAssocID="{22324C07-85B1-46DA-A3A5-9455F016F36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orbidden"/>
        </a:ext>
      </dgm:extLst>
    </dgm:pt>
    <dgm:pt modelId="{AABF05A4-6B7F-40DF-BFC7-1B9B958497F8}" type="pres">
      <dgm:prSet presAssocID="{22324C07-85B1-46DA-A3A5-9455F016F368}" presName="spaceRect" presStyleCnt="0"/>
      <dgm:spPr/>
    </dgm:pt>
    <dgm:pt modelId="{DF95020E-566E-46A8-9964-456AE83878A9}" type="pres">
      <dgm:prSet presAssocID="{22324C07-85B1-46DA-A3A5-9455F016F368}" presName="parTx" presStyleLbl="revTx" presStyleIdx="0" presStyleCnt="3">
        <dgm:presLayoutVars>
          <dgm:chMax val="0"/>
          <dgm:chPref val="0"/>
        </dgm:presLayoutVars>
      </dgm:prSet>
      <dgm:spPr/>
    </dgm:pt>
    <dgm:pt modelId="{EF2B44E6-BE28-4001-AE7E-D6A8DC6EE74F}" type="pres">
      <dgm:prSet presAssocID="{22324C07-85B1-46DA-A3A5-9455F016F368}" presName="desTx" presStyleLbl="revTx" presStyleIdx="1" presStyleCnt="3">
        <dgm:presLayoutVars/>
      </dgm:prSet>
      <dgm:spPr/>
    </dgm:pt>
    <dgm:pt modelId="{B3716666-537D-4BCF-9DDF-FF1CB53EA444}" type="pres">
      <dgm:prSet presAssocID="{01A16BD4-66AD-4C16-A458-97273D19EDBC}" presName="sibTrans" presStyleCnt="0"/>
      <dgm:spPr/>
    </dgm:pt>
    <dgm:pt modelId="{0B1C1401-DCB8-4DBB-AF45-69D802ABEBB8}" type="pres">
      <dgm:prSet presAssocID="{D296DDF2-5C57-43D4-BC8C-0E29F5DE8256}" presName="compNode" presStyleCnt="0"/>
      <dgm:spPr/>
    </dgm:pt>
    <dgm:pt modelId="{48CAE639-8BF0-47CB-9416-DE329CF33AF8}" type="pres">
      <dgm:prSet presAssocID="{D296DDF2-5C57-43D4-BC8C-0E29F5DE8256}" presName="bgRect" presStyleLbl="bgShp" presStyleIdx="1" presStyleCnt="2"/>
      <dgm:spPr/>
    </dgm:pt>
    <dgm:pt modelId="{17CF3D73-54B2-478C-8CB6-2F5370EB8B96}" type="pres">
      <dgm:prSet presAssocID="{D296DDF2-5C57-43D4-BC8C-0E29F5DE825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aterfall scene"/>
        </a:ext>
      </dgm:extLst>
    </dgm:pt>
    <dgm:pt modelId="{C5233B57-DEB6-4ECA-9599-2615327EEC92}" type="pres">
      <dgm:prSet presAssocID="{D296DDF2-5C57-43D4-BC8C-0E29F5DE8256}" presName="spaceRect" presStyleCnt="0"/>
      <dgm:spPr/>
    </dgm:pt>
    <dgm:pt modelId="{153118F8-D258-46CB-88F9-D11E4196E384}" type="pres">
      <dgm:prSet presAssocID="{D296DDF2-5C57-43D4-BC8C-0E29F5DE8256}" presName="parTx" presStyleLbl="revTx" presStyleIdx="2" presStyleCnt="3">
        <dgm:presLayoutVars>
          <dgm:chMax val="0"/>
          <dgm:chPref val="0"/>
        </dgm:presLayoutVars>
      </dgm:prSet>
      <dgm:spPr/>
    </dgm:pt>
  </dgm:ptLst>
  <dgm:cxnLst>
    <dgm:cxn modelId="{6DE6C809-B314-4EAD-A39E-57788E6531B2}" type="presOf" srcId="{9461F038-2C6D-4913-98F0-D5BC792EFC9D}" destId="{EF2B44E6-BE28-4001-AE7E-D6A8DC6EE74F}" srcOrd="0" destOrd="0" presId="urn:microsoft.com/office/officeart/2018/2/layout/IconVerticalSolidList"/>
    <dgm:cxn modelId="{59E38711-DC9A-49B3-BAB7-4D6D80EB0BAF}" type="presOf" srcId="{B0757FD8-6371-4CC0-B5FF-6EA121A665A7}" destId="{DA31FDE3-B7D4-4ED9-9DA9-9BC681002648}" srcOrd="0" destOrd="0" presId="urn:microsoft.com/office/officeart/2018/2/layout/IconVerticalSolidList"/>
    <dgm:cxn modelId="{A565CC37-35B0-477E-8C0C-4B1DBD84AAC2}" srcId="{B0757FD8-6371-4CC0-B5FF-6EA121A665A7}" destId="{22324C07-85B1-46DA-A3A5-9455F016F368}" srcOrd="0" destOrd="0" parTransId="{5935BAE0-FFD1-4105-9CD8-F40BAE6E7797}" sibTransId="{01A16BD4-66AD-4C16-A458-97273D19EDBC}"/>
    <dgm:cxn modelId="{5FA4D943-4AA3-4E6E-BE2A-144F8DFDDCAA}" type="presOf" srcId="{22324C07-85B1-46DA-A3A5-9455F016F368}" destId="{DF95020E-566E-46A8-9964-456AE83878A9}" srcOrd="0" destOrd="0" presId="urn:microsoft.com/office/officeart/2018/2/layout/IconVerticalSolidList"/>
    <dgm:cxn modelId="{7954B57B-0874-45F4-94DC-5836489FF3B8}" type="presOf" srcId="{1B3E877B-90D3-4A64-B655-74455860119B}" destId="{EF2B44E6-BE28-4001-AE7E-D6A8DC6EE74F}" srcOrd="0" destOrd="1" presId="urn:microsoft.com/office/officeart/2018/2/layout/IconVerticalSolidList"/>
    <dgm:cxn modelId="{BA082CC9-C921-4A10-B17E-E391077622A4}" srcId="{B0757FD8-6371-4CC0-B5FF-6EA121A665A7}" destId="{D296DDF2-5C57-43D4-BC8C-0E29F5DE8256}" srcOrd="1" destOrd="0" parTransId="{6B30F3C1-9364-4697-A2A7-5E23D52435C3}" sibTransId="{D0E3731F-2A9C-4E1B-A8D8-F28BCBAB3548}"/>
    <dgm:cxn modelId="{84F043D1-B5F7-4981-9EE7-2A70A7ADF44B}" srcId="{22324C07-85B1-46DA-A3A5-9455F016F368}" destId="{9461F038-2C6D-4913-98F0-D5BC792EFC9D}" srcOrd="0" destOrd="0" parTransId="{50090F10-477A-4304-B983-E318FEE4EDF4}" sibTransId="{01BEE968-5458-41D9-8A4E-B3E8E464A7B2}"/>
    <dgm:cxn modelId="{E61026D8-463C-464E-B604-5F2E3BD7E6F5}" type="presOf" srcId="{D296DDF2-5C57-43D4-BC8C-0E29F5DE8256}" destId="{153118F8-D258-46CB-88F9-D11E4196E384}" srcOrd="0" destOrd="0" presId="urn:microsoft.com/office/officeart/2018/2/layout/IconVerticalSolidList"/>
    <dgm:cxn modelId="{B671C7D9-9619-4732-B5FC-1318F5D4B92B}" srcId="{22324C07-85B1-46DA-A3A5-9455F016F368}" destId="{1B3E877B-90D3-4A64-B655-74455860119B}" srcOrd="1" destOrd="0" parTransId="{DCF3D2EA-3BEA-4E80-9DDA-C57BE2C2E72A}" sibTransId="{9CD97416-F35C-4A4C-A9E7-363BD1E287A5}"/>
    <dgm:cxn modelId="{E81A75B7-3407-4827-A248-DD11C74D39FE}" type="presParOf" srcId="{DA31FDE3-B7D4-4ED9-9DA9-9BC681002648}" destId="{1FF40C04-5BEE-4EBD-B73A-ADC942894112}" srcOrd="0" destOrd="0" presId="urn:microsoft.com/office/officeart/2018/2/layout/IconVerticalSolidList"/>
    <dgm:cxn modelId="{5273771A-16E4-47EE-86D1-E478475C430F}" type="presParOf" srcId="{1FF40C04-5BEE-4EBD-B73A-ADC942894112}" destId="{8FED268C-C35C-4F13-A94F-0044F445383D}" srcOrd="0" destOrd="0" presId="urn:microsoft.com/office/officeart/2018/2/layout/IconVerticalSolidList"/>
    <dgm:cxn modelId="{79EF2F3C-59A2-4269-833E-0E11FAC5B9FD}" type="presParOf" srcId="{1FF40C04-5BEE-4EBD-B73A-ADC942894112}" destId="{080DF22E-75F5-4EBD-8EFD-81E712D9BD1C}" srcOrd="1" destOrd="0" presId="urn:microsoft.com/office/officeart/2018/2/layout/IconVerticalSolidList"/>
    <dgm:cxn modelId="{917BDE42-99E9-455C-984F-32E6AFF9E865}" type="presParOf" srcId="{1FF40C04-5BEE-4EBD-B73A-ADC942894112}" destId="{AABF05A4-6B7F-40DF-BFC7-1B9B958497F8}" srcOrd="2" destOrd="0" presId="urn:microsoft.com/office/officeart/2018/2/layout/IconVerticalSolidList"/>
    <dgm:cxn modelId="{7E55D513-C8DA-4EAB-8B5C-82A73C06F8F2}" type="presParOf" srcId="{1FF40C04-5BEE-4EBD-B73A-ADC942894112}" destId="{DF95020E-566E-46A8-9964-456AE83878A9}" srcOrd="3" destOrd="0" presId="urn:microsoft.com/office/officeart/2018/2/layout/IconVerticalSolidList"/>
    <dgm:cxn modelId="{F7C44D7C-690C-40AE-8B5E-B50A2350897E}" type="presParOf" srcId="{1FF40C04-5BEE-4EBD-B73A-ADC942894112}" destId="{EF2B44E6-BE28-4001-AE7E-D6A8DC6EE74F}" srcOrd="4" destOrd="0" presId="urn:microsoft.com/office/officeart/2018/2/layout/IconVerticalSolidList"/>
    <dgm:cxn modelId="{38989902-3CEB-4B5B-8F78-5E4964870E3F}" type="presParOf" srcId="{DA31FDE3-B7D4-4ED9-9DA9-9BC681002648}" destId="{B3716666-537D-4BCF-9DDF-FF1CB53EA444}" srcOrd="1" destOrd="0" presId="urn:microsoft.com/office/officeart/2018/2/layout/IconVerticalSolidList"/>
    <dgm:cxn modelId="{63DE2D96-AC34-4CC3-887F-89FA2696AF6D}" type="presParOf" srcId="{DA31FDE3-B7D4-4ED9-9DA9-9BC681002648}" destId="{0B1C1401-DCB8-4DBB-AF45-69D802ABEBB8}" srcOrd="2" destOrd="0" presId="urn:microsoft.com/office/officeart/2018/2/layout/IconVerticalSolidList"/>
    <dgm:cxn modelId="{279A9526-3ADB-4DBB-BF76-8A06E8C9CF60}" type="presParOf" srcId="{0B1C1401-DCB8-4DBB-AF45-69D802ABEBB8}" destId="{48CAE639-8BF0-47CB-9416-DE329CF33AF8}" srcOrd="0" destOrd="0" presId="urn:microsoft.com/office/officeart/2018/2/layout/IconVerticalSolidList"/>
    <dgm:cxn modelId="{35914D51-0E2C-477B-82F3-4D55B6B58232}" type="presParOf" srcId="{0B1C1401-DCB8-4DBB-AF45-69D802ABEBB8}" destId="{17CF3D73-54B2-478C-8CB6-2F5370EB8B96}" srcOrd="1" destOrd="0" presId="urn:microsoft.com/office/officeart/2018/2/layout/IconVerticalSolidList"/>
    <dgm:cxn modelId="{A062EEE4-144F-4F15-835C-837397096E07}" type="presParOf" srcId="{0B1C1401-DCB8-4DBB-AF45-69D802ABEBB8}" destId="{C5233B57-DEB6-4ECA-9599-2615327EEC92}" srcOrd="2" destOrd="0" presId="urn:microsoft.com/office/officeart/2018/2/layout/IconVerticalSolidList"/>
    <dgm:cxn modelId="{850A4CFA-D387-4A69-B1BE-D24E90EFD264}" type="presParOf" srcId="{0B1C1401-DCB8-4DBB-AF45-69D802ABEBB8}" destId="{153118F8-D258-46CB-88F9-D11E4196E38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656DAAD-A501-4BA9-888D-643A19D3B55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66B1D38-E1D2-4BDF-8146-12762D43217B}">
      <dgm:prSet/>
      <dgm:spPr/>
      <dgm:t>
        <a:bodyPr/>
        <a:lstStyle/>
        <a:p>
          <a:r>
            <a:rPr lang="en-GB" b="0" i="0"/>
            <a:t>Errors should be detected </a:t>
          </a:r>
          <a:endParaRPr lang="en-US"/>
        </a:p>
      </dgm:t>
    </dgm:pt>
    <dgm:pt modelId="{29A3E684-2FBA-4335-A7A7-1C58451D683C}" type="parTrans" cxnId="{3646B3D7-1BA1-449B-8CBC-519D39AC1BC7}">
      <dgm:prSet/>
      <dgm:spPr/>
      <dgm:t>
        <a:bodyPr/>
        <a:lstStyle/>
        <a:p>
          <a:endParaRPr lang="en-US"/>
        </a:p>
      </dgm:t>
    </dgm:pt>
    <dgm:pt modelId="{5E9DC9BB-F843-42A3-8757-6182E9D3E26E}" type="sibTrans" cxnId="{3646B3D7-1BA1-449B-8CBC-519D39AC1BC7}">
      <dgm:prSet/>
      <dgm:spPr/>
      <dgm:t>
        <a:bodyPr/>
        <a:lstStyle/>
        <a:p>
          <a:endParaRPr lang="en-US"/>
        </a:p>
      </dgm:t>
    </dgm:pt>
    <dgm:pt modelId="{BD41A8B2-7AD6-4631-988F-EEE4637A3168}">
      <dgm:prSet/>
      <dgm:spPr/>
      <dgm:t>
        <a:bodyPr/>
        <a:lstStyle/>
        <a:p>
          <a:r>
            <a:rPr lang="en-GB" b="0" i="0"/>
            <a:t>in the same phase in which they are introduced.</a:t>
          </a:r>
          <a:endParaRPr lang="en-US"/>
        </a:p>
      </dgm:t>
    </dgm:pt>
    <dgm:pt modelId="{75D33067-9F5B-4326-AE1B-1A1F16F09E51}" type="parTrans" cxnId="{8954DBC9-1368-40B5-9AFF-B3CBE8FD6BE1}">
      <dgm:prSet/>
      <dgm:spPr/>
      <dgm:t>
        <a:bodyPr/>
        <a:lstStyle/>
        <a:p>
          <a:endParaRPr lang="en-US"/>
        </a:p>
      </dgm:t>
    </dgm:pt>
    <dgm:pt modelId="{4616E8BB-6EFD-4C83-8829-8F8D8B525001}" type="sibTrans" cxnId="{8954DBC9-1368-40B5-9AFF-B3CBE8FD6BE1}">
      <dgm:prSet/>
      <dgm:spPr/>
      <dgm:t>
        <a:bodyPr/>
        <a:lstStyle/>
        <a:p>
          <a:endParaRPr lang="en-US"/>
        </a:p>
      </dgm:t>
    </dgm:pt>
    <dgm:pt modelId="{92F90428-D133-42AB-8920-DB701A110DC5}">
      <dgm:prSet/>
      <dgm:spPr/>
      <dgm:t>
        <a:bodyPr/>
        <a:lstStyle/>
        <a:p>
          <a:r>
            <a:rPr lang="en-GB" b="0" i="0" u="sng"/>
            <a:t>For example:</a:t>
          </a:r>
          <a:r>
            <a:rPr lang="en-GB" b="0" i="0"/>
            <a:t> </a:t>
          </a:r>
          <a:endParaRPr lang="en-US"/>
        </a:p>
      </dgm:t>
    </dgm:pt>
    <dgm:pt modelId="{E6667DF1-87D3-473E-B9A9-46D20CE4D1F1}" type="parTrans" cxnId="{AF01EF35-CEE7-46F7-859D-63DC40E34F54}">
      <dgm:prSet/>
      <dgm:spPr/>
      <dgm:t>
        <a:bodyPr/>
        <a:lstStyle/>
        <a:p>
          <a:endParaRPr lang="en-US"/>
        </a:p>
      </dgm:t>
    </dgm:pt>
    <dgm:pt modelId="{70CCC945-8FD5-4B35-A832-068EEA44C9A2}" type="sibTrans" cxnId="{AF01EF35-CEE7-46F7-859D-63DC40E34F54}">
      <dgm:prSet/>
      <dgm:spPr/>
      <dgm:t>
        <a:bodyPr/>
        <a:lstStyle/>
        <a:p>
          <a:endParaRPr lang="en-US"/>
        </a:p>
      </dgm:t>
    </dgm:pt>
    <dgm:pt modelId="{F574247C-FF12-41F0-9440-D4027C9CCE0C}">
      <dgm:prSet/>
      <dgm:spPr/>
      <dgm:t>
        <a:bodyPr/>
        <a:lstStyle/>
        <a:p>
          <a:r>
            <a:rPr lang="en-GB" b="0" i="0"/>
            <a:t>if a design problem is  detected in the design phase itself, </a:t>
          </a:r>
          <a:endParaRPr lang="en-US"/>
        </a:p>
      </dgm:t>
    </dgm:pt>
    <dgm:pt modelId="{7A6A9649-1D0A-4FDD-8C39-FC27F1F64E03}" type="parTrans" cxnId="{864B0519-EBFC-4EF4-80B0-1CA275B65C8C}">
      <dgm:prSet/>
      <dgm:spPr/>
      <dgm:t>
        <a:bodyPr/>
        <a:lstStyle/>
        <a:p>
          <a:endParaRPr lang="en-US"/>
        </a:p>
      </dgm:t>
    </dgm:pt>
    <dgm:pt modelId="{88B27EFC-C8EB-45FF-8B31-F502F74F4060}" type="sibTrans" cxnId="{864B0519-EBFC-4EF4-80B0-1CA275B65C8C}">
      <dgm:prSet/>
      <dgm:spPr/>
      <dgm:t>
        <a:bodyPr/>
        <a:lstStyle/>
        <a:p>
          <a:endParaRPr lang="en-US"/>
        </a:p>
      </dgm:t>
    </dgm:pt>
    <dgm:pt modelId="{5B35EF1C-DE5B-4E87-9E41-5CB275D83D1C}">
      <dgm:prSet/>
      <dgm:spPr/>
      <dgm:t>
        <a:bodyPr/>
        <a:lstStyle/>
        <a:p>
          <a:r>
            <a:rPr lang="en-GB" b="0" i="0"/>
            <a:t>the problem can be taken care of much more easily</a:t>
          </a:r>
          <a:endParaRPr lang="en-US"/>
        </a:p>
      </dgm:t>
    </dgm:pt>
    <dgm:pt modelId="{CC63D431-708F-45A3-AB93-22F84B10C824}" type="parTrans" cxnId="{A7F1A075-2772-40BB-9400-45993CE281D0}">
      <dgm:prSet/>
      <dgm:spPr/>
      <dgm:t>
        <a:bodyPr/>
        <a:lstStyle/>
        <a:p>
          <a:endParaRPr lang="en-US"/>
        </a:p>
      </dgm:t>
    </dgm:pt>
    <dgm:pt modelId="{1C97AC0A-1F1E-4D7C-9B04-E7E43C5F8F19}" type="sibTrans" cxnId="{A7F1A075-2772-40BB-9400-45993CE281D0}">
      <dgm:prSet/>
      <dgm:spPr/>
      <dgm:t>
        <a:bodyPr/>
        <a:lstStyle/>
        <a:p>
          <a:endParaRPr lang="en-US"/>
        </a:p>
      </dgm:t>
    </dgm:pt>
    <dgm:pt modelId="{B1E21DFF-14D0-4886-BB0C-EB1BA1970661}">
      <dgm:prSet/>
      <dgm:spPr/>
      <dgm:t>
        <a:bodyPr/>
        <a:lstStyle/>
        <a:p>
          <a:r>
            <a:rPr lang="en-GB" b="0" i="0"/>
            <a:t>than say if it is identified at the end of the integration and system testing phase.</a:t>
          </a:r>
          <a:endParaRPr lang="en-US"/>
        </a:p>
      </dgm:t>
    </dgm:pt>
    <dgm:pt modelId="{155A7D27-7FBC-4255-BEC7-61B7A86AF633}" type="parTrans" cxnId="{B705A2FC-F219-4551-9C59-DF06BDA2FB94}">
      <dgm:prSet/>
      <dgm:spPr/>
      <dgm:t>
        <a:bodyPr/>
        <a:lstStyle/>
        <a:p>
          <a:endParaRPr lang="en-US"/>
        </a:p>
      </dgm:t>
    </dgm:pt>
    <dgm:pt modelId="{DC4C6B4C-739B-4FD8-91B6-D9E87DA2A790}" type="sibTrans" cxnId="{B705A2FC-F219-4551-9C59-DF06BDA2FB94}">
      <dgm:prSet/>
      <dgm:spPr/>
      <dgm:t>
        <a:bodyPr/>
        <a:lstStyle/>
        <a:p>
          <a:endParaRPr lang="en-US"/>
        </a:p>
      </dgm:t>
    </dgm:pt>
    <dgm:pt modelId="{5BE1A36D-0AA5-4618-910C-9A9CB124DAF3}" type="pres">
      <dgm:prSet presAssocID="{1656DAAD-A501-4BA9-888D-643A19D3B55F}" presName="linear" presStyleCnt="0">
        <dgm:presLayoutVars>
          <dgm:animLvl val="lvl"/>
          <dgm:resizeHandles val="exact"/>
        </dgm:presLayoutVars>
      </dgm:prSet>
      <dgm:spPr/>
    </dgm:pt>
    <dgm:pt modelId="{AFF72C92-590A-45BD-851F-6F4CF4D5DEF4}" type="pres">
      <dgm:prSet presAssocID="{966B1D38-E1D2-4BDF-8146-12762D43217B}" presName="parentText" presStyleLbl="node1" presStyleIdx="0" presStyleCnt="2">
        <dgm:presLayoutVars>
          <dgm:chMax val="0"/>
          <dgm:bulletEnabled val="1"/>
        </dgm:presLayoutVars>
      </dgm:prSet>
      <dgm:spPr/>
    </dgm:pt>
    <dgm:pt modelId="{E1B891ED-D1FF-4EE8-8B2E-A81E7820B5DE}" type="pres">
      <dgm:prSet presAssocID="{966B1D38-E1D2-4BDF-8146-12762D43217B}" presName="childText" presStyleLbl="revTx" presStyleIdx="0" presStyleCnt="2">
        <dgm:presLayoutVars>
          <dgm:bulletEnabled val="1"/>
        </dgm:presLayoutVars>
      </dgm:prSet>
      <dgm:spPr/>
    </dgm:pt>
    <dgm:pt modelId="{388B720C-24DD-4E30-8D91-2B2CC8C99E30}" type="pres">
      <dgm:prSet presAssocID="{92F90428-D133-42AB-8920-DB701A110DC5}" presName="parentText" presStyleLbl="node1" presStyleIdx="1" presStyleCnt="2">
        <dgm:presLayoutVars>
          <dgm:chMax val="0"/>
          <dgm:bulletEnabled val="1"/>
        </dgm:presLayoutVars>
      </dgm:prSet>
      <dgm:spPr/>
    </dgm:pt>
    <dgm:pt modelId="{537D2B8B-CCC2-47AF-AB32-EF91092CFB19}" type="pres">
      <dgm:prSet presAssocID="{92F90428-D133-42AB-8920-DB701A110DC5}" presName="childText" presStyleLbl="revTx" presStyleIdx="1" presStyleCnt="2">
        <dgm:presLayoutVars>
          <dgm:bulletEnabled val="1"/>
        </dgm:presLayoutVars>
      </dgm:prSet>
      <dgm:spPr/>
    </dgm:pt>
  </dgm:ptLst>
  <dgm:cxnLst>
    <dgm:cxn modelId="{864B0519-EBFC-4EF4-80B0-1CA275B65C8C}" srcId="{92F90428-D133-42AB-8920-DB701A110DC5}" destId="{F574247C-FF12-41F0-9440-D4027C9CCE0C}" srcOrd="0" destOrd="0" parTransId="{7A6A9649-1D0A-4FDD-8C39-FC27F1F64E03}" sibTransId="{88B27EFC-C8EB-45FF-8B31-F502F74F4060}"/>
    <dgm:cxn modelId="{AF01EF35-CEE7-46F7-859D-63DC40E34F54}" srcId="{1656DAAD-A501-4BA9-888D-643A19D3B55F}" destId="{92F90428-D133-42AB-8920-DB701A110DC5}" srcOrd="1" destOrd="0" parTransId="{E6667DF1-87D3-473E-B9A9-46D20CE4D1F1}" sibTransId="{70CCC945-8FD5-4B35-A832-068EEA44C9A2}"/>
    <dgm:cxn modelId="{6CFC933C-D0DC-4A7C-BDD8-030C7EBDF1BD}" type="presOf" srcId="{1656DAAD-A501-4BA9-888D-643A19D3B55F}" destId="{5BE1A36D-0AA5-4618-910C-9A9CB124DAF3}" srcOrd="0" destOrd="0" presId="urn:microsoft.com/office/officeart/2005/8/layout/vList2"/>
    <dgm:cxn modelId="{11B1985B-5D61-40E8-8E97-C5AA3049F33B}" type="presOf" srcId="{966B1D38-E1D2-4BDF-8146-12762D43217B}" destId="{AFF72C92-590A-45BD-851F-6F4CF4D5DEF4}" srcOrd="0" destOrd="0" presId="urn:microsoft.com/office/officeart/2005/8/layout/vList2"/>
    <dgm:cxn modelId="{436ED56D-D3EA-47B2-BA11-D99FCF417397}" type="presOf" srcId="{5B35EF1C-DE5B-4E87-9E41-5CB275D83D1C}" destId="{537D2B8B-CCC2-47AF-AB32-EF91092CFB19}" srcOrd="0" destOrd="1" presId="urn:microsoft.com/office/officeart/2005/8/layout/vList2"/>
    <dgm:cxn modelId="{9FB22B6F-73CB-46F1-ACD3-65F8DAB02AD8}" type="presOf" srcId="{92F90428-D133-42AB-8920-DB701A110DC5}" destId="{388B720C-24DD-4E30-8D91-2B2CC8C99E30}" srcOrd="0" destOrd="0" presId="urn:microsoft.com/office/officeart/2005/8/layout/vList2"/>
    <dgm:cxn modelId="{AA250054-A5B2-4DBE-8B5C-85EDC188F2B5}" type="presOf" srcId="{B1E21DFF-14D0-4886-BB0C-EB1BA1970661}" destId="{537D2B8B-CCC2-47AF-AB32-EF91092CFB19}" srcOrd="0" destOrd="2" presId="urn:microsoft.com/office/officeart/2005/8/layout/vList2"/>
    <dgm:cxn modelId="{A7F1A075-2772-40BB-9400-45993CE281D0}" srcId="{F574247C-FF12-41F0-9440-D4027C9CCE0C}" destId="{5B35EF1C-DE5B-4E87-9E41-5CB275D83D1C}" srcOrd="0" destOrd="0" parTransId="{CC63D431-708F-45A3-AB93-22F84B10C824}" sibTransId="{1C97AC0A-1F1E-4D7C-9B04-E7E43C5F8F19}"/>
    <dgm:cxn modelId="{8F1F55A9-7943-4B43-A49F-D5F7BC2EE847}" type="presOf" srcId="{BD41A8B2-7AD6-4631-988F-EEE4637A3168}" destId="{E1B891ED-D1FF-4EE8-8B2E-A81E7820B5DE}" srcOrd="0" destOrd="0" presId="urn:microsoft.com/office/officeart/2005/8/layout/vList2"/>
    <dgm:cxn modelId="{8954DBC9-1368-40B5-9AFF-B3CBE8FD6BE1}" srcId="{966B1D38-E1D2-4BDF-8146-12762D43217B}" destId="{BD41A8B2-7AD6-4631-988F-EEE4637A3168}" srcOrd="0" destOrd="0" parTransId="{75D33067-9F5B-4326-AE1B-1A1F16F09E51}" sibTransId="{4616E8BB-6EFD-4C83-8829-8F8D8B525001}"/>
    <dgm:cxn modelId="{3646B3D7-1BA1-449B-8CBC-519D39AC1BC7}" srcId="{1656DAAD-A501-4BA9-888D-643A19D3B55F}" destId="{966B1D38-E1D2-4BDF-8146-12762D43217B}" srcOrd="0" destOrd="0" parTransId="{29A3E684-2FBA-4335-A7A7-1C58451D683C}" sibTransId="{5E9DC9BB-F843-42A3-8757-6182E9D3E26E}"/>
    <dgm:cxn modelId="{B311FBED-274D-4BE6-A0B8-9CF946F09439}" type="presOf" srcId="{F574247C-FF12-41F0-9440-D4027C9CCE0C}" destId="{537D2B8B-CCC2-47AF-AB32-EF91092CFB19}" srcOrd="0" destOrd="0" presId="urn:microsoft.com/office/officeart/2005/8/layout/vList2"/>
    <dgm:cxn modelId="{B705A2FC-F219-4551-9C59-DF06BDA2FB94}" srcId="{F574247C-FF12-41F0-9440-D4027C9CCE0C}" destId="{B1E21DFF-14D0-4886-BB0C-EB1BA1970661}" srcOrd="1" destOrd="0" parTransId="{155A7D27-7FBC-4255-BEC7-61B7A86AF633}" sibTransId="{DC4C6B4C-739B-4FD8-91B6-D9E87DA2A790}"/>
    <dgm:cxn modelId="{184BFBCF-C85D-40FF-893C-F2865DFC8EB4}" type="presParOf" srcId="{5BE1A36D-0AA5-4618-910C-9A9CB124DAF3}" destId="{AFF72C92-590A-45BD-851F-6F4CF4D5DEF4}" srcOrd="0" destOrd="0" presId="urn:microsoft.com/office/officeart/2005/8/layout/vList2"/>
    <dgm:cxn modelId="{56C29A16-1C4B-42F7-B579-40246BEA8EFB}" type="presParOf" srcId="{5BE1A36D-0AA5-4618-910C-9A9CB124DAF3}" destId="{E1B891ED-D1FF-4EE8-8B2E-A81E7820B5DE}" srcOrd="1" destOrd="0" presId="urn:microsoft.com/office/officeart/2005/8/layout/vList2"/>
    <dgm:cxn modelId="{C15E6FD5-905F-43B2-82B4-E84D83969D79}" type="presParOf" srcId="{5BE1A36D-0AA5-4618-910C-9A9CB124DAF3}" destId="{388B720C-24DD-4E30-8D91-2B2CC8C99E30}" srcOrd="2" destOrd="0" presId="urn:microsoft.com/office/officeart/2005/8/layout/vList2"/>
    <dgm:cxn modelId="{299A2705-B7EE-4126-A05F-38BA37510437}" type="presParOf" srcId="{5BE1A36D-0AA5-4618-910C-9A9CB124DAF3}" destId="{537D2B8B-CCC2-47AF-AB32-EF91092CFB19}"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BBC3BE-AC36-4CCB-B1FE-12EF9706F511}"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7E255273-B399-46FD-AAD4-A05B92E949A2}">
      <dgm:prSet/>
      <dgm:spPr/>
      <dgm:t>
        <a:bodyPr/>
        <a:lstStyle/>
        <a:p>
          <a:r>
            <a:rPr lang="en-GB"/>
            <a:t>Each step has a well-defined objective</a:t>
          </a:r>
          <a:endParaRPr lang="en-US"/>
        </a:p>
      </dgm:t>
    </dgm:pt>
    <dgm:pt modelId="{2373AF52-91D4-4A88-8408-794AB6626610}" type="parTrans" cxnId="{08AE7899-E8A6-4A83-8AC5-9B36BA840C28}">
      <dgm:prSet/>
      <dgm:spPr/>
      <dgm:t>
        <a:bodyPr/>
        <a:lstStyle/>
        <a:p>
          <a:endParaRPr lang="en-US"/>
        </a:p>
      </dgm:t>
    </dgm:pt>
    <dgm:pt modelId="{1ABFAF2E-E3D8-4864-A636-0CC14E8F7935}" type="sibTrans" cxnId="{08AE7899-E8A6-4A83-8AC5-9B36BA840C28}">
      <dgm:prSet/>
      <dgm:spPr/>
      <dgm:t>
        <a:bodyPr/>
        <a:lstStyle/>
        <a:p>
          <a:endParaRPr lang="en-US"/>
        </a:p>
      </dgm:t>
    </dgm:pt>
    <dgm:pt modelId="{FAA80B90-A2D1-4650-BB9F-7FB61D69B3A5}">
      <dgm:prSet/>
      <dgm:spPr/>
      <dgm:t>
        <a:bodyPr/>
        <a:lstStyle/>
        <a:p>
          <a:r>
            <a:rPr lang="en-GB"/>
            <a:t>Requires people with specific skills.</a:t>
          </a:r>
          <a:endParaRPr lang="en-US"/>
        </a:p>
      </dgm:t>
    </dgm:pt>
    <dgm:pt modelId="{815CAC26-8039-481E-A06B-9C05FFCC9CC0}" type="parTrans" cxnId="{2B52BFEC-D93B-409B-8742-0751C6B3472A}">
      <dgm:prSet/>
      <dgm:spPr/>
      <dgm:t>
        <a:bodyPr/>
        <a:lstStyle/>
        <a:p>
          <a:endParaRPr lang="en-US"/>
        </a:p>
      </dgm:t>
    </dgm:pt>
    <dgm:pt modelId="{CE5D79DD-1291-42BC-8192-26C9391C3939}" type="sibTrans" cxnId="{2B52BFEC-D93B-409B-8742-0751C6B3472A}">
      <dgm:prSet/>
      <dgm:spPr/>
      <dgm:t>
        <a:bodyPr/>
        <a:lstStyle/>
        <a:p>
          <a:endParaRPr lang="en-US"/>
        </a:p>
      </dgm:t>
    </dgm:pt>
    <dgm:pt modelId="{90CA436B-9D61-439E-83E1-E5DCA0AC06D5}">
      <dgm:prSet/>
      <dgm:spPr/>
      <dgm:t>
        <a:bodyPr/>
        <a:lstStyle/>
        <a:p>
          <a:r>
            <a:rPr lang="en-GB"/>
            <a:t>Uses specific techniques, tools, guidelines.</a:t>
          </a:r>
          <a:endParaRPr lang="en-US"/>
        </a:p>
      </dgm:t>
    </dgm:pt>
    <dgm:pt modelId="{A7833EF5-AA03-4AEB-9473-7AEE04192393}" type="parTrans" cxnId="{7C73D99E-F06D-4C42-8447-7F1F47CD2ABE}">
      <dgm:prSet/>
      <dgm:spPr/>
      <dgm:t>
        <a:bodyPr/>
        <a:lstStyle/>
        <a:p>
          <a:endParaRPr lang="en-US"/>
        </a:p>
      </dgm:t>
    </dgm:pt>
    <dgm:pt modelId="{D25FE64D-C441-4EC6-BFE3-EB2E7CCBCC10}" type="sibTrans" cxnId="{7C73D99E-F06D-4C42-8447-7F1F47CD2ABE}">
      <dgm:prSet/>
      <dgm:spPr/>
      <dgm:t>
        <a:bodyPr/>
        <a:lstStyle/>
        <a:p>
          <a:endParaRPr lang="en-US"/>
        </a:p>
      </dgm:t>
    </dgm:pt>
    <dgm:pt modelId="{E456F52A-87D1-4792-85F3-5295EFFFF7D5}">
      <dgm:prSet/>
      <dgm:spPr/>
      <dgm:t>
        <a:bodyPr/>
        <a:lstStyle/>
        <a:p>
          <a:r>
            <a:rPr lang="en-GB"/>
            <a:t>Takes specific inputs &amp; produces well defined output.</a:t>
          </a:r>
          <a:endParaRPr lang="en-US"/>
        </a:p>
      </dgm:t>
    </dgm:pt>
    <dgm:pt modelId="{F49769C8-B459-4EB7-8CAD-FE932AAF5DF0}" type="parTrans" cxnId="{E4257409-3F6C-4D3A-A174-7DBA6746F184}">
      <dgm:prSet/>
      <dgm:spPr/>
      <dgm:t>
        <a:bodyPr/>
        <a:lstStyle/>
        <a:p>
          <a:endParaRPr lang="en-US"/>
        </a:p>
      </dgm:t>
    </dgm:pt>
    <dgm:pt modelId="{4D2CF011-841B-47B2-AB92-2E3D17A7DAF9}" type="sibTrans" cxnId="{E4257409-3F6C-4D3A-A174-7DBA6746F184}">
      <dgm:prSet/>
      <dgm:spPr/>
      <dgm:t>
        <a:bodyPr/>
        <a:lstStyle/>
        <a:p>
          <a:endParaRPr lang="en-US"/>
        </a:p>
      </dgm:t>
    </dgm:pt>
    <dgm:pt modelId="{613B399E-376A-4D8D-8CA8-A3F5F0B5708B}">
      <dgm:prSet/>
      <dgm:spPr/>
      <dgm:t>
        <a:bodyPr/>
        <a:lstStyle/>
        <a:p>
          <a:r>
            <a:rPr lang="en-GB"/>
            <a:t>Step define when it may begin(Entry criteria) &amp; when it ends(exit criteria)</a:t>
          </a:r>
          <a:endParaRPr lang="en-US"/>
        </a:p>
      </dgm:t>
    </dgm:pt>
    <dgm:pt modelId="{00EA1026-5689-41C4-9FFD-A0351F8F8C27}" type="parTrans" cxnId="{8443060D-C3E0-4D1B-AF52-5506CA63B6C2}">
      <dgm:prSet/>
      <dgm:spPr/>
      <dgm:t>
        <a:bodyPr/>
        <a:lstStyle/>
        <a:p>
          <a:endParaRPr lang="en-US"/>
        </a:p>
      </dgm:t>
    </dgm:pt>
    <dgm:pt modelId="{ECB1BFA0-7E8E-474D-835A-82B6C4AEA6FC}" type="sibTrans" cxnId="{8443060D-C3E0-4D1B-AF52-5506CA63B6C2}">
      <dgm:prSet/>
      <dgm:spPr/>
      <dgm:t>
        <a:bodyPr/>
        <a:lstStyle/>
        <a:p>
          <a:endParaRPr lang="en-US"/>
        </a:p>
      </dgm:t>
    </dgm:pt>
    <dgm:pt modelId="{BE6DA0B1-346F-4414-9125-A26987136F8D}">
      <dgm:prSet/>
      <dgm:spPr/>
      <dgm:t>
        <a:bodyPr/>
        <a:lstStyle/>
        <a:p>
          <a:r>
            <a:rPr lang="en-GB"/>
            <a:t>Step must be executed as per project plan that gives duration, effort, resource, constrains.</a:t>
          </a:r>
          <a:endParaRPr lang="en-US"/>
        </a:p>
      </dgm:t>
    </dgm:pt>
    <dgm:pt modelId="{B94A017C-A3C8-46BF-96DD-BB662AD8DEFF}" type="parTrans" cxnId="{9B9333CA-9A1E-402B-9BE2-ECDA9B44B2F1}">
      <dgm:prSet/>
      <dgm:spPr/>
      <dgm:t>
        <a:bodyPr/>
        <a:lstStyle/>
        <a:p>
          <a:endParaRPr lang="en-US"/>
        </a:p>
      </dgm:t>
    </dgm:pt>
    <dgm:pt modelId="{C352543F-3244-48EC-A7F4-86F9FEF3329D}" type="sibTrans" cxnId="{9B9333CA-9A1E-402B-9BE2-ECDA9B44B2F1}">
      <dgm:prSet/>
      <dgm:spPr/>
      <dgm:t>
        <a:bodyPr/>
        <a:lstStyle/>
        <a:p>
          <a:endParaRPr lang="en-US"/>
        </a:p>
      </dgm:t>
    </dgm:pt>
    <dgm:pt modelId="{3C403A07-0B78-4B8C-AEC6-90E06CB3776E}">
      <dgm:prSet/>
      <dgm:spPr/>
      <dgm:t>
        <a:bodyPr/>
        <a:lstStyle/>
        <a:p>
          <a:r>
            <a:rPr lang="en-GB"/>
            <a:t>It must produce information for management so that corrective action can be taken.</a:t>
          </a:r>
          <a:endParaRPr lang="en-US"/>
        </a:p>
      </dgm:t>
    </dgm:pt>
    <dgm:pt modelId="{3C6ADEE4-77A3-43AA-96D9-AA0B19E2AC78}" type="parTrans" cxnId="{B058B6C6-C851-4325-96DA-B32F9774D7EE}">
      <dgm:prSet/>
      <dgm:spPr/>
      <dgm:t>
        <a:bodyPr/>
        <a:lstStyle/>
        <a:p>
          <a:endParaRPr lang="en-US"/>
        </a:p>
      </dgm:t>
    </dgm:pt>
    <dgm:pt modelId="{5B663575-C30F-43DE-871B-7DC43C8739F8}" type="sibTrans" cxnId="{B058B6C6-C851-4325-96DA-B32F9774D7EE}">
      <dgm:prSet/>
      <dgm:spPr/>
      <dgm:t>
        <a:bodyPr/>
        <a:lstStyle/>
        <a:p>
          <a:endParaRPr lang="en-US"/>
        </a:p>
      </dgm:t>
    </dgm:pt>
    <dgm:pt modelId="{84A6A786-7F5D-4217-9EB6-966FFC168C64}">
      <dgm:prSet/>
      <dgm:spPr/>
      <dgm:t>
        <a:bodyPr/>
        <a:lstStyle/>
        <a:p>
          <a:r>
            <a:rPr lang="en-GB"/>
            <a:t>E.g. adding more resources.</a:t>
          </a:r>
          <a:endParaRPr lang="en-US"/>
        </a:p>
      </dgm:t>
    </dgm:pt>
    <dgm:pt modelId="{55B535EC-1F7E-45CA-BCB9-6EECFF26B43A}" type="parTrans" cxnId="{9F847399-D84F-4108-956F-49A80BB189EA}">
      <dgm:prSet/>
      <dgm:spPr/>
      <dgm:t>
        <a:bodyPr/>
        <a:lstStyle/>
        <a:p>
          <a:endParaRPr lang="en-US"/>
        </a:p>
      </dgm:t>
    </dgm:pt>
    <dgm:pt modelId="{07FE9F3F-9EE2-4B81-9716-4FF7045179BF}" type="sibTrans" cxnId="{9F847399-D84F-4108-956F-49A80BB189EA}">
      <dgm:prSet/>
      <dgm:spPr/>
      <dgm:t>
        <a:bodyPr/>
        <a:lstStyle/>
        <a:p>
          <a:endParaRPr lang="en-US"/>
        </a:p>
      </dgm:t>
    </dgm:pt>
    <dgm:pt modelId="{DEE6673E-1750-4E5E-B327-0125AA75FF19}">
      <dgm:prSet/>
      <dgm:spPr/>
      <dgm:t>
        <a:bodyPr/>
        <a:lstStyle/>
        <a:p>
          <a:r>
            <a:rPr lang="en-GB"/>
            <a:t>A step ends in a review(V &amp;V)</a:t>
          </a:r>
          <a:endParaRPr lang="en-US"/>
        </a:p>
      </dgm:t>
    </dgm:pt>
    <dgm:pt modelId="{994FB772-D23F-40E4-8339-B09E4AF8A05C}" type="parTrans" cxnId="{E8520C96-2161-4628-8930-5136574A6999}">
      <dgm:prSet/>
      <dgm:spPr/>
      <dgm:t>
        <a:bodyPr/>
        <a:lstStyle/>
        <a:p>
          <a:endParaRPr lang="en-US"/>
        </a:p>
      </dgm:t>
    </dgm:pt>
    <dgm:pt modelId="{6285096E-81B8-4F49-BF1A-F52EF25B81E2}" type="sibTrans" cxnId="{E8520C96-2161-4628-8930-5136574A6999}">
      <dgm:prSet/>
      <dgm:spPr/>
      <dgm:t>
        <a:bodyPr/>
        <a:lstStyle/>
        <a:p>
          <a:endParaRPr lang="en-US"/>
        </a:p>
      </dgm:t>
    </dgm:pt>
    <dgm:pt modelId="{30FD6B48-65B4-4DAE-A20A-ADEC0CFFEBF6}">
      <dgm:prSet/>
      <dgm:spPr/>
      <dgm:t>
        <a:bodyPr/>
        <a:lstStyle/>
        <a:p>
          <a:r>
            <a:rPr lang="en-GB"/>
            <a:t>Verification :</a:t>
          </a:r>
          <a:endParaRPr lang="en-US"/>
        </a:p>
      </dgm:t>
    </dgm:pt>
    <dgm:pt modelId="{0A92B0EF-F09F-4FAC-BDA2-38C829361611}" type="parTrans" cxnId="{9B3B5C7D-32E3-44F4-AD82-D9B2A6BC619E}">
      <dgm:prSet/>
      <dgm:spPr/>
      <dgm:t>
        <a:bodyPr/>
        <a:lstStyle/>
        <a:p>
          <a:endParaRPr lang="en-US"/>
        </a:p>
      </dgm:t>
    </dgm:pt>
    <dgm:pt modelId="{5C07D7FC-197F-433F-ADE3-1F1323A50219}" type="sibTrans" cxnId="{9B3B5C7D-32E3-44F4-AD82-D9B2A6BC619E}">
      <dgm:prSet/>
      <dgm:spPr/>
      <dgm:t>
        <a:bodyPr/>
        <a:lstStyle/>
        <a:p>
          <a:endParaRPr lang="en-US"/>
        </a:p>
      </dgm:t>
    </dgm:pt>
    <dgm:pt modelId="{0F4AC911-FB0E-40BD-ACEC-F9910D424B37}">
      <dgm:prSet/>
      <dgm:spPr/>
      <dgm:t>
        <a:bodyPr/>
        <a:lstStyle/>
        <a:p>
          <a:r>
            <a:rPr lang="en-GB"/>
            <a:t>Check consistency of outputs with inputs(of the step)</a:t>
          </a:r>
          <a:endParaRPr lang="en-US"/>
        </a:p>
      </dgm:t>
    </dgm:pt>
    <dgm:pt modelId="{715732BB-F8D6-4D0A-A5F2-74C20DA6AA5F}" type="parTrans" cxnId="{2769E89C-ABA2-47A2-BF77-C4552A686867}">
      <dgm:prSet/>
      <dgm:spPr/>
      <dgm:t>
        <a:bodyPr/>
        <a:lstStyle/>
        <a:p>
          <a:endParaRPr lang="en-US"/>
        </a:p>
      </dgm:t>
    </dgm:pt>
    <dgm:pt modelId="{1C9AEE63-B527-4C4A-86D9-2E8B12749E72}" type="sibTrans" cxnId="{2769E89C-ABA2-47A2-BF77-C4552A686867}">
      <dgm:prSet/>
      <dgm:spPr/>
      <dgm:t>
        <a:bodyPr/>
        <a:lstStyle/>
        <a:p>
          <a:endParaRPr lang="en-US"/>
        </a:p>
      </dgm:t>
    </dgm:pt>
    <dgm:pt modelId="{80532CA4-E70B-4DA2-99A4-1E438E32E741}">
      <dgm:prSet/>
      <dgm:spPr/>
      <dgm:t>
        <a:bodyPr/>
        <a:lstStyle/>
        <a:p>
          <a:r>
            <a:rPr lang="en-GB"/>
            <a:t>Validation:</a:t>
          </a:r>
          <a:endParaRPr lang="en-US"/>
        </a:p>
      </dgm:t>
    </dgm:pt>
    <dgm:pt modelId="{51CF5214-FC9D-400F-86C1-7CE6312B6543}" type="parTrans" cxnId="{9BB9DC86-5791-42F2-B646-2B8CEAD72B94}">
      <dgm:prSet/>
      <dgm:spPr/>
      <dgm:t>
        <a:bodyPr/>
        <a:lstStyle/>
        <a:p>
          <a:endParaRPr lang="en-US"/>
        </a:p>
      </dgm:t>
    </dgm:pt>
    <dgm:pt modelId="{89290D21-E118-430E-80C2-CAE5AAA2896E}" type="sibTrans" cxnId="{9BB9DC86-5791-42F2-B646-2B8CEAD72B94}">
      <dgm:prSet/>
      <dgm:spPr/>
      <dgm:t>
        <a:bodyPr/>
        <a:lstStyle/>
        <a:p>
          <a:endParaRPr lang="en-US"/>
        </a:p>
      </dgm:t>
    </dgm:pt>
    <dgm:pt modelId="{17BA6225-690C-4F54-82A1-C78FE1D46743}">
      <dgm:prSet/>
      <dgm:spPr/>
      <dgm:t>
        <a:bodyPr/>
        <a:lstStyle/>
        <a:p>
          <a:r>
            <a:rPr lang="en-GB"/>
            <a:t>Check consistency with user needs.</a:t>
          </a:r>
          <a:endParaRPr lang="en-US"/>
        </a:p>
      </dgm:t>
    </dgm:pt>
    <dgm:pt modelId="{70976170-D34E-4C2E-AAA3-A5DCCB50A040}" type="parTrans" cxnId="{198491EA-01D8-41F4-A8FB-B161C9253E96}">
      <dgm:prSet/>
      <dgm:spPr/>
      <dgm:t>
        <a:bodyPr/>
        <a:lstStyle/>
        <a:p>
          <a:endParaRPr lang="en-US"/>
        </a:p>
      </dgm:t>
    </dgm:pt>
    <dgm:pt modelId="{EFE7EFF3-079B-44EE-8F6F-68A98020017E}" type="sibTrans" cxnId="{198491EA-01D8-41F4-A8FB-B161C9253E96}">
      <dgm:prSet/>
      <dgm:spPr/>
      <dgm:t>
        <a:bodyPr/>
        <a:lstStyle/>
        <a:p>
          <a:endParaRPr lang="en-US"/>
        </a:p>
      </dgm:t>
    </dgm:pt>
    <dgm:pt modelId="{E5591FFF-3A97-492C-A830-1F7227E7CFDE}" type="pres">
      <dgm:prSet presAssocID="{A5BBC3BE-AC36-4CCB-B1FE-12EF9706F511}" presName="Name0" presStyleCnt="0">
        <dgm:presLayoutVars>
          <dgm:dir/>
          <dgm:resizeHandles val="exact"/>
        </dgm:presLayoutVars>
      </dgm:prSet>
      <dgm:spPr/>
    </dgm:pt>
    <dgm:pt modelId="{0B21CCB0-B26F-401A-AFD9-8282B33130AA}" type="pres">
      <dgm:prSet presAssocID="{7E255273-B399-46FD-AAD4-A05B92E949A2}" presName="node" presStyleLbl="node1" presStyleIdx="0" presStyleCnt="8">
        <dgm:presLayoutVars>
          <dgm:bulletEnabled val="1"/>
        </dgm:presLayoutVars>
      </dgm:prSet>
      <dgm:spPr/>
    </dgm:pt>
    <dgm:pt modelId="{21DEDEBC-04E2-4158-B315-CE5D8AEACC17}" type="pres">
      <dgm:prSet presAssocID="{1ABFAF2E-E3D8-4864-A636-0CC14E8F7935}" presName="sibTrans" presStyleLbl="sibTrans1D1" presStyleIdx="0" presStyleCnt="7"/>
      <dgm:spPr/>
    </dgm:pt>
    <dgm:pt modelId="{9B59B362-7085-49F8-A2A1-D93A5011122C}" type="pres">
      <dgm:prSet presAssocID="{1ABFAF2E-E3D8-4864-A636-0CC14E8F7935}" presName="connectorText" presStyleLbl="sibTrans1D1" presStyleIdx="0" presStyleCnt="7"/>
      <dgm:spPr/>
    </dgm:pt>
    <dgm:pt modelId="{934500D4-294C-4455-AACE-7C279DE6F8ED}" type="pres">
      <dgm:prSet presAssocID="{FAA80B90-A2D1-4650-BB9F-7FB61D69B3A5}" presName="node" presStyleLbl="node1" presStyleIdx="1" presStyleCnt="8">
        <dgm:presLayoutVars>
          <dgm:bulletEnabled val="1"/>
        </dgm:presLayoutVars>
      </dgm:prSet>
      <dgm:spPr/>
    </dgm:pt>
    <dgm:pt modelId="{F15FC2D6-2522-4441-852A-249461AA9976}" type="pres">
      <dgm:prSet presAssocID="{CE5D79DD-1291-42BC-8192-26C9391C3939}" presName="sibTrans" presStyleLbl="sibTrans1D1" presStyleIdx="1" presStyleCnt="7"/>
      <dgm:spPr/>
    </dgm:pt>
    <dgm:pt modelId="{8163BBD3-100A-46C7-8EC8-FB18046065CF}" type="pres">
      <dgm:prSet presAssocID="{CE5D79DD-1291-42BC-8192-26C9391C3939}" presName="connectorText" presStyleLbl="sibTrans1D1" presStyleIdx="1" presStyleCnt="7"/>
      <dgm:spPr/>
    </dgm:pt>
    <dgm:pt modelId="{C53AD772-0238-49BA-BEA6-383A342B548B}" type="pres">
      <dgm:prSet presAssocID="{90CA436B-9D61-439E-83E1-E5DCA0AC06D5}" presName="node" presStyleLbl="node1" presStyleIdx="2" presStyleCnt="8">
        <dgm:presLayoutVars>
          <dgm:bulletEnabled val="1"/>
        </dgm:presLayoutVars>
      </dgm:prSet>
      <dgm:spPr/>
    </dgm:pt>
    <dgm:pt modelId="{6AE7EBA4-F49B-45E7-AD04-8DEAF7241051}" type="pres">
      <dgm:prSet presAssocID="{D25FE64D-C441-4EC6-BFE3-EB2E7CCBCC10}" presName="sibTrans" presStyleLbl="sibTrans1D1" presStyleIdx="2" presStyleCnt="7"/>
      <dgm:spPr/>
    </dgm:pt>
    <dgm:pt modelId="{40FE7974-FDC1-4358-8CCD-B24A9822DFC7}" type="pres">
      <dgm:prSet presAssocID="{D25FE64D-C441-4EC6-BFE3-EB2E7CCBCC10}" presName="connectorText" presStyleLbl="sibTrans1D1" presStyleIdx="2" presStyleCnt="7"/>
      <dgm:spPr/>
    </dgm:pt>
    <dgm:pt modelId="{E5E95313-2A1C-4070-B048-D3C9DDA9F6ED}" type="pres">
      <dgm:prSet presAssocID="{E456F52A-87D1-4792-85F3-5295EFFFF7D5}" presName="node" presStyleLbl="node1" presStyleIdx="3" presStyleCnt="8">
        <dgm:presLayoutVars>
          <dgm:bulletEnabled val="1"/>
        </dgm:presLayoutVars>
      </dgm:prSet>
      <dgm:spPr/>
    </dgm:pt>
    <dgm:pt modelId="{A3802245-6888-4D6C-A56D-50FA45AAA714}" type="pres">
      <dgm:prSet presAssocID="{4D2CF011-841B-47B2-AB92-2E3D17A7DAF9}" presName="sibTrans" presStyleLbl="sibTrans1D1" presStyleIdx="3" presStyleCnt="7"/>
      <dgm:spPr/>
    </dgm:pt>
    <dgm:pt modelId="{F94E4C30-8DF7-4D33-A149-8469573F3460}" type="pres">
      <dgm:prSet presAssocID="{4D2CF011-841B-47B2-AB92-2E3D17A7DAF9}" presName="connectorText" presStyleLbl="sibTrans1D1" presStyleIdx="3" presStyleCnt="7"/>
      <dgm:spPr/>
    </dgm:pt>
    <dgm:pt modelId="{048C864C-E3C1-4E00-BA81-A9C8F8E040D0}" type="pres">
      <dgm:prSet presAssocID="{613B399E-376A-4D8D-8CA8-A3F5F0B5708B}" presName="node" presStyleLbl="node1" presStyleIdx="4" presStyleCnt="8">
        <dgm:presLayoutVars>
          <dgm:bulletEnabled val="1"/>
        </dgm:presLayoutVars>
      </dgm:prSet>
      <dgm:spPr/>
    </dgm:pt>
    <dgm:pt modelId="{C0CBBA7F-699F-4B6F-ABC2-9337B0F8B972}" type="pres">
      <dgm:prSet presAssocID="{ECB1BFA0-7E8E-474D-835A-82B6C4AEA6FC}" presName="sibTrans" presStyleLbl="sibTrans1D1" presStyleIdx="4" presStyleCnt="7"/>
      <dgm:spPr/>
    </dgm:pt>
    <dgm:pt modelId="{F9413723-AF6A-4D66-A492-160A35B6A444}" type="pres">
      <dgm:prSet presAssocID="{ECB1BFA0-7E8E-474D-835A-82B6C4AEA6FC}" presName="connectorText" presStyleLbl="sibTrans1D1" presStyleIdx="4" presStyleCnt="7"/>
      <dgm:spPr/>
    </dgm:pt>
    <dgm:pt modelId="{B66472E6-CB8D-44A2-AF12-49956946CF2C}" type="pres">
      <dgm:prSet presAssocID="{BE6DA0B1-346F-4414-9125-A26987136F8D}" presName="node" presStyleLbl="node1" presStyleIdx="5" presStyleCnt="8">
        <dgm:presLayoutVars>
          <dgm:bulletEnabled val="1"/>
        </dgm:presLayoutVars>
      </dgm:prSet>
      <dgm:spPr/>
    </dgm:pt>
    <dgm:pt modelId="{70ECAF89-797A-43FB-9B60-AF4623C0E53A}" type="pres">
      <dgm:prSet presAssocID="{C352543F-3244-48EC-A7F4-86F9FEF3329D}" presName="sibTrans" presStyleLbl="sibTrans1D1" presStyleIdx="5" presStyleCnt="7"/>
      <dgm:spPr/>
    </dgm:pt>
    <dgm:pt modelId="{59EC57F8-2BA5-4C6B-8BE0-DD9EEEE59114}" type="pres">
      <dgm:prSet presAssocID="{C352543F-3244-48EC-A7F4-86F9FEF3329D}" presName="connectorText" presStyleLbl="sibTrans1D1" presStyleIdx="5" presStyleCnt="7"/>
      <dgm:spPr/>
    </dgm:pt>
    <dgm:pt modelId="{8817C4A5-DBF2-41F9-BD30-71CB53F7010C}" type="pres">
      <dgm:prSet presAssocID="{3C403A07-0B78-4B8C-AEC6-90E06CB3776E}" presName="node" presStyleLbl="node1" presStyleIdx="6" presStyleCnt="8">
        <dgm:presLayoutVars>
          <dgm:bulletEnabled val="1"/>
        </dgm:presLayoutVars>
      </dgm:prSet>
      <dgm:spPr/>
    </dgm:pt>
    <dgm:pt modelId="{6C1950D6-85F1-4D58-9EB2-102F945DE1F7}" type="pres">
      <dgm:prSet presAssocID="{5B663575-C30F-43DE-871B-7DC43C8739F8}" presName="sibTrans" presStyleLbl="sibTrans1D1" presStyleIdx="6" presStyleCnt="7"/>
      <dgm:spPr/>
    </dgm:pt>
    <dgm:pt modelId="{B8E5B545-E0D8-4114-9762-3AF95A993798}" type="pres">
      <dgm:prSet presAssocID="{5B663575-C30F-43DE-871B-7DC43C8739F8}" presName="connectorText" presStyleLbl="sibTrans1D1" presStyleIdx="6" presStyleCnt="7"/>
      <dgm:spPr/>
    </dgm:pt>
    <dgm:pt modelId="{724E00AE-696A-4B9D-BC96-1002AA4262DC}" type="pres">
      <dgm:prSet presAssocID="{DEE6673E-1750-4E5E-B327-0125AA75FF19}" presName="node" presStyleLbl="node1" presStyleIdx="7" presStyleCnt="8">
        <dgm:presLayoutVars>
          <dgm:bulletEnabled val="1"/>
        </dgm:presLayoutVars>
      </dgm:prSet>
      <dgm:spPr/>
    </dgm:pt>
  </dgm:ptLst>
  <dgm:cxnLst>
    <dgm:cxn modelId="{6A06CE02-9F19-4E13-8334-23983D31E836}" type="presOf" srcId="{4D2CF011-841B-47B2-AB92-2E3D17A7DAF9}" destId="{F94E4C30-8DF7-4D33-A149-8469573F3460}" srcOrd="1" destOrd="0" presId="urn:microsoft.com/office/officeart/2016/7/layout/RepeatingBendingProcessNew"/>
    <dgm:cxn modelId="{53770609-FD6F-450D-9B82-88D8D9AAA4FB}" type="presOf" srcId="{17BA6225-690C-4F54-82A1-C78FE1D46743}" destId="{724E00AE-696A-4B9D-BC96-1002AA4262DC}" srcOrd="0" destOrd="4" presId="urn:microsoft.com/office/officeart/2016/7/layout/RepeatingBendingProcessNew"/>
    <dgm:cxn modelId="{44061309-42FB-473D-AD49-C81DE9EE489D}" type="presOf" srcId="{E456F52A-87D1-4792-85F3-5295EFFFF7D5}" destId="{E5E95313-2A1C-4070-B048-D3C9DDA9F6ED}" srcOrd="0" destOrd="0" presId="urn:microsoft.com/office/officeart/2016/7/layout/RepeatingBendingProcessNew"/>
    <dgm:cxn modelId="{E4257409-3F6C-4D3A-A174-7DBA6746F184}" srcId="{A5BBC3BE-AC36-4CCB-B1FE-12EF9706F511}" destId="{E456F52A-87D1-4792-85F3-5295EFFFF7D5}" srcOrd="3" destOrd="0" parTransId="{F49769C8-B459-4EB7-8CAD-FE932AAF5DF0}" sibTransId="{4D2CF011-841B-47B2-AB92-2E3D17A7DAF9}"/>
    <dgm:cxn modelId="{8443060D-C3E0-4D1B-AF52-5506CA63B6C2}" srcId="{A5BBC3BE-AC36-4CCB-B1FE-12EF9706F511}" destId="{613B399E-376A-4D8D-8CA8-A3F5F0B5708B}" srcOrd="4" destOrd="0" parTransId="{00EA1026-5689-41C4-9FFD-A0351F8F8C27}" sibTransId="{ECB1BFA0-7E8E-474D-835A-82B6C4AEA6FC}"/>
    <dgm:cxn modelId="{B61AB20D-D14C-4827-A5F5-9E34D3FEE42F}" type="presOf" srcId="{C352543F-3244-48EC-A7F4-86F9FEF3329D}" destId="{70ECAF89-797A-43FB-9B60-AF4623C0E53A}" srcOrd="0" destOrd="0" presId="urn:microsoft.com/office/officeart/2016/7/layout/RepeatingBendingProcessNew"/>
    <dgm:cxn modelId="{4E306415-0D49-45D3-BFFB-97CF86D55850}" type="presOf" srcId="{7E255273-B399-46FD-AAD4-A05B92E949A2}" destId="{0B21CCB0-B26F-401A-AFD9-8282B33130AA}" srcOrd="0" destOrd="0" presId="urn:microsoft.com/office/officeart/2016/7/layout/RepeatingBendingProcessNew"/>
    <dgm:cxn modelId="{116E7F32-69DA-45E2-B975-EBEF5C763BCD}" type="presOf" srcId="{5B663575-C30F-43DE-871B-7DC43C8739F8}" destId="{B8E5B545-E0D8-4114-9762-3AF95A993798}" srcOrd="1" destOrd="0" presId="urn:microsoft.com/office/officeart/2016/7/layout/RepeatingBendingProcessNew"/>
    <dgm:cxn modelId="{562BF038-55EC-493D-AB93-6BC085025D2B}" type="presOf" srcId="{CE5D79DD-1291-42BC-8192-26C9391C3939}" destId="{8163BBD3-100A-46C7-8EC8-FB18046065CF}" srcOrd="1" destOrd="0" presId="urn:microsoft.com/office/officeart/2016/7/layout/RepeatingBendingProcessNew"/>
    <dgm:cxn modelId="{BB13F35C-DECB-4D9F-8658-25EDEF9C5FCC}" type="presOf" srcId="{80532CA4-E70B-4DA2-99A4-1E438E32E741}" destId="{724E00AE-696A-4B9D-BC96-1002AA4262DC}" srcOrd="0" destOrd="3" presId="urn:microsoft.com/office/officeart/2016/7/layout/RepeatingBendingProcessNew"/>
    <dgm:cxn modelId="{B8D28D4A-87C2-4B61-A1D9-FC1470FE8E2A}" type="presOf" srcId="{DEE6673E-1750-4E5E-B327-0125AA75FF19}" destId="{724E00AE-696A-4B9D-BC96-1002AA4262DC}" srcOrd="0" destOrd="0" presId="urn:microsoft.com/office/officeart/2016/7/layout/RepeatingBendingProcessNew"/>
    <dgm:cxn modelId="{9C01D06A-02A5-4C92-B1B5-6983B1A65D0F}" type="presOf" srcId="{FAA80B90-A2D1-4650-BB9F-7FB61D69B3A5}" destId="{934500D4-294C-4455-AACE-7C279DE6F8ED}" srcOrd="0" destOrd="0" presId="urn:microsoft.com/office/officeart/2016/7/layout/RepeatingBendingProcessNew"/>
    <dgm:cxn modelId="{266A0D6D-B3B4-4E1F-A37A-CD387AEEA602}" type="presOf" srcId="{BE6DA0B1-346F-4414-9125-A26987136F8D}" destId="{B66472E6-CB8D-44A2-AF12-49956946CF2C}" srcOrd="0" destOrd="0" presId="urn:microsoft.com/office/officeart/2016/7/layout/RepeatingBendingProcessNew"/>
    <dgm:cxn modelId="{05E7CA51-B564-4F82-A616-F34F162B5384}" type="presOf" srcId="{D25FE64D-C441-4EC6-BFE3-EB2E7CCBCC10}" destId="{40FE7974-FDC1-4358-8CCD-B24A9822DFC7}" srcOrd="1" destOrd="0" presId="urn:microsoft.com/office/officeart/2016/7/layout/RepeatingBendingProcessNew"/>
    <dgm:cxn modelId="{9B3B5C7D-32E3-44F4-AD82-D9B2A6BC619E}" srcId="{DEE6673E-1750-4E5E-B327-0125AA75FF19}" destId="{30FD6B48-65B4-4DAE-A20A-ADEC0CFFEBF6}" srcOrd="0" destOrd="0" parTransId="{0A92B0EF-F09F-4FAC-BDA2-38C829361611}" sibTransId="{5C07D7FC-197F-433F-ADE3-1F1323A50219}"/>
    <dgm:cxn modelId="{1E854481-FE13-45C4-9478-473E10720213}" type="presOf" srcId="{ECB1BFA0-7E8E-474D-835A-82B6C4AEA6FC}" destId="{C0CBBA7F-699F-4B6F-ABC2-9337B0F8B972}" srcOrd="0" destOrd="0" presId="urn:microsoft.com/office/officeart/2016/7/layout/RepeatingBendingProcessNew"/>
    <dgm:cxn modelId="{9BB9DC86-5791-42F2-B646-2B8CEAD72B94}" srcId="{DEE6673E-1750-4E5E-B327-0125AA75FF19}" destId="{80532CA4-E70B-4DA2-99A4-1E438E32E741}" srcOrd="1" destOrd="0" parTransId="{51CF5214-FC9D-400F-86C1-7CE6312B6543}" sibTransId="{89290D21-E118-430E-80C2-CAE5AAA2896E}"/>
    <dgm:cxn modelId="{1EDCE48F-6F97-413A-806F-2F503520E2C3}" type="presOf" srcId="{D25FE64D-C441-4EC6-BFE3-EB2E7CCBCC10}" destId="{6AE7EBA4-F49B-45E7-AD04-8DEAF7241051}" srcOrd="0" destOrd="0" presId="urn:microsoft.com/office/officeart/2016/7/layout/RepeatingBendingProcessNew"/>
    <dgm:cxn modelId="{2DA1CF94-9BF4-413F-8998-7D4F9FAA9954}" type="presOf" srcId="{84A6A786-7F5D-4217-9EB6-966FFC168C64}" destId="{8817C4A5-DBF2-41F9-BD30-71CB53F7010C}" srcOrd="0" destOrd="1" presId="urn:microsoft.com/office/officeart/2016/7/layout/RepeatingBendingProcessNew"/>
    <dgm:cxn modelId="{E8520C96-2161-4628-8930-5136574A6999}" srcId="{A5BBC3BE-AC36-4CCB-B1FE-12EF9706F511}" destId="{DEE6673E-1750-4E5E-B327-0125AA75FF19}" srcOrd="7" destOrd="0" parTransId="{994FB772-D23F-40E4-8339-B09E4AF8A05C}" sibTransId="{6285096E-81B8-4F49-BF1A-F52EF25B81E2}"/>
    <dgm:cxn modelId="{9F847399-D84F-4108-956F-49A80BB189EA}" srcId="{3C403A07-0B78-4B8C-AEC6-90E06CB3776E}" destId="{84A6A786-7F5D-4217-9EB6-966FFC168C64}" srcOrd="0" destOrd="0" parTransId="{55B535EC-1F7E-45CA-BCB9-6EECFF26B43A}" sibTransId="{07FE9F3F-9EE2-4B81-9716-4FF7045179BF}"/>
    <dgm:cxn modelId="{08AE7899-E8A6-4A83-8AC5-9B36BA840C28}" srcId="{A5BBC3BE-AC36-4CCB-B1FE-12EF9706F511}" destId="{7E255273-B399-46FD-AAD4-A05B92E949A2}" srcOrd="0" destOrd="0" parTransId="{2373AF52-91D4-4A88-8408-794AB6626610}" sibTransId="{1ABFAF2E-E3D8-4864-A636-0CC14E8F7935}"/>
    <dgm:cxn modelId="{1324399B-3BB0-49CB-B2F9-E0CEA784E86D}" type="presOf" srcId="{CE5D79DD-1291-42BC-8192-26C9391C3939}" destId="{F15FC2D6-2522-4441-852A-249461AA9976}" srcOrd="0" destOrd="0" presId="urn:microsoft.com/office/officeart/2016/7/layout/RepeatingBendingProcessNew"/>
    <dgm:cxn modelId="{BA6D569B-BF68-4448-874F-99D9998C18F4}" type="presOf" srcId="{C352543F-3244-48EC-A7F4-86F9FEF3329D}" destId="{59EC57F8-2BA5-4C6B-8BE0-DD9EEEE59114}" srcOrd="1" destOrd="0" presId="urn:microsoft.com/office/officeart/2016/7/layout/RepeatingBendingProcessNew"/>
    <dgm:cxn modelId="{2769E89C-ABA2-47A2-BF77-C4552A686867}" srcId="{30FD6B48-65B4-4DAE-A20A-ADEC0CFFEBF6}" destId="{0F4AC911-FB0E-40BD-ACEC-F9910D424B37}" srcOrd="0" destOrd="0" parTransId="{715732BB-F8D6-4D0A-A5F2-74C20DA6AA5F}" sibTransId="{1C9AEE63-B527-4C4A-86D9-2E8B12749E72}"/>
    <dgm:cxn modelId="{7C73D99E-F06D-4C42-8447-7F1F47CD2ABE}" srcId="{A5BBC3BE-AC36-4CCB-B1FE-12EF9706F511}" destId="{90CA436B-9D61-439E-83E1-E5DCA0AC06D5}" srcOrd="2" destOrd="0" parTransId="{A7833EF5-AA03-4AEB-9473-7AEE04192393}" sibTransId="{D25FE64D-C441-4EC6-BFE3-EB2E7CCBCC10}"/>
    <dgm:cxn modelId="{311E5CA0-D22E-4D15-990B-E96C91326212}" type="presOf" srcId="{4D2CF011-841B-47B2-AB92-2E3D17A7DAF9}" destId="{A3802245-6888-4D6C-A56D-50FA45AAA714}" srcOrd="0" destOrd="0" presId="urn:microsoft.com/office/officeart/2016/7/layout/RepeatingBendingProcessNew"/>
    <dgm:cxn modelId="{96F4E8A8-4233-4B6D-B0EF-BBC99E60E3E7}" type="presOf" srcId="{0F4AC911-FB0E-40BD-ACEC-F9910D424B37}" destId="{724E00AE-696A-4B9D-BC96-1002AA4262DC}" srcOrd="0" destOrd="2" presId="urn:microsoft.com/office/officeart/2016/7/layout/RepeatingBendingProcessNew"/>
    <dgm:cxn modelId="{893A52B9-E74A-4808-B0EF-C6AB113FCC48}" type="presOf" srcId="{5B663575-C30F-43DE-871B-7DC43C8739F8}" destId="{6C1950D6-85F1-4D58-9EB2-102F945DE1F7}" srcOrd="0" destOrd="0" presId="urn:microsoft.com/office/officeart/2016/7/layout/RepeatingBendingProcessNew"/>
    <dgm:cxn modelId="{B058B6C6-C851-4325-96DA-B32F9774D7EE}" srcId="{A5BBC3BE-AC36-4CCB-B1FE-12EF9706F511}" destId="{3C403A07-0B78-4B8C-AEC6-90E06CB3776E}" srcOrd="6" destOrd="0" parTransId="{3C6ADEE4-77A3-43AA-96D9-AA0B19E2AC78}" sibTransId="{5B663575-C30F-43DE-871B-7DC43C8739F8}"/>
    <dgm:cxn modelId="{9B9333CA-9A1E-402B-9BE2-ECDA9B44B2F1}" srcId="{A5BBC3BE-AC36-4CCB-B1FE-12EF9706F511}" destId="{BE6DA0B1-346F-4414-9125-A26987136F8D}" srcOrd="5" destOrd="0" parTransId="{B94A017C-A3C8-46BF-96DD-BB662AD8DEFF}" sibTransId="{C352543F-3244-48EC-A7F4-86F9FEF3329D}"/>
    <dgm:cxn modelId="{5FFF8CCA-A610-44D4-925A-7E00F03AF82B}" type="presOf" srcId="{3C403A07-0B78-4B8C-AEC6-90E06CB3776E}" destId="{8817C4A5-DBF2-41F9-BD30-71CB53F7010C}" srcOrd="0" destOrd="0" presId="urn:microsoft.com/office/officeart/2016/7/layout/RepeatingBendingProcessNew"/>
    <dgm:cxn modelId="{5C8F00CC-86A8-42E7-B9EF-5B3E05CE43C8}" type="presOf" srcId="{1ABFAF2E-E3D8-4864-A636-0CC14E8F7935}" destId="{21DEDEBC-04E2-4158-B315-CE5D8AEACC17}" srcOrd="0" destOrd="0" presId="urn:microsoft.com/office/officeart/2016/7/layout/RepeatingBendingProcessNew"/>
    <dgm:cxn modelId="{26703CD0-5172-4536-86BF-54703E46CFE5}" type="presOf" srcId="{30FD6B48-65B4-4DAE-A20A-ADEC0CFFEBF6}" destId="{724E00AE-696A-4B9D-BC96-1002AA4262DC}" srcOrd="0" destOrd="1" presId="urn:microsoft.com/office/officeart/2016/7/layout/RepeatingBendingProcessNew"/>
    <dgm:cxn modelId="{3CB4E6D3-B30F-45C0-A5DA-097FD7BDFE6F}" type="presOf" srcId="{90CA436B-9D61-439E-83E1-E5DCA0AC06D5}" destId="{C53AD772-0238-49BA-BEA6-383A342B548B}" srcOrd="0" destOrd="0" presId="urn:microsoft.com/office/officeart/2016/7/layout/RepeatingBendingProcessNew"/>
    <dgm:cxn modelId="{E3A819E3-CB24-4FC6-92C6-FF1D5591056A}" type="presOf" srcId="{613B399E-376A-4D8D-8CA8-A3F5F0B5708B}" destId="{048C864C-E3C1-4E00-BA81-A9C8F8E040D0}" srcOrd="0" destOrd="0" presId="urn:microsoft.com/office/officeart/2016/7/layout/RepeatingBendingProcessNew"/>
    <dgm:cxn modelId="{E5F6F8E7-18B2-4168-B4C4-2FEFB428E867}" type="presOf" srcId="{A5BBC3BE-AC36-4CCB-B1FE-12EF9706F511}" destId="{E5591FFF-3A97-492C-A830-1F7227E7CFDE}" srcOrd="0" destOrd="0" presId="urn:microsoft.com/office/officeart/2016/7/layout/RepeatingBendingProcessNew"/>
    <dgm:cxn modelId="{198491EA-01D8-41F4-A8FB-B161C9253E96}" srcId="{80532CA4-E70B-4DA2-99A4-1E438E32E741}" destId="{17BA6225-690C-4F54-82A1-C78FE1D46743}" srcOrd="0" destOrd="0" parTransId="{70976170-D34E-4C2E-AAA3-A5DCCB50A040}" sibTransId="{EFE7EFF3-079B-44EE-8F6F-68A98020017E}"/>
    <dgm:cxn modelId="{2B52BFEC-D93B-409B-8742-0751C6B3472A}" srcId="{A5BBC3BE-AC36-4CCB-B1FE-12EF9706F511}" destId="{FAA80B90-A2D1-4650-BB9F-7FB61D69B3A5}" srcOrd="1" destOrd="0" parTransId="{815CAC26-8039-481E-A06B-9C05FFCC9CC0}" sibTransId="{CE5D79DD-1291-42BC-8192-26C9391C3939}"/>
    <dgm:cxn modelId="{2F5800EE-6AAD-41B1-924F-07335C8CCD41}" type="presOf" srcId="{ECB1BFA0-7E8E-474D-835A-82B6C4AEA6FC}" destId="{F9413723-AF6A-4D66-A492-160A35B6A444}" srcOrd="1" destOrd="0" presId="urn:microsoft.com/office/officeart/2016/7/layout/RepeatingBendingProcessNew"/>
    <dgm:cxn modelId="{22DED0FD-95BD-4D1A-882C-82849CC47E9A}" type="presOf" srcId="{1ABFAF2E-E3D8-4864-A636-0CC14E8F7935}" destId="{9B59B362-7085-49F8-A2A1-D93A5011122C}" srcOrd="1" destOrd="0" presId="urn:microsoft.com/office/officeart/2016/7/layout/RepeatingBendingProcessNew"/>
    <dgm:cxn modelId="{09CFF84A-1383-4626-8799-B83861542CE9}" type="presParOf" srcId="{E5591FFF-3A97-492C-A830-1F7227E7CFDE}" destId="{0B21CCB0-B26F-401A-AFD9-8282B33130AA}" srcOrd="0" destOrd="0" presId="urn:microsoft.com/office/officeart/2016/7/layout/RepeatingBendingProcessNew"/>
    <dgm:cxn modelId="{31396F11-4D58-4863-8DE8-13D8E2C70F26}" type="presParOf" srcId="{E5591FFF-3A97-492C-A830-1F7227E7CFDE}" destId="{21DEDEBC-04E2-4158-B315-CE5D8AEACC17}" srcOrd="1" destOrd="0" presId="urn:microsoft.com/office/officeart/2016/7/layout/RepeatingBendingProcessNew"/>
    <dgm:cxn modelId="{6AEBAAEA-18F9-4825-BFA7-386B6F58099C}" type="presParOf" srcId="{21DEDEBC-04E2-4158-B315-CE5D8AEACC17}" destId="{9B59B362-7085-49F8-A2A1-D93A5011122C}" srcOrd="0" destOrd="0" presId="urn:microsoft.com/office/officeart/2016/7/layout/RepeatingBendingProcessNew"/>
    <dgm:cxn modelId="{3B7080EA-78D9-48F3-9FC9-266C23B29ADE}" type="presParOf" srcId="{E5591FFF-3A97-492C-A830-1F7227E7CFDE}" destId="{934500D4-294C-4455-AACE-7C279DE6F8ED}" srcOrd="2" destOrd="0" presId="urn:microsoft.com/office/officeart/2016/7/layout/RepeatingBendingProcessNew"/>
    <dgm:cxn modelId="{36C9D2D8-E7D8-4C0B-A2D7-FCED0AEEBC3C}" type="presParOf" srcId="{E5591FFF-3A97-492C-A830-1F7227E7CFDE}" destId="{F15FC2D6-2522-4441-852A-249461AA9976}" srcOrd="3" destOrd="0" presId="urn:microsoft.com/office/officeart/2016/7/layout/RepeatingBendingProcessNew"/>
    <dgm:cxn modelId="{629BF4C9-E885-4602-8D94-E029FFD14C16}" type="presParOf" srcId="{F15FC2D6-2522-4441-852A-249461AA9976}" destId="{8163BBD3-100A-46C7-8EC8-FB18046065CF}" srcOrd="0" destOrd="0" presId="urn:microsoft.com/office/officeart/2016/7/layout/RepeatingBendingProcessNew"/>
    <dgm:cxn modelId="{905B9A8D-18E0-46EC-A0CE-9BF4037C8D66}" type="presParOf" srcId="{E5591FFF-3A97-492C-A830-1F7227E7CFDE}" destId="{C53AD772-0238-49BA-BEA6-383A342B548B}" srcOrd="4" destOrd="0" presId="urn:microsoft.com/office/officeart/2016/7/layout/RepeatingBendingProcessNew"/>
    <dgm:cxn modelId="{D5A95E2B-EDE8-47AF-9909-2F6B1A2CAB53}" type="presParOf" srcId="{E5591FFF-3A97-492C-A830-1F7227E7CFDE}" destId="{6AE7EBA4-F49B-45E7-AD04-8DEAF7241051}" srcOrd="5" destOrd="0" presId="urn:microsoft.com/office/officeart/2016/7/layout/RepeatingBendingProcessNew"/>
    <dgm:cxn modelId="{C38E246E-6500-4C6B-8ABA-9B93D77548D1}" type="presParOf" srcId="{6AE7EBA4-F49B-45E7-AD04-8DEAF7241051}" destId="{40FE7974-FDC1-4358-8CCD-B24A9822DFC7}" srcOrd="0" destOrd="0" presId="urn:microsoft.com/office/officeart/2016/7/layout/RepeatingBendingProcessNew"/>
    <dgm:cxn modelId="{A8663095-9F7B-4F92-9805-57E58F1C3679}" type="presParOf" srcId="{E5591FFF-3A97-492C-A830-1F7227E7CFDE}" destId="{E5E95313-2A1C-4070-B048-D3C9DDA9F6ED}" srcOrd="6" destOrd="0" presId="urn:microsoft.com/office/officeart/2016/7/layout/RepeatingBendingProcessNew"/>
    <dgm:cxn modelId="{0D40D3E4-83C4-4E20-8E76-1530BE4C9D8E}" type="presParOf" srcId="{E5591FFF-3A97-492C-A830-1F7227E7CFDE}" destId="{A3802245-6888-4D6C-A56D-50FA45AAA714}" srcOrd="7" destOrd="0" presId="urn:microsoft.com/office/officeart/2016/7/layout/RepeatingBendingProcessNew"/>
    <dgm:cxn modelId="{29126CD9-67D0-4A4C-A30F-A5F7BB758682}" type="presParOf" srcId="{A3802245-6888-4D6C-A56D-50FA45AAA714}" destId="{F94E4C30-8DF7-4D33-A149-8469573F3460}" srcOrd="0" destOrd="0" presId="urn:microsoft.com/office/officeart/2016/7/layout/RepeatingBendingProcessNew"/>
    <dgm:cxn modelId="{FBC77D2F-122C-4629-9C15-1D6B4C4C6E1E}" type="presParOf" srcId="{E5591FFF-3A97-492C-A830-1F7227E7CFDE}" destId="{048C864C-E3C1-4E00-BA81-A9C8F8E040D0}" srcOrd="8" destOrd="0" presId="urn:microsoft.com/office/officeart/2016/7/layout/RepeatingBendingProcessNew"/>
    <dgm:cxn modelId="{6188294A-050A-43C9-AC6F-E4DA2266E8FD}" type="presParOf" srcId="{E5591FFF-3A97-492C-A830-1F7227E7CFDE}" destId="{C0CBBA7F-699F-4B6F-ABC2-9337B0F8B972}" srcOrd="9" destOrd="0" presId="urn:microsoft.com/office/officeart/2016/7/layout/RepeatingBendingProcessNew"/>
    <dgm:cxn modelId="{1D1465BE-F598-4E84-83A2-FD17F2CB31AD}" type="presParOf" srcId="{C0CBBA7F-699F-4B6F-ABC2-9337B0F8B972}" destId="{F9413723-AF6A-4D66-A492-160A35B6A444}" srcOrd="0" destOrd="0" presId="urn:microsoft.com/office/officeart/2016/7/layout/RepeatingBendingProcessNew"/>
    <dgm:cxn modelId="{FF075760-81FC-4EF2-84DF-355447F55A45}" type="presParOf" srcId="{E5591FFF-3A97-492C-A830-1F7227E7CFDE}" destId="{B66472E6-CB8D-44A2-AF12-49956946CF2C}" srcOrd="10" destOrd="0" presId="urn:microsoft.com/office/officeart/2016/7/layout/RepeatingBendingProcessNew"/>
    <dgm:cxn modelId="{518A85F9-5294-4075-8DF9-53055FFF52B8}" type="presParOf" srcId="{E5591FFF-3A97-492C-A830-1F7227E7CFDE}" destId="{70ECAF89-797A-43FB-9B60-AF4623C0E53A}" srcOrd="11" destOrd="0" presId="urn:microsoft.com/office/officeart/2016/7/layout/RepeatingBendingProcessNew"/>
    <dgm:cxn modelId="{664FBA8A-EC07-4566-A0C9-968B0D111E30}" type="presParOf" srcId="{70ECAF89-797A-43FB-9B60-AF4623C0E53A}" destId="{59EC57F8-2BA5-4C6B-8BE0-DD9EEEE59114}" srcOrd="0" destOrd="0" presId="urn:microsoft.com/office/officeart/2016/7/layout/RepeatingBendingProcessNew"/>
    <dgm:cxn modelId="{1DADCFAF-F025-45DA-8ED7-A0AA391A705E}" type="presParOf" srcId="{E5591FFF-3A97-492C-A830-1F7227E7CFDE}" destId="{8817C4A5-DBF2-41F9-BD30-71CB53F7010C}" srcOrd="12" destOrd="0" presId="urn:microsoft.com/office/officeart/2016/7/layout/RepeatingBendingProcessNew"/>
    <dgm:cxn modelId="{1DA0C04E-C19B-4D1F-9764-DF75C590485C}" type="presParOf" srcId="{E5591FFF-3A97-492C-A830-1F7227E7CFDE}" destId="{6C1950D6-85F1-4D58-9EB2-102F945DE1F7}" srcOrd="13" destOrd="0" presId="urn:microsoft.com/office/officeart/2016/7/layout/RepeatingBendingProcessNew"/>
    <dgm:cxn modelId="{A63FDD16-4C79-475F-BE3B-AA70C159AEC1}" type="presParOf" srcId="{6C1950D6-85F1-4D58-9EB2-102F945DE1F7}" destId="{B8E5B545-E0D8-4114-9762-3AF95A993798}" srcOrd="0" destOrd="0" presId="urn:microsoft.com/office/officeart/2016/7/layout/RepeatingBendingProcessNew"/>
    <dgm:cxn modelId="{1C74AD53-E1C8-4700-982A-3EA6038BB955}" type="presParOf" srcId="{E5591FFF-3A97-492C-A830-1F7227E7CFDE}" destId="{724E00AE-696A-4B9D-BC96-1002AA4262DC}" srcOrd="14"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325C5735-6E92-4463-A3A0-31E78E22F7A4}"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FB893D4E-8068-4E00-AC17-EB6F7EB01C6D}">
      <dgm:prSet/>
      <dgm:spPr/>
      <dgm:t>
        <a:bodyPr/>
        <a:lstStyle/>
        <a:p>
          <a:r>
            <a:rPr lang="en-GB" b="0" i="0"/>
            <a:t>Illustrate to the customer:</a:t>
          </a:r>
          <a:endParaRPr lang="en-US"/>
        </a:p>
      </dgm:t>
    </dgm:pt>
    <dgm:pt modelId="{899F61C3-3189-4C26-889B-0E60E2472353}" type="parTrans" cxnId="{437BB21A-FAB1-43D1-A3B4-BC911D07225D}">
      <dgm:prSet/>
      <dgm:spPr/>
      <dgm:t>
        <a:bodyPr/>
        <a:lstStyle/>
        <a:p>
          <a:endParaRPr lang="en-US"/>
        </a:p>
      </dgm:t>
    </dgm:pt>
    <dgm:pt modelId="{EAEB7D10-4E70-4076-85E5-EF2711F015AC}" type="sibTrans" cxnId="{437BB21A-FAB1-43D1-A3B4-BC911D07225D}">
      <dgm:prSet/>
      <dgm:spPr/>
      <dgm:t>
        <a:bodyPr/>
        <a:lstStyle/>
        <a:p>
          <a:endParaRPr lang="en-US"/>
        </a:p>
      </dgm:t>
    </dgm:pt>
    <dgm:pt modelId="{D9083509-2D52-409D-968A-FDD726BCC5AE}">
      <dgm:prSet/>
      <dgm:spPr/>
      <dgm:t>
        <a:bodyPr/>
        <a:lstStyle/>
        <a:p>
          <a:r>
            <a:rPr lang="en-GB" b="0" i="0" dirty="0"/>
            <a:t>Input data formats, messages, reports, or interactive dialogs. </a:t>
          </a:r>
          <a:endParaRPr lang="en-US" dirty="0"/>
        </a:p>
      </dgm:t>
    </dgm:pt>
    <dgm:pt modelId="{35B159B6-4BE4-4710-A3CC-64F6B59C592E}" type="parTrans" cxnId="{EB2DF4E0-AD93-4649-B1A0-E994738AFC4F}">
      <dgm:prSet/>
      <dgm:spPr/>
      <dgm:t>
        <a:bodyPr/>
        <a:lstStyle/>
        <a:p>
          <a:endParaRPr lang="en-US"/>
        </a:p>
      </dgm:t>
    </dgm:pt>
    <dgm:pt modelId="{4EB0DFD3-B006-4DAD-A739-25C4DFF79957}" type="sibTrans" cxnId="{EB2DF4E0-AD93-4649-B1A0-E994738AFC4F}">
      <dgm:prSet/>
      <dgm:spPr/>
      <dgm:t>
        <a:bodyPr/>
        <a:lstStyle/>
        <a:p>
          <a:endParaRPr lang="en-US"/>
        </a:p>
      </dgm:t>
    </dgm:pt>
    <dgm:pt modelId="{E5B0CFF8-52D6-46DE-83B8-066339B88998}">
      <dgm:prSet/>
      <dgm:spPr/>
      <dgm:t>
        <a:bodyPr/>
        <a:lstStyle/>
        <a:p>
          <a:r>
            <a:rPr lang="en-GB" b="0" i="0"/>
            <a:t>All the requirements are not clear.</a:t>
          </a:r>
          <a:endParaRPr lang="en-US"/>
        </a:p>
      </dgm:t>
    </dgm:pt>
    <dgm:pt modelId="{674B744A-EABF-4348-A9F5-DD7347B7CA51}" type="parTrans" cxnId="{B684756E-97F6-4870-A59A-888ED947E6B1}">
      <dgm:prSet/>
      <dgm:spPr/>
      <dgm:t>
        <a:bodyPr/>
        <a:lstStyle/>
        <a:p>
          <a:endParaRPr lang="en-US"/>
        </a:p>
      </dgm:t>
    </dgm:pt>
    <dgm:pt modelId="{6D52CF3F-6E12-4FD9-A66B-DC2150569863}" type="sibTrans" cxnId="{B684756E-97F6-4870-A59A-888ED947E6B1}">
      <dgm:prSet/>
      <dgm:spPr/>
      <dgm:t>
        <a:bodyPr/>
        <a:lstStyle/>
        <a:p>
          <a:endParaRPr lang="en-US"/>
        </a:p>
      </dgm:t>
    </dgm:pt>
    <dgm:pt modelId="{FD5FE245-4409-4173-B514-7FB0D986AFDC}" type="pres">
      <dgm:prSet presAssocID="{325C5735-6E92-4463-A3A0-31E78E22F7A4}" presName="hierChild1" presStyleCnt="0">
        <dgm:presLayoutVars>
          <dgm:chPref val="1"/>
          <dgm:dir/>
          <dgm:animOne val="branch"/>
          <dgm:animLvl val="lvl"/>
          <dgm:resizeHandles/>
        </dgm:presLayoutVars>
      </dgm:prSet>
      <dgm:spPr/>
    </dgm:pt>
    <dgm:pt modelId="{991998B1-8378-42C0-B037-B392218771A7}" type="pres">
      <dgm:prSet presAssocID="{FB893D4E-8068-4E00-AC17-EB6F7EB01C6D}" presName="hierRoot1" presStyleCnt="0"/>
      <dgm:spPr/>
    </dgm:pt>
    <dgm:pt modelId="{9E543488-3661-4461-A533-2BA4C8F2777E}" type="pres">
      <dgm:prSet presAssocID="{FB893D4E-8068-4E00-AC17-EB6F7EB01C6D}" presName="composite" presStyleCnt="0"/>
      <dgm:spPr/>
    </dgm:pt>
    <dgm:pt modelId="{0C9189FF-57F7-453D-89F7-C548833439C8}" type="pres">
      <dgm:prSet presAssocID="{FB893D4E-8068-4E00-AC17-EB6F7EB01C6D}" presName="background" presStyleLbl="node0" presStyleIdx="0" presStyleCnt="2"/>
      <dgm:spPr/>
    </dgm:pt>
    <dgm:pt modelId="{A26056F2-1AD4-43F8-A46D-9DD3A647C2D3}" type="pres">
      <dgm:prSet presAssocID="{FB893D4E-8068-4E00-AC17-EB6F7EB01C6D}" presName="text" presStyleLbl="fgAcc0" presStyleIdx="0" presStyleCnt="2">
        <dgm:presLayoutVars>
          <dgm:chPref val="3"/>
        </dgm:presLayoutVars>
      </dgm:prSet>
      <dgm:spPr/>
    </dgm:pt>
    <dgm:pt modelId="{A4B849F6-A679-4463-8EC5-EB05AE87FDF4}" type="pres">
      <dgm:prSet presAssocID="{FB893D4E-8068-4E00-AC17-EB6F7EB01C6D}" presName="hierChild2" presStyleCnt="0"/>
      <dgm:spPr/>
    </dgm:pt>
    <dgm:pt modelId="{5622684A-34BF-4044-B5A5-BB1C3103805F}" type="pres">
      <dgm:prSet presAssocID="{35B159B6-4BE4-4710-A3CC-64F6B59C592E}" presName="Name10" presStyleLbl="parChTrans1D2" presStyleIdx="0" presStyleCnt="1"/>
      <dgm:spPr/>
    </dgm:pt>
    <dgm:pt modelId="{6690A6EA-B966-4971-98B1-838A3438E342}" type="pres">
      <dgm:prSet presAssocID="{D9083509-2D52-409D-968A-FDD726BCC5AE}" presName="hierRoot2" presStyleCnt="0"/>
      <dgm:spPr/>
    </dgm:pt>
    <dgm:pt modelId="{D4160D9D-8B22-4629-8AF6-31DC620E2345}" type="pres">
      <dgm:prSet presAssocID="{D9083509-2D52-409D-968A-FDD726BCC5AE}" presName="composite2" presStyleCnt="0"/>
      <dgm:spPr/>
    </dgm:pt>
    <dgm:pt modelId="{FA038F2A-A616-4E53-BB39-ABE35EECA9FC}" type="pres">
      <dgm:prSet presAssocID="{D9083509-2D52-409D-968A-FDD726BCC5AE}" presName="background2" presStyleLbl="node2" presStyleIdx="0" presStyleCnt="1"/>
      <dgm:spPr/>
    </dgm:pt>
    <dgm:pt modelId="{781FF439-92C9-44E8-8182-E6ED9AF6743F}" type="pres">
      <dgm:prSet presAssocID="{D9083509-2D52-409D-968A-FDD726BCC5AE}" presName="text2" presStyleLbl="fgAcc2" presStyleIdx="0" presStyleCnt="1">
        <dgm:presLayoutVars>
          <dgm:chPref val="3"/>
        </dgm:presLayoutVars>
      </dgm:prSet>
      <dgm:spPr/>
    </dgm:pt>
    <dgm:pt modelId="{690D1371-07EB-4ECA-9801-EA8E1A5B05BB}" type="pres">
      <dgm:prSet presAssocID="{D9083509-2D52-409D-968A-FDD726BCC5AE}" presName="hierChild3" presStyleCnt="0"/>
      <dgm:spPr/>
    </dgm:pt>
    <dgm:pt modelId="{2C311C1D-E56D-4615-B34C-B3C11E964C8A}" type="pres">
      <dgm:prSet presAssocID="{E5B0CFF8-52D6-46DE-83B8-066339B88998}" presName="hierRoot1" presStyleCnt="0"/>
      <dgm:spPr/>
    </dgm:pt>
    <dgm:pt modelId="{4CA50D29-3D98-4C8D-A494-E34A9FAAD670}" type="pres">
      <dgm:prSet presAssocID="{E5B0CFF8-52D6-46DE-83B8-066339B88998}" presName="composite" presStyleCnt="0"/>
      <dgm:spPr/>
    </dgm:pt>
    <dgm:pt modelId="{70124BDC-D91A-4844-AE8D-B7D5A8181200}" type="pres">
      <dgm:prSet presAssocID="{E5B0CFF8-52D6-46DE-83B8-066339B88998}" presName="background" presStyleLbl="node0" presStyleIdx="1" presStyleCnt="2"/>
      <dgm:spPr/>
    </dgm:pt>
    <dgm:pt modelId="{6857684D-B39F-459B-8A8C-828A19E9AA9E}" type="pres">
      <dgm:prSet presAssocID="{E5B0CFF8-52D6-46DE-83B8-066339B88998}" presName="text" presStyleLbl="fgAcc0" presStyleIdx="1" presStyleCnt="2">
        <dgm:presLayoutVars>
          <dgm:chPref val="3"/>
        </dgm:presLayoutVars>
      </dgm:prSet>
      <dgm:spPr/>
    </dgm:pt>
    <dgm:pt modelId="{F2F4A951-670A-4AF8-A784-E3419A35AFD7}" type="pres">
      <dgm:prSet presAssocID="{E5B0CFF8-52D6-46DE-83B8-066339B88998}" presName="hierChild2" presStyleCnt="0"/>
      <dgm:spPr/>
    </dgm:pt>
  </dgm:ptLst>
  <dgm:cxnLst>
    <dgm:cxn modelId="{437BB21A-FAB1-43D1-A3B4-BC911D07225D}" srcId="{325C5735-6E92-4463-A3A0-31E78E22F7A4}" destId="{FB893D4E-8068-4E00-AC17-EB6F7EB01C6D}" srcOrd="0" destOrd="0" parTransId="{899F61C3-3189-4C26-889B-0E60E2472353}" sibTransId="{EAEB7D10-4E70-4076-85E5-EF2711F015AC}"/>
    <dgm:cxn modelId="{E331DE1F-621F-4F0C-8BE3-4FFA3FD287D4}" type="presOf" srcId="{D9083509-2D52-409D-968A-FDD726BCC5AE}" destId="{781FF439-92C9-44E8-8182-E6ED9AF6743F}" srcOrd="0" destOrd="0" presId="urn:microsoft.com/office/officeart/2005/8/layout/hierarchy1"/>
    <dgm:cxn modelId="{2AA1D523-636B-4451-B7E8-6A2E7CA55B07}" type="presOf" srcId="{E5B0CFF8-52D6-46DE-83B8-066339B88998}" destId="{6857684D-B39F-459B-8A8C-828A19E9AA9E}" srcOrd="0" destOrd="0" presId="urn:microsoft.com/office/officeart/2005/8/layout/hierarchy1"/>
    <dgm:cxn modelId="{4BA7DA5D-1EBB-4B22-8D05-785EDAEBE2FA}" type="presOf" srcId="{325C5735-6E92-4463-A3A0-31E78E22F7A4}" destId="{FD5FE245-4409-4173-B514-7FB0D986AFDC}" srcOrd="0" destOrd="0" presId="urn:microsoft.com/office/officeart/2005/8/layout/hierarchy1"/>
    <dgm:cxn modelId="{B684756E-97F6-4870-A59A-888ED947E6B1}" srcId="{325C5735-6E92-4463-A3A0-31E78E22F7A4}" destId="{E5B0CFF8-52D6-46DE-83B8-066339B88998}" srcOrd="1" destOrd="0" parTransId="{674B744A-EABF-4348-A9F5-DD7347B7CA51}" sibTransId="{6D52CF3F-6E12-4FD9-A66B-DC2150569863}"/>
    <dgm:cxn modelId="{EB2DF4E0-AD93-4649-B1A0-E994738AFC4F}" srcId="{FB893D4E-8068-4E00-AC17-EB6F7EB01C6D}" destId="{D9083509-2D52-409D-968A-FDD726BCC5AE}" srcOrd="0" destOrd="0" parTransId="{35B159B6-4BE4-4710-A3CC-64F6B59C592E}" sibTransId="{4EB0DFD3-B006-4DAD-A739-25C4DFF79957}"/>
    <dgm:cxn modelId="{DDCDFCE6-9DF8-41CA-962F-741AEF32AB95}" type="presOf" srcId="{FB893D4E-8068-4E00-AC17-EB6F7EB01C6D}" destId="{A26056F2-1AD4-43F8-A46D-9DD3A647C2D3}" srcOrd="0" destOrd="0" presId="urn:microsoft.com/office/officeart/2005/8/layout/hierarchy1"/>
    <dgm:cxn modelId="{3131EEEF-78A5-40F7-93F3-26A8CFF165AA}" type="presOf" srcId="{35B159B6-4BE4-4710-A3CC-64F6B59C592E}" destId="{5622684A-34BF-4044-B5A5-BB1C3103805F}" srcOrd="0" destOrd="0" presId="urn:microsoft.com/office/officeart/2005/8/layout/hierarchy1"/>
    <dgm:cxn modelId="{E83A3E71-E272-4090-960E-A3744F9C5288}" type="presParOf" srcId="{FD5FE245-4409-4173-B514-7FB0D986AFDC}" destId="{991998B1-8378-42C0-B037-B392218771A7}" srcOrd="0" destOrd="0" presId="urn:microsoft.com/office/officeart/2005/8/layout/hierarchy1"/>
    <dgm:cxn modelId="{3A9AB6E9-C55E-40FA-94AC-7A0F4B21627B}" type="presParOf" srcId="{991998B1-8378-42C0-B037-B392218771A7}" destId="{9E543488-3661-4461-A533-2BA4C8F2777E}" srcOrd="0" destOrd="0" presId="urn:microsoft.com/office/officeart/2005/8/layout/hierarchy1"/>
    <dgm:cxn modelId="{512C8C77-CE72-4D6D-A6E8-C62D1F92CE6D}" type="presParOf" srcId="{9E543488-3661-4461-A533-2BA4C8F2777E}" destId="{0C9189FF-57F7-453D-89F7-C548833439C8}" srcOrd="0" destOrd="0" presId="urn:microsoft.com/office/officeart/2005/8/layout/hierarchy1"/>
    <dgm:cxn modelId="{0DD2FEA8-B071-4592-B561-8E0DA933E00D}" type="presParOf" srcId="{9E543488-3661-4461-A533-2BA4C8F2777E}" destId="{A26056F2-1AD4-43F8-A46D-9DD3A647C2D3}" srcOrd="1" destOrd="0" presId="urn:microsoft.com/office/officeart/2005/8/layout/hierarchy1"/>
    <dgm:cxn modelId="{3C148F09-69C9-4E93-8BE4-57E6280EA52A}" type="presParOf" srcId="{991998B1-8378-42C0-B037-B392218771A7}" destId="{A4B849F6-A679-4463-8EC5-EB05AE87FDF4}" srcOrd="1" destOrd="0" presId="urn:microsoft.com/office/officeart/2005/8/layout/hierarchy1"/>
    <dgm:cxn modelId="{9CD64F17-47B5-41A6-BE7D-76880551FE00}" type="presParOf" srcId="{A4B849F6-A679-4463-8EC5-EB05AE87FDF4}" destId="{5622684A-34BF-4044-B5A5-BB1C3103805F}" srcOrd="0" destOrd="0" presId="urn:microsoft.com/office/officeart/2005/8/layout/hierarchy1"/>
    <dgm:cxn modelId="{3EA0EA27-DE72-481E-B2CC-2DC164D10101}" type="presParOf" srcId="{A4B849F6-A679-4463-8EC5-EB05AE87FDF4}" destId="{6690A6EA-B966-4971-98B1-838A3438E342}" srcOrd="1" destOrd="0" presId="urn:microsoft.com/office/officeart/2005/8/layout/hierarchy1"/>
    <dgm:cxn modelId="{92EC717C-D977-423A-8184-5A03CC16E78C}" type="presParOf" srcId="{6690A6EA-B966-4971-98B1-838A3438E342}" destId="{D4160D9D-8B22-4629-8AF6-31DC620E2345}" srcOrd="0" destOrd="0" presId="urn:microsoft.com/office/officeart/2005/8/layout/hierarchy1"/>
    <dgm:cxn modelId="{043766F5-B3E1-49BF-AE3A-4301CECEB66F}" type="presParOf" srcId="{D4160D9D-8B22-4629-8AF6-31DC620E2345}" destId="{FA038F2A-A616-4E53-BB39-ABE35EECA9FC}" srcOrd="0" destOrd="0" presId="urn:microsoft.com/office/officeart/2005/8/layout/hierarchy1"/>
    <dgm:cxn modelId="{809C19CC-F96B-4946-89F7-C738159D7228}" type="presParOf" srcId="{D4160D9D-8B22-4629-8AF6-31DC620E2345}" destId="{781FF439-92C9-44E8-8182-E6ED9AF6743F}" srcOrd="1" destOrd="0" presId="urn:microsoft.com/office/officeart/2005/8/layout/hierarchy1"/>
    <dgm:cxn modelId="{F3682556-E152-460A-9A91-9884DDFAE6BE}" type="presParOf" srcId="{6690A6EA-B966-4971-98B1-838A3438E342}" destId="{690D1371-07EB-4ECA-9801-EA8E1A5B05BB}" srcOrd="1" destOrd="0" presId="urn:microsoft.com/office/officeart/2005/8/layout/hierarchy1"/>
    <dgm:cxn modelId="{F9251C84-3461-4BAC-BF7D-9EDDC5B1C7DF}" type="presParOf" srcId="{FD5FE245-4409-4173-B514-7FB0D986AFDC}" destId="{2C311C1D-E56D-4615-B34C-B3C11E964C8A}" srcOrd="1" destOrd="0" presId="urn:microsoft.com/office/officeart/2005/8/layout/hierarchy1"/>
    <dgm:cxn modelId="{783B4F80-0BC7-4DF3-983F-23B5CC6FE01B}" type="presParOf" srcId="{2C311C1D-E56D-4615-B34C-B3C11E964C8A}" destId="{4CA50D29-3D98-4C8D-A494-E34A9FAAD670}" srcOrd="0" destOrd="0" presId="urn:microsoft.com/office/officeart/2005/8/layout/hierarchy1"/>
    <dgm:cxn modelId="{445E04D8-E309-412E-A133-C45F396F5043}" type="presParOf" srcId="{4CA50D29-3D98-4C8D-A494-E34A9FAAD670}" destId="{70124BDC-D91A-4844-AE8D-B7D5A8181200}" srcOrd="0" destOrd="0" presId="urn:microsoft.com/office/officeart/2005/8/layout/hierarchy1"/>
    <dgm:cxn modelId="{59B696E4-2E5D-4189-842A-F027D952A28E}" type="presParOf" srcId="{4CA50D29-3D98-4C8D-A494-E34A9FAAD670}" destId="{6857684D-B39F-459B-8A8C-828A19E9AA9E}" srcOrd="1" destOrd="0" presId="urn:microsoft.com/office/officeart/2005/8/layout/hierarchy1"/>
    <dgm:cxn modelId="{90243E48-BF9A-4097-A6C6-8555354F3C83}" type="presParOf" srcId="{2C311C1D-E56D-4615-B34C-B3C11E964C8A}" destId="{F2F4A951-670A-4AF8-A784-E3419A35AFD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9A27B484-AEBC-4E48-8099-55DE10EC025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0E133314-A493-40B1-B7B3-1E54D48B5F06}">
      <dgm:prSet/>
      <dgm:spPr/>
      <dgm:t>
        <a:bodyPr/>
        <a:lstStyle/>
        <a:p>
          <a:r>
            <a:rPr lang="en-GB" b="0" i="0"/>
            <a:t>Start with approximate requirements.</a:t>
          </a:r>
          <a:endParaRPr lang="en-US"/>
        </a:p>
      </dgm:t>
    </dgm:pt>
    <dgm:pt modelId="{77D624AE-784B-4372-A36A-B7541C15575E}" type="parTrans" cxnId="{144E52E5-7F3B-4AA5-9844-12CB90A79FFF}">
      <dgm:prSet/>
      <dgm:spPr/>
      <dgm:t>
        <a:bodyPr/>
        <a:lstStyle/>
        <a:p>
          <a:endParaRPr lang="en-US"/>
        </a:p>
      </dgm:t>
    </dgm:pt>
    <dgm:pt modelId="{37F23AFE-4DBD-4FB8-9249-E6AB1F9E970B}" type="sibTrans" cxnId="{144E52E5-7F3B-4AA5-9844-12CB90A79FFF}">
      <dgm:prSet/>
      <dgm:spPr/>
      <dgm:t>
        <a:bodyPr/>
        <a:lstStyle/>
        <a:p>
          <a:endParaRPr lang="en-US"/>
        </a:p>
      </dgm:t>
    </dgm:pt>
    <dgm:pt modelId="{B32B03A3-FF70-4370-A17F-55D152FDAE9A}">
      <dgm:prSet/>
      <dgm:spPr/>
      <dgm:t>
        <a:bodyPr/>
        <a:lstStyle/>
        <a:p>
          <a:r>
            <a:rPr lang="en-GB" b="0" i="0"/>
            <a:t>Carry out a quick design.</a:t>
          </a:r>
          <a:endParaRPr lang="en-US"/>
        </a:p>
      </dgm:t>
    </dgm:pt>
    <dgm:pt modelId="{49304C6B-2F18-438A-A67F-DBB455A79CB8}" type="parTrans" cxnId="{20067B07-1F48-4DC9-8D6E-9915A7DC3F0B}">
      <dgm:prSet/>
      <dgm:spPr/>
      <dgm:t>
        <a:bodyPr/>
        <a:lstStyle/>
        <a:p>
          <a:endParaRPr lang="en-US"/>
        </a:p>
      </dgm:t>
    </dgm:pt>
    <dgm:pt modelId="{593C79DC-8040-48E0-8A31-3906EBC7812B}" type="sibTrans" cxnId="{20067B07-1F48-4DC9-8D6E-9915A7DC3F0B}">
      <dgm:prSet/>
      <dgm:spPr/>
      <dgm:t>
        <a:bodyPr/>
        <a:lstStyle/>
        <a:p>
          <a:endParaRPr lang="en-US"/>
        </a:p>
      </dgm:t>
    </dgm:pt>
    <dgm:pt modelId="{6D8604DB-9BC2-401B-B001-FCD112A6B5FF}">
      <dgm:prSet/>
      <dgm:spPr/>
      <dgm:t>
        <a:bodyPr/>
        <a:lstStyle/>
        <a:p>
          <a:r>
            <a:rPr lang="en-GB" b="0" i="0"/>
            <a:t>Prototype model is built using several short-cuts: </a:t>
          </a:r>
          <a:endParaRPr lang="en-US"/>
        </a:p>
      </dgm:t>
    </dgm:pt>
    <dgm:pt modelId="{7C232D13-4E54-467E-BDF0-26FA59BA5C3B}" type="parTrans" cxnId="{B9708AE3-18B1-4322-9EC5-8657DC73C399}">
      <dgm:prSet/>
      <dgm:spPr/>
      <dgm:t>
        <a:bodyPr/>
        <a:lstStyle/>
        <a:p>
          <a:endParaRPr lang="en-US"/>
        </a:p>
      </dgm:t>
    </dgm:pt>
    <dgm:pt modelId="{40064CD2-02A8-4943-8D55-6EFE73171321}" type="sibTrans" cxnId="{B9708AE3-18B1-4322-9EC5-8657DC73C399}">
      <dgm:prSet/>
      <dgm:spPr/>
      <dgm:t>
        <a:bodyPr/>
        <a:lstStyle/>
        <a:p>
          <a:endParaRPr lang="en-US"/>
        </a:p>
      </dgm:t>
    </dgm:pt>
    <dgm:pt modelId="{91E3BAA0-B4C6-4BA9-B158-31C55249ACE6}">
      <dgm:prSet/>
      <dgm:spPr/>
      <dgm:t>
        <a:bodyPr/>
        <a:lstStyle/>
        <a:p>
          <a:r>
            <a:rPr lang="en-GB" b="0" i="0"/>
            <a:t>Short-cuts might involve using inefficient, inaccurate, or dummy functions.</a:t>
          </a:r>
          <a:endParaRPr lang="en-US"/>
        </a:p>
      </dgm:t>
    </dgm:pt>
    <dgm:pt modelId="{590CB9B1-4A36-4965-BC39-72321B17370A}" type="parTrans" cxnId="{D132E483-0116-4350-89E2-058B2241B319}">
      <dgm:prSet/>
      <dgm:spPr/>
      <dgm:t>
        <a:bodyPr/>
        <a:lstStyle/>
        <a:p>
          <a:endParaRPr lang="en-US"/>
        </a:p>
      </dgm:t>
    </dgm:pt>
    <dgm:pt modelId="{3701B0E1-A2C1-4C79-B976-02153FCF5E2C}" type="sibTrans" cxnId="{D132E483-0116-4350-89E2-058B2241B319}">
      <dgm:prSet/>
      <dgm:spPr/>
      <dgm:t>
        <a:bodyPr/>
        <a:lstStyle/>
        <a:p>
          <a:endParaRPr lang="en-US"/>
        </a:p>
      </dgm:t>
    </dgm:pt>
    <dgm:pt modelId="{8DA1F17B-BA2C-41D5-AC8E-9D1391140F65}">
      <dgm:prSet/>
      <dgm:spPr/>
      <dgm:t>
        <a:bodyPr/>
        <a:lstStyle/>
        <a:p>
          <a:r>
            <a:rPr lang="en-GB" b="0" i="0"/>
            <a:t>A function may use a table look-up rather than performing the actual computations.</a:t>
          </a:r>
          <a:endParaRPr lang="en-US"/>
        </a:p>
      </dgm:t>
    </dgm:pt>
    <dgm:pt modelId="{673C0DA2-6195-42B7-98C6-A8C6558E23EE}" type="parTrans" cxnId="{00522652-E696-406C-ABAA-4F226380AED5}">
      <dgm:prSet/>
      <dgm:spPr/>
      <dgm:t>
        <a:bodyPr/>
        <a:lstStyle/>
        <a:p>
          <a:endParaRPr lang="en-US"/>
        </a:p>
      </dgm:t>
    </dgm:pt>
    <dgm:pt modelId="{02CCC912-4A10-42D6-B09E-99870BE5D2EC}" type="sibTrans" cxnId="{00522652-E696-406C-ABAA-4F226380AED5}">
      <dgm:prSet/>
      <dgm:spPr/>
      <dgm:t>
        <a:bodyPr/>
        <a:lstStyle/>
        <a:p>
          <a:endParaRPr lang="en-US"/>
        </a:p>
      </dgm:t>
    </dgm:pt>
    <dgm:pt modelId="{79628EA8-2056-4829-9F37-2DE1D4760A58}" type="pres">
      <dgm:prSet presAssocID="{9A27B484-AEBC-4E48-8099-55DE10EC0255}" presName="linear" presStyleCnt="0">
        <dgm:presLayoutVars>
          <dgm:animLvl val="lvl"/>
          <dgm:resizeHandles val="exact"/>
        </dgm:presLayoutVars>
      </dgm:prSet>
      <dgm:spPr/>
    </dgm:pt>
    <dgm:pt modelId="{15D3DFF1-B874-4F0E-8CF9-0E08B4366974}" type="pres">
      <dgm:prSet presAssocID="{0E133314-A493-40B1-B7B3-1E54D48B5F06}" presName="parentText" presStyleLbl="node1" presStyleIdx="0" presStyleCnt="3">
        <dgm:presLayoutVars>
          <dgm:chMax val="0"/>
          <dgm:bulletEnabled val="1"/>
        </dgm:presLayoutVars>
      </dgm:prSet>
      <dgm:spPr/>
    </dgm:pt>
    <dgm:pt modelId="{4F24E6F0-C00A-4C97-A7D2-1AB6F32FFD09}" type="pres">
      <dgm:prSet presAssocID="{37F23AFE-4DBD-4FB8-9249-E6AB1F9E970B}" presName="spacer" presStyleCnt="0"/>
      <dgm:spPr/>
    </dgm:pt>
    <dgm:pt modelId="{DFBC3D39-473F-4375-BDA3-4A2E7D925952}" type="pres">
      <dgm:prSet presAssocID="{B32B03A3-FF70-4370-A17F-55D152FDAE9A}" presName="parentText" presStyleLbl="node1" presStyleIdx="1" presStyleCnt="3">
        <dgm:presLayoutVars>
          <dgm:chMax val="0"/>
          <dgm:bulletEnabled val="1"/>
        </dgm:presLayoutVars>
      </dgm:prSet>
      <dgm:spPr/>
    </dgm:pt>
    <dgm:pt modelId="{DD5B3820-07B8-44DD-B6EF-EEDA8E528511}" type="pres">
      <dgm:prSet presAssocID="{593C79DC-8040-48E0-8A31-3906EBC7812B}" presName="spacer" presStyleCnt="0"/>
      <dgm:spPr/>
    </dgm:pt>
    <dgm:pt modelId="{6C29BAC5-91F9-4AA6-98A6-81CFB1E0452C}" type="pres">
      <dgm:prSet presAssocID="{6D8604DB-9BC2-401B-B001-FCD112A6B5FF}" presName="parentText" presStyleLbl="node1" presStyleIdx="2" presStyleCnt="3">
        <dgm:presLayoutVars>
          <dgm:chMax val="0"/>
          <dgm:bulletEnabled val="1"/>
        </dgm:presLayoutVars>
      </dgm:prSet>
      <dgm:spPr/>
    </dgm:pt>
    <dgm:pt modelId="{953436C6-6241-4F14-BDFA-0DCF2D322637}" type="pres">
      <dgm:prSet presAssocID="{6D8604DB-9BC2-401B-B001-FCD112A6B5FF}" presName="childText" presStyleLbl="revTx" presStyleIdx="0" presStyleCnt="1">
        <dgm:presLayoutVars>
          <dgm:bulletEnabled val="1"/>
        </dgm:presLayoutVars>
      </dgm:prSet>
      <dgm:spPr/>
    </dgm:pt>
  </dgm:ptLst>
  <dgm:cxnLst>
    <dgm:cxn modelId="{20067B07-1F48-4DC9-8D6E-9915A7DC3F0B}" srcId="{9A27B484-AEBC-4E48-8099-55DE10EC0255}" destId="{B32B03A3-FF70-4370-A17F-55D152FDAE9A}" srcOrd="1" destOrd="0" parTransId="{49304C6B-2F18-438A-A67F-DBB455A79CB8}" sibTransId="{593C79DC-8040-48E0-8A31-3906EBC7812B}"/>
    <dgm:cxn modelId="{6C2FD01F-5A36-4E67-BB10-F6BF31237636}" type="presOf" srcId="{B32B03A3-FF70-4370-A17F-55D152FDAE9A}" destId="{DFBC3D39-473F-4375-BDA3-4A2E7D925952}" srcOrd="0" destOrd="0" presId="urn:microsoft.com/office/officeart/2005/8/layout/vList2"/>
    <dgm:cxn modelId="{57FB375F-95D7-4492-ACAD-878A2BB79262}" type="presOf" srcId="{9A27B484-AEBC-4E48-8099-55DE10EC0255}" destId="{79628EA8-2056-4829-9F37-2DE1D4760A58}" srcOrd="0" destOrd="0" presId="urn:microsoft.com/office/officeart/2005/8/layout/vList2"/>
    <dgm:cxn modelId="{AD02E062-9323-4504-A881-64799872F18F}" type="presOf" srcId="{8DA1F17B-BA2C-41D5-AC8E-9D1391140F65}" destId="{953436C6-6241-4F14-BDFA-0DCF2D322637}" srcOrd="0" destOrd="1" presId="urn:microsoft.com/office/officeart/2005/8/layout/vList2"/>
    <dgm:cxn modelId="{46CD3A4C-ED97-4822-92EC-1BA4576EB453}" type="presOf" srcId="{0E133314-A493-40B1-B7B3-1E54D48B5F06}" destId="{15D3DFF1-B874-4F0E-8CF9-0E08B4366974}" srcOrd="0" destOrd="0" presId="urn:microsoft.com/office/officeart/2005/8/layout/vList2"/>
    <dgm:cxn modelId="{00522652-E696-406C-ABAA-4F226380AED5}" srcId="{91E3BAA0-B4C6-4BA9-B158-31C55249ACE6}" destId="{8DA1F17B-BA2C-41D5-AC8E-9D1391140F65}" srcOrd="0" destOrd="0" parTransId="{673C0DA2-6195-42B7-98C6-A8C6558E23EE}" sibTransId="{02CCC912-4A10-42D6-B09E-99870BE5D2EC}"/>
    <dgm:cxn modelId="{D132E483-0116-4350-89E2-058B2241B319}" srcId="{6D8604DB-9BC2-401B-B001-FCD112A6B5FF}" destId="{91E3BAA0-B4C6-4BA9-B158-31C55249ACE6}" srcOrd="0" destOrd="0" parTransId="{590CB9B1-4A36-4965-BC39-72321B17370A}" sibTransId="{3701B0E1-A2C1-4C79-B976-02153FCF5E2C}"/>
    <dgm:cxn modelId="{D646BB9A-7C6D-44D1-865F-CC51128B0F73}" type="presOf" srcId="{6D8604DB-9BC2-401B-B001-FCD112A6B5FF}" destId="{6C29BAC5-91F9-4AA6-98A6-81CFB1E0452C}" srcOrd="0" destOrd="0" presId="urn:microsoft.com/office/officeart/2005/8/layout/vList2"/>
    <dgm:cxn modelId="{5AFC39A4-0525-4909-B394-BFC8EB838FCE}" type="presOf" srcId="{91E3BAA0-B4C6-4BA9-B158-31C55249ACE6}" destId="{953436C6-6241-4F14-BDFA-0DCF2D322637}" srcOrd="0" destOrd="0" presId="urn:microsoft.com/office/officeart/2005/8/layout/vList2"/>
    <dgm:cxn modelId="{B9708AE3-18B1-4322-9EC5-8657DC73C399}" srcId="{9A27B484-AEBC-4E48-8099-55DE10EC0255}" destId="{6D8604DB-9BC2-401B-B001-FCD112A6B5FF}" srcOrd="2" destOrd="0" parTransId="{7C232D13-4E54-467E-BDF0-26FA59BA5C3B}" sibTransId="{40064CD2-02A8-4943-8D55-6EFE73171321}"/>
    <dgm:cxn modelId="{144E52E5-7F3B-4AA5-9844-12CB90A79FFF}" srcId="{9A27B484-AEBC-4E48-8099-55DE10EC0255}" destId="{0E133314-A493-40B1-B7B3-1E54D48B5F06}" srcOrd="0" destOrd="0" parTransId="{77D624AE-784B-4372-A36A-B7541C15575E}" sibTransId="{37F23AFE-4DBD-4FB8-9249-E6AB1F9E970B}"/>
    <dgm:cxn modelId="{84C2661B-40EB-4BAB-A5B9-4C7F7EC929FB}" type="presParOf" srcId="{79628EA8-2056-4829-9F37-2DE1D4760A58}" destId="{15D3DFF1-B874-4F0E-8CF9-0E08B4366974}" srcOrd="0" destOrd="0" presId="urn:microsoft.com/office/officeart/2005/8/layout/vList2"/>
    <dgm:cxn modelId="{7AA808AC-0F7F-4CED-BEB4-A05A1D13FA92}" type="presParOf" srcId="{79628EA8-2056-4829-9F37-2DE1D4760A58}" destId="{4F24E6F0-C00A-4C97-A7D2-1AB6F32FFD09}" srcOrd="1" destOrd="0" presId="urn:microsoft.com/office/officeart/2005/8/layout/vList2"/>
    <dgm:cxn modelId="{3BADD182-2580-4D29-A7DF-08CFF900B4D0}" type="presParOf" srcId="{79628EA8-2056-4829-9F37-2DE1D4760A58}" destId="{DFBC3D39-473F-4375-BDA3-4A2E7D925952}" srcOrd="2" destOrd="0" presId="urn:microsoft.com/office/officeart/2005/8/layout/vList2"/>
    <dgm:cxn modelId="{7284C090-90E7-455C-AB27-1A7597D320BB}" type="presParOf" srcId="{79628EA8-2056-4829-9F37-2DE1D4760A58}" destId="{DD5B3820-07B8-44DD-B6EF-EEDA8E528511}" srcOrd="3" destOrd="0" presId="urn:microsoft.com/office/officeart/2005/8/layout/vList2"/>
    <dgm:cxn modelId="{6B96598C-24CA-45E4-8441-1F5CBF1DB753}" type="presParOf" srcId="{79628EA8-2056-4829-9F37-2DE1D4760A58}" destId="{6C29BAC5-91F9-4AA6-98A6-81CFB1E0452C}" srcOrd="4" destOrd="0" presId="urn:microsoft.com/office/officeart/2005/8/layout/vList2"/>
    <dgm:cxn modelId="{3F89E96A-28B6-4615-980E-1C605049D610}" type="presParOf" srcId="{79628EA8-2056-4829-9F37-2DE1D4760A58}" destId="{953436C6-6241-4F14-BDFA-0DCF2D322637}"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CB0C8B88-9974-466D-88EB-CD0FE078181E}"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5670B7DA-95F9-4D39-B1A2-BD7E802CA17D}">
      <dgm:prSet/>
      <dgm:spPr/>
      <dgm:t>
        <a:bodyPr/>
        <a:lstStyle/>
        <a:p>
          <a:pPr>
            <a:lnSpc>
              <a:spcPct val="100000"/>
            </a:lnSpc>
          </a:pPr>
          <a:r>
            <a:rPr lang="en-GB" b="0" i="0"/>
            <a:t>This model reduce risk</a:t>
          </a:r>
          <a:endParaRPr lang="en-US"/>
        </a:p>
      </dgm:t>
    </dgm:pt>
    <dgm:pt modelId="{81761243-FF0C-4514-AA11-E97A1BD4F606}" type="parTrans" cxnId="{602A53E6-6D8A-49B9-873C-B9E390D8F698}">
      <dgm:prSet/>
      <dgm:spPr/>
      <dgm:t>
        <a:bodyPr/>
        <a:lstStyle/>
        <a:p>
          <a:endParaRPr lang="en-US"/>
        </a:p>
      </dgm:t>
    </dgm:pt>
    <dgm:pt modelId="{DDA48822-E895-458E-8B4C-5BC0F44D68F5}" type="sibTrans" cxnId="{602A53E6-6D8A-49B9-873C-B9E390D8F698}">
      <dgm:prSet/>
      <dgm:spPr/>
      <dgm:t>
        <a:bodyPr/>
        <a:lstStyle/>
        <a:p>
          <a:pPr>
            <a:lnSpc>
              <a:spcPct val="100000"/>
            </a:lnSpc>
          </a:pPr>
          <a:endParaRPr lang="en-US"/>
        </a:p>
      </dgm:t>
    </dgm:pt>
    <dgm:pt modelId="{302A2241-1E4E-47E1-8C9B-7D99BEA5ABF4}">
      <dgm:prSet/>
      <dgm:spPr/>
      <dgm:t>
        <a:bodyPr/>
        <a:lstStyle/>
        <a:p>
          <a:pPr>
            <a:lnSpc>
              <a:spcPct val="100000"/>
            </a:lnSpc>
          </a:pPr>
          <a:r>
            <a:rPr lang="en-GB" b="0" i="0"/>
            <a:t>Incremental process may be incorporated rapidly.</a:t>
          </a:r>
          <a:endParaRPr lang="en-US"/>
        </a:p>
      </dgm:t>
    </dgm:pt>
    <dgm:pt modelId="{C811A5C3-63E3-4C38-A713-F1B430A2176D}" type="parTrans" cxnId="{27A1031B-357D-45C9-A412-415736B0A289}">
      <dgm:prSet/>
      <dgm:spPr/>
      <dgm:t>
        <a:bodyPr/>
        <a:lstStyle/>
        <a:p>
          <a:endParaRPr lang="en-US"/>
        </a:p>
      </dgm:t>
    </dgm:pt>
    <dgm:pt modelId="{04CC29F8-8C01-4A7D-B67B-9DAEBA800E77}" type="sibTrans" cxnId="{27A1031B-357D-45C9-A412-415736B0A289}">
      <dgm:prSet/>
      <dgm:spPr/>
      <dgm:t>
        <a:bodyPr/>
        <a:lstStyle/>
        <a:p>
          <a:pPr>
            <a:lnSpc>
              <a:spcPct val="100000"/>
            </a:lnSpc>
          </a:pPr>
          <a:endParaRPr lang="en-US"/>
        </a:p>
      </dgm:t>
    </dgm:pt>
    <dgm:pt modelId="{BAD32BBE-77E4-4D0B-9569-FE8F87C566F9}">
      <dgm:prSet/>
      <dgm:spPr/>
      <dgm:t>
        <a:bodyPr/>
        <a:lstStyle/>
        <a:p>
          <a:pPr>
            <a:lnSpc>
              <a:spcPct val="100000"/>
            </a:lnSpc>
          </a:pPr>
          <a:r>
            <a:rPr lang="en-GB" b="0" i="0"/>
            <a:t>Software requirements changes rapidly.Then this model is effective, when the client request for new system</a:t>
          </a:r>
          <a:endParaRPr lang="en-US"/>
        </a:p>
      </dgm:t>
    </dgm:pt>
    <dgm:pt modelId="{D155E882-B2DE-453A-A56C-0A8486E75FB0}" type="parTrans" cxnId="{7E9340E9-514C-4462-9909-0D2BF3916E3D}">
      <dgm:prSet/>
      <dgm:spPr/>
      <dgm:t>
        <a:bodyPr/>
        <a:lstStyle/>
        <a:p>
          <a:endParaRPr lang="en-US"/>
        </a:p>
      </dgm:t>
    </dgm:pt>
    <dgm:pt modelId="{BC1E50DB-7955-4353-81FA-51477A3F50D7}" type="sibTrans" cxnId="{7E9340E9-514C-4462-9909-0D2BF3916E3D}">
      <dgm:prSet/>
      <dgm:spPr/>
      <dgm:t>
        <a:bodyPr/>
        <a:lstStyle/>
        <a:p>
          <a:pPr>
            <a:lnSpc>
              <a:spcPct val="100000"/>
            </a:lnSpc>
          </a:pPr>
          <a:endParaRPr lang="en-US"/>
        </a:p>
      </dgm:t>
    </dgm:pt>
    <dgm:pt modelId="{BC554698-82C6-4AB3-B139-2CC60BA7673F}">
      <dgm:prSet/>
      <dgm:spPr/>
      <dgm:t>
        <a:bodyPr/>
        <a:lstStyle/>
        <a:p>
          <a:pPr>
            <a:lnSpc>
              <a:spcPct val="100000"/>
            </a:lnSpc>
          </a:pPr>
          <a:r>
            <a:rPr lang="en-GB" b="0" i="0"/>
            <a:t>Lack of understanding the project means, more no. of refinement, fill the system is accepted by the client.</a:t>
          </a:r>
          <a:endParaRPr lang="en-US"/>
        </a:p>
      </dgm:t>
    </dgm:pt>
    <dgm:pt modelId="{3C57BAF6-A0D6-48F3-9735-FC568C97B12B}" type="parTrans" cxnId="{A59BE3AC-A517-4763-9A42-0CA58F600F78}">
      <dgm:prSet/>
      <dgm:spPr/>
      <dgm:t>
        <a:bodyPr/>
        <a:lstStyle/>
        <a:p>
          <a:endParaRPr lang="en-US"/>
        </a:p>
      </dgm:t>
    </dgm:pt>
    <dgm:pt modelId="{0884B506-39CC-4821-B12F-313893286D64}" type="sibTrans" cxnId="{A59BE3AC-A517-4763-9A42-0CA58F600F78}">
      <dgm:prSet/>
      <dgm:spPr/>
      <dgm:t>
        <a:bodyPr/>
        <a:lstStyle/>
        <a:p>
          <a:pPr>
            <a:lnSpc>
              <a:spcPct val="100000"/>
            </a:lnSpc>
          </a:pPr>
          <a:endParaRPr lang="en-US"/>
        </a:p>
      </dgm:t>
    </dgm:pt>
    <dgm:pt modelId="{531CE1D8-E04A-4A6F-86D0-00A20BED3F3C}">
      <dgm:prSet/>
      <dgm:spPr/>
      <dgm:t>
        <a:bodyPr/>
        <a:lstStyle/>
        <a:p>
          <a:pPr>
            <a:lnSpc>
              <a:spcPct val="100000"/>
            </a:lnSpc>
          </a:pPr>
          <a:r>
            <a:rPr lang="en-GB" b="0" i="0"/>
            <a:t>Initially it seems that there is no technical solution,but refinement is required.</a:t>
          </a:r>
          <a:endParaRPr lang="en-US"/>
        </a:p>
      </dgm:t>
    </dgm:pt>
    <dgm:pt modelId="{7B6B83AD-08C6-4A88-ABE7-D74BB96F8377}" type="parTrans" cxnId="{CBE3629A-2F36-4890-9803-E9723041587C}">
      <dgm:prSet/>
      <dgm:spPr/>
      <dgm:t>
        <a:bodyPr/>
        <a:lstStyle/>
        <a:p>
          <a:endParaRPr lang="en-US"/>
        </a:p>
      </dgm:t>
    </dgm:pt>
    <dgm:pt modelId="{691A9D2B-9E79-4BA4-B53B-4514F765C610}" type="sibTrans" cxnId="{CBE3629A-2F36-4890-9803-E9723041587C}">
      <dgm:prSet/>
      <dgm:spPr/>
      <dgm:t>
        <a:bodyPr/>
        <a:lstStyle/>
        <a:p>
          <a:endParaRPr lang="en-US"/>
        </a:p>
      </dgm:t>
    </dgm:pt>
    <dgm:pt modelId="{11920784-4A21-40D8-B873-FEDEBC7D12F4}" type="pres">
      <dgm:prSet presAssocID="{CB0C8B88-9974-466D-88EB-CD0FE078181E}" presName="root" presStyleCnt="0">
        <dgm:presLayoutVars>
          <dgm:dir/>
          <dgm:resizeHandles val="exact"/>
        </dgm:presLayoutVars>
      </dgm:prSet>
      <dgm:spPr/>
    </dgm:pt>
    <dgm:pt modelId="{2782F6AF-3AD5-4E1C-A63B-BA1E76C65C03}" type="pres">
      <dgm:prSet presAssocID="{CB0C8B88-9974-466D-88EB-CD0FE078181E}" presName="container" presStyleCnt="0">
        <dgm:presLayoutVars>
          <dgm:dir/>
          <dgm:resizeHandles val="exact"/>
        </dgm:presLayoutVars>
      </dgm:prSet>
      <dgm:spPr/>
    </dgm:pt>
    <dgm:pt modelId="{EBF3F45C-9540-49DE-B39C-E7F0008023D4}" type="pres">
      <dgm:prSet presAssocID="{5670B7DA-95F9-4D39-B1A2-BD7E802CA17D}" presName="compNode" presStyleCnt="0"/>
      <dgm:spPr/>
    </dgm:pt>
    <dgm:pt modelId="{229B4CDA-77E1-4D43-8615-0C4DEBEE76EA}" type="pres">
      <dgm:prSet presAssocID="{5670B7DA-95F9-4D39-B1A2-BD7E802CA17D}" presName="iconBgRect" presStyleLbl="bgShp" presStyleIdx="0" presStyleCnt="5"/>
      <dgm:spPr/>
    </dgm:pt>
    <dgm:pt modelId="{82AF02B2-4055-4D25-BC34-4D8812A5BF77}" type="pres">
      <dgm:prSet presAssocID="{5670B7DA-95F9-4D39-B1A2-BD7E802CA17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133A8CA6-669E-4106-B3C4-D0B0A9D35B21}" type="pres">
      <dgm:prSet presAssocID="{5670B7DA-95F9-4D39-B1A2-BD7E802CA17D}" presName="spaceRect" presStyleCnt="0"/>
      <dgm:spPr/>
    </dgm:pt>
    <dgm:pt modelId="{3FC6B71A-D47D-4A65-BBB5-5BEA0E4070F7}" type="pres">
      <dgm:prSet presAssocID="{5670B7DA-95F9-4D39-B1A2-BD7E802CA17D}" presName="textRect" presStyleLbl="revTx" presStyleIdx="0" presStyleCnt="5">
        <dgm:presLayoutVars>
          <dgm:chMax val="1"/>
          <dgm:chPref val="1"/>
        </dgm:presLayoutVars>
      </dgm:prSet>
      <dgm:spPr/>
    </dgm:pt>
    <dgm:pt modelId="{E8B98A86-F316-4A63-B80C-7475BDA4BA1B}" type="pres">
      <dgm:prSet presAssocID="{DDA48822-E895-458E-8B4C-5BC0F44D68F5}" presName="sibTrans" presStyleLbl="sibTrans2D1" presStyleIdx="0" presStyleCnt="0"/>
      <dgm:spPr/>
    </dgm:pt>
    <dgm:pt modelId="{02353D19-0C27-4249-9BDA-43BBE21DB6A8}" type="pres">
      <dgm:prSet presAssocID="{302A2241-1E4E-47E1-8C9B-7D99BEA5ABF4}" presName="compNode" presStyleCnt="0"/>
      <dgm:spPr/>
    </dgm:pt>
    <dgm:pt modelId="{F98AE818-637A-470C-B429-E442CF9F571D}" type="pres">
      <dgm:prSet presAssocID="{302A2241-1E4E-47E1-8C9B-7D99BEA5ABF4}" presName="iconBgRect" presStyleLbl="bgShp" presStyleIdx="1" presStyleCnt="5"/>
      <dgm:spPr/>
    </dgm:pt>
    <dgm:pt modelId="{A813884A-B13C-434D-A72C-F8AD717A0664}" type="pres">
      <dgm:prSet presAssocID="{302A2241-1E4E-47E1-8C9B-7D99BEA5ABF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orkflow"/>
        </a:ext>
      </dgm:extLst>
    </dgm:pt>
    <dgm:pt modelId="{393C8807-694F-456C-8F63-9D35E36B2662}" type="pres">
      <dgm:prSet presAssocID="{302A2241-1E4E-47E1-8C9B-7D99BEA5ABF4}" presName="spaceRect" presStyleCnt="0"/>
      <dgm:spPr/>
    </dgm:pt>
    <dgm:pt modelId="{8BD7E0E5-A374-4BED-A19E-3979C5CEDE4C}" type="pres">
      <dgm:prSet presAssocID="{302A2241-1E4E-47E1-8C9B-7D99BEA5ABF4}" presName="textRect" presStyleLbl="revTx" presStyleIdx="1" presStyleCnt="5">
        <dgm:presLayoutVars>
          <dgm:chMax val="1"/>
          <dgm:chPref val="1"/>
        </dgm:presLayoutVars>
      </dgm:prSet>
      <dgm:spPr/>
    </dgm:pt>
    <dgm:pt modelId="{FD0B3617-1CE8-45F0-98DE-2C38C6355DFA}" type="pres">
      <dgm:prSet presAssocID="{04CC29F8-8C01-4A7D-B67B-9DAEBA800E77}" presName="sibTrans" presStyleLbl="sibTrans2D1" presStyleIdx="0" presStyleCnt="0"/>
      <dgm:spPr/>
    </dgm:pt>
    <dgm:pt modelId="{F45C7893-7D3C-45F9-BD9D-BBF240743C29}" type="pres">
      <dgm:prSet presAssocID="{BAD32BBE-77E4-4D0B-9569-FE8F87C566F9}" presName="compNode" presStyleCnt="0"/>
      <dgm:spPr/>
    </dgm:pt>
    <dgm:pt modelId="{4DF0441A-11CE-43EC-8AE1-0B31444527A1}" type="pres">
      <dgm:prSet presAssocID="{BAD32BBE-77E4-4D0B-9569-FE8F87C566F9}" presName="iconBgRect" presStyleLbl="bgShp" presStyleIdx="2" presStyleCnt="5"/>
      <dgm:spPr/>
    </dgm:pt>
    <dgm:pt modelId="{BC610AE2-E22A-44AB-AB57-78DEC1A0DB41}" type="pres">
      <dgm:prSet presAssocID="{BAD32BBE-77E4-4D0B-9569-FE8F87C566F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loud Computing"/>
        </a:ext>
      </dgm:extLst>
    </dgm:pt>
    <dgm:pt modelId="{3293E432-A3F7-4336-946D-422A1A4EEA6D}" type="pres">
      <dgm:prSet presAssocID="{BAD32BBE-77E4-4D0B-9569-FE8F87C566F9}" presName="spaceRect" presStyleCnt="0"/>
      <dgm:spPr/>
    </dgm:pt>
    <dgm:pt modelId="{C5AD6896-722D-497E-9365-23BA1928CD02}" type="pres">
      <dgm:prSet presAssocID="{BAD32BBE-77E4-4D0B-9569-FE8F87C566F9}" presName="textRect" presStyleLbl="revTx" presStyleIdx="2" presStyleCnt="5">
        <dgm:presLayoutVars>
          <dgm:chMax val="1"/>
          <dgm:chPref val="1"/>
        </dgm:presLayoutVars>
      </dgm:prSet>
      <dgm:spPr/>
    </dgm:pt>
    <dgm:pt modelId="{21A6CB89-6E2B-4F04-B548-68F75239E720}" type="pres">
      <dgm:prSet presAssocID="{BC1E50DB-7955-4353-81FA-51477A3F50D7}" presName="sibTrans" presStyleLbl="sibTrans2D1" presStyleIdx="0" presStyleCnt="0"/>
      <dgm:spPr/>
    </dgm:pt>
    <dgm:pt modelId="{E80D4276-7D29-47F3-AD1E-66367DC340EA}" type="pres">
      <dgm:prSet presAssocID="{BC554698-82C6-4AB3-B139-2CC60BA7673F}" presName="compNode" presStyleCnt="0"/>
      <dgm:spPr/>
    </dgm:pt>
    <dgm:pt modelId="{6144E5DC-16AE-463D-B414-EB5278350E01}" type="pres">
      <dgm:prSet presAssocID="{BC554698-82C6-4AB3-B139-2CC60BA7673F}" presName="iconBgRect" presStyleLbl="bgShp" presStyleIdx="3" presStyleCnt="5"/>
      <dgm:spPr/>
    </dgm:pt>
    <dgm:pt modelId="{2CC976B3-E1CF-4085-AC76-A831CB5D4D92}" type="pres">
      <dgm:prSet presAssocID="{BC554698-82C6-4AB3-B139-2CC60BA7673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ight Bulb and Gear"/>
        </a:ext>
      </dgm:extLst>
    </dgm:pt>
    <dgm:pt modelId="{0E928064-B0D0-4168-B496-63EDC5DA0142}" type="pres">
      <dgm:prSet presAssocID="{BC554698-82C6-4AB3-B139-2CC60BA7673F}" presName="spaceRect" presStyleCnt="0"/>
      <dgm:spPr/>
    </dgm:pt>
    <dgm:pt modelId="{E7AEF33E-F4DA-4A87-B1E5-CD588D6A0956}" type="pres">
      <dgm:prSet presAssocID="{BC554698-82C6-4AB3-B139-2CC60BA7673F}" presName="textRect" presStyleLbl="revTx" presStyleIdx="3" presStyleCnt="5">
        <dgm:presLayoutVars>
          <dgm:chMax val="1"/>
          <dgm:chPref val="1"/>
        </dgm:presLayoutVars>
      </dgm:prSet>
      <dgm:spPr/>
    </dgm:pt>
    <dgm:pt modelId="{F6FAF248-2238-4DEE-A654-BAEC842108E0}" type="pres">
      <dgm:prSet presAssocID="{0884B506-39CC-4821-B12F-313893286D64}" presName="sibTrans" presStyleLbl="sibTrans2D1" presStyleIdx="0" presStyleCnt="0"/>
      <dgm:spPr/>
    </dgm:pt>
    <dgm:pt modelId="{CB668D39-4EF6-402B-9FB2-AA139B3ABEF0}" type="pres">
      <dgm:prSet presAssocID="{531CE1D8-E04A-4A6F-86D0-00A20BED3F3C}" presName="compNode" presStyleCnt="0"/>
      <dgm:spPr/>
    </dgm:pt>
    <dgm:pt modelId="{694667FB-07EC-4C27-BE26-40FE9C98A31D}" type="pres">
      <dgm:prSet presAssocID="{531CE1D8-E04A-4A6F-86D0-00A20BED3F3C}" presName="iconBgRect" presStyleLbl="bgShp" presStyleIdx="4" presStyleCnt="5"/>
      <dgm:spPr/>
    </dgm:pt>
    <dgm:pt modelId="{FEA568BA-F7BE-4291-9646-54B38435A5B8}" type="pres">
      <dgm:prSet presAssocID="{531CE1D8-E04A-4A6F-86D0-00A20BED3F3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eaker"/>
        </a:ext>
      </dgm:extLst>
    </dgm:pt>
    <dgm:pt modelId="{CF6EB2C0-EB62-4A56-8FAB-DEA8AF332822}" type="pres">
      <dgm:prSet presAssocID="{531CE1D8-E04A-4A6F-86D0-00A20BED3F3C}" presName="spaceRect" presStyleCnt="0"/>
      <dgm:spPr/>
    </dgm:pt>
    <dgm:pt modelId="{36FB4F24-0961-4445-9A48-4CAD9FB3B63D}" type="pres">
      <dgm:prSet presAssocID="{531CE1D8-E04A-4A6F-86D0-00A20BED3F3C}" presName="textRect" presStyleLbl="revTx" presStyleIdx="4" presStyleCnt="5">
        <dgm:presLayoutVars>
          <dgm:chMax val="1"/>
          <dgm:chPref val="1"/>
        </dgm:presLayoutVars>
      </dgm:prSet>
      <dgm:spPr/>
    </dgm:pt>
  </dgm:ptLst>
  <dgm:cxnLst>
    <dgm:cxn modelId="{1602D110-2AF7-4725-BCCF-8EEBB0EE79BE}" type="presOf" srcId="{BC554698-82C6-4AB3-B139-2CC60BA7673F}" destId="{E7AEF33E-F4DA-4A87-B1E5-CD588D6A0956}" srcOrd="0" destOrd="0" presId="urn:microsoft.com/office/officeart/2018/2/layout/IconCircleList"/>
    <dgm:cxn modelId="{27A1031B-357D-45C9-A412-415736B0A289}" srcId="{CB0C8B88-9974-466D-88EB-CD0FE078181E}" destId="{302A2241-1E4E-47E1-8C9B-7D99BEA5ABF4}" srcOrd="1" destOrd="0" parTransId="{C811A5C3-63E3-4C38-A713-F1B430A2176D}" sibTransId="{04CC29F8-8C01-4A7D-B67B-9DAEBA800E77}"/>
    <dgm:cxn modelId="{02467935-40EA-4668-8A51-40530B9CCDEF}" type="presOf" srcId="{04CC29F8-8C01-4A7D-B67B-9DAEBA800E77}" destId="{FD0B3617-1CE8-45F0-98DE-2C38C6355DFA}" srcOrd="0" destOrd="0" presId="urn:microsoft.com/office/officeart/2018/2/layout/IconCircleList"/>
    <dgm:cxn modelId="{9B52715C-6DD9-4531-B87F-1EC89EB43B04}" type="presOf" srcId="{5670B7DA-95F9-4D39-B1A2-BD7E802CA17D}" destId="{3FC6B71A-D47D-4A65-BBB5-5BEA0E4070F7}" srcOrd="0" destOrd="0" presId="urn:microsoft.com/office/officeart/2018/2/layout/IconCircleList"/>
    <dgm:cxn modelId="{9967AF5F-A12F-44E5-B184-ED34C2CA82D4}" type="presOf" srcId="{302A2241-1E4E-47E1-8C9B-7D99BEA5ABF4}" destId="{8BD7E0E5-A374-4BED-A19E-3979C5CEDE4C}" srcOrd="0" destOrd="0" presId="urn:microsoft.com/office/officeart/2018/2/layout/IconCircleList"/>
    <dgm:cxn modelId="{1139E843-F276-46AA-8ED0-EF2E035CCA97}" type="presOf" srcId="{0884B506-39CC-4821-B12F-313893286D64}" destId="{F6FAF248-2238-4DEE-A654-BAEC842108E0}" srcOrd="0" destOrd="0" presId="urn:microsoft.com/office/officeart/2018/2/layout/IconCircleList"/>
    <dgm:cxn modelId="{BA07CB67-40D7-4864-A2FF-A12D68FD038B}" type="presOf" srcId="{BC1E50DB-7955-4353-81FA-51477A3F50D7}" destId="{21A6CB89-6E2B-4F04-B548-68F75239E720}" srcOrd="0" destOrd="0" presId="urn:microsoft.com/office/officeart/2018/2/layout/IconCircleList"/>
    <dgm:cxn modelId="{834AEB6C-C0CD-4899-8CE6-D9FD503CF8FB}" type="presOf" srcId="{CB0C8B88-9974-466D-88EB-CD0FE078181E}" destId="{11920784-4A21-40D8-B873-FEDEBC7D12F4}" srcOrd="0" destOrd="0" presId="urn:microsoft.com/office/officeart/2018/2/layout/IconCircleList"/>
    <dgm:cxn modelId="{539CA177-067F-4657-892D-D79F66E28A5D}" type="presOf" srcId="{531CE1D8-E04A-4A6F-86D0-00A20BED3F3C}" destId="{36FB4F24-0961-4445-9A48-4CAD9FB3B63D}" srcOrd="0" destOrd="0" presId="urn:microsoft.com/office/officeart/2018/2/layout/IconCircleList"/>
    <dgm:cxn modelId="{CBE3629A-2F36-4890-9803-E9723041587C}" srcId="{CB0C8B88-9974-466D-88EB-CD0FE078181E}" destId="{531CE1D8-E04A-4A6F-86D0-00A20BED3F3C}" srcOrd="4" destOrd="0" parTransId="{7B6B83AD-08C6-4A88-ABE7-D74BB96F8377}" sibTransId="{691A9D2B-9E79-4BA4-B53B-4514F765C610}"/>
    <dgm:cxn modelId="{38CE9DAA-ACFD-4008-A2CA-30C95F6C2A1C}" type="presOf" srcId="{DDA48822-E895-458E-8B4C-5BC0F44D68F5}" destId="{E8B98A86-F316-4A63-B80C-7475BDA4BA1B}" srcOrd="0" destOrd="0" presId="urn:microsoft.com/office/officeart/2018/2/layout/IconCircleList"/>
    <dgm:cxn modelId="{A59BE3AC-A517-4763-9A42-0CA58F600F78}" srcId="{CB0C8B88-9974-466D-88EB-CD0FE078181E}" destId="{BC554698-82C6-4AB3-B139-2CC60BA7673F}" srcOrd="3" destOrd="0" parTransId="{3C57BAF6-A0D6-48F3-9735-FC568C97B12B}" sibTransId="{0884B506-39CC-4821-B12F-313893286D64}"/>
    <dgm:cxn modelId="{60462FC7-FB55-4D5D-81C7-16F6C8F37974}" type="presOf" srcId="{BAD32BBE-77E4-4D0B-9569-FE8F87C566F9}" destId="{C5AD6896-722D-497E-9365-23BA1928CD02}" srcOrd="0" destOrd="0" presId="urn:microsoft.com/office/officeart/2018/2/layout/IconCircleList"/>
    <dgm:cxn modelId="{602A53E6-6D8A-49B9-873C-B9E390D8F698}" srcId="{CB0C8B88-9974-466D-88EB-CD0FE078181E}" destId="{5670B7DA-95F9-4D39-B1A2-BD7E802CA17D}" srcOrd="0" destOrd="0" parTransId="{81761243-FF0C-4514-AA11-E97A1BD4F606}" sibTransId="{DDA48822-E895-458E-8B4C-5BC0F44D68F5}"/>
    <dgm:cxn modelId="{7E9340E9-514C-4462-9909-0D2BF3916E3D}" srcId="{CB0C8B88-9974-466D-88EB-CD0FE078181E}" destId="{BAD32BBE-77E4-4D0B-9569-FE8F87C566F9}" srcOrd="2" destOrd="0" parTransId="{D155E882-B2DE-453A-A56C-0A8486E75FB0}" sibTransId="{BC1E50DB-7955-4353-81FA-51477A3F50D7}"/>
    <dgm:cxn modelId="{7485FF5A-3EC2-444D-8ABA-B1FB0B07E08A}" type="presParOf" srcId="{11920784-4A21-40D8-B873-FEDEBC7D12F4}" destId="{2782F6AF-3AD5-4E1C-A63B-BA1E76C65C03}" srcOrd="0" destOrd="0" presId="urn:microsoft.com/office/officeart/2018/2/layout/IconCircleList"/>
    <dgm:cxn modelId="{64FF9DB1-97F3-4142-A777-A54ECA48E4A1}" type="presParOf" srcId="{2782F6AF-3AD5-4E1C-A63B-BA1E76C65C03}" destId="{EBF3F45C-9540-49DE-B39C-E7F0008023D4}" srcOrd="0" destOrd="0" presId="urn:microsoft.com/office/officeart/2018/2/layout/IconCircleList"/>
    <dgm:cxn modelId="{EE7B52F1-067C-488F-AA59-59EABAC65574}" type="presParOf" srcId="{EBF3F45C-9540-49DE-B39C-E7F0008023D4}" destId="{229B4CDA-77E1-4D43-8615-0C4DEBEE76EA}" srcOrd="0" destOrd="0" presId="urn:microsoft.com/office/officeart/2018/2/layout/IconCircleList"/>
    <dgm:cxn modelId="{F48E391F-04E8-4394-8B69-9351B9EFABA8}" type="presParOf" srcId="{EBF3F45C-9540-49DE-B39C-E7F0008023D4}" destId="{82AF02B2-4055-4D25-BC34-4D8812A5BF77}" srcOrd="1" destOrd="0" presId="urn:microsoft.com/office/officeart/2018/2/layout/IconCircleList"/>
    <dgm:cxn modelId="{B73EAF5F-1089-4632-9302-32BAD691EF9C}" type="presParOf" srcId="{EBF3F45C-9540-49DE-B39C-E7F0008023D4}" destId="{133A8CA6-669E-4106-B3C4-D0B0A9D35B21}" srcOrd="2" destOrd="0" presId="urn:microsoft.com/office/officeart/2018/2/layout/IconCircleList"/>
    <dgm:cxn modelId="{3FF75B13-5631-48A6-8284-BAF85FBF1FB4}" type="presParOf" srcId="{EBF3F45C-9540-49DE-B39C-E7F0008023D4}" destId="{3FC6B71A-D47D-4A65-BBB5-5BEA0E4070F7}" srcOrd="3" destOrd="0" presId="urn:microsoft.com/office/officeart/2018/2/layout/IconCircleList"/>
    <dgm:cxn modelId="{CBE535EB-C9B1-4304-9A07-E2B694C832C5}" type="presParOf" srcId="{2782F6AF-3AD5-4E1C-A63B-BA1E76C65C03}" destId="{E8B98A86-F316-4A63-B80C-7475BDA4BA1B}" srcOrd="1" destOrd="0" presId="urn:microsoft.com/office/officeart/2018/2/layout/IconCircleList"/>
    <dgm:cxn modelId="{069E70B3-BD1B-41FF-BE9E-4E480382682F}" type="presParOf" srcId="{2782F6AF-3AD5-4E1C-A63B-BA1E76C65C03}" destId="{02353D19-0C27-4249-9BDA-43BBE21DB6A8}" srcOrd="2" destOrd="0" presId="urn:microsoft.com/office/officeart/2018/2/layout/IconCircleList"/>
    <dgm:cxn modelId="{E80CD9CD-25E2-4287-AE13-B5077030A8C8}" type="presParOf" srcId="{02353D19-0C27-4249-9BDA-43BBE21DB6A8}" destId="{F98AE818-637A-470C-B429-E442CF9F571D}" srcOrd="0" destOrd="0" presId="urn:microsoft.com/office/officeart/2018/2/layout/IconCircleList"/>
    <dgm:cxn modelId="{E70A128E-E8F4-4A0A-961B-3D6F0C121B76}" type="presParOf" srcId="{02353D19-0C27-4249-9BDA-43BBE21DB6A8}" destId="{A813884A-B13C-434D-A72C-F8AD717A0664}" srcOrd="1" destOrd="0" presId="urn:microsoft.com/office/officeart/2018/2/layout/IconCircleList"/>
    <dgm:cxn modelId="{2AB28215-6014-44C8-900B-9D500AD9150A}" type="presParOf" srcId="{02353D19-0C27-4249-9BDA-43BBE21DB6A8}" destId="{393C8807-694F-456C-8F63-9D35E36B2662}" srcOrd="2" destOrd="0" presId="urn:microsoft.com/office/officeart/2018/2/layout/IconCircleList"/>
    <dgm:cxn modelId="{05FBEF52-AD51-4810-B5A6-022414CD64F0}" type="presParOf" srcId="{02353D19-0C27-4249-9BDA-43BBE21DB6A8}" destId="{8BD7E0E5-A374-4BED-A19E-3979C5CEDE4C}" srcOrd="3" destOrd="0" presId="urn:microsoft.com/office/officeart/2018/2/layout/IconCircleList"/>
    <dgm:cxn modelId="{15F2BD18-E6A9-4447-8B23-7FB0C1134262}" type="presParOf" srcId="{2782F6AF-3AD5-4E1C-A63B-BA1E76C65C03}" destId="{FD0B3617-1CE8-45F0-98DE-2C38C6355DFA}" srcOrd="3" destOrd="0" presId="urn:microsoft.com/office/officeart/2018/2/layout/IconCircleList"/>
    <dgm:cxn modelId="{A2F878C6-92AC-4E56-8948-B323B4194DF4}" type="presParOf" srcId="{2782F6AF-3AD5-4E1C-A63B-BA1E76C65C03}" destId="{F45C7893-7D3C-45F9-BD9D-BBF240743C29}" srcOrd="4" destOrd="0" presId="urn:microsoft.com/office/officeart/2018/2/layout/IconCircleList"/>
    <dgm:cxn modelId="{CD2BE711-7283-48C0-9DF7-A078158B6C96}" type="presParOf" srcId="{F45C7893-7D3C-45F9-BD9D-BBF240743C29}" destId="{4DF0441A-11CE-43EC-8AE1-0B31444527A1}" srcOrd="0" destOrd="0" presId="urn:microsoft.com/office/officeart/2018/2/layout/IconCircleList"/>
    <dgm:cxn modelId="{0360EAA8-3336-4AE6-9DF1-36EA07AC0A5A}" type="presParOf" srcId="{F45C7893-7D3C-45F9-BD9D-BBF240743C29}" destId="{BC610AE2-E22A-44AB-AB57-78DEC1A0DB41}" srcOrd="1" destOrd="0" presId="urn:microsoft.com/office/officeart/2018/2/layout/IconCircleList"/>
    <dgm:cxn modelId="{88DEF690-1D32-434F-B995-E1AB387BB09A}" type="presParOf" srcId="{F45C7893-7D3C-45F9-BD9D-BBF240743C29}" destId="{3293E432-A3F7-4336-946D-422A1A4EEA6D}" srcOrd="2" destOrd="0" presId="urn:microsoft.com/office/officeart/2018/2/layout/IconCircleList"/>
    <dgm:cxn modelId="{148369AF-AEC0-42E7-A84B-F5C1F9968C64}" type="presParOf" srcId="{F45C7893-7D3C-45F9-BD9D-BBF240743C29}" destId="{C5AD6896-722D-497E-9365-23BA1928CD02}" srcOrd="3" destOrd="0" presId="urn:microsoft.com/office/officeart/2018/2/layout/IconCircleList"/>
    <dgm:cxn modelId="{05047A96-7C6F-4CA5-92C8-25F9B962A847}" type="presParOf" srcId="{2782F6AF-3AD5-4E1C-A63B-BA1E76C65C03}" destId="{21A6CB89-6E2B-4F04-B548-68F75239E720}" srcOrd="5" destOrd="0" presId="urn:microsoft.com/office/officeart/2018/2/layout/IconCircleList"/>
    <dgm:cxn modelId="{A3C5E6E7-15A6-4719-97FA-9DD32868D1E6}" type="presParOf" srcId="{2782F6AF-3AD5-4E1C-A63B-BA1E76C65C03}" destId="{E80D4276-7D29-47F3-AD1E-66367DC340EA}" srcOrd="6" destOrd="0" presId="urn:microsoft.com/office/officeart/2018/2/layout/IconCircleList"/>
    <dgm:cxn modelId="{A034FF4A-22F4-4477-B967-9BC4960D0F45}" type="presParOf" srcId="{E80D4276-7D29-47F3-AD1E-66367DC340EA}" destId="{6144E5DC-16AE-463D-B414-EB5278350E01}" srcOrd="0" destOrd="0" presId="urn:microsoft.com/office/officeart/2018/2/layout/IconCircleList"/>
    <dgm:cxn modelId="{A3953633-AA0E-4AD0-A371-8B2C72EFA0D0}" type="presParOf" srcId="{E80D4276-7D29-47F3-AD1E-66367DC340EA}" destId="{2CC976B3-E1CF-4085-AC76-A831CB5D4D92}" srcOrd="1" destOrd="0" presId="urn:microsoft.com/office/officeart/2018/2/layout/IconCircleList"/>
    <dgm:cxn modelId="{7107FADC-928B-4B1C-B73C-FA5753BFA789}" type="presParOf" srcId="{E80D4276-7D29-47F3-AD1E-66367DC340EA}" destId="{0E928064-B0D0-4168-B496-63EDC5DA0142}" srcOrd="2" destOrd="0" presId="urn:microsoft.com/office/officeart/2018/2/layout/IconCircleList"/>
    <dgm:cxn modelId="{FB537A35-486C-4544-B4DF-C9ECE986BCA0}" type="presParOf" srcId="{E80D4276-7D29-47F3-AD1E-66367DC340EA}" destId="{E7AEF33E-F4DA-4A87-B1E5-CD588D6A0956}" srcOrd="3" destOrd="0" presId="urn:microsoft.com/office/officeart/2018/2/layout/IconCircleList"/>
    <dgm:cxn modelId="{B282C77D-0928-4949-BBE4-6E1E56375AF1}" type="presParOf" srcId="{2782F6AF-3AD5-4E1C-A63B-BA1E76C65C03}" destId="{F6FAF248-2238-4DEE-A654-BAEC842108E0}" srcOrd="7" destOrd="0" presId="urn:microsoft.com/office/officeart/2018/2/layout/IconCircleList"/>
    <dgm:cxn modelId="{B20FD6D8-D928-4535-8028-595AE38320C0}" type="presParOf" srcId="{2782F6AF-3AD5-4E1C-A63B-BA1E76C65C03}" destId="{CB668D39-4EF6-402B-9FB2-AA139B3ABEF0}" srcOrd="8" destOrd="0" presId="urn:microsoft.com/office/officeart/2018/2/layout/IconCircleList"/>
    <dgm:cxn modelId="{98C10E32-1738-4C53-833C-0151BCF6E9E0}" type="presParOf" srcId="{CB668D39-4EF6-402B-9FB2-AA139B3ABEF0}" destId="{694667FB-07EC-4C27-BE26-40FE9C98A31D}" srcOrd="0" destOrd="0" presId="urn:microsoft.com/office/officeart/2018/2/layout/IconCircleList"/>
    <dgm:cxn modelId="{4C03435B-2D3E-4272-8038-AACF2579CBD0}" type="presParOf" srcId="{CB668D39-4EF6-402B-9FB2-AA139B3ABEF0}" destId="{FEA568BA-F7BE-4291-9646-54B38435A5B8}" srcOrd="1" destOrd="0" presId="urn:microsoft.com/office/officeart/2018/2/layout/IconCircleList"/>
    <dgm:cxn modelId="{2CB5346C-EAC4-4CBA-AF47-CF7616061E00}" type="presParOf" srcId="{CB668D39-4EF6-402B-9FB2-AA139B3ABEF0}" destId="{CF6EB2C0-EB62-4A56-8FAB-DEA8AF332822}" srcOrd="2" destOrd="0" presId="urn:microsoft.com/office/officeart/2018/2/layout/IconCircleList"/>
    <dgm:cxn modelId="{0ADE3B33-4C0B-42E8-984E-6979A7FD1DB0}" type="presParOf" srcId="{CB668D39-4EF6-402B-9FB2-AA139B3ABEF0}" destId="{36FB4F24-0961-4445-9A48-4CAD9FB3B63D}"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AC70DAC9-7055-49BC-9ADD-8C4256FDACB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6EF876B-00A4-477D-8C56-84FA35D73B79}">
      <dgm:prSet/>
      <dgm:spPr/>
      <dgm:t>
        <a:bodyPr/>
        <a:lstStyle/>
        <a:p>
          <a:r>
            <a:rPr lang="en-GB" b="0" i="0"/>
            <a:t>Objective setting</a:t>
          </a:r>
          <a:endParaRPr lang="en-US"/>
        </a:p>
      </dgm:t>
    </dgm:pt>
    <dgm:pt modelId="{211CB6B5-CF4F-4A88-BA52-679FF8C428B2}" type="parTrans" cxnId="{B04BAB05-BD93-47DA-8740-118E12EB088C}">
      <dgm:prSet/>
      <dgm:spPr/>
      <dgm:t>
        <a:bodyPr/>
        <a:lstStyle/>
        <a:p>
          <a:endParaRPr lang="en-US"/>
        </a:p>
      </dgm:t>
    </dgm:pt>
    <dgm:pt modelId="{BA6B4162-3356-4458-99C9-38E3371EEEFD}" type="sibTrans" cxnId="{B04BAB05-BD93-47DA-8740-118E12EB088C}">
      <dgm:prSet/>
      <dgm:spPr/>
      <dgm:t>
        <a:bodyPr/>
        <a:lstStyle/>
        <a:p>
          <a:endParaRPr lang="en-US"/>
        </a:p>
      </dgm:t>
    </dgm:pt>
    <dgm:pt modelId="{61413EB1-0B95-4143-9DDF-B04E67A96489}">
      <dgm:prSet/>
      <dgm:spPr/>
      <dgm:t>
        <a:bodyPr/>
        <a:lstStyle/>
        <a:p>
          <a:r>
            <a:rPr lang="en-GB" b="0" i="0"/>
            <a:t>Identifying alternatives</a:t>
          </a:r>
          <a:endParaRPr lang="en-US"/>
        </a:p>
      </dgm:t>
    </dgm:pt>
    <dgm:pt modelId="{9A8D94C2-F35B-4616-9BBA-4A3D2BBA27C4}" type="parTrans" cxnId="{ECB33183-72DA-4B5F-AB74-43CC6A1730AE}">
      <dgm:prSet/>
      <dgm:spPr/>
      <dgm:t>
        <a:bodyPr/>
        <a:lstStyle/>
        <a:p>
          <a:endParaRPr lang="en-US"/>
        </a:p>
      </dgm:t>
    </dgm:pt>
    <dgm:pt modelId="{5D7EE5C3-999F-4A6E-9F97-6B946831CEEC}" type="sibTrans" cxnId="{ECB33183-72DA-4B5F-AB74-43CC6A1730AE}">
      <dgm:prSet/>
      <dgm:spPr/>
      <dgm:t>
        <a:bodyPr/>
        <a:lstStyle/>
        <a:p>
          <a:endParaRPr lang="en-US"/>
        </a:p>
      </dgm:t>
    </dgm:pt>
    <dgm:pt modelId="{E4F12310-3095-497B-96A1-E2496609F810}">
      <dgm:prSet/>
      <dgm:spPr/>
      <dgm:t>
        <a:bodyPr/>
        <a:lstStyle/>
        <a:p>
          <a:r>
            <a:rPr lang="en-GB" b="0" i="0"/>
            <a:t>Risk assessment &amp; reduction</a:t>
          </a:r>
          <a:endParaRPr lang="en-US"/>
        </a:p>
      </dgm:t>
    </dgm:pt>
    <dgm:pt modelId="{A6F336F0-EBD8-48B2-898E-37761BD4BCE9}" type="parTrans" cxnId="{97147292-6D6F-4F75-9448-9A035C004986}">
      <dgm:prSet/>
      <dgm:spPr/>
      <dgm:t>
        <a:bodyPr/>
        <a:lstStyle/>
        <a:p>
          <a:endParaRPr lang="en-US"/>
        </a:p>
      </dgm:t>
    </dgm:pt>
    <dgm:pt modelId="{37C9A94D-EB2F-4261-B2B2-C34FF93B169B}" type="sibTrans" cxnId="{97147292-6D6F-4F75-9448-9A035C004986}">
      <dgm:prSet/>
      <dgm:spPr/>
      <dgm:t>
        <a:bodyPr/>
        <a:lstStyle/>
        <a:p>
          <a:endParaRPr lang="en-US"/>
        </a:p>
      </dgm:t>
    </dgm:pt>
    <dgm:pt modelId="{F8138D76-4390-4391-A52A-5C206DF2426E}">
      <dgm:prSet/>
      <dgm:spPr/>
      <dgm:t>
        <a:bodyPr/>
        <a:lstStyle/>
        <a:p>
          <a:r>
            <a:rPr lang="en-GB" b="0" i="0"/>
            <a:t>Development &amp; validation</a:t>
          </a:r>
          <a:endParaRPr lang="en-US"/>
        </a:p>
      </dgm:t>
    </dgm:pt>
    <dgm:pt modelId="{DE7F23EC-EF5B-47E6-8A29-3007DF4565C0}" type="parTrans" cxnId="{370B6C13-E566-44B9-9C2C-2FFE2A190809}">
      <dgm:prSet/>
      <dgm:spPr/>
      <dgm:t>
        <a:bodyPr/>
        <a:lstStyle/>
        <a:p>
          <a:endParaRPr lang="en-US"/>
        </a:p>
      </dgm:t>
    </dgm:pt>
    <dgm:pt modelId="{250125E7-C255-47B2-94CE-BAABD4A08658}" type="sibTrans" cxnId="{370B6C13-E566-44B9-9C2C-2FFE2A190809}">
      <dgm:prSet/>
      <dgm:spPr/>
      <dgm:t>
        <a:bodyPr/>
        <a:lstStyle/>
        <a:p>
          <a:endParaRPr lang="en-US"/>
        </a:p>
      </dgm:t>
    </dgm:pt>
    <dgm:pt modelId="{CEF5DC0C-CA83-4D85-BCCB-1B4AE17159E0}">
      <dgm:prSet/>
      <dgm:spPr/>
      <dgm:t>
        <a:bodyPr/>
        <a:lstStyle/>
        <a:p>
          <a:r>
            <a:rPr lang="en-GB" b="0" i="0"/>
            <a:t>Planning</a:t>
          </a:r>
          <a:endParaRPr lang="en-US"/>
        </a:p>
      </dgm:t>
    </dgm:pt>
    <dgm:pt modelId="{0FD7970B-CD78-4D31-A17F-A48ED94D5DDE}" type="parTrans" cxnId="{C1731672-CCBF-4B18-B0D9-9C6E480FB49D}">
      <dgm:prSet/>
      <dgm:spPr/>
      <dgm:t>
        <a:bodyPr/>
        <a:lstStyle/>
        <a:p>
          <a:endParaRPr lang="en-US"/>
        </a:p>
      </dgm:t>
    </dgm:pt>
    <dgm:pt modelId="{06070D83-5117-415C-A01B-564D4B0B69A3}" type="sibTrans" cxnId="{C1731672-CCBF-4B18-B0D9-9C6E480FB49D}">
      <dgm:prSet/>
      <dgm:spPr/>
      <dgm:t>
        <a:bodyPr/>
        <a:lstStyle/>
        <a:p>
          <a:endParaRPr lang="en-US"/>
        </a:p>
      </dgm:t>
    </dgm:pt>
    <dgm:pt modelId="{A412DE01-2A02-4E33-A22B-697AA58FF8E4}" type="pres">
      <dgm:prSet presAssocID="{AC70DAC9-7055-49BC-9ADD-8C4256FDACB1}" presName="linear" presStyleCnt="0">
        <dgm:presLayoutVars>
          <dgm:animLvl val="lvl"/>
          <dgm:resizeHandles val="exact"/>
        </dgm:presLayoutVars>
      </dgm:prSet>
      <dgm:spPr/>
    </dgm:pt>
    <dgm:pt modelId="{8D81B517-BC6E-42C2-AE4D-0F978A7A4184}" type="pres">
      <dgm:prSet presAssocID="{C6EF876B-00A4-477D-8C56-84FA35D73B79}" presName="parentText" presStyleLbl="node1" presStyleIdx="0" presStyleCnt="5">
        <dgm:presLayoutVars>
          <dgm:chMax val="0"/>
          <dgm:bulletEnabled val="1"/>
        </dgm:presLayoutVars>
      </dgm:prSet>
      <dgm:spPr/>
    </dgm:pt>
    <dgm:pt modelId="{E1E613A4-4258-493F-8E6B-FAA092ABF3F2}" type="pres">
      <dgm:prSet presAssocID="{BA6B4162-3356-4458-99C9-38E3371EEEFD}" presName="spacer" presStyleCnt="0"/>
      <dgm:spPr/>
    </dgm:pt>
    <dgm:pt modelId="{BD69B254-8ABE-4D90-AA25-185AD65D7D3C}" type="pres">
      <dgm:prSet presAssocID="{61413EB1-0B95-4143-9DDF-B04E67A96489}" presName="parentText" presStyleLbl="node1" presStyleIdx="1" presStyleCnt="5">
        <dgm:presLayoutVars>
          <dgm:chMax val="0"/>
          <dgm:bulletEnabled val="1"/>
        </dgm:presLayoutVars>
      </dgm:prSet>
      <dgm:spPr/>
    </dgm:pt>
    <dgm:pt modelId="{2873CFA9-ABEC-4447-8DDE-8B768C595046}" type="pres">
      <dgm:prSet presAssocID="{5D7EE5C3-999F-4A6E-9F97-6B946831CEEC}" presName="spacer" presStyleCnt="0"/>
      <dgm:spPr/>
    </dgm:pt>
    <dgm:pt modelId="{A721ED0D-E20F-48F9-B946-41E27CDE12AC}" type="pres">
      <dgm:prSet presAssocID="{E4F12310-3095-497B-96A1-E2496609F810}" presName="parentText" presStyleLbl="node1" presStyleIdx="2" presStyleCnt="5">
        <dgm:presLayoutVars>
          <dgm:chMax val="0"/>
          <dgm:bulletEnabled val="1"/>
        </dgm:presLayoutVars>
      </dgm:prSet>
      <dgm:spPr/>
    </dgm:pt>
    <dgm:pt modelId="{E46C9E0F-86FB-48E3-BB23-5D84B9411A16}" type="pres">
      <dgm:prSet presAssocID="{37C9A94D-EB2F-4261-B2B2-C34FF93B169B}" presName="spacer" presStyleCnt="0"/>
      <dgm:spPr/>
    </dgm:pt>
    <dgm:pt modelId="{3ED9C78F-54A4-472E-844E-BD13C08CCCB0}" type="pres">
      <dgm:prSet presAssocID="{F8138D76-4390-4391-A52A-5C206DF2426E}" presName="parentText" presStyleLbl="node1" presStyleIdx="3" presStyleCnt="5">
        <dgm:presLayoutVars>
          <dgm:chMax val="0"/>
          <dgm:bulletEnabled val="1"/>
        </dgm:presLayoutVars>
      </dgm:prSet>
      <dgm:spPr/>
    </dgm:pt>
    <dgm:pt modelId="{D44ED168-33A7-4FBD-A780-02BC4201F300}" type="pres">
      <dgm:prSet presAssocID="{250125E7-C255-47B2-94CE-BAABD4A08658}" presName="spacer" presStyleCnt="0"/>
      <dgm:spPr/>
    </dgm:pt>
    <dgm:pt modelId="{8FE1F554-5B0C-46EC-8EC0-190D53826CAE}" type="pres">
      <dgm:prSet presAssocID="{CEF5DC0C-CA83-4D85-BCCB-1B4AE17159E0}" presName="parentText" presStyleLbl="node1" presStyleIdx="4" presStyleCnt="5">
        <dgm:presLayoutVars>
          <dgm:chMax val="0"/>
          <dgm:bulletEnabled val="1"/>
        </dgm:presLayoutVars>
      </dgm:prSet>
      <dgm:spPr/>
    </dgm:pt>
  </dgm:ptLst>
  <dgm:cxnLst>
    <dgm:cxn modelId="{B04BAB05-BD93-47DA-8740-118E12EB088C}" srcId="{AC70DAC9-7055-49BC-9ADD-8C4256FDACB1}" destId="{C6EF876B-00A4-477D-8C56-84FA35D73B79}" srcOrd="0" destOrd="0" parTransId="{211CB6B5-CF4F-4A88-BA52-679FF8C428B2}" sibTransId="{BA6B4162-3356-4458-99C9-38E3371EEEFD}"/>
    <dgm:cxn modelId="{3DFF1F06-FE84-48B6-BC3E-B0FBCF47F4B7}" type="presOf" srcId="{CEF5DC0C-CA83-4D85-BCCB-1B4AE17159E0}" destId="{8FE1F554-5B0C-46EC-8EC0-190D53826CAE}" srcOrd="0" destOrd="0" presId="urn:microsoft.com/office/officeart/2005/8/layout/vList2"/>
    <dgm:cxn modelId="{2FA7EE06-C545-47A1-A6B4-12A7F2F09E69}" type="presOf" srcId="{C6EF876B-00A4-477D-8C56-84FA35D73B79}" destId="{8D81B517-BC6E-42C2-AE4D-0F978A7A4184}" srcOrd="0" destOrd="0" presId="urn:microsoft.com/office/officeart/2005/8/layout/vList2"/>
    <dgm:cxn modelId="{370B6C13-E566-44B9-9C2C-2FFE2A190809}" srcId="{AC70DAC9-7055-49BC-9ADD-8C4256FDACB1}" destId="{F8138D76-4390-4391-A52A-5C206DF2426E}" srcOrd="3" destOrd="0" parTransId="{DE7F23EC-EF5B-47E6-8A29-3007DF4565C0}" sibTransId="{250125E7-C255-47B2-94CE-BAABD4A08658}"/>
    <dgm:cxn modelId="{C1731672-CCBF-4B18-B0D9-9C6E480FB49D}" srcId="{AC70DAC9-7055-49BC-9ADD-8C4256FDACB1}" destId="{CEF5DC0C-CA83-4D85-BCCB-1B4AE17159E0}" srcOrd="4" destOrd="0" parTransId="{0FD7970B-CD78-4D31-A17F-A48ED94D5DDE}" sibTransId="{06070D83-5117-415C-A01B-564D4B0B69A3}"/>
    <dgm:cxn modelId="{ECB33183-72DA-4B5F-AB74-43CC6A1730AE}" srcId="{AC70DAC9-7055-49BC-9ADD-8C4256FDACB1}" destId="{61413EB1-0B95-4143-9DDF-B04E67A96489}" srcOrd="1" destOrd="0" parTransId="{9A8D94C2-F35B-4616-9BBA-4A3D2BBA27C4}" sibTransId="{5D7EE5C3-999F-4A6E-9F97-6B946831CEEC}"/>
    <dgm:cxn modelId="{97147292-6D6F-4F75-9448-9A035C004986}" srcId="{AC70DAC9-7055-49BC-9ADD-8C4256FDACB1}" destId="{E4F12310-3095-497B-96A1-E2496609F810}" srcOrd="2" destOrd="0" parTransId="{A6F336F0-EBD8-48B2-898E-37761BD4BCE9}" sibTransId="{37C9A94D-EB2F-4261-B2B2-C34FF93B169B}"/>
    <dgm:cxn modelId="{3C8124B7-0737-44EA-86B1-6B71B0F32473}" type="presOf" srcId="{E4F12310-3095-497B-96A1-E2496609F810}" destId="{A721ED0D-E20F-48F9-B946-41E27CDE12AC}" srcOrd="0" destOrd="0" presId="urn:microsoft.com/office/officeart/2005/8/layout/vList2"/>
    <dgm:cxn modelId="{92D84EBE-97E1-4337-B949-A180966A39A0}" type="presOf" srcId="{F8138D76-4390-4391-A52A-5C206DF2426E}" destId="{3ED9C78F-54A4-472E-844E-BD13C08CCCB0}" srcOrd="0" destOrd="0" presId="urn:microsoft.com/office/officeart/2005/8/layout/vList2"/>
    <dgm:cxn modelId="{547439DD-43DD-4564-BE31-FC59E8A482A3}" type="presOf" srcId="{AC70DAC9-7055-49BC-9ADD-8C4256FDACB1}" destId="{A412DE01-2A02-4E33-A22B-697AA58FF8E4}" srcOrd="0" destOrd="0" presId="urn:microsoft.com/office/officeart/2005/8/layout/vList2"/>
    <dgm:cxn modelId="{F602BDF3-E330-4C3B-93D2-5125B98D4681}" type="presOf" srcId="{61413EB1-0B95-4143-9DDF-B04E67A96489}" destId="{BD69B254-8ABE-4D90-AA25-185AD65D7D3C}" srcOrd="0" destOrd="0" presId="urn:microsoft.com/office/officeart/2005/8/layout/vList2"/>
    <dgm:cxn modelId="{19851ED2-7540-4385-85E1-9EA3FAFA1113}" type="presParOf" srcId="{A412DE01-2A02-4E33-A22B-697AA58FF8E4}" destId="{8D81B517-BC6E-42C2-AE4D-0F978A7A4184}" srcOrd="0" destOrd="0" presId="urn:microsoft.com/office/officeart/2005/8/layout/vList2"/>
    <dgm:cxn modelId="{F2B972FA-3B72-401D-90B4-10088241E2B7}" type="presParOf" srcId="{A412DE01-2A02-4E33-A22B-697AA58FF8E4}" destId="{E1E613A4-4258-493F-8E6B-FAA092ABF3F2}" srcOrd="1" destOrd="0" presId="urn:microsoft.com/office/officeart/2005/8/layout/vList2"/>
    <dgm:cxn modelId="{26708654-3ACD-4F10-A03C-21AF678B2141}" type="presParOf" srcId="{A412DE01-2A02-4E33-A22B-697AA58FF8E4}" destId="{BD69B254-8ABE-4D90-AA25-185AD65D7D3C}" srcOrd="2" destOrd="0" presId="urn:microsoft.com/office/officeart/2005/8/layout/vList2"/>
    <dgm:cxn modelId="{383D3D2A-BFBF-4EFF-AF5E-F07D9522B912}" type="presParOf" srcId="{A412DE01-2A02-4E33-A22B-697AA58FF8E4}" destId="{2873CFA9-ABEC-4447-8DDE-8B768C595046}" srcOrd="3" destOrd="0" presId="urn:microsoft.com/office/officeart/2005/8/layout/vList2"/>
    <dgm:cxn modelId="{77F31C39-5D60-4F1D-B891-A979C3EEDDDD}" type="presParOf" srcId="{A412DE01-2A02-4E33-A22B-697AA58FF8E4}" destId="{A721ED0D-E20F-48F9-B946-41E27CDE12AC}" srcOrd="4" destOrd="0" presId="urn:microsoft.com/office/officeart/2005/8/layout/vList2"/>
    <dgm:cxn modelId="{6AEB3102-F2A0-4B22-A7B2-D078397A3FD8}" type="presParOf" srcId="{A412DE01-2A02-4E33-A22B-697AA58FF8E4}" destId="{E46C9E0F-86FB-48E3-BB23-5D84B9411A16}" srcOrd="5" destOrd="0" presId="urn:microsoft.com/office/officeart/2005/8/layout/vList2"/>
    <dgm:cxn modelId="{E48D70DC-E675-446C-8E3D-90CE2A965438}" type="presParOf" srcId="{A412DE01-2A02-4E33-A22B-697AA58FF8E4}" destId="{3ED9C78F-54A4-472E-844E-BD13C08CCCB0}" srcOrd="6" destOrd="0" presId="urn:microsoft.com/office/officeart/2005/8/layout/vList2"/>
    <dgm:cxn modelId="{DB676D2B-ECB7-42D7-978F-A84FC0E9A6F9}" type="presParOf" srcId="{A412DE01-2A02-4E33-A22B-697AA58FF8E4}" destId="{D44ED168-33A7-4FBD-A780-02BC4201F300}" srcOrd="7" destOrd="0" presId="urn:microsoft.com/office/officeart/2005/8/layout/vList2"/>
    <dgm:cxn modelId="{9F06CF1F-A06E-4FA6-9C8E-3A75B8D6B8EC}" type="presParOf" srcId="{A412DE01-2A02-4E33-A22B-697AA58FF8E4}" destId="{8FE1F554-5B0C-46EC-8EC0-190D53826CAE}"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A7B263FE-E48E-4998-82DE-C27A7FAAE5C8}"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2927C201-C908-48D8-9E65-D0D478E5F2D2}">
      <dgm:prSet/>
      <dgm:spPr/>
      <dgm:t>
        <a:bodyPr/>
        <a:lstStyle/>
        <a:p>
          <a:r>
            <a:rPr lang="en-GB" b="0" i="0" dirty="0"/>
            <a:t>Objective: Goal of the analysis</a:t>
          </a:r>
          <a:endParaRPr lang="en-US" dirty="0"/>
        </a:p>
      </dgm:t>
    </dgm:pt>
    <dgm:pt modelId="{636EEE3B-71F1-4B97-BC18-126E18009443}" type="parTrans" cxnId="{B8DB2D6D-06BA-415C-9398-225FE1A7A135}">
      <dgm:prSet/>
      <dgm:spPr/>
      <dgm:t>
        <a:bodyPr/>
        <a:lstStyle/>
        <a:p>
          <a:endParaRPr lang="en-US"/>
        </a:p>
      </dgm:t>
    </dgm:pt>
    <dgm:pt modelId="{9B52AF21-727C-4566-BDDF-8B32905EE812}" type="sibTrans" cxnId="{B8DB2D6D-06BA-415C-9398-225FE1A7A135}">
      <dgm:prSet/>
      <dgm:spPr/>
      <dgm:t>
        <a:bodyPr/>
        <a:lstStyle/>
        <a:p>
          <a:endParaRPr lang="en-US"/>
        </a:p>
      </dgm:t>
    </dgm:pt>
    <dgm:pt modelId="{2D0DB46C-939E-42C7-A30A-94BAA01A3CAD}">
      <dgm:prSet/>
      <dgm:spPr/>
      <dgm:t>
        <a:bodyPr/>
        <a:lstStyle/>
        <a:p>
          <a:r>
            <a:rPr lang="en-GB" b="0" i="0"/>
            <a:t>Constraints: Factors that limits possibilities.</a:t>
          </a:r>
          <a:endParaRPr lang="en-US"/>
        </a:p>
      </dgm:t>
    </dgm:pt>
    <dgm:pt modelId="{94AEA0D6-BE39-4DE9-B7F0-609636BC1486}" type="parTrans" cxnId="{E1F5A140-CE7F-4EA0-91C4-9E519EC2CAB6}">
      <dgm:prSet/>
      <dgm:spPr/>
      <dgm:t>
        <a:bodyPr/>
        <a:lstStyle/>
        <a:p>
          <a:endParaRPr lang="en-US"/>
        </a:p>
      </dgm:t>
    </dgm:pt>
    <dgm:pt modelId="{996771E1-FA6B-4A6D-9353-3893916BF385}" type="sibTrans" cxnId="{E1F5A140-CE7F-4EA0-91C4-9E519EC2CAB6}">
      <dgm:prSet/>
      <dgm:spPr/>
      <dgm:t>
        <a:bodyPr/>
        <a:lstStyle/>
        <a:p>
          <a:endParaRPr lang="en-US"/>
        </a:p>
      </dgm:t>
    </dgm:pt>
    <dgm:pt modelId="{89A97D67-B490-431B-B3C1-E967A7BEAB2B}">
      <dgm:prSet/>
      <dgm:spPr/>
      <dgm:t>
        <a:bodyPr/>
        <a:lstStyle/>
        <a:p>
          <a:r>
            <a:rPr lang="en-GB" b="0" i="0"/>
            <a:t>Alternatives:Different ways to active objective</a:t>
          </a:r>
          <a:endParaRPr lang="en-US"/>
        </a:p>
      </dgm:t>
    </dgm:pt>
    <dgm:pt modelId="{C27AB180-0D57-4B63-9ECD-4666DB8F4D4D}" type="parTrans" cxnId="{4A846B9F-E8F2-4650-9CF4-E3613EC88592}">
      <dgm:prSet/>
      <dgm:spPr/>
      <dgm:t>
        <a:bodyPr/>
        <a:lstStyle/>
        <a:p>
          <a:endParaRPr lang="en-US"/>
        </a:p>
      </dgm:t>
    </dgm:pt>
    <dgm:pt modelId="{C2A12B06-0CE9-4239-8866-234B08977895}" type="sibTrans" cxnId="{4A846B9F-E8F2-4650-9CF4-E3613EC88592}">
      <dgm:prSet/>
      <dgm:spPr/>
      <dgm:t>
        <a:bodyPr/>
        <a:lstStyle/>
        <a:p>
          <a:endParaRPr lang="en-US"/>
        </a:p>
      </dgm:t>
    </dgm:pt>
    <dgm:pt modelId="{AFF84EFF-A090-4B43-9135-57A46AF3D1F1}">
      <dgm:prSet/>
      <dgm:spPr/>
      <dgm:t>
        <a:bodyPr/>
        <a:lstStyle/>
        <a:p>
          <a:r>
            <a:rPr lang="en-GB" b="0" i="0"/>
            <a:t>Risk: Analyzing the dangers associated with every alternatives.</a:t>
          </a:r>
          <a:endParaRPr lang="en-US"/>
        </a:p>
      </dgm:t>
    </dgm:pt>
    <dgm:pt modelId="{99E6B282-4521-4E6C-AE4E-26C07A6D7182}" type="parTrans" cxnId="{665A701C-59E7-4EC8-96F7-F4C2CC3B8F43}">
      <dgm:prSet/>
      <dgm:spPr/>
      <dgm:t>
        <a:bodyPr/>
        <a:lstStyle/>
        <a:p>
          <a:endParaRPr lang="en-US"/>
        </a:p>
      </dgm:t>
    </dgm:pt>
    <dgm:pt modelId="{4B57F9A0-A8B2-47C9-9A7E-208F20986B06}" type="sibTrans" cxnId="{665A701C-59E7-4EC8-96F7-F4C2CC3B8F43}">
      <dgm:prSet/>
      <dgm:spPr/>
      <dgm:t>
        <a:bodyPr/>
        <a:lstStyle/>
        <a:p>
          <a:endParaRPr lang="en-US"/>
        </a:p>
      </dgm:t>
    </dgm:pt>
    <dgm:pt modelId="{D2E3339C-8398-4F46-B618-5EFE4DF1377C}">
      <dgm:prSet/>
      <dgm:spPr/>
      <dgm:t>
        <a:bodyPr/>
        <a:lstStyle/>
        <a:p>
          <a:r>
            <a:rPr lang="en-GB" b="0" i="0"/>
            <a:t>Risk Reduction: Strategies incorporated to reduce the risk</a:t>
          </a:r>
          <a:endParaRPr lang="en-US"/>
        </a:p>
      </dgm:t>
    </dgm:pt>
    <dgm:pt modelId="{5623EF3C-9598-4D59-96C3-AFD282939AEF}" type="parTrans" cxnId="{17788788-627D-44CA-B84E-7DEC45665B57}">
      <dgm:prSet/>
      <dgm:spPr/>
      <dgm:t>
        <a:bodyPr/>
        <a:lstStyle/>
        <a:p>
          <a:endParaRPr lang="en-US"/>
        </a:p>
      </dgm:t>
    </dgm:pt>
    <dgm:pt modelId="{9DBC55FB-C971-4501-A820-504C8E1A90DC}" type="sibTrans" cxnId="{17788788-627D-44CA-B84E-7DEC45665B57}">
      <dgm:prSet/>
      <dgm:spPr/>
      <dgm:t>
        <a:bodyPr/>
        <a:lstStyle/>
        <a:p>
          <a:endParaRPr lang="en-US"/>
        </a:p>
      </dgm:t>
    </dgm:pt>
    <dgm:pt modelId="{44B4F8F2-66EF-4D61-B87B-652CCF138F68}">
      <dgm:prSet/>
      <dgm:spPr/>
      <dgm:t>
        <a:bodyPr/>
        <a:lstStyle/>
        <a:p>
          <a:r>
            <a:rPr lang="en-GB" b="0" i="0"/>
            <a:t>Result:Outcome of risk reduction</a:t>
          </a:r>
          <a:endParaRPr lang="en-US"/>
        </a:p>
      </dgm:t>
    </dgm:pt>
    <dgm:pt modelId="{601C9327-AD9C-4FAB-A059-44DE40B0A382}" type="parTrans" cxnId="{45AFF991-64C7-4607-AE11-6649542426FC}">
      <dgm:prSet/>
      <dgm:spPr/>
      <dgm:t>
        <a:bodyPr/>
        <a:lstStyle/>
        <a:p>
          <a:endParaRPr lang="en-US"/>
        </a:p>
      </dgm:t>
    </dgm:pt>
    <dgm:pt modelId="{FD1AEB70-6339-4E40-9FA5-EA0C298BEF6A}" type="sibTrans" cxnId="{45AFF991-64C7-4607-AE11-6649542426FC}">
      <dgm:prSet/>
      <dgm:spPr/>
      <dgm:t>
        <a:bodyPr/>
        <a:lstStyle/>
        <a:p>
          <a:endParaRPr lang="en-US"/>
        </a:p>
      </dgm:t>
    </dgm:pt>
    <dgm:pt modelId="{E453DF03-384D-4B16-B47D-688CA7FEAE27}">
      <dgm:prSet/>
      <dgm:spPr/>
      <dgm:t>
        <a:bodyPr/>
        <a:lstStyle/>
        <a:p>
          <a:r>
            <a:rPr lang="en-GB" b="0" i="0"/>
            <a:t>Plan:How to approach to the next phase</a:t>
          </a:r>
          <a:endParaRPr lang="en-US"/>
        </a:p>
      </dgm:t>
    </dgm:pt>
    <dgm:pt modelId="{8CE71793-0EE5-4CB0-8A4D-30E9B02F5ECE}" type="parTrans" cxnId="{A37409D1-4FC3-4706-9F9F-E4182139918C}">
      <dgm:prSet/>
      <dgm:spPr/>
      <dgm:t>
        <a:bodyPr/>
        <a:lstStyle/>
        <a:p>
          <a:endParaRPr lang="en-US"/>
        </a:p>
      </dgm:t>
    </dgm:pt>
    <dgm:pt modelId="{DF2A81FD-D6EF-486B-9B46-F1101814EF85}" type="sibTrans" cxnId="{A37409D1-4FC3-4706-9F9F-E4182139918C}">
      <dgm:prSet/>
      <dgm:spPr/>
      <dgm:t>
        <a:bodyPr/>
        <a:lstStyle/>
        <a:p>
          <a:endParaRPr lang="en-US"/>
        </a:p>
      </dgm:t>
    </dgm:pt>
    <dgm:pt modelId="{93360010-AA9B-4904-B68A-C8C5A39F7FDB}">
      <dgm:prSet/>
      <dgm:spPr/>
      <dgm:t>
        <a:bodyPr/>
        <a:lstStyle/>
        <a:p>
          <a:r>
            <a:rPr lang="en-GB" b="0" i="0"/>
            <a:t>Commitment:Management decision regarding continuation</a:t>
          </a:r>
          <a:endParaRPr lang="en-US"/>
        </a:p>
      </dgm:t>
    </dgm:pt>
    <dgm:pt modelId="{67DDD1B6-FF16-4DEA-83DD-025802AC5FA3}" type="parTrans" cxnId="{E476ADD7-CDE4-4037-8D24-081E444D68C3}">
      <dgm:prSet/>
      <dgm:spPr/>
      <dgm:t>
        <a:bodyPr/>
        <a:lstStyle/>
        <a:p>
          <a:endParaRPr lang="en-US"/>
        </a:p>
      </dgm:t>
    </dgm:pt>
    <dgm:pt modelId="{DC7EA5CF-90AE-4FAB-B797-ACDD397CABA2}" type="sibTrans" cxnId="{E476ADD7-CDE4-4037-8D24-081E444D68C3}">
      <dgm:prSet/>
      <dgm:spPr/>
      <dgm:t>
        <a:bodyPr/>
        <a:lstStyle/>
        <a:p>
          <a:endParaRPr lang="en-US"/>
        </a:p>
      </dgm:t>
    </dgm:pt>
    <dgm:pt modelId="{0724C56E-85AF-4930-AEEB-4F1889E3C108}" type="pres">
      <dgm:prSet presAssocID="{A7B263FE-E48E-4998-82DE-C27A7FAAE5C8}" presName="diagram" presStyleCnt="0">
        <dgm:presLayoutVars>
          <dgm:dir/>
          <dgm:resizeHandles val="exact"/>
        </dgm:presLayoutVars>
      </dgm:prSet>
      <dgm:spPr/>
    </dgm:pt>
    <dgm:pt modelId="{6C84C6E2-31B7-4211-A5A5-521A6DB19F72}" type="pres">
      <dgm:prSet presAssocID="{2927C201-C908-48D8-9E65-D0D478E5F2D2}" presName="node" presStyleLbl="node1" presStyleIdx="0" presStyleCnt="8">
        <dgm:presLayoutVars>
          <dgm:bulletEnabled val="1"/>
        </dgm:presLayoutVars>
      </dgm:prSet>
      <dgm:spPr/>
    </dgm:pt>
    <dgm:pt modelId="{AD92850F-B26C-45B3-8874-5A511E83DA7F}" type="pres">
      <dgm:prSet presAssocID="{9B52AF21-727C-4566-BDDF-8B32905EE812}" presName="sibTrans" presStyleCnt="0"/>
      <dgm:spPr/>
    </dgm:pt>
    <dgm:pt modelId="{21E7F9C9-33A1-46DE-8698-0DFCE0E9B157}" type="pres">
      <dgm:prSet presAssocID="{2D0DB46C-939E-42C7-A30A-94BAA01A3CAD}" presName="node" presStyleLbl="node1" presStyleIdx="1" presStyleCnt="8">
        <dgm:presLayoutVars>
          <dgm:bulletEnabled val="1"/>
        </dgm:presLayoutVars>
      </dgm:prSet>
      <dgm:spPr/>
    </dgm:pt>
    <dgm:pt modelId="{6FD8747E-61FD-4E4B-9B55-4A4FA1BE01A7}" type="pres">
      <dgm:prSet presAssocID="{996771E1-FA6B-4A6D-9353-3893916BF385}" presName="sibTrans" presStyleCnt="0"/>
      <dgm:spPr/>
    </dgm:pt>
    <dgm:pt modelId="{35DED215-D3E1-4FF9-AD14-11961321BF0C}" type="pres">
      <dgm:prSet presAssocID="{89A97D67-B490-431B-B3C1-E967A7BEAB2B}" presName="node" presStyleLbl="node1" presStyleIdx="2" presStyleCnt="8">
        <dgm:presLayoutVars>
          <dgm:bulletEnabled val="1"/>
        </dgm:presLayoutVars>
      </dgm:prSet>
      <dgm:spPr/>
    </dgm:pt>
    <dgm:pt modelId="{140D9545-3AC3-4D9D-ABC6-4CE1DC3C5D4A}" type="pres">
      <dgm:prSet presAssocID="{C2A12B06-0CE9-4239-8866-234B08977895}" presName="sibTrans" presStyleCnt="0"/>
      <dgm:spPr/>
    </dgm:pt>
    <dgm:pt modelId="{A7520A14-1395-4A62-8E0F-FC2FC8A203D4}" type="pres">
      <dgm:prSet presAssocID="{AFF84EFF-A090-4B43-9135-57A46AF3D1F1}" presName="node" presStyleLbl="node1" presStyleIdx="3" presStyleCnt="8">
        <dgm:presLayoutVars>
          <dgm:bulletEnabled val="1"/>
        </dgm:presLayoutVars>
      </dgm:prSet>
      <dgm:spPr/>
    </dgm:pt>
    <dgm:pt modelId="{D7EB3080-4E95-447A-A992-65B6BB39E6C8}" type="pres">
      <dgm:prSet presAssocID="{4B57F9A0-A8B2-47C9-9A7E-208F20986B06}" presName="sibTrans" presStyleCnt="0"/>
      <dgm:spPr/>
    </dgm:pt>
    <dgm:pt modelId="{BE8A7A7D-89A2-40AD-8D1F-B3392A0AF14A}" type="pres">
      <dgm:prSet presAssocID="{D2E3339C-8398-4F46-B618-5EFE4DF1377C}" presName="node" presStyleLbl="node1" presStyleIdx="4" presStyleCnt="8">
        <dgm:presLayoutVars>
          <dgm:bulletEnabled val="1"/>
        </dgm:presLayoutVars>
      </dgm:prSet>
      <dgm:spPr/>
    </dgm:pt>
    <dgm:pt modelId="{663BDC38-AADE-41B5-B876-4A0559803C73}" type="pres">
      <dgm:prSet presAssocID="{9DBC55FB-C971-4501-A820-504C8E1A90DC}" presName="sibTrans" presStyleCnt="0"/>
      <dgm:spPr/>
    </dgm:pt>
    <dgm:pt modelId="{B988559C-076A-46CC-8D7F-DD9FF1650692}" type="pres">
      <dgm:prSet presAssocID="{44B4F8F2-66EF-4D61-B87B-652CCF138F68}" presName="node" presStyleLbl="node1" presStyleIdx="5" presStyleCnt="8">
        <dgm:presLayoutVars>
          <dgm:bulletEnabled val="1"/>
        </dgm:presLayoutVars>
      </dgm:prSet>
      <dgm:spPr/>
    </dgm:pt>
    <dgm:pt modelId="{C165CAF3-2E34-4DC2-B31A-E552A98AA8CB}" type="pres">
      <dgm:prSet presAssocID="{FD1AEB70-6339-4E40-9FA5-EA0C298BEF6A}" presName="sibTrans" presStyleCnt="0"/>
      <dgm:spPr/>
    </dgm:pt>
    <dgm:pt modelId="{D22D1E97-50B4-40CD-A213-64EBEADAA2B5}" type="pres">
      <dgm:prSet presAssocID="{E453DF03-384D-4B16-B47D-688CA7FEAE27}" presName="node" presStyleLbl="node1" presStyleIdx="6" presStyleCnt="8">
        <dgm:presLayoutVars>
          <dgm:bulletEnabled val="1"/>
        </dgm:presLayoutVars>
      </dgm:prSet>
      <dgm:spPr/>
    </dgm:pt>
    <dgm:pt modelId="{D601BE9F-9D43-4BF6-AD25-276C7B066E86}" type="pres">
      <dgm:prSet presAssocID="{DF2A81FD-D6EF-486B-9B46-F1101814EF85}" presName="sibTrans" presStyleCnt="0"/>
      <dgm:spPr/>
    </dgm:pt>
    <dgm:pt modelId="{FF5958B2-84E4-42EA-9D5D-84B222A0F96E}" type="pres">
      <dgm:prSet presAssocID="{93360010-AA9B-4904-B68A-C8C5A39F7FDB}" presName="node" presStyleLbl="node1" presStyleIdx="7" presStyleCnt="8">
        <dgm:presLayoutVars>
          <dgm:bulletEnabled val="1"/>
        </dgm:presLayoutVars>
      </dgm:prSet>
      <dgm:spPr/>
    </dgm:pt>
  </dgm:ptLst>
  <dgm:cxnLst>
    <dgm:cxn modelId="{225B5803-8C19-4195-A28D-F5981790CC96}" type="presOf" srcId="{A7B263FE-E48E-4998-82DE-C27A7FAAE5C8}" destId="{0724C56E-85AF-4930-AEEB-4F1889E3C108}" srcOrd="0" destOrd="0" presId="urn:microsoft.com/office/officeart/2005/8/layout/default"/>
    <dgm:cxn modelId="{665A701C-59E7-4EC8-96F7-F4C2CC3B8F43}" srcId="{A7B263FE-E48E-4998-82DE-C27A7FAAE5C8}" destId="{AFF84EFF-A090-4B43-9135-57A46AF3D1F1}" srcOrd="3" destOrd="0" parTransId="{99E6B282-4521-4E6C-AE4E-26C07A6D7182}" sibTransId="{4B57F9A0-A8B2-47C9-9A7E-208F20986B06}"/>
    <dgm:cxn modelId="{9E7A891D-1FBA-4FC8-B0A5-66FED3816498}" type="presOf" srcId="{2D0DB46C-939E-42C7-A30A-94BAA01A3CAD}" destId="{21E7F9C9-33A1-46DE-8698-0DFCE0E9B157}" srcOrd="0" destOrd="0" presId="urn:microsoft.com/office/officeart/2005/8/layout/default"/>
    <dgm:cxn modelId="{CC326B2D-38DC-4A37-A94E-8FDDE48239FE}" type="presOf" srcId="{89A97D67-B490-431B-B3C1-E967A7BEAB2B}" destId="{35DED215-D3E1-4FF9-AD14-11961321BF0C}" srcOrd="0" destOrd="0" presId="urn:microsoft.com/office/officeart/2005/8/layout/default"/>
    <dgm:cxn modelId="{E1F5A140-CE7F-4EA0-91C4-9E519EC2CAB6}" srcId="{A7B263FE-E48E-4998-82DE-C27A7FAAE5C8}" destId="{2D0DB46C-939E-42C7-A30A-94BAA01A3CAD}" srcOrd="1" destOrd="0" parTransId="{94AEA0D6-BE39-4DE9-B7F0-609636BC1486}" sibTransId="{996771E1-FA6B-4A6D-9353-3893916BF385}"/>
    <dgm:cxn modelId="{B8DB2D6D-06BA-415C-9398-225FE1A7A135}" srcId="{A7B263FE-E48E-4998-82DE-C27A7FAAE5C8}" destId="{2927C201-C908-48D8-9E65-D0D478E5F2D2}" srcOrd="0" destOrd="0" parTransId="{636EEE3B-71F1-4B97-BC18-126E18009443}" sibTransId="{9B52AF21-727C-4566-BDDF-8B32905EE812}"/>
    <dgm:cxn modelId="{BB5C7758-8675-4D5A-B87E-0A4D195DC624}" type="presOf" srcId="{44B4F8F2-66EF-4D61-B87B-652CCF138F68}" destId="{B988559C-076A-46CC-8D7F-DD9FF1650692}" srcOrd="0" destOrd="0" presId="urn:microsoft.com/office/officeart/2005/8/layout/default"/>
    <dgm:cxn modelId="{17788788-627D-44CA-B84E-7DEC45665B57}" srcId="{A7B263FE-E48E-4998-82DE-C27A7FAAE5C8}" destId="{D2E3339C-8398-4F46-B618-5EFE4DF1377C}" srcOrd="4" destOrd="0" parTransId="{5623EF3C-9598-4D59-96C3-AFD282939AEF}" sibTransId="{9DBC55FB-C971-4501-A820-504C8E1A90DC}"/>
    <dgm:cxn modelId="{45AFF991-64C7-4607-AE11-6649542426FC}" srcId="{A7B263FE-E48E-4998-82DE-C27A7FAAE5C8}" destId="{44B4F8F2-66EF-4D61-B87B-652CCF138F68}" srcOrd="5" destOrd="0" parTransId="{601C9327-AD9C-4FAB-A059-44DE40B0A382}" sibTransId="{FD1AEB70-6339-4E40-9FA5-EA0C298BEF6A}"/>
    <dgm:cxn modelId="{4A846B9F-E8F2-4650-9CF4-E3613EC88592}" srcId="{A7B263FE-E48E-4998-82DE-C27A7FAAE5C8}" destId="{89A97D67-B490-431B-B3C1-E967A7BEAB2B}" srcOrd="2" destOrd="0" parTransId="{C27AB180-0D57-4B63-9ECD-4666DB8F4D4D}" sibTransId="{C2A12B06-0CE9-4239-8866-234B08977895}"/>
    <dgm:cxn modelId="{9B671CAB-9D49-47D7-AF43-0958F5078A1E}" type="presOf" srcId="{2927C201-C908-48D8-9E65-D0D478E5F2D2}" destId="{6C84C6E2-31B7-4211-A5A5-521A6DB19F72}" srcOrd="0" destOrd="0" presId="urn:microsoft.com/office/officeart/2005/8/layout/default"/>
    <dgm:cxn modelId="{708125C0-8BB1-4D2B-9534-E42D6CD0F850}" type="presOf" srcId="{AFF84EFF-A090-4B43-9135-57A46AF3D1F1}" destId="{A7520A14-1395-4A62-8E0F-FC2FC8A203D4}" srcOrd="0" destOrd="0" presId="urn:microsoft.com/office/officeart/2005/8/layout/default"/>
    <dgm:cxn modelId="{A37409D1-4FC3-4706-9F9F-E4182139918C}" srcId="{A7B263FE-E48E-4998-82DE-C27A7FAAE5C8}" destId="{E453DF03-384D-4B16-B47D-688CA7FEAE27}" srcOrd="6" destOrd="0" parTransId="{8CE71793-0EE5-4CB0-8A4D-30E9B02F5ECE}" sibTransId="{DF2A81FD-D6EF-486B-9B46-F1101814EF85}"/>
    <dgm:cxn modelId="{D454D3D1-72BE-4F55-9031-EEF33D54DE93}" type="presOf" srcId="{E453DF03-384D-4B16-B47D-688CA7FEAE27}" destId="{D22D1E97-50B4-40CD-A213-64EBEADAA2B5}" srcOrd="0" destOrd="0" presId="urn:microsoft.com/office/officeart/2005/8/layout/default"/>
    <dgm:cxn modelId="{E476ADD7-CDE4-4037-8D24-081E444D68C3}" srcId="{A7B263FE-E48E-4998-82DE-C27A7FAAE5C8}" destId="{93360010-AA9B-4904-B68A-C8C5A39F7FDB}" srcOrd="7" destOrd="0" parTransId="{67DDD1B6-FF16-4DEA-83DD-025802AC5FA3}" sibTransId="{DC7EA5CF-90AE-4FAB-B797-ACDD397CABA2}"/>
    <dgm:cxn modelId="{7BEC4EF3-AC91-4FAC-98AF-2B71ECB6580A}" type="presOf" srcId="{93360010-AA9B-4904-B68A-C8C5A39F7FDB}" destId="{FF5958B2-84E4-42EA-9D5D-84B222A0F96E}" srcOrd="0" destOrd="0" presId="urn:microsoft.com/office/officeart/2005/8/layout/default"/>
    <dgm:cxn modelId="{977DE9FA-AB55-43DC-95B7-9BF0F6E56300}" type="presOf" srcId="{D2E3339C-8398-4F46-B618-5EFE4DF1377C}" destId="{BE8A7A7D-89A2-40AD-8D1F-B3392A0AF14A}" srcOrd="0" destOrd="0" presId="urn:microsoft.com/office/officeart/2005/8/layout/default"/>
    <dgm:cxn modelId="{B4634322-1900-44A5-99E3-1D2C90256BBE}" type="presParOf" srcId="{0724C56E-85AF-4930-AEEB-4F1889E3C108}" destId="{6C84C6E2-31B7-4211-A5A5-521A6DB19F72}" srcOrd="0" destOrd="0" presId="urn:microsoft.com/office/officeart/2005/8/layout/default"/>
    <dgm:cxn modelId="{A235A90E-02CB-429D-9755-02BAE0E14CE4}" type="presParOf" srcId="{0724C56E-85AF-4930-AEEB-4F1889E3C108}" destId="{AD92850F-B26C-45B3-8874-5A511E83DA7F}" srcOrd="1" destOrd="0" presId="urn:microsoft.com/office/officeart/2005/8/layout/default"/>
    <dgm:cxn modelId="{64386FD7-9564-4114-B1D5-1CEA18F542AD}" type="presParOf" srcId="{0724C56E-85AF-4930-AEEB-4F1889E3C108}" destId="{21E7F9C9-33A1-46DE-8698-0DFCE0E9B157}" srcOrd="2" destOrd="0" presId="urn:microsoft.com/office/officeart/2005/8/layout/default"/>
    <dgm:cxn modelId="{CA40265F-73D1-4221-A20D-6F6E5E1746A0}" type="presParOf" srcId="{0724C56E-85AF-4930-AEEB-4F1889E3C108}" destId="{6FD8747E-61FD-4E4B-9B55-4A4FA1BE01A7}" srcOrd="3" destOrd="0" presId="urn:microsoft.com/office/officeart/2005/8/layout/default"/>
    <dgm:cxn modelId="{A679F8C0-3B99-4C86-A669-E6E48942158B}" type="presParOf" srcId="{0724C56E-85AF-4930-AEEB-4F1889E3C108}" destId="{35DED215-D3E1-4FF9-AD14-11961321BF0C}" srcOrd="4" destOrd="0" presId="urn:microsoft.com/office/officeart/2005/8/layout/default"/>
    <dgm:cxn modelId="{3BED0927-C8D2-49B6-8E06-C2E010BF0EC6}" type="presParOf" srcId="{0724C56E-85AF-4930-AEEB-4F1889E3C108}" destId="{140D9545-3AC3-4D9D-ABC6-4CE1DC3C5D4A}" srcOrd="5" destOrd="0" presId="urn:microsoft.com/office/officeart/2005/8/layout/default"/>
    <dgm:cxn modelId="{9237B9D9-FF01-44A6-9B16-AFE2A8EE1629}" type="presParOf" srcId="{0724C56E-85AF-4930-AEEB-4F1889E3C108}" destId="{A7520A14-1395-4A62-8E0F-FC2FC8A203D4}" srcOrd="6" destOrd="0" presId="urn:microsoft.com/office/officeart/2005/8/layout/default"/>
    <dgm:cxn modelId="{6B77B5FE-4931-4A45-B15A-4984DAF133E3}" type="presParOf" srcId="{0724C56E-85AF-4930-AEEB-4F1889E3C108}" destId="{D7EB3080-4E95-447A-A992-65B6BB39E6C8}" srcOrd="7" destOrd="0" presId="urn:microsoft.com/office/officeart/2005/8/layout/default"/>
    <dgm:cxn modelId="{B0D26255-2236-4FB4-93EF-268A1A06F8EA}" type="presParOf" srcId="{0724C56E-85AF-4930-AEEB-4F1889E3C108}" destId="{BE8A7A7D-89A2-40AD-8D1F-B3392A0AF14A}" srcOrd="8" destOrd="0" presId="urn:microsoft.com/office/officeart/2005/8/layout/default"/>
    <dgm:cxn modelId="{8B94958C-C3D1-4467-BC5C-E70C68EC7A57}" type="presParOf" srcId="{0724C56E-85AF-4930-AEEB-4F1889E3C108}" destId="{663BDC38-AADE-41B5-B876-4A0559803C73}" srcOrd="9" destOrd="0" presId="urn:microsoft.com/office/officeart/2005/8/layout/default"/>
    <dgm:cxn modelId="{111E53F3-5ADC-4059-B717-C787E97FE696}" type="presParOf" srcId="{0724C56E-85AF-4930-AEEB-4F1889E3C108}" destId="{B988559C-076A-46CC-8D7F-DD9FF1650692}" srcOrd="10" destOrd="0" presId="urn:microsoft.com/office/officeart/2005/8/layout/default"/>
    <dgm:cxn modelId="{222885E6-CC96-4F05-BA27-787B6882903C}" type="presParOf" srcId="{0724C56E-85AF-4930-AEEB-4F1889E3C108}" destId="{C165CAF3-2E34-4DC2-B31A-E552A98AA8CB}" srcOrd="11" destOrd="0" presId="urn:microsoft.com/office/officeart/2005/8/layout/default"/>
    <dgm:cxn modelId="{1E662085-DDB4-4972-8F9C-35E62473DD74}" type="presParOf" srcId="{0724C56E-85AF-4930-AEEB-4F1889E3C108}" destId="{D22D1E97-50B4-40CD-A213-64EBEADAA2B5}" srcOrd="12" destOrd="0" presId="urn:microsoft.com/office/officeart/2005/8/layout/default"/>
    <dgm:cxn modelId="{1D1872CE-BF4D-4AC0-87EF-D1CC4F03F877}" type="presParOf" srcId="{0724C56E-85AF-4930-AEEB-4F1889E3C108}" destId="{D601BE9F-9D43-4BF6-AD25-276C7B066E86}" srcOrd="13" destOrd="0" presId="urn:microsoft.com/office/officeart/2005/8/layout/default"/>
    <dgm:cxn modelId="{F1032CD4-207C-48C8-ABDD-2E71F85EE29A}" type="presParOf" srcId="{0724C56E-85AF-4930-AEEB-4F1889E3C108}" destId="{FF5958B2-84E4-42EA-9D5D-84B222A0F96E}" srcOrd="14"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E2F48B2-0EF9-4B39-B058-F1217042BC36}"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8B761785-8285-423D-A560-E4044603B37D}">
      <dgm:prSet/>
      <dgm:spPr/>
      <dgm:t>
        <a:bodyPr/>
        <a:lstStyle/>
        <a:p>
          <a:pPr>
            <a:lnSpc>
              <a:spcPct val="100000"/>
            </a:lnSpc>
            <a:defRPr b="1"/>
          </a:pPr>
          <a:r>
            <a:rPr lang="en-GB"/>
            <a:t>Should be precisely defined-:</a:t>
          </a:r>
          <a:endParaRPr lang="en-US"/>
        </a:p>
      </dgm:t>
    </dgm:pt>
    <dgm:pt modelId="{91697590-B08A-4B2C-ACA5-C44D891C0654}" type="parTrans" cxnId="{87047F3E-21AB-4829-8AC5-2D0E23CE2517}">
      <dgm:prSet/>
      <dgm:spPr/>
      <dgm:t>
        <a:bodyPr/>
        <a:lstStyle/>
        <a:p>
          <a:endParaRPr lang="en-US"/>
        </a:p>
      </dgm:t>
    </dgm:pt>
    <dgm:pt modelId="{07D4F1C6-308C-4C14-8319-F6E1EA45EA2B}" type="sibTrans" cxnId="{87047F3E-21AB-4829-8AC5-2D0E23CE2517}">
      <dgm:prSet/>
      <dgm:spPr/>
      <dgm:t>
        <a:bodyPr/>
        <a:lstStyle/>
        <a:p>
          <a:endParaRPr lang="en-US"/>
        </a:p>
      </dgm:t>
    </dgm:pt>
    <dgm:pt modelId="{B18CBE0C-FB60-42FE-80E0-50145D7FA8FB}">
      <dgm:prSet/>
      <dgm:spPr/>
      <dgm:t>
        <a:bodyPr/>
        <a:lstStyle/>
        <a:p>
          <a:pPr>
            <a:lnSpc>
              <a:spcPct val="100000"/>
            </a:lnSpc>
          </a:pPr>
          <a:r>
            <a:rPr lang="en-GB"/>
            <a:t>No ambiguity about what is to be done ,when,how,etc.</a:t>
          </a:r>
          <a:endParaRPr lang="en-US"/>
        </a:p>
      </dgm:t>
    </dgm:pt>
    <dgm:pt modelId="{4558B4BE-CAAF-43E4-8FE6-414E6C840639}" type="parTrans" cxnId="{3A0CDE8D-732A-41FB-97E6-C7017455975E}">
      <dgm:prSet/>
      <dgm:spPr/>
      <dgm:t>
        <a:bodyPr/>
        <a:lstStyle/>
        <a:p>
          <a:endParaRPr lang="en-US"/>
        </a:p>
      </dgm:t>
    </dgm:pt>
    <dgm:pt modelId="{11F63B0A-9321-4E20-83A5-5190F32AE53A}" type="sibTrans" cxnId="{3A0CDE8D-732A-41FB-97E6-C7017455975E}">
      <dgm:prSet/>
      <dgm:spPr/>
      <dgm:t>
        <a:bodyPr/>
        <a:lstStyle/>
        <a:p>
          <a:endParaRPr lang="en-US"/>
        </a:p>
      </dgm:t>
    </dgm:pt>
    <dgm:pt modelId="{3668D077-98CE-4E10-99ED-5D2332E553C8}">
      <dgm:prSet/>
      <dgm:spPr/>
      <dgm:t>
        <a:bodyPr/>
        <a:lstStyle/>
        <a:p>
          <a:pPr>
            <a:lnSpc>
              <a:spcPct val="100000"/>
            </a:lnSpc>
            <a:defRPr b="1"/>
          </a:pPr>
          <a:r>
            <a:rPr lang="en-GB"/>
            <a:t>It must be predictable-</a:t>
          </a:r>
          <a:endParaRPr lang="en-US"/>
        </a:p>
      </dgm:t>
    </dgm:pt>
    <dgm:pt modelId="{F5CC9CC6-5879-4BBA-84F4-D1F69719C45D}" type="parTrans" cxnId="{298AD6A1-25B2-4B57-9F3D-8FC5E57328F5}">
      <dgm:prSet/>
      <dgm:spPr/>
      <dgm:t>
        <a:bodyPr/>
        <a:lstStyle/>
        <a:p>
          <a:endParaRPr lang="en-US"/>
        </a:p>
      </dgm:t>
    </dgm:pt>
    <dgm:pt modelId="{891B4593-BE19-44A8-BEB7-386CF8793E18}" type="sibTrans" cxnId="{298AD6A1-25B2-4B57-9F3D-8FC5E57328F5}">
      <dgm:prSet/>
      <dgm:spPr/>
      <dgm:t>
        <a:bodyPr/>
        <a:lstStyle/>
        <a:p>
          <a:endParaRPr lang="en-US"/>
        </a:p>
      </dgm:t>
    </dgm:pt>
    <dgm:pt modelId="{86CB0D25-78BD-4C90-99B4-6A376AAAD5AC}">
      <dgm:prSet/>
      <dgm:spPr/>
      <dgm:t>
        <a:bodyPr/>
        <a:lstStyle/>
        <a:p>
          <a:pPr>
            <a:lnSpc>
              <a:spcPct val="100000"/>
            </a:lnSpc>
          </a:pPr>
          <a:r>
            <a:rPr lang="en-GB"/>
            <a:t>Can be repeated in other projects with confidence about its outcome</a:t>
          </a:r>
          <a:endParaRPr lang="en-US"/>
        </a:p>
      </dgm:t>
    </dgm:pt>
    <dgm:pt modelId="{93E3E121-B1B6-436F-8AD4-572FAEA4F0BE}" type="parTrans" cxnId="{9A6244C9-DA0B-46EC-AC5F-A5C33277C55B}">
      <dgm:prSet/>
      <dgm:spPr/>
      <dgm:t>
        <a:bodyPr/>
        <a:lstStyle/>
        <a:p>
          <a:endParaRPr lang="en-US"/>
        </a:p>
      </dgm:t>
    </dgm:pt>
    <dgm:pt modelId="{552921F8-5934-4D6B-B979-2F895D2FD2AD}" type="sibTrans" cxnId="{9A6244C9-DA0B-46EC-AC5F-A5C33277C55B}">
      <dgm:prSet/>
      <dgm:spPr/>
      <dgm:t>
        <a:bodyPr/>
        <a:lstStyle/>
        <a:p>
          <a:endParaRPr lang="en-US"/>
        </a:p>
      </dgm:t>
    </dgm:pt>
    <dgm:pt modelId="{BB6429D1-B23D-44D1-91E4-64589B396697}">
      <dgm:prSet/>
      <dgm:spPr/>
      <dgm:t>
        <a:bodyPr/>
        <a:lstStyle/>
        <a:p>
          <a:pPr>
            <a:lnSpc>
              <a:spcPct val="100000"/>
            </a:lnSpc>
          </a:pPr>
          <a:r>
            <a:rPr lang="en-GB"/>
            <a:t>Predictable with respect to effort,cost</a:t>
          </a:r>
          <a:endParaRPr lang="en-US"/>
        </a:p>
      </dgm:t>
    </dgm:pt>
    <dgm:pt modelId="{4A65E9CE-BC14-4523-85B6-0A9A21B7F215}" type="parTrans" cxnId="{FA0331C8-3666-42A3-AFA2-6F39FD071D57}">
      <dgm:prSet/>
      <dgm:spPr/>
      <dgm:t>
        <a:bodyPr/>
        <a:lstStyle/>
        <a:p>
          <a:endParaRPr lang="en-US"/>
        </a:p>
      </dgm:t>
    </dgm:pt>
    <dgm:pt modelId="{F1FCB0F0-DF48-47BF-A142-94DACD18A088}" type="sibTrans" cxnId="{FA0331C8-3666-42A3-AFA2-6F39FD071D57}">
      <dgm:prSet/>
      <dgm:spPr/>
      <dgm:t>
        <a:bodyPr/>
        <a:lstStyle/>
        <a:p>
          <a:endParaRPr lang="en-US"/>
        </a:p>
      </dgm:t>
    </dgm:pt>
    <dgm:pt modelId="{A6427BB3-DC94-4615-80BB-29AA14DCF534}">
      <dgm:prSet/>
      <dgm:spPr/>
      <dgm:t>
        <a:bodyPr/>
        <a:lstStyle/>
        <a:p>
          <a:pPr>
            <a:lnSpc>
              <a:spcPct val="100000"/>
            </a:lnSpc>
          </a:pPr>
          <a:r>
            <a:rPr lang="en-GB"/>
            <a:t>Predictable for quality with respect to number and type of defects performance.</a:t>
          </a:r>
          <a:endParaRPr lang="en-US"/>
        </a:p>
      </dgm:t>
    </dgm:pt>
    <dgm:pt modelId="{A0185712-75C8-4EC0-960B-DCF8B23F5583}" type="parTrans" cxnId="{DF29CB7F-93F8-409F-B68A-668D12C858CD}">
      <dgm:prSet/>
      <dgm:spPr/>
      <dgm:t>
        <a:bodyPr/>
        <a:lstStyle/>
        <a:p>
          <a:endParaRPr lang="en-US"/>
        </a:p>
      </dgm:t>
    </dgm:pt>
    <dgm:pt modelId="{8D6FC44F-832B-4019-9CC1-F53C0DF1CD24}" type="sibTrans" cxnId="{DF29CB7F-93F8-409F-B68A-668D12C858CD}">
      <dgm:prSet/>
      <dgm:spPr/>
      <dgm:t>
        <a:bodyPr/>
        <a:lstStyle/>
        <a:p>
          <a:endParaRPr lang="en-US"/>
        </a:p>
      </dgm:t>
    </dgm:pt>
    <dgm:pt modelId="{D1658226-865E-4774-81E1-BB85197561BC}" type="pres">
      <dgm:prSet presAssocID="{2E2F48B2-0EF9-4B39-B058-F1217042BC36}" presName="root" presStyleCnt="0">
        <dgm:presLayoutVars>
          <dgm:dir/>
          <dgm:resizeHandles val="exact"/>
        </dgm:presLayoutVars>
      </dgm:prSet>
      <dgm:spPr/>
    </dgm:pt>
    <dgm:pt modelId="{BFF63618-81D3-42D9-8B60-FD86FCD8DFB5}" type="pres">
      <dgm:prSet presAssocID="{8B761785-8285-423D-A560-E4044603B37D}" presName="compNode" presStyleCnt="0"/>
      <dgm:spPr/>
    </dgm:pt>
    <dgm:pt modelId="{9A1232C0-D32F-4F8C-9947-EC99A2A1ABC4}" type="pres">
      <dgm:prSet presAssocID="{8B761785-8285-423D-A560-E4044603B37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orkflow"/>
        </a:ext>
      </dgm:extLst>
    </dgm:pt>
    <dgm:pt modelId="{7E13B3B5-828B-4D0A-8A4E-D36AE991ABFD}" type="pres">
      <dgm:prSet presAssocID="{8B761785-8285-423D-A560-E4044603B37D}" presName="iconSpace" presStyleCnt="0"/>
      <dgm:spPr/>
    </dgm:pt>
    <dgm:pt modelId="{7A0822F4-75C5-4BFD-B5D5-FE3BD830C848}" type="pres">
      <dgm:prSet presAssocID="{8B761785-8285-423D-A560-E4044603B37D}" presName="parTx" presStyleLbl="revTx" presStyleIdx="0" presStyleCnt="4">
        <dgm:presLayoutVars>
          <dgm:chMax val="0"/>
          <dgm:chPref val="0"/>
        </dgm:presLayoutVars>
      </dgm:prSet>
      <dgm:spPr/>
    </dgm:pt>
    <dgm:pt modelId="{F4F45EC0-1D3E-4698-8236-D05539415CB1}" type="pres">
      <dgm:prSet presAssocID="{8B761785-8285-423D-A560-E4044603B37D}" presName="txSpace" presStyleCnt="0"/>
      <dgm:spPr/>
    </dgm:pt>
    <dgm:pt modelId="{66BE6404-EB30-4776-88AC-D07E375D5123}" type="pres">
      <dgm:prSet presAssocID="{8B761785-8285-423D-A560-E4044603B37D}" presName="desTx" presStyleLbl="revTx" presStyleIdx="1" presStyleCnt="4">
        <dgm:presLayoutVars/>
      </dgm:prSet>
      <dgm:spPr/>
    </dgm:pt>
    <dgm:pt modelId="{D1FB21B7-807A-4714-B1CD-81D0F1958749}" type="pres">
      <dgm:prSet presAssocID="{07D4F1C6-308C-4C14-8319-F6E1EA45EA2B}" presName="sibTrans" presStyleCnt="0"/>
      <dgm:spPr/>
    </dgm:pt>
    <dgm:pt modelId="{658E4B17-EA99-40A5-AF99-163F4AE23B4C}" type="pres">
      <dgm:prSet presAssocID="{3668D077-98CE-4E10-99ED-5D2332E553C8}" presName="compNode" presStyleCnt="0"/>
      <dgm:spPr/>
    </dgm:pt>
    <dgm:pt modelId="{CFFC757D-652B-4160-A612-7BD2F5ABC053}" type="pres">
      <dgm:prSet presAssocID="{3668D077-98CE-4E10-99ED-5D2332E553C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Irritant"/>
        </a:ext>
      </dgm:extLst>
    </dgm:pt>
    <dgm:pt modelId="{B84FBCEE-2E62-48B9-8661-75080BB3ADCA}" type="pres">
      <dgm:prSet presAssocID="{3668D077-98CE-4E10-99ED-5D2332E553C8}" presName="iconSpace" presStyleCnt="0"/>
      <dgm:spPr/>
    </dgm:pt>
    <dgm:pt modelId="{761ABC06-1324-488E-94AB-D916E9BE19A1}" type="pres">
      <dgm:prSet presAssocID="{3668D077-98CE-4E10-99ED-5D2332E553C8}" presName="parTx" presStyleLbl="revTx" presStyleIdx="2" presStyleCnt="4">
        <dgm:presLayoutVars>
          <dgm:chMax val="0"/>
          <dgm:chPref val="0"/>
        </dgm:presLayoutVars>
      </dgm:prSet>
      <dgm:spPr/>
    </dgm:pt>
    <dgm:pt modelId="{17633A52-8C8F-4F46-AD7F-D1EC538C95C2}" type="pres">
      <dgm:prSet presAssocID="{3668D077-98CE-4E10-99ED-5D2332E553C8}" presName="txSpace" presStyleCnt="0"/>
      <dgm:spPr/>
    </dgm:pt>
    <dgm:pt modelId="{5B8B51F2-B76C-4209-9BC9-F7EA44A7E4E2}" type="pres">
      <dgm:prSet presAssocID="{3668D077-98CE-4E10-99ED-5D2332E553C8}" presName="desTx" presStyleLbl="revTx" presStyleIdx="3" presStyleCnt="4">
        <dgm:presLayoutVars/>
      </dgm:prSet>
      <dgm:spPr/>
    </dgm:pt>
  </dgm:ptLst>
  <dgm:cxnLst>
    <dgm:cxn modelId="{87047F3E-21AB-4829-8AC5-2D0E23CE2517}" srcId="{2E2F48B2-0EF9-4B39-B058-F1217042BC36}" destId="{8B761785-8285-423D-A560-E4044603B37D}" srcOrd="0" destOrd="0" parTransId="{91697590-B08A-4B2C-ACA5-C44D891C0654}" sibTransId="{07D4F1C6-308C-4C14-8319-F6E1EA45EA2B}"/>
    <dgm:cxn modelId="{FEB6C453-C720-4961-BD7D-884C2068EB43}" type="presOf" srcId="{86CB0D25-78BD-4C90-99B4-6A376AAAD5AC}" destId="{5B8B51F2-B76C-4209-9BC9-F7EA44A7E4E2}" srcOrd="0" destOrd="0" presId="urn:microsoft.com/office/officeart/2018/2/layout/IconLabelDescriptionList"/>
    <dgm:cxn modelId="{DF29CB7F-93F8-409F-B68A-668D12C858CD}" srcId="{3668D077-98CE-4E10-99ED-5D2332E553C8}" destId="{A6427BB3-DC94-4615-80BB-29AA14DCF534}" srcOrd="2" destOrd="0" parTransId="{A0185712-75C8-4EC0-960B-DCF8B23F5583}" sibTransId="{8D6FC44F-832B-4019-9CC1-F53C0DF1CD24}"/>
    <dgm:cxn modelId="{B14BEA82-2E9B-4438-81CA-60996C0ACAC5}" type="presOf" srcId="{8B761785-8285-423D-A560-E4044603B37D}" destId="{7A0822F4-75C5-4BFD-B5D5-FE3BD830C848}" srcOrd="0" destOrd="0" presId="urn:microsoft.com/office/officeart/2018/2/layout/IconLabelDescriptionList"/>
    <dgm:cxn modelId="{70CBBB86-2E76-4D27-9EDB-D353ED844F49}" type="presOf" srcId="{2E2F48B2-0EF9-4B39-B058-F1217042BC36}" destId="{D1658226-865E-4774-81E1-BB85197561BC}" srcOrd="0" destOrd="0" presId="urn:microsoft.com/office/officeart/2018/2/layout/IconLabelDescriptionList"/>
    <dgm:cxn modelId="{3A0CDE8D-732A-41FB-97E6-C7017455975E}" srcId="{8B761785-8285-423D-A560-E4044603B37D}" destId="{B18CBE0C-FB60-42FE-80E0-50145D7FA8FB}" srcOrd="0" destOrd="0" parTransId="{4558B4BE-CAAF-43E4-8FE6-414E6C840639}" sibTransId="{11F63B0A-9321-4E20-83A5-5190F32AE53A}"/>
    <dgm:cxn modelId="{298AD6A1-25B2-4B57-9F3D-8FC5E57328F5}" srcId="{2E2F48B2-0EF9-4B39-B058-F1217042BC36}" destId="{3668D077-98CE-4E10-99ED-5D2332E553C8}" srcOrd="1" destOrd="0" parTransId="{F5CC9CC6-5879-4BBA-84F4-D1F69719C45D}" sibTransId="{891B4593-BE19-44A8-BEB7-386CF8793E18}"/>
    <dgm:cxn modelId="{FA0331C8-3666-42A3-AFA2-6F39FD071D57}" srcId="{3668D077-98CE-4E10-99ED-5D2332E553C8}" destId="{BB6429D1-B23D-44D1-91E4-64589B396697}" srcOrd="1" destOrd="0" parTransId="{4A65E9CE-BC14-4523-85B6-0A9A21B7F215}" sibTransId="{F1FCB0F0-DF48-47BF-A142-94DACD18A088}"/>
    <dgm:cxn modelId="{9A6244C9-DA0B-46EC-AC5F-A5C33277C55B}" srcId="{3668D077-98CE-4E10-99ED-5D2332E553C8}" destId="{86CB0D25-78BD-4C90-99B4-6A376AAAD5AC}" srcOrd="0" destOrd="0" parTransId="{93E3E121-B1B6-436F-8AD4-572FAEA4F0BE}" sibTransId="{552921F8-5934-4D6B-B979-2F895D2FD2AD}"/>
    <dgm:cxn modelId="{862CB0D1-F8D0-4ED2-99EC-5D0013F5A0EB}" type="presOf" srcId="{BB6429D1-B23D-44D1-91E4-64589B396697}" destId="{5B8B51F2-B76C-4209-9BC9-F7EA44A7E4E2}" srcOrd="0" destOrd="1" presId="urn:microsoft.com/office/officeart/2018/2/layout/IconLabelDescriptionList"/>
    <dgm:cxn modelId="{6B6DAED5-38E3-4095-926D-0012C5146CC2}" type="presOf" srcId="{3668D077-98CE-4E10-99ED-5D2332E553C8}" destId="{761ABC06-1324-488E-94AB-D916E9BE19A1}" srcOrd="0" destOrd="0" presId="urn:microsoft.com/office/officeart/2018/2/layout/IconLabelDescriptionList"/>
    <dgm:cxn modelId="{E55AEEEE-C9A4-454C-9378-D3AEF656A00A}" type="presOf" srcId="{B18CBE0C-FB60-42FE-80E0-50145D7FA8FB}" destId="{66BE6404-EB30-4776-88AC-D07E375D5123}" srcOrd="0" destOrd="0" presId="urn:microsoft.com/office/officeart/2018/2/layout/IconLabelDescriptionList"/>
    <dgm:cxn modelId="{BFD5D6EF-0A6F-46C8-966C-A3A22E10FBAD}" type="presOf" srcId="{A6427BB3-DC94-4615-80BB-29AA14DCF534}" destId="{5B8B51F2-B76C-4209-9BC9-F7EA44A7E4E2}" srcOrd="0" destOrd="2" presId="urn:microsoft.com/office/officeart/2018/2/layout/IconLabelDescriptionList"/>
    <dgm:cxn modelId="{F35DDD38-B532-4F9A-AEC3-60401E6D8B6A}" type="presParOf" srcId="{D1658226-865E-4774-81E1-BB85197561BC}" destId="{BFF63618-81D3-42D9-8B60-FD86FCD8DFB5}" srcOrd="0" destOrd="0" presId="urn:microsoft.com/office/officeart/2018/2/layout/IconLabelDescriptionList"/>
    <dgm:cxn modelId="{CB00288C-3909-4D1E-9668-C2B8CD4FAF19}" type="presParOf" srcId="{BFF63618-81D3-42D9-8B60-FD86FCD8DFB5}" destId="{9A1232C0-D32F-4F8C-9947-EC99A2A1ABC4}" srcOrd="0" destOrd="0" presId="urn:microsoft.com/office/officeart/2018/2/layout/IconLabelDescriptionList"/>
    <dgm:cxn modelId="{192A61C5-5A1F-4412-BC07-E524D2F2A81C}" type="presParOf" srcId="{BFF63618-81D3-42D9-8B60-FD86FCD8DFB5}" destId="{7E13B3B5-828B-4D0A-8A4E-D36AE991ABFD}" srcOrd="1" destOrd="0" presId="urn:microsoft.com/office/officeart/2018/2/layout/IconLabelDescriptionList"/>
    <dgm:cxn modelId="{83B1D7CD-3827-4818-A465-015AE671E478}" type="presParOf" srcId="{BFF63618-81D3-42D9-8B60-FD86FCD8DFB5}" destId="{7A0822F4-75C5-4BFD-B5D5-FE3BD830C848}" srcOrd="2" destOrd="0" presId="urn:microsoft.com/office/officeart/2018/2/layout/IconLabelDescriptionList"/>
    <dgm:cxn modelId="{A458DB94-DAD7-4BC1-A23E-283D22666240}" type="presParOf" srcId="{BFF63618-81D3-42D9-8B60-FD86FCD8DFB5}" destId="{F4F45EC0-1D3E-4698-8236-D05539415CB1}" srcOrd="3" destOrd="0" presId="urn:microsoft.com/office/officeart/2018/2/layout/IconLabelDescriptionList"/>
    <dgm:cxn modelId="{73E9E31E-FE7C-4BD5-ACCF-2B7DF802D840}" type="presParOf" srcId="{BFF63618-81D3-42D9-8B60-FD86FCD8DFB5}" destId="{66BE6404-EB30-4776-88AC-D07E375D5123}" srcOrd="4" destOrd="0" presId="urn:microsoft.com/office/officeart/2018/2/layout/IconLabelDescriptionList"/>
    <dgm:cxn modelId="{1B268FFB-9D2D-428C-8F81-E1242939D79B}" type="presParOf" srcId="{D1658226-865E-4774-81E1-BB85197561BC}" destId="{D1FB21B7-807A-4714-B1CD-81D0F1958749}" srcOrd="1" destOrd="0" presId="urn:microsoft.com/office/officeart/2018/2/layout/IconLabelDescriptionList"/>
    <dgm:cxn modelId="{1C0337EE-594F-49E1-BBBB-09A308247BCA}" type="presParOf" srcId="{D1658226-865E-4774-81E1-BB85197561BC}" destId="{658E4B17-EA99-40A5-AF99-163F4AE23B4C}" srcOrd="2" destOrd="0" presId="urn:microsoft.com/office/officeart/2018/2/layout/IconLabelDescriptionList"/>
    <dgm:cxn modelId="{48D3E48D-29CD-461E-9E0A-311A21DB7F8A}" type="presParOf" srcId="{658E4B17-EA99-40A5-AF99-163F4AE23B4C}" destId="{CFFC757D-652B-4160-A612-7BD2F5ABC053}" srcOrd="0" destOrd="0" presId="urn:microsoft.com/office/officeart/2018/2/layout/IconLabelDescriptionList"/>
    <dgm:cxn modelId="{BC1A1F27-4969-46F4-B810-53329ECB3921}" type="presParOf" srcId="{658E4B17-EA99-40A5-AF99-163F4AE23B4C}" destId="{B84FBCEE-2E62-48B9-8661-75080BB3ADCA}" srcOrd="1" destOrd="0" presId="urn:microsoft.com/office/officeart/2018/2/layout/IconLabelDescriptionList"/>
    <dgm:cxn modelId="{645D9D4D-BCEB-464B-88F1-C1B4ED480498}" type="presParOf" srcId="{658E4B17-EA99-40A5-AF99-163F4AE23B4C}" destId="{761ABC06-1324-488E-94AB-D916E9BE19A1}" srcOrd="2" destOrd="0" presId="urn:microsoft.com/office/officeart/2018/2/layout/IconLabelDescriptionList"/>
    <dgm:cxn modelId="{99488E16-6183-4E36-B671-6693ECFEA2AB}" type="presParOf" srcId="{658E4B17-EA99-40A5-AF99-163F4AE23B4C}" destId="{17633A52-8C8F-4F46-AD7F-D1EC538C95C2}" srcOrd="3" destOrd="0" presId="urn:microsoft.com/office/officeart/2018/2/layout/IconLabelDescriptionList"/>
    <dgm:cxn modelId="{104EBC65-0109-4F57-B6C4-1F7A78968EC8}" type="presParOf" srcId="{658E4B17-EA99-40A5-AF99-163F4AE23B4C}" destId="{5B8B51F2-B76C-4209-9BC9-F7EA44A7E4E2}" srcOrd="4" destOrd="0" presId="urn:microsoft.com/office/officeart/2018/2/layout/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AB1FD8D-DF9A-46B4-A1EF-99F1E5DD86F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059DCE0-9BA1-4D80-9E81-525C8399D7DC}">
      <dgm:prSet/>
      <dgm:spPr/>
      <dgm:t>
        <a:bodyPr/>
        <a:lstStyle/>
        <a:p>
          <a:r>
            <a:rPr lang="en-GB" b="0" i="0"/>
            <a:t>Predictable process is said to be “under Statistical control” where actual values are close to expected values.</a:t>
          </a:r>
          <a:endParaRPr lang="en-US"/>
        </a:p>
      </dgm:t>
    </dgm:pt>
    <dgm:pt modelId="{A2F7B1D5-AC87-4074-AA13-D7E6A6249B4C}" type="parTrans" cxnId="{FFFD26CB-4C0E-4D31-A889-665C851A1683}">
      <dgm:prSet/>
      <dgm:spPr/>
      <dgm:t>
        <a:bodyPr/>
        <a:lstStyle/>
        <a:p>
          <a:endParaRPr lang="en-US"/>
        </a:p>
      </dgm:t>
    </dgm:pt>
    <dgm:pt modelId="{FC03AB75-F080-43BF-BBB0-49631EC2B901}" type="sibTrans" cxnId="{FFFD26CB-4C0E-4D31-A889-665C851A1683}">
      <dgm:prSet/>
      <dgm:spPr/>
      <dgm:t>
        <a:bodyPr/>
        <a:lstStyle/>
        <a:p>
          <a:endParaRPr lang="en-US"/>
        </a:p>
      </dgm:t>
    </dgm:pt>
    <dgm:pt modelId="{5BE0BF2D-29E8-4243-A641-8E06B1D18B0B}">
      <dgm:prSet/>
      <dgm:spPr/>
      <dgm:t>
        <a:bodyPr/>
        <a:lstStyle/>
        <a:p>
          <a:r>
            <a:rPr lang="en-GB" b="0" i="0"/>
            <a:t>It supports testing &amp; maintainability</a:t>
          </a:r>
          <a:endParaRPr lang="en-US"/>
        </a:p>
      </dgm:t>
    </dgm:pt>
    <dgm:pt modelId="{8D6029AE-EAAB-4A86-B6C4-1F2E47DC7890}" type="parTrans" cxnId="{A0E33DC6-4E89-44BD-A19A-FDB7C7E76C3B}">
      <dgm:prSet/>
      <dgm:spPr/>
      <dgm:t>
        <a:bodyPr/>
        <a:lstStyle/>
        <a:p>
          <a:endParaRPr lang="en-US"/>
        </a:p>
      </dgm:t>
    </dgm:pt>
    <dgm:pt modelId="{1F7033DD-285F-46AD-A369-5C60D79F469E}" type="sibTrans" cxnId="{A0E33DC6-4E89-44BD-A19A-FDB7C7E76C3B}">
      <dgm:prSet/>
      <dgm:spPr/>
      <dgm:t>
        <a:bodyPr/>
        <a:lstStyle/>
        <a:p>
          <a:endParaRPr lang="en-US"/>
        </a:p>
      </dgm:t>
    </dgm:pt>
    <dgm:pt modelId="{8BA707CE-B01A-4423-8547-05EAA01B2ED4}">
      <dgm:prSet/>
      <dgm:spPr/>
      <dgm:t>
        <a:bodyPr/>
        <a:lstStyle/>
        <a:p>
          <a:r>
            <a:rPr lang="en-GB" b="0" i="0"/>
            <a:t>Maintenance by third party.</a:t>
          </a:r>
          <a:endParaRPr lang="en-US"/>
        </a:p>
      </dgm:t>
    </dgm:pt>
    <dgm:pt modelId="{D90F1CA2-B495-4CE8-A280-484EF01D1A7B}" type="parTrans" cxnId="{0998C028-09E5-49DB-833C-2D0A7703D810}">
      <dgm:prSet/>
      <dgm:spPr/>
      <dgm:t>
        <a:bodyPr/>
        <a:lstStyle/>
        <a:p>
          <a:endParaRPr lang="en-US"/>
        </a:p>
      </dgm:t>
    </dgm:pt>
    <dgm:pt modelId="{B69F5C83-D687-45C6-92FC-AA06EDB4215B}" type="sibTrans" cxnId="{0998C028-09E5-49DB-833C-2D0A7703D810}">
      <dgm:prSet/>
      <dgm:spPr/>
      <dgm:t>
        <a:bodyPr/>
        <a:lstStyle/>
        <a:p>
          <a:endParaRPr lang="en-US"/>
        </a:p>
      </dgm:t>
    </dgm:pt>
    <dgm:pt modelId="{243BCEFA-4DA1-4A81-A2C8-10A037095705}">
      <dgm:prSet/>
      <dgm:spPr/>
      <dgm:t>
        <a:bodyPr/>
        <a:lstStyle/>
        <a:p>
          <a:r>
            <a:rPr lang="en-GB" b="0" i="0"/>
            <a:t>Follow standard, provide necessary documentation</a:t>
          </a:r>
          <a:endParaRPr lang="en-US"/>
        </a:p>
      </dgm:t>
    </dgm:pt>
    <dgm:pt modelId="{AD1ECC49-865A-4C0D-8220-48A465CD36BF}" type="parTrans" cxnId="{AA1B1BFB-BDED-426E-BCC8-54C8583981E0}">
      <dgm:prSet/>
      <dgm:spPr/>
      <dgm:t>
        <a:bodyPr/>
        <a:lstStyle/>
        <a:p>
          <a:endParaRPr lang="en-US"/>
        </a:p>
      </dgm:t>
    </dgm:pt>
    <dgm:pt modelId="{AFCC43AA-3472-4149-9B0D-66DBE7512DC9}" type="sibTrans" cxnId="{AA1B1BFB-BDED-426E-BCC8-54C8583981E0}">
      <dgm:prSet/>
      <dgm:spPr/>
      <dgm:t>
        <a:bodyPr/>
        <a:lstStyle/>
        <a:p>
          <a:endParaRPr lang="en-US"/>
        </a:p>
      </dgm:t>
    </dgm:pt>
    <dgm:pt modelId="{FD0D8E99-B50E-4276-8B15-8B6AB99DADEB}">
      <dgm:prSet/>
      <dgm:spPr/>
      <dgm:t>
        <a:bodyPr/>
        <a:lstStyle/>
        <a:p>
          <a:r>
            <a:rPr lang="en-GB" b="0" i="0"/>
            <a:t>This characteristic differentiates between prototype &amp; product</a:t>
          </a:r>
          <a:endParaRPr lang="en-US"/>
        </a:p>
      </dgm:t>
    </dgm:pt>
    <dgm:pt modelId="{F36C8C0D-C287-4775-8950-313E5D67D5F5}" type="parTrans" cxnId="{3C22EBAA-E62D-4C7A-9912-360CBA498796}">
      <dgm:prSet/>
      <dgm:spPr/>
      <dgm:t>
        <a:bodyPr/>
        <a:lstStyle/>
        <a:p>
          <a:endParaRPr lang="en-US"/>
        </a:p>
      </dgm:t>
    </dgm:pt>
    <dgm:pt modelId="{7E87AE20-8934-4B1F-A24C-B319F237A76C}" type="sibTrans" cxnId="{3C22EBAA-E62D-4C7A-9912-360CBA498796}">
      <dgm:prSet/>
      <dgm:spPr/>
      <dgm:t>
        <a:bodyPr/>
        <a:lstStyle/>
        <a:p>
          <a:endParaRPr lang="en-US"/>
        </a:p>
      </dgm:t>
    </dgm:pt>
    <dgm:pt modelId="{3D499296-01E3-462A-97DD-8C22637D6CE1}">
      <dgm:prSet/>
      <dgm:spPr/>
      <dgm:t>
        <a:bodyPr/>
        <a:lstStyle/>
        <a:p>
          <a:r>
            <a:rPr lang="en-GB" b="0" i="0"/>
            <a:t>Facilitates early detection of and removal of defects.</a:t>
          </a:r>
          <a:endParaRPr lang="en-US"/>
        </a:p>
      </dgm:t>
    </dgm:pt>
    <dgm:pt modelId="{AE61759D-39E5-4541-AB03-AFF172FD55E6}" type="parTrans" cxnId="{11000923-1209-446E-BFD7-6D6E76F3F8FA}">
      <dgm:prSet/>
      <dgm:spPr/>
      <dgm:t>
        <a:bodyPr/>
        <a:lstStyle/>
        <a:p>
          <a:endParaRPr lang="en-US"/>
        </a:p>
      </dgm:t>
    </dgm:pt>
    <dgm:pt modelId="{0F9F7581-2B4B-4884-ABA5-3E3C33D44A79}" type="sibTrans" cxnId="{11000923-1209-446E-BFD7-6D6E76F3F8FA}">
      <dgm:prSet/>
      <dgm:spPr/>
      <dgm:t>
        <a:bodyPr/>
        <a:lstStyle/>
        <a:p>
          <a:endParaRPr lang="en-US"/>
        </a:p>
      </dgm:t>
    </dgm:pt>
    <dgm:pt modelId="{2EDD8B66-9751-48EB-AC6A-DD9560E9C3CF}">
      <dgm:prSet/>
      <dgm:spPr/>
      <dgm:t>
        <a:bodyPr/>
        <a:lstStyle/>
        <a:p>
          <a:r>
            <a:rPr lang="en-GB" b="0" i="0"/>
            <a:t>Defect add to project cost.</a:t>
          </a:r>
          <a:endParaRPr lang="en-US"/>
        </a:p>
      </dgm:t>
    </dgm:pt>
    <dgm:pt modelId="{0CA8D330-1B85-4CCF-8A71-0953131E53C7}" type="parTrans" cxnId="{641F6C3C-DAD1-4E81-BFE9-2DE078D6297A}">
      <dgm:prSet/>
      <dgm:spPr/>
      <dgm:t>
        <a:bodyPr/>
        <a:lstStyle/>
        <a:p>
          <a:endParaRPr lang="en-US"/>
        </a:p>
      </dgm:t>
    </dgm:pt>
    <dgm:pt modelId="{754B7A46-6ED7-42A3-9F29-C87C6BCDFB37}" type="sibTrans" cxnId="{641F6C3C-DAD1-4E81-BFE9-2DE078D6297A}">
      <dgm:prSet/>
      <dgm:spPr/>
      <dgm:t>
        <a:bodyPr/>
        <a:lstStyle/>
        <a:p>
          <a:endParaRPr lang="en-US"/>
        </a:p>
      </dgm:t>
    </dgm:pt>
    <dgm:pt modelId="{7C39FE2D-7FC0-4D5F-B284-9ED2215E513B}">
      <dgm:prSet/>
      <dgm:spPr/>
      <dgm:t>
        <a:bodyPr/>
        <a:lstStyle/>
        <a:p>
          <a:r>
            <a:rPr lang="en-GB" b="0" i="0"/>
            <a:t>Late detection &amp; correction is costly</a:t>
          </a:r>
          <a:endParaRPr lang="en-US"/>
        </a:p>
      </dgm:t>
    </dgm:pt>
    <dgm:pt modelId="{2AB6ECF4-D8ED-4412-9342-F5C0B3A5BE9B}" type="parTrans" cxnId="{972A3E28-286C-46EE-80C4-87F1D46CB541}">
      <dgm:prSet/>
      <dgm:spPr/>
      <dgm:t>
        <a:bodyPr/>
        <a:lstStyle/>
        <a:p>
          <a:endParaRPr lang="en-US"/>
        </a:p>
      </dgm:t>
    </dgm:pt>
    <dgm:pt modelId="{F422CB07-5020-46D0-95DE-6E8AB7D8E056}" type="sibTrans" cxnId="{972A3E28-286C-46EE-80C4-87F1D46CB541}">
      <dgm:prSet/>
      <dgm:spPr/>
      <dgm:t>
        <a:bodyPr/>
        <a:lstStyle/>
        <a:p>
          <a:endParaRPr lang="en-US"/>
        </a:p>
      </dgm:t>
    </dgm:pt>
    <dgm:pt modelId="{30464E0E-6424-4CA0-9ABE-3B5D7C76BBC3}">
      <dgm:prSet/>
      <dgm:spPr/>
      <dgm:t>
        <a:bodyPr/>
        <a:lstStyle/>
        <a:p>
          <a:r>
            <a:rPr lang="en-GB" b="0" i="0"/>
            <a:t>It should facilitate monitoring &amp; improvement</a:t>
          </a:r>
          <a:endParaRPr lang="en-US"/>
        </a:p>
      </dgm:t>
    </dgm:pt>
    <dgm:pt modelId="{18B706DB-6402-49BA-8498-3CCC317E8382}" type="parTrans" cxnId="{6538DA6D-FB2F-4138-BDF7-8FEC8083E9D3}">
      <dgm:prSet/>
      <dgm:spPr/>
      <dgm:t>
        <a:bodyPr/>
        <a:lstStyle/>
        <a:p>
          <a:endParaRPr lang="en-US"/>
        </a:p>
      </dgm:t>
    </dgm:pt>
    <dgm:pt modelId="{B30C89A5-C5AB-464E-B7C6-77149904AF46}" type="sibTrans" cxnId="{6538DA6D-FB2F-4138-BDF7-8FEC8083E9D3}">
      <dgm:prSet/>
      <dgm:spPr/>
      <dgm:t>
        <a:bodyPr/>
        <a:lstStyle/>
        <a:p>
          <a:endParaRPr lang="en-US"/>
        </a:p>
      </dgm:t>
    </dgm:pt>
    <dgm:pt modelId="{F776E67C-28A2-462C-9264-3E09C01EEF56}">
      <dgm:prSet/>
      <dgm:spPr/>
      <dgm:t>
        <a:bodyPr/>
        <a:lstStyle/>
        <a:p>
          <a:r>
            <a:rPr lang="en-GB" b="0" i="0"/>
            <a:t>Based on feedback</a:t>
          </a:r>
          <a:endParaRPr lang="en-US"/>
        </a:p>
      </dgm:t>
    </dgm:pt>
    <dgm:pt modelId="{A951F8C0-BC08-4E45-A76C-2478AFE8F880}" type="parTrans" cxnId="{7D1D10F8-075A-441B-B732-512E78521059}">
      <dgm:prSet/>
      <dgm:spPr/>
      <dgm:t>
        <a:bodyPr/>
        <a:lstStyle/>
        <a:p>
          <a:endParaRPr lang="en-US"/>
        </a:p>
      </dgm:t>
    </dgm:pt>
    <dgm:pt modelId="{9C159014-55B8-4376-89E7-3223412BB231}" type="sibTrans" cxnId="{7D1D10F8-075A-441B-B732-512E78521059}">
      <dgm:prSet/>
      <dgm:spPr/>
      <dgm:t>
        <a:bodyPr/>
        <a:lstStyle/>
        <a:p>
          <a:endParaRPr lang="en-US"/>
        </a:p>
      </dgm:t>
    </dgm:pt>
    <dgm:pt modelId="{71E693D0-0AB2-4D79-8E3C-39F989345700}">
      <dgm:prSet/>
      <dgm:spPr/>
      <dgm:t>
        <a:bodyPr/>
        <a:lstStyle/>
        <a:p>
          <a:r>
            <a:rPr lang="en-GB" b="0" i="0"/>
            <a:t>Permit use of new tools, technology</a:t>
          </a:r>
          <a:endParaRPr lang="en-US"/>
        </a:p>
      </dgm:t>
    </dgm:pt>
    <dgm:pt modelId="{573CD4C8-FD93-4696-B1B4-C608901A40A2}" type="parTrans" cxnId="{8C6E257E-FBC5-4342-97BE-2F381236820E}">
      <dgm:prSet/>
      <dgm:spPr/>
      <dgm:t>
        <a:bodyPr/>
        <a:lstStyle/>
        <a:p>
          <a:endParaRPr lang="en-US"/>
        </a:p>
      </dgm:t>
    </dgm:pt>
    <dgm:pt modelId="{D398BFC6-C21A-41BA-A2BA-50A035F3EB30}" type="sibTrans" cxnId="{8C6E257E-FBC5-4342-97BE-2F381236820E}">
      <dgm:prSet/>
      <dgm:spPr/>
      <dgm:t>
        <a:bodyPr/>
        <a:lstStyle/>
        <a:p>
          <a:endParaRPr lang="en-US"/>
        </a:p>
      </dgm:t>
    </dgm:pt>
    <dgm:pt modelId="{260CF2E9-E79B-45FD-834B-C18C7BC1FA8C}">
      <dgm:prSet/>
      <dgm:spPr/>
      <dgm:t>
        <a:bodyPr/>
        <a:lstStyle/>
        <a:p>
          <a:r>
            <a:rPr lang="en-GB" b="0" i="0"/>
            <a:t>Permit measurements</a:t>
          </a:r>
          <a:endParaRPr lang="en-US"/>
        </a:p>
      </dgm:t>
    </dgm:pt>
    <dgm:pt modelId="{86B32DB4-2B43-46DA-88A8-AC9529193C97}" type="parTrans" cxnId="{40DF60A2-28EC-4FEC-ADBB-6FB0938AC647}">
      <dgm:prSet/>
      <dgm:spPr/>
      <dgm:t>
        <a:bodyPr/>
        <a:lstStyle/>
        <a:p>
          <a:endParaRPr lang="en-US"/>
        </a:p>
      </dgm:t>
    </dgm:pt>
    <dgm:pt modelId="{959C0EE0-F973-4B4D-98B9-1402661712AF}" type="sibTrans" cxnId="{40DF60A2-28EC-4FEC-ADBB-6FB0938AC647}">
      <dgm:prSet/>
      <dgm:spPr/>
      <dgm:t>
        <a:bodyPr/>
        <a:lstStyle/>
        <a:p>
          <a:endParaRPr lang="en-US"/>
        </a:p>
      </dgm:t>
    </dgm:pt>
    <dgm:pt modelId="{993B2D4B-0FA9-48BB-AC60-7ACD7D3F77ED}" type="pres">
      <dgm:prSet presAssocID="{8AB1FD8D-DF9A-46B4-A1EF-99F1E5DD86FB}" presName="linear" presStyleCnt="0">
        <dgm:presLayoutVars>
          <dgm:animLvl val="lvl"/>
          <dgm:resizeHandles val="exact"/>
        </dgm:presLayoutVars>
      </dgm:prSet>
      <dgm:spPr/>
    </dgm:pt>
    <dgm:pt modelId="{3C596101-BE32-4ED1-B778-E54103410B77}" type="pres">
      <dgm:prSet presAssocID="{8059DCE0-9BA1-4D80-9E81-525C8399D7DC}" presName="parentText" presStyleLbl="node1" presStyleIdx="0" presStyleCnt="3">
        <dgm:presLayoutVars>
          <dgm:chMax val="0"/>
          <dgm:bulletEnabled val="1"/>
        </dgm:presLayoutVars>
      </dgm:prSet>
      <dgm:spPr/>
    </dgm:pt>
    <dgm:pt modelId="{01E1694E-ED1F-4F0C-8D4F-39597F577DD4}" type="pres">
      <dgm:prSet presAssocID="{FC03AB75-F080-43BF-BBB0-49631EC2B901}" presName="spacer" presStyleCnt="0"/>
      <dgm:spPr/>
    </dgm:pt>
    <dgm:pt modelId="{AB97D309-AC4B-47B2-90A4-41D34AEBAB24}" type="pres">
      <dgm:prSet presAssocID="{5BE0BF2D-29E8-4243-A641-8E06B1D18B0B}" presName="parentText" presStyleLbl="node1" presStyleIdx="1" presStyleCnt="3">
        <dgm:presLayoutVars>
          <dgm:chMax val="0"/>
          <dgm:bulletEnabled val="1"/>
        </dgm:presLayoutVars>
      </dgm:prSet>
      <dgm:spPr/>
    </dgm:pt>
    <dgm:pt modelId="{A7FB7C3A-04A6-4435-8E2A-06F60FC8D474}" type="pres">
      <dgm:prSet presAssocID="{5BE0BF2D-29E8-4243-A641-8E06B1D18B0B}" presName="childText" presStyleLbl="revTx" presStyleIdx="0" presStyleCnt="2">
        <dgm:presLayoutVars>
          <dgm:bulletEnabled val="1"/>
        </dgm:presLayoutVars>
      </dgm:prSet>
      <dgm:spPr/>
    </dgm:pt>
    <dgm:pt modelId="{28935955-FFF1-4D31-9529-51CD50C05D96}" type="pres">
      <dgm:prSet presAssocID="{30464E0E-6424-4CA0-9ABE-3B5D7C76BBC3}" presName="parentText" presStyleLbl="node1" presStyleIdx="2" presStyleCnt="3">
        <dgm:presLayoutVars>
          <dgm:chMax val="0"/>
          <dgm:bulletEnabled val="1"/>
        </dgm:presLayoutVars>
      </dgm:prSet>
      <dgm:spPr/>
    </dgm:pt>
    <dgm:pt modelId="{1352B8DF-97BC-4898-B88E-F5021685315F}" type="pres">
      <dgm:prSet presAssocID="{30464E0E-6424-4CA0-9ABE-3B5D7C76BBC3}" presName="childText" presStyleLbl="revTx" presStyleIdx="1" presStyleCnt="2">
        <dgm:presLayoutVars>
          <dgm:bulletEnabled val="1"/>
        </dgm:presLayoutVars>
      </dgm:prSet>
      <dgm:spPr/>
    </dgm:pt>
  </dgm:ptLst>
  <dgm:cxnLst>
    <dgm:cxn modelId="{0AD1AF17-674C-4FC2-8FA7-EFF1023BED76}" type="presOf" srcId="{243BCEFA-4DA1-4A81-A2C8-10A037095705}" destId="{A7FB7C3A-04A6-4435-8E2A-06F60FC8D474}" srcOrd="0" destOrd="1" presId="urn:microsoft.com/office/officeart/2005/8/layout/vList2"/>
    <dgm:cxn modelId="{0B364818-6049-4D0B-A83E-3FAFA04ACF64}" type="presOf" srcId="{8AB1FD8D-DF9A-46B4-A1EF-99F1E5DD86FB}" destId="{993B2D4B-0FA9-48BB-AC60-7ACD7D3F77ED}" srcOrd="0" destOrd="0" presId="urn:microsoft.com/office/officeart/2005/8/layout/vList2"/>
    <dgm:cxn modelId="{A44EA518-B21C-44C9-BCD2-1D7E6650EBD9}" type="presOf" srcId="{2EDD8B66-9751-48EB-AC6A-DD9560E9C3CF}" destId="{A7FB7C3A-04A6-4435-8E2A-06F60FC8D474}" srcOrd="0" destOrd="4" presId="urn:microsoft.com/office/officeart/2005/8/layout/vList2"/>
    <dgm:cxn modelId="{11000923-1209-446E-BFD7-6D6E76F3F8FA}" srcId="{5BE0BF2D-29E8-4243-A641-8E06B1D18B0B}" destId="{3D499296-01E3-462A-97DD-8C22637D6CE1}" srcOrd="3" destOrd="0" parTransId="{AE61759D-39E5-4541-AB03-AFF172FD55E6}" sibTransId="{0F9F7581-2B4B-4884-ABA5-3E3C33D44A79}"/>
    <dgm:cxn modelId="{972A3E28-286C-46EE-80C4-87F1D46CB541}" srcId="{3D499296-01E3-462A-97DD-8C22637D6CE1}" destId="{7C39FE2D-7FC0-4D5F-B284-9ED2215E513B}" srcOrd="1" destOrd="0" parTransId="{2AB6ECF4-D8ED-4412-9342-F5C0B3A5BE9B}" sibTransId="{F422CB07-5020-46D0-95DE-6E8AB7D8E056}"/>
    <dgm:cxn modelId="{0998C028-09E5-49DB-833C-2D0A7703D810}" srcId="{5BE0BF2D-29E8-4243-A641-8E06B1D18B0B}" destId="{8BA707CE-B01A-4423-8547-05EAA01B2ED4}" srcOrd="0" destOrd="0" parTransId="{D90F1CA2-B495-4CE8-A280-484EF01D1A7B}" sibTransId="{B69F5C83-D687-45C6-92FC-AA06EDB4215B}"/>
    <dgm:cxn modelId="{F6A2C12B-4699-44BF-8EB7-EDECF049DC76}" type="presOf" srcId="{3D499296-01E3-462A-97DD-8C22637D6CE1}" destId="{A7FB7C3A-04A6-4435-8E2A-06F60FC8D474}" srcOrd="0" destOrd="3" presId="urn:microsoft.com/office/officeart/2005/8/layout/vList2"/>
    <dgm:cxn modelId="{267CCE35-8102-4E42-8BEB-7E503159D28D}" type="presOf" srcId="{5BE0BF2D-29E8-4243-A641-8E06B1D18B0B}" destId="{AB97D309-AC4B-47B2-90A4-41D34AEBAB24}" srcOrd="0" destOrd="0" presId="urn:microsoft.com/office/officeart/2005/8/layout/vList2"/>
    <dgm:cxn modelId="{641F6C3C-DAD1-4E81-BFE9-2DE078D6297A}" srcId="{3D499296-01E3-462A-97DD-8C22637D6CE1}" destId="{2EDD8B66-9751-48EB-AC6A-DD9560E9C3CF}" srcOrd="0" destOrd="0" parTransId="{0CA8D330-1B85-4CCF-8A71-0953131E53C7}" sibTransId="{754B7A46-6ED7-42A3-9F29-C87C6BCDFB37}"/>
    <dgm:cxn modelId="{6538DA6D-FB2F-4138-BDF7-8FEC8083E9D3}" srcId="{8AB1FD8D-DF9A-46B4-A1EF-99F1E5DD86FB}" destId="{30464E0E-6424-4CA0-9ABE-3B5D7C76BBC3}" srcOrd="2" destOrd="0" parTransId="{18B706DB-6402-49BA-8498-3CCC317E8382}" sibTransId="{B30C89A5-C5AB-464E-B7C6-77149904AF46}"/>
    <dgm:cxn modelId="{E2136E6E-79CB-4D5E-B444-4AA8942653BA}" type="presOf" srcId="{F776E67C-28A2-462C-9264-3E09C01EEF56}" destId="{1352B8DF-97BC-4898-B88E-F5021685315F}" srcOrd="0" destOrd="0" presId="urn:microsoft.com/office/officeart/2005/8/layout/vList2"/>
    <dgm:cxn modelId="{4B5E1C56-8072-4B2F-9A40-8A886F06E586}" type="presOf" srcId="{8BA707CE-B01A-4423-8547-05EAA01B2ED4}" destId="{A7FB7C3A-04A6-4435-8E2A-06F60FC8D474}" srcOrd="0" destOrd="0" presId="urn:microsoft.com/office/officeart/2005/8/layout/vList2"/>
    <dgm:cxn modelId="{8C6E257E-FBC5-4342-97BE-2F381236820E}" srcId="{30464E0E-6424-4CA0-9ABE-3B5D7C76BBC3}" destId="{71E693D0-0AB2-4D79-8E3C-39F989345700}" srcOrd="1" destOrd="0" parTransId="{573CD4C8-FD93-4696-B1B4-C608901A40A2}" sibTransId="{D398BFC6-C21A-41BA-A2BA-50A035F3EB30}"/>
    <dgm:cxn modelId="{97FD3589-12CD-4D35-94C4-FA9D5904425A}" type="presOf" srcId="{8059DCE0-9BA1-4D80-9E81-525C8399D7DC}" destId="{3C596101-BE32-4ED1-B778-E54103410B77}" srcOrd="0" destOrd="0" presId="urn:microsoft.com/office/officeart/2005/8/layout/vList2"/>
    <dgm:cxn modelId="{9682B593-F423-47E1-BC88-2D2F685DD8F7}" type="presOf" srcId="{71E693D0-0AB2-4D79-8E3C-39F989345700}" destId="{1352B8DF-97BC-4898-B88E-F5021685315F}" srcOrd="0" destOrd="1" presId="urn:microsoft.com/office/officeart/2005/8/layout/vList2"/>
    <dgm:cxn modelId="{0D4203A0-56B9-4074-A2E2-B98AED2EAC9B}" type="presOf" srcId="{7C39FE2D-7FC0-4D5F-B284-9ED2215E513B}" destId="{A7FB7C3A-04A6-4435-8E2A-06F60FC8D474}" srcOrd="0" destOrd="5" presId="urn:microsoft.com/office/officeart/2005/8/layout/vList2"/>
    <dgm:cxn modelId="{40DF60A2-28EC-4FEC-ADBB-6FB0938AC647}" srcId="{30464E0E-6424-4CA0-9ABE-3B5D7C76BBC3}" destId="{260CF2E9-E79B-45FD-834B-C18C7BC1FA8C}" srcOrd="2" destOrd="0" parTransId="{86B32DB4-2B43-46DA-88A8-AC9529193C97}" sibTransId="{959C0EE0-F973-4B4D-98B9-1402661712AF}"/>
    <dgm:cxn modelId="{3C22EBAA-E62D-4C7A-9912-360CBA498796}" srcId="{5BE0BF2D-29E8-4243-A641-8E06B1D18B0B}" destId="{FD0D8E99-B50E-4276-8B15-8B6AB99DADEB}" srcOrd="2" destOrd="0" parTransId="{F36C8C0D-C287-4775-8950-313E5D67D5F5}" sibTransId="{7E87AE20-8934-4B1F-A24C-B319F237A76C}"/>
    <dgm:cxn modelId="{A0E33DC6-4E89-44BD-A19A-FDB7C7E76C3B}" srcId="{8AB1FD8D-DF9A-46B4-A1EF-99F1E5DD86FB}" destId="{5BE0BF2D-29E8-4243-A641-8E06B1D18B0B}" srcOrd="1" destOrd="0" parTransId="{8D6029AE-EAAB-4A86-B6C4-1F2E47DC7890}" sibTransId="{1F7033DD-285F-46AD-A369-5C60D79F469E}"/>
    <dgm:cxn modelId="{FFFD26CB-4C0E-4D31-A889-665C851A1683}" srcId="{8AB1FD8D-DF9A-46B4-A1EF-99F1E5DD86FB}" destId="{8059DCE0-9BA1-4D80-9E81-525C8399D7DC}" srcOrd="0" destOrd="0" parTransId="{A2F7B1D5-AC87-4074-AA13-D7E6A6249B4C}" sibTransId="{FC03AB75-F080-43BF-BBB0-49631EC2B901}"/>
    <dgm:cxn modelId="{1A1580CC-FD07-4994-AE25-80F9306AAAA8}" type="presOf" srcId="{FD0D8E99-B50E-4276-8B15-8B6AB99DADEB}" destId="{A7FB7C3A-04A6-4435-8E2A-06F60FC8D474}" srcOrd="0" destOrd="2" presId="urn:microsoft.com/office/officeart/2005/8/layout/vList2"/>
    <dgm:cxn modelId="{33759FE2-201E-4327-BCC3-1B2C591E3CBA}" type="presOf" srcId="{260CF2E9-E79B-45FD-834B-C18C7BC1FA8C}" destId="{1352B8DF-97BC-4898-B88E-F5021685315F}" srcOrd="0" destOrd="2" presId="urn:microsoft.com/office/officeart/2005/8/layout/vList2"/>
    <dgm:cxn modelId="{ADD31FE7-74C5-40CB-A5DC-68FECA514BCE}" type="presOf" srcId="{30464E0E-6424-4CA0-9ABE-3B5D7C76BBC3}" destId="{28935955-FFF1-4D31-9529-51CD50C05D96}" srcOrd="0" destOrd="0" presId="urn:microsoft.com/office/officeart/2005/8/layout/vList2"/>
    <dgm:cxn modelId="{7D1D10F8-075A-441B-B732-512E78521059}" srcId="{30464E0E-6424-4CA0-9ABE-3B5D7C76BBC3}" destId="{F776E67C-28A2-462C-9264-3E09C01EEF56}" srcOrd="0" destOrd="0" parTransId="{A951F8C0-BC08-4E45-A76C-2478AFE8F880}" sibTransId="{9C159014-55B8-4376-89E7-3223412BB231}"/>
    <dgm:cxn modelId="{AA1B1BFB-BDED-426E-BCC8-54C8583981E0}" srcId="{5BE0BF2D-29E8-4243-A641-8E06B1D18B0B}" destId="{243BCEFA-4DA1-4A81-A2C8-10A037095705}" srcOrd="1" destOrd="0" parTransId="{AD1ECC49-865A-4C0D-8220-48A465CD36BF}" sibTransId="{AFCC43AA-3472-4149-9B0D-66DBE7512DC9}"/>
    <dgm:cxn modelId="{F49E58DD-A5C2-4F27-A667-72502C90DDF1}" type="presParOf" srcId="{993B2D4B-0FA9-48BB-AC60-7ACD7D3F77ED}" destId="{3C596101-BE32-4ED1-B778-E54103410B77}" srcOrd="0" destOrd="0" presId="urn:microsoft.com/office/officeart/2005/8/layout/vList2"/>
    <dgm:cxn modelId="{3E99DF8B-0292-4A56-9009-F140442965AD}" type="presParOf" srcId="{993B2D4B-0FA9-48BB-AC60-7ACD7D3F77ED}" destId="{01E1694E-ED1F-4F0C-8D4F-39597F577DD4}" srcOrd="1" destOrd="0" presId="urn:microsoft.com/office/officeart/2005/8/layout/vList2"/>
    <dgm:cxn modelId="{1DE06B97-7D45-4458-B0CC-96EEEBEC8552}" type="presParOf" srcId="{993B2D4B-0FA9-48BB-AC60-7ACD7D3F77ED}" destId="{AB97D309-AC4B-47B2-90A4-41D34AEBAB24}" srcOrd="2" destOrd="0" presId="urn:microsoft.com/office/officeart/2005/8/layout/vList2"/>
    <dgm:cxn modelId="{224A7468-BE4A-4A30-BB31-08E67C25B6EC}" type="presParOf" srcId="{993B2D4B-0FA9-48BB-AC60-7ACD7D3F77ED}" destId="{A7FB7C3A-04A6-4435-8E2A-06F60FC8D474}" srcOrd="3" destOrd="0" presId="urn:microsoft.com/office/officeart/2005/8/layout/vList2"/>
    <dgm:cxn modelId="{5C1299CD-4694-4857-B8F5-8277D9CA8836}" type="presParOf" srcId="{993B2D4B-0FA9-48BB-AC60-7ACD7D3F77ED}" destId="{28935955-FFF1-4D31-9529-51CD50C05D96}" srcOrd="4" destOrd="0" presId="urn:microsoft.com/office/officeart/2005/8/layout/vList2"/>
    <dgm:cxn modelId="{697BA5DA-10BD-436F-AC89-5AA50CB771DF}" type="presParOf" srcId="{993B2D4B-0FA9-48BB-AC60-7ACD7D3F77ED}" destId="{1352B8DF-97BC-4898-B88E-F5021685315F}" srcOrd="5"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30D3D94-EE5C-4AF7-951B-2E2D5EAF182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0F63AD3-B662-4DBF-9D46-6EF7B0C5E84F}">
      <dgm:prSet/>
      <dgm:spPr/>
      <dgm:t>
        <a:bodyPr/>
        <a:lstStyle/>
        <a:p>
          <a:r>
            <a:rPr lang="en-GB" b="0" i="0"/>
            <a:t>Phases from requirement specification to testing 	</a:t>
          </a:r>
          <a:endParaRPr lang="en-US"/>
        </a:p>
      </dgm:t>
    </dgm:pt>
    <dgm:pt modelId="{7F6BA881-8476-40EA-92DC-5DA95E957857}" type="parTrans" cxnId="{EDCB4FB5-A1CE-493E-BE30-2B2A7BFDD015}">
      <dgm:prSet/>
      <dgm:spPr/>
      <dgm:t>
        <a:bodyPr/>
        <a:lstStyle/>
        <a:p>
          <a:endParaRPr lang="en-US"/>
        </a:p>
      </dgm:t>
    </dgm:pt>
    <dgm:pt modelId="{C83DB2A8-C05D-4E0C-975C-7F3216395ED9}" type="sibTrans" cxnId="{EDCB4FB5-A1CE-493E-BE30-2B2A7BFDD015}">
      <dgm:prSet/>
      <dgm:spPr/>
      <dgm:t>
        <a:bodyPr/>
        <a:lstStyle/>
        <a:p>
          <a:endParaRPr lang="en-US"/>
        </a:p>
      </dgm:t>
    </dgm:pt>
    <dgm:pt modelId="{BA704204-DBAC-4207-838D-524E90839EAC}">
      <dgm:prSet/>
      <dgm:spPr/>
      <dgm:t>
        <a:bodyPr/>
        <a:lstStyle/>
        <a:p>
          <a:r>
            <a:rPr lang="en-GB" b="0" i="0"/>
            <a:t>known as development phases.</a:t>
          </a:r>
          <a:endParaRPr lang="en-US"/>
        </a:p>
      </dgm:t>
    </dgm:pt>
    <dgm:pt modelId="{7CA93608-81AB-488F-AFD1-A052646BD4BD}" type="parTrans" cxnId="{D076E09D-0816-49E6-9010-304AB1D56B0D}">
      <dgm:prSet/>
      <dgm:spPr/>
      <dgm:t>
        <a:bodyPr/>
        <a:lstStyle/>
        <a:p>
          <a:endParaRPr lang="en-US"/>
        </a:p>
      </dgm:t>
    </dgm:pt>
    <dgm:pt modelId="{D9541FCD-E594-45FE-AD21-C544AEFC4BE1}" type="sibTrans" cxnId="{D076E09D-0816-49E6-9010-304AB1D56B0D}">
      <dgm:prSet/>
      <dgm:spPr/>
      <dgm:t>
        <a:bodyPr/>
        <a:lstStyle/>
        <a:p>
          <a:endParaRPr lang="en-US"/>
        </a:p>
      </dgm:t>
    </dgm:pt>
    <dgm:pt modelId="{A85D7FE7-ADE3-49B6-8136-680E43BBF965}">
      <dgm:prSet/>
      <dgm:spPr/>
      <dgm:t>
        <a:bodyPr/>
        <a:lstStyle/>
        <a:p>
          <a:r>
            <a:rPr lang="en-GB" b="0" i="0"/>
            <a:t>Among all life cycle phases</a:t>
          </a:r>
          <a:endParaRPr lang="en-US"/>
        </a:p>
      </dgm:t>
    </dgm:pt>
    <dgm:pt modelId="{C3D1F548-4725-41BA-A5FE-8DF321B2221D}" type="parTrans" cxnId="{A7B57B36-0B15-49C6-A4AC-1736B4519AA9}">
      <dgm:prSet/>
      <dgm:spPr/>
      <dgm:t>
        <a:bodyPr/>
        <a:lstStyle/>
        <a:p>
          <a:endParaRPr lang="en-US"/>
        </a:p>
      </dgm:t>
    </dgm:pt>
    <dgm:pt modelId="{C54397D3-FBC8-4789-8C74-65438966A966}" type="sibTrans" cxnId="{A7B57B36-0B15-49C6-A4AC-1736B4519AA9}">
      <dgm:prSet/>
      <dgm:spPr/>
      <dgm:t>
        <a:bodyPr/>
        <a:lstStyle/>
        <a:p>
          <a:endParaRPr lang="en-US"/>
        </a:p>
      </dgm:t>
    </dgm:pt>
    <dgm:pt modelId="{714B6560-14EC-4F00-BCD5-BFBA80EBEC08}">
      <dgm:prSet/>
      <dgm:spPr/>
      <dgm:t>
        <a:bodyPr/>
        <a:lstStyle/>
        <a:p>
          <a:r>
            <a:rPr lang="en-GB" b="0" i="0"/>
            <a:t>maintenance phase consumes  maximum effort.</a:t>
          </a:r>
          <a:endParaRPr lang="en-US"/>
        </a:p>
      </dgm:t>
    </dgm:pt>
    <dgm:pt modelId="{CC6ADE29-836F-488E-9467-2EA134F71EFB}" type="parTrans" cxnId="{2B50C946-6359-4039-BC20-985B63DFB1F3}">
      <dgm:prSet/>
      <dgm:spPr/>
      <dgm:t>
        <a:bodyPr/>
        <a:lstStyle/>
        <a:p>
          <a:endParaRPr lang="en-US"/>
        </a:p>
      </dgm:t>
    </dgm:pt>
    <dgm:pt modelId="{92C313D8-5710-455D-B390-3A62712619AF}" type="sibTrans" cxnId="{2B50C946-6359-4039-BC20-985B63DFB1F3}">
      <dgm:prSet/>
      <dgm:spPr/>
      <dgm:t>
        <a:bodyPr/>
        <a:lstStyle/>
        <a:p>
          <a:endParaRPr lang="en-US"/>
        </a:p>
      </dgm:t>
    </dgm:pt>
    <dgm:pt modelId="{5364BF9E-8ED5-4A4B-936B-8AECE02DF66E}">
      <dgm:prSet/>
      <dgm:spPr/>
      <dgm:t>
        <a:bodyPr/>
        <a:lstStyle/>
        <a:p>
          <a:r>
            <a:rPr lang="en-GB" b="0" i="0"/>
            <a:t>Among development phases,</a:t>
          </a:r>
          <a:endParaRPr lang="en-US"/>
        </a:p>
      </dgm:t>
    </dgm:pt>
    <dgm:pt modelId="{37806BE6-4EB1-4AD2-B8B9-EB0EF5160146}" type="parTrans" cxnId="{15A7C1CB-C0C1-4298-AD48-D9C49A6931AF}">
      <dgm:prSet/>
      <dgm:spPr/>
      <dgm:t>
        <a:bodyPr/>
        <a:lstStyle/>
        <a:p>
          <a:endParaRPr lang="en-US"/>
        </a:p>
      </dgm:t>
    </dgm:pt>
    <dgm:pt modelId="{A1807C20-A760-4064-BC33-59972F8E5002}" type="sibTrans" cxnId="{15A7C1CB-C0C1-4298-AD48-D9C49A6931AF}">
      <dgm:prSet/>
      <dgm:spPr/>
      <dgm:t>
        <a:bodyPr/>
        <a:lstStyle/>
        <a:p>
          <a:endParaRPr lang="en-US"/>
        </a:p>
      </dgm:t>
    </dgm:pt>
    <dgm:pt modelId="{266B68C6-1D88-4AAE-9A10-112175A4CF02}">
      <dgm:prSet/>
      <dgm:spPr/>
      <dgm:t>
        <a:bodyPr/>
        <a:lstStyle/>
        <a:p>
          <a:r>
            <a:rPr lang="en-GB" b="0" i="0"/>
            <a:t>testing phase consumes the maximum effort.</a:t>
          </a:r>
          <a:endParaRPr lang="en-US"/>
        </a:p>
      </dgm:t>
    </dgm:pt>
    <dgm:pt modelId="{EB672DE9-4CBB-4580-AA79-F39CD83D4693}" type="parTrans" cxnId="{FDA06298-6865-4D8E-994B-5CADD12BCC73}">
      <dgm:prSet/>
      <dgm:spPr/>
      <dgm:t>
        <a:bodyPr/>
        <a:lstStyle/>
        <a:p>
          <a:endParaRPr lang="en-US"/>
        </a:p>
      </dgm:t>
    </dgm:pt>
    <dgm:pt modelId="{6FF26710-697D-40B1-A2AF-A49371CAE169}" type="sibTrans" cxnId="{FDA06298-6865-4D8E-994B-5CADD12BCC73}">
      <dgm:prSet/>
      <dgm:spPr/>
      <dgm:t>
        <a:bodyPr/>
        <a:lstStyle/>
        <a:p>
          <a:endParaRPr lang="en-US"/>
        </a:p>
      </dgm:t>
    </dgm:pt>
    <dgm:pt modelId="{BBF29655-4CDB-417D-9AEC-3CA1EA24D4E8}" type="pres">
      <dgm:prSet presAssocID="{130D3D94-EE5C-4AF7-951B-2E2D5EAF1822}" presName="linear" presStyleCnt="0">
        <dgm:presLayoutVars>
          <dgm:animLvl val="lvl"/>
          <dgm:resizeHandles val="exact"/>
        </dgm:presLayoutVars>
      </dgm:prSet>
      <dgm:spPr/>
    </dgm:pt>
    <dgm:pt modelId="{ECDA0A39-839A-4B87-9640-755FC8EEA26B}" type="pres">
      <dgm:prSet presAssocID="{60F63AD3-B662-4DBF-9D46-6EF7B0C5E84F}" presName="parentText" presStyleLbl="node1" presStyleIdx="0" presStyleCnt="3">
        <dgm:presLayoutVars>
          <dgm:chMax val="0"/>
          <dgm:bulletEnabled val="1"/>
        </dgm:presLayoutVars>
      </dgm:prSet>
      <dgm:spPr/>
    </dgm:pt>
    <dgm:pt modelId="{B563C822-D996-4B70-A99C-37185E61299E}" type="pres">
      <dgm:prSet presAssocID="{60F63AD3-B662-4DBF-9D46-6EF7B0C5E84F}" presName="childText" presStyleLbl="revTx" presStyleIdx="0" presStyleCnt="3">
        <dgm:presLayoutVars>
          <dgm:bulletEnabled val="1"/>
        </dgm:presLayoutVars>
      </dgm:prSet>
      <dgm:spPr/>
    </dgm:pt>
    <dgm:pt modelId="{8B93A4EC-5270-4A42-84CA-A0BB5ADD9732}" type="pres">
      <dgm:prSet presAssocID="{A85D7FE7-ADE3-49B6-8136-680E43BBF965}" presName="parentText" presStyleLbl="node1" presStyleIdx="1" presStyleCnt="3">
        <dgm:presLayoutVars>
          <dgm:chMax val="0"/>
          <dgm:bulletEnabled val="1"/>
        </dgm:presLayoutVars>
      </dgm:prSet>
      <dgm:spPr/>
    </dgm:pt>
    <dgm:pt modelId="{E2DA806B-3681-4FCF-9B02-73E418C3925C}" type="pres">
      <dgm:prSet presAssocID="{A85D7FE7-ADE3-49B6-8136-680E43BBF965}" presName="childText" presStyleLbl="revTx" presStyleIdx="1" presStyleCnt="3">
        <dgm:presLayoutVars>
          <dgm:bulletEnabled val="1"/>
        </dgm:presLayoutVars>
      </dgm:prSet>
      <dgm:spPr/>
    </dgm:pt>
    <dgm:pt modelId="{2E48080C-750E-4837-89BD-2F6735AC06EF}" type="pres">
      <dgm:prSet presAssocID="{5364BF9E-8ED5-4A4B-936B-8AECE02DF66E}" presName="parentText" presStyleLbl="node1" presStyleIdx="2" presStyleCnt="3">
        <dgm:presLayoutVars>
          <dgm:chMax val="0"/>
          <dgm:bulletEnabled val="1"/>
        </dgm:presLayoutVars>
      </dgm:prSet>
      <dgm:spPr/>
    </dgm:pt>
    <dgm:pt modelId="{9C8C62AD-C96E-4208-8A5A-B261E347AC6E}" type="pres">
      <dgm:prSet presAssocID="{5364BF9E-8ED5-4A4B-936B-8AECE02DF66E}" presName="childText" presStyleLbl="revTx" presStyleIdx="2" presStyleCnt="3">
        <dgm:presLayoutVars>
          <dgm:bulletEnabled val="1"/>
        </dgm:presLayoutVars>
      </dgm:prSet>
      <dgm:spPr/>
    </dgm:pt>
  </dgm:ptLst>
  <dgm:cxnLst>
    <dgm:cxn modelId="{A7B57B36-0B15-49C6-A4AC-1736B4519AA9}" srcId="{130D3D94-EE5C-4AF7-951B-2E2D5EAF1822}" destId="{A85D7FE7-ADE3-49B6-8136-680E43BBF965}" srcOrd="1" destOrd="0" parTransId="{C3D1F548-4725-41BA-A5FE-8DF321B2221D}" sibTransId="{C54397D3-FBC8-4789-8C74-65438966A966}"/>
    <dgm:cxn modelId="{76BADA37-047D-4870-A429-03CE86A15A66}" type="presOf" srcId="{130D3D94-EE5C-4AF7-951B-2E2D5EAF1822}" destId="{BBF29655-4CDB-417D-9AEC-3CA1EA24D4E8}" srcOrd="0" destOrd="0" presId="urn:microsoft.com/office/officeart/2005/8/layout/vList2"/>
    <dgm:cxn modelId="{2B50C946-6359-4039-BC20-985B63DFB1F3}" srcId="{A85D7FE7-ADE3-49B6-8136-680E43BBF965}" destId="{714B6560-14EC-4F00-BCD5-BFBA80EBEC08}" srcOrd="0" destOrd="0" parTransId="{CC6ADE29-836F-488E-9467-2EA134F71EFB}" sibTransId="{92C313D8-5710-455D-B390-3A62712619AF}"/>
    <dgm:cxn modelId="{218FBE54-12E1-4ACB-8E59-8E404C5822FF}" type="presOf" srcId="{714B6560-14EC-4F00-BCD5-BFBA80EBEC08}" destId="{E2DA806B-3681-4FCF-9B02-73E418C3925C}" srcOrd="0" destOrd="0" presId="urn:microsoft.com/office/officeart/2005/8/layout/vList2"/>
    <dgm:cxn modelId="{EC091191-6C97-4DBF-912B-7A3F8AF17F42}" type="presOf" srcId="{A85D7FE7-ADE3-49B6-8136-680E43BBF965}" destId="{8B93A4EC-5270-4A42-84CA-A0BB5ADD9732}" srcOrd="0" destOrd="0" presId="urn:microsoft.com/office/officeart/2005/8/layout/vList2"/>
    <dgm:cxn modelId="{FDA06298-6865-4D8E-994B-5CADD12BCC73}" srcId="{5364BF9E-8ED5-4A4B-936B-8AECE02DF66E}" destId="{266B68C6-1D88-4AAE-9A10-112175A4CF02}" srcOrd="0" destOrd="0" parTransId="{EB672DE9-4CBB-4580-AA79-F39CD83D4693}" sibTransId="{6FF26710-697D-40B1-A2AF-A49371CAE169}"/>
    <dgm:cxn modelId="{D076E09D-0816-49E6-9010-304AB1D56B0D}" srcId="{60F63AD3-B662-4DBF-9D46-6EF7B0C5E84F}" destId="{BA704204-DBAC-4207-838D-524E90839EAC}" srcOrd="0" destOrd="0" parTransId="{7CA93608-81AB-488F-AFD1-A052646BD4BD}" sibTransId="{D9541FCD-E594-45FE-AD21-C544AEFC4BE1}"/>
    <dgm:cxn modelId="{EDCB4FB5-A1CE-493E-BE30-2B2A7BFDD015}" srcId="{130D3D94-EE5C-4AF7-951B-2E2D5EAF1822}" destId="{60F63AD3-B662-4DBF-9D46-6EF7B0C5E84F}" srcOrd="0" destOrd="0" parTransId="{7F6BA881-8476-40EA-92DC-5DA95E957857}" sibTransId="{C83DB2A8-C05D-4E0C-975C-7F3216395ED9}"/>
    <dgm:cxn modelId="{ECD050BF-AAEE-44C9-9878-E31B99098688}" type="presOf" srcId="{BA704204-DBAC-4207-838D-524E90839EAC}" destId="{B563C822-D996-4B70-A99C-37185E61299E}" srcOrd="0" destOrd="0" presId="urn:microsoft.com/office/officeart/2005/8/layout/vList2"/>
    <dgm:cxn modelId="{15A7C1CB-C0C1-4298-AD48-D9C49A6931AF}" srcId="{130D3D94-EE5C-4AF7-951B-2E2D5EAF1822}" destId="{5364BF9E-8ED5-4A4B-936B-8AECE02DF66E}" srcOrd="2" destOrd="0" parTransId="{37806BE6-4EB1-4AD2-B8B9-EB0EF5160146}" sibTransId="{A1807C20-A760-4064-BC33-59972F8E5002}"/>
    <dgm:cxn modelId="{E775F8D8-C280-4B22-A6D1-B94842043372}" type="presOf" srcId="{5364BF9E-8ED5-4A4B-936B-8AECE02DF66E}" destId="{2E48080C-750E-4837-89BD-2F6735AC06EF}" srcOrd="0" destOrd="0" presId="urn:microsoft.com/office/officeart/2005/8/layout/vList2"/>
    <dgm:cxn modelId="{A1FCB6E1-FBB1-4243-A9EC-134460F9534E}" type="presOf" srcId="{60F63AD3-B662-4DBF-9D46-6EF7B0C5E84F}" destId="{ECDA0A39-839A-4B87-9640-755FC8EEA26B}" srcOrd="0" destOrd="0" presId="urn:microsoft.com/office/officeart/2005/8/layout/vList2"/>
    <dgm:cxn modelId="{E08391EF-B0F8-4D8F-9668-76F70CEDE8E4}" type="presOf" srcId="{266B68C6-1D88-4AAE-9A10-112175A4CF02}" destId="{9C8C62AD-C96E-4208-8A5A-B261E347AC6E}" srcOrd="0" destOrd="0" presId="urn:microsoft.com/office/officeart/2005/8/layout/vList2"/>
    <dgm:cxn modelId="{A23D3934-65D5-431F-BDBE-90A873956643}" type="presParOf" srcId="{BBF29655-4CDB-417D-9AEC-3CA1EA24D4E8}" destId="{ECDA0A39-839A-4B87-9640-755FC8EEA26B}" srcOrd="0" destOrd="0" presId="urn:microsoft.com/office/officeart/2005/8/layout/vList2"/>
    <dgm:cxn modelId="{76B12CD8-524A-49EB-8E22-690072579B56}" type="presParOf" srcId="{BBF29655-4CDB-417D-9AEC-3CA1EA24D4E8}" destId="{B563C822-D996-4B70-A99C-37185E61299E}" srcOrd="1" destOrd="0" presId="urn:microsoft.com/office/officeart/2005/8/layout/vList2"/>
    <dgm:cxn modelId="{0EB48714-B2B1-44A5-A143-923CC9CA7022}" type="presParOf" srcId="{BBF29655-4CDB-417D-9AEC-3CA1EA24D4E8}" destId="{8B93A4EC-5270-4A42-84CA-A0BB5ADD9732}" srcOrd="2" destOrd="0" presId="urn:microsoft.com/office/officeart/2005/8/layout/vList2"/>
    <dgm:cxn modelId="{6274B17F-3AAB-4C20-BC37-9F0A91CA7608}" type="presParOf" srcId="{BBF29655-4CDB-417D-9AEC-3CA1EA24D4E8}" destId="{E2DA806B-3681-4FCF-9B02-73E418C3925C}" srcOrd="3" destOrd="0" presId="urn:microsoft.com/office/officeart/2005/8/layout/vList2"/>
    <dgm:cxn modelId="{DFF755DD-D1DC-4DF7-9094-DA35A370765C}" type="presParOf" srcId="{BBF29655-4CDB-417D-9AEC-3CA1EA24D4E8}" destId="{2E48080C-750E-4837-89BD-2F6735AC06EF}" srcOrd="4" destOrd="0" presId="urn:microsoft.com/office/officeart/2005/8/layout/vList2"/>
    <dgm:cxn modelId="{835278FA-7213-450B-89D5-862C2DD98296}" type="presParOf" srcId="{BBF29655-4CDB-417D-9AEC-3CA1EA24D4E8}" destId="{9C8C62AD-C96E-4208-8A5A-B261E347AC6E}" srcOrd="5"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CE63505-D634-4A96-B885-9092FD1CD59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7E2EB65-EEF4-4FDC-AE18-BD29538DB47C}">
      <dgm:prSet/>
      <dgm:spPr/>
      <dgm:t>
        <a:bodyPr/>
        <a:lstStyle/>
        <a:p>
          <a:pPr>
            <a:lnSpc>
              <a:spcPct val="100000"/>
            </a:lnSpc>
          </a:pPr>
          <a:r>
            <a:rPr lang="en-GB" b="0" i="0"/>
            <a:t>Most organizations usually define: </a:t>
          </a:r>
          <a:endParaRPr lang="en-US"/>
        </a:p>
      </dgm:t>
    </dgm:pt>
    <dgm:pt modelId="{96202917-8AC2-4E26-A444-FA563B1970F8}" type="parTrans" cxnId="{197CB110-4C8B-4D3B-9D29-8CFAE2023A98}">
      <dgm:prSet/>
      <dgm:spPr/>
      <dgm:t>
        <a:bodyPr/>
        <a:lstStyle/>
        <a:p>
          <a:endParaRPr lang="en-US"/>
        </a:p>
      </dgm:t>
    </dgm:pt>
    <dgm:pt modelId="{34114D3F-453E-48A9-B5D7-083A9186B111}" type="sibTrans" cxnId="{197CB110-4C8B-4D3B-9D29-8CFAE2023A98}">
      <dgm:prSet/>
      <dgm:spPr/>
      <dgm:t>
        <a:bodyPr/>
        <a:lstStyle/>
        <a:p>
          <a:endParaRPr lang="en-US"/>
        </a:p>
      </dgm:t>
    </dgm:pt>
    <dgm:pt modelId="{B488716A-F0D5-49A9-9A6B-A158480E34B8}">
      <dgm:prSet/>
      <dgm:spPr/>
      <dgm:t>
        <a:bodyPr/>
        <a:lstStyle/>
        <a:p>
          <a:pPr>
            <a:lnSpc>
              <a:spcPct val="100000"/>
            </a:lnSpc>
          </a:pPr>
          <a:r>
            <a:rPr lang="en-GB" b="0" i="0"/>
            <a:t>standards on the outputs (deliverables) produced at the end of every phase </a:t>
          </a:r>
          <a:endParaRPr lang="en-US"/>
        </a:p>
      </dgm:t>
    </dgm:pt>
    <dgm:pt modelId="{868B5946-405A-4237-AA5A-7F3AC9502956}" type="parTrans" cxnId="{80C900CE-0CA7-43FF-8F2C-9368024FF70F}">
      <dgm:prSet/>
      <dgm:spPr/>
      <dgm:t>
        <a:bodyPr/>
        <a:lstStyle/>
        <a:p>
          <a:endParaRPr lang="en-US"/>
        </a:p>
      </dgm:t>
    </dgm:pt>
    <dgm:pt modelId="{3B9192EA-1258-4F0D-83F5-42312FCCAB9C}" type="sibTrans" cxnId="{80C900CE-0CA7-43FF-8F2C-9368024FF70F}">
      <dgm:prSet/>
      <dgm:spPr/>
      <dgm:t>
        <a:bodyPr/>
        <a:lstStyle/>
        <a:p>
          <a:endParaRPr lang="en-US"/>
        </a:p>
      </dgm:t>
    </dgm:pt>
    <dgm:pt modelId="{1594BAE4-0E92-4271-8412-7687C002FE84}">
      <dgm:prSet/>
      <dgm:spPr/>
      <dgm:t>
        <a:bodyPr/>
        <a:lstStyle/>
        <a:p>
          <a:pPr>
            <a:lnSpc>
              <a:spcPct val="100000"/>
            </a:lnSpc>
          </a:pPr>
          <a:r>
            <a:rPr lang="en-GB" b="0" i="0"/>
            <a:t>entry and exit criteria for every phase. </a:t>
          </a:r>
          <a:endParaRPr lang="en-US"/>
        </a:p>
      </dgm:t>
    </dgm:pt>
    <dgm:pt modelId="{A707B732-1E77-46C5-838A-452A3D45C8BA}" type="parTrans" cxnId="{68EF042E-65B6-4DF9-845B-0EB051D5856D}">
      <dgm:prSet/>
      <dgm:spPr/>
      <dgm:t>
        <a:bodyPr/>
        <a:lstStyle/>
        <a:p>
          <a:endParaRPr lang="en-US"/>
        </a:p>
      </dgm:t>
    </dgm:pt>
    <dgm:pt modelId="{E8D6018C-FA38-4D41-B695-3AA36537D9BA}" type="sibTrans" cxnId="{68EF042E-65B6-4DF9-845B-0EB051D5856D}">
      <dgm:prSet/>
      <dgm:spPr/>
      <dgm:t>
        <a:bodyPr/>
        <a:lstStyle/>
        <a:p>
          <a:endParaRPr lang="en-US"/>
        </a:p>
      </dgm:t>
    </dgm:pt>
    <dgm:pt modelId="{8446206A-64B0-41B8-B324-8FEFC606ADFE}">
      <dgm:prSet/>
      <dgm:spPr/>
      <dgm:t>
        <a:bodyPr/>
        <a:lstStyle/>
        <a:p>
          <a:pPr>
            <a:lnSpc>
              <a:spcPct val="100000"/>
            </a:lnSpc>
          </a:pPr>
          <a:r>
            <a:rPr lang="en-GB" b="0" i="0"/>
            <a:t>They also prescribe specific methodologies for:</a:t>
          </a:r>
          <a:endParaRPr lang="en-US"/>
        </a:p>
      </dgm:t>
    </dgm:pt>
    <dgm:pt modelId="{B9612231-18AD-4EE2-8306-C2A3DDF86AB1}" type="parTrans" cxnId="{CCED00E2-EED8-4009-9CA5-81AED0D38957}">
      <dgm:prSet/>
      <dgm:spPr/>
      <dgm:t>
        <a:bodyPr/>
        <a:lstStyle/>
        <a:p>
          <a:endParaRPr lang="en-US"/>
        </a:p>
      </dgm:t>
    </dgm:pt>
    <dgm:pt modelId="{DA963E5A-2DE8-401A-996A-8AE95DF621FC}" type="sibTrans" cxnId="{CCED00E2-EED8-4009-9CA5-81AED0D38957}">
      <dgm:prSet/>
      <dgm:spPr/>
      <dgm:t>
        <a:bodyPr/>
        <a:lstStyle/>
        <a:p>
          <a:endParaRPr lang="en-US"/>
        </a:p>
      </dgm:t>
    </dgm:pt>
    <dgm:pt modelId="{79B9E8F6-53B7-4D09-8911-73C6AD10437A}">
      <dgm:prSet/>
      <dgm:spPr/>
      <dgm:t>
        <a:bodyPr/>
        <a:lstStyle/>
        <a:p>
          <a:pPr>
            <a:lnSpc>
              <a:spcPct val="100000"/>
            </a:lnSpc>
          </a:pPr>
          <a:r>
            <a:rPr lang="en-GB" b="0" i="0"/>
            <a:t>specification, </a:t>
          </a:r>
          <a:endParaRPr lang="en-US"/>
        </a:p>
      </dgm:t>
    </dgm:pt>
    <dgm:pt modelId="{1B5DB699-4784-41A0-ACB3-D7804CC3FD09}" type="parTrans" cxnId="{296EE46E-084F-418E-A58E-A118E61A80C5}">
      <dgm:prSet/>
      <dgm:spPr/>
      <dgm:t>
        <a:bodyPr/>
        <a:lstStyle/>
        <a:p>
          <a:endParaRPr lang="en-US"/>
        </a:p>
      </dgm:t>
    </dgm:pt>
    <dgm:pt modelId="{38DE8A41-EDA4-4682-A4D8-32516046582A}" type="sibTrans" cxnId="{296EE46E-084F-418E-A58E-A118E61A80C5}">
      <dgm:prSet/>
      <dgm:spPr/>
      <dgm:t>
        <a:bodyPr/>
        <a:lstStyle/>
        <a:p>
          <a:endParaRPr lang="en-US"/>
        </a:p>
      </dgm:t>
    </dgm:pt>
    <dgm:pt modelId="{30D0155B-5DBD-4179-8A71-48B96E9E8C64}">
      <dgm:prSet/>
      <dgm:spPr/>
      <dgm:t>
        <a:bodyPr/>
        <a:lstStyle/>
        <a:p>
          <a:pPr>
            <a:lnSpc>
              <a:spcPct val="100000"/>
            </a:lnSpc>
          </a:pPr>
          <a:r>
            <a:rPr lang="en-GB" b="0" i="0"/>
            <a:t>design, </a:t>
          </a:r>
          <a:endParaRPr lang="en-US"/>
        </a:p>
      </dgm:t>
    </dgm:pt>
    <dgm:pt modelId="{7013E893-99EA-47BD-B08A-764E4BD0A9F5}" type="parTrans" cxnId="{34914E59-B5D8-4A3B-ADE5-6BD5201EAFDE}">
      <dgm:prSet/>
      <dgm:spPr/>
      <dgm:t>
        <a:bodyPr/>
        <a:lstStyle/>
        <a:p>
          <a:endParaRPr lang="en-US"/>
        </a:p>
      </dgm:t>
    </dgm:pt>
    <dgm:pt modelId="{4932BF4F-8EAD-4E54-948B-32AF6F7F62C1}" type="sibTrans" cxnId="{34914E59-B5D8-4A3B-ADE5-6BD5201EAFDE}">
      <dgm:prSet/>
      <dgm:spPr/>
      <dgm:t>
        <a:bodyPr/>
        <a:lstStyle/>
        <a:p>
          <a:endParaRPr lang="en-US"/>
        </a:p>
      </dgm:t>
    </dgm:pt>
    <dgm:pt modelId="{FBA7EED4-8EFC-4115-8A87-C5810A797BC9}">
      <dgm:prSet/>
      <dgm:spPr/>
      <dgm:t>
        <a:bodyPr/>
        <a:lstStyle/>
        <a:p>
          <a:pPr>
            <a:lnSpc>
              <a:spcPct val="100000"/>
            </a:lnSpc>
          </a:pPr>
          <a:r>
            <a:rPr lang="en-GB" b="0" i="0"/>
            <a:t>coding,  </a:t>
          </a:r>
          <a:endParaRPr lang="en-US"/>
        </a:p>
      </dgm:t>
    </dgm:pt>
    <dgm:pt modelId="{2B27A3FE-6B38-4431-AAD5-D2DF2428FD8D}" type="parTrans" cxnId="{4BCD7A7B-C4B8-4AE9-BAED-DEF040E46B22}">
      <dgm:prSet/>
      <dgm:spPr/>
      <dgm:t>
        <a:bodyPr/>
        <a:lstStyle/>
        <a:p>
          <a:endParaRPr lang="en-US"/>
        </a:p>
      </dgm:t>
    </dgm:pt>
    <dgm:pt modelId="{40B952F3-06A0-47E4-B3A9-B30A2AF7E13A}" type="sibTrans" cxnId="{4BCD7A7B-C4B8-4AE9-BAED-DEF040E46B22}">
      <dgm:prSet/>
      <dgm:spPr/>
      <dgm:t>
        <a:bodyPr/>
        <a:lstStyle/>
        <a:p>
          <a:endParaRPr lang="en-US"/>
        </a:p>
      </dgm:t>
    </dgm:pt>
    <dgm:pt modelId="{BFDEB650-0609-491B-A85F-3B811A958576}">
      <dgm:prSet/>
      <dgm:spPr/>
      <dgm:t>
        <a:bodyPr/>
        <a:lstStyle/>
        <a:p>
          <a:pPr>
            <a:lnSpc>
              <a:spcPct val="100000"/>
            </a:lnSpc>
          </a:pPr>
          <a:r>
            <a:rPr lang="en-GB" b="0" i="0"/>
            <a:t>testing, etc.</a:t>
          </a:r>
          <a:endParaRPr lang="en-US"/>
        </a:p>
      </dgm:t>
    </dgm:pt>
    <dgm:pt modelId="{75470B27-353B-4A8A-BE20-8C5DBEBA1AD2}" type="parTrans" cxnId="{84F5AABD-A742-42AD-A4BF-C347C1F5A477}">
      <dgm:prSet/>
      <dgm:spPr/>
      <dgm:t>
        <a:bodyPr/>
        <a:lstStyle/>
        <a:p>
          <a:endParaRPr lang="en-US"/>
        </a:p>
      </dgm:t>
    </dgm:pt>
    <dgm:pt modelId="{42536974-17CE-4DD2-AF9D-9AAD09A2594B}" type="sibTrans" cxnId="{84F5AABD-A742-42AD-A4BF-C347C1F5A477}">
      <dgm:prSet/>
      <dgm:spPr/>
      <dgm:t>
        <a:bodyPr/>
        <a:lstStyle/>
        <a:p>
          <a:endParaRPr lang="en-US"/>
        </a:p>
      </dgm:t>
    </dgm:pt>
    <dgm:pt modelId="{3128412C-02CE-4B9E-899C-756B8A25D5BF}" type="pres">
      <dgm:prSet presAssocID="{DCE63505-D634-4A96-B885-9092FD1CD59E}" presName="root" presStyleCnt="0">
        <dgm:presLayoutVars>
          <dgm:dir/>
          <dgm:resizeHandles val="exact"/>
        </dgm:presLayoutVars>
      </dgm:prSet>
      <dgm:spPr/>
    </dgm:pt>
    <dgm:pt modelId="{4FDF8934-6A3B-4EE8-8610-56CE0433E3E9}" type="pres">
      <dgm:prSet presAssocID="{E7E2EB65-EEF4-4FDC-AE18-BD29538DB47C}" presName="compNode" presStyleCnt="0"/>
      <dgm:spPr/>
    </dgm:pt>
    <dgm:pt modelId="{47511979-A32C-4C93-912F-B920E288B2AF}" type="pres">
      <dgm:prSet presAssocID="{E7E2EB65-EEF4-4FDC-AE18-BD29538DB47C}" presName="bgRect" presStyleLbl="bgShp" presStyleIdx="0" presStyleCnt="2"/>
      <dgm:spPr/>
    </dgm:pt>
    <dgm:pt modelId="{B0CF7827-1FAD-4330-B5DC-A1CE441C737D}" type="pres">
      <dgm:prSet presAssocID="{E7E2EB65-EEF4-4FDC-AE18-BD29538DB47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ierarchy"/>
        </a:ext>
      </dgm:extLst>
    </dgm:pt>
    <dgm:pt modelId="{C952E5AA-5C91-4045-8E0D-0C6F57DEF4F1}" type="pres">
      <dgm:prSet presAssocID="{E7E2EB65-EEF4-4FDC-AE18-BD29538DB47C}" presName="spaceRect" presStyleCnt="0"/>
      <dgm:spPr/>
    </dgm:pt>
    <dgm:pt modelId="{8FCA9E71-CB71-446F-8464-74DBF557891F}" type="pres">
      <dgm:prSet presAssocID="{E7E2EB65-EEF4-4FDC-AE18-BD29538DB47C}" presName="parTx" presStyleLbl="revTx" presStyleIdx="0" presStyleCnt="4">
        <dgm:presLayoutVars>
          <dgm:chMax val="0"/>
          <dgm:chPref val="0"/>
        </dgm:presLayoutVars>
      </dgm:prSet>
      <dgm:spPr/>
    </dgm:pt>
    <dgm:pt modelId="{4BF4707F-247E-4F5A-AE53-B55AD8E8814C}" type="pres">
      <dgm:prSet presAssocID="{E7E2EB65-EEF4-4FDC-AE18-BD29538DB47C}" presName="desTx" presStyleLbl="revTx" presStyleIdx="1" presStyleCnt="4">
        <dgm:presLayoutVars/>
      </dgm:prSet>
      <dgm:spPr/>
    </dgm:pt>
    <dgm:pt modelId="{CD1CC41B-FDD1-4F1E-9666-27941120585A}" type="pres">
      <dgm:prSet presAssocID="{34114D3F-453E-48A9-B5D7-083A9186B111}" presName="sibTrans" presStyleCnt="0"/>
      <dgm:spPr/>
    </dgm:pt>
    <dgm:pt modelId="{B3034196-4FB5-45A3-B81C-54F30B8EB130}" type="pres">
      <dgm:prSet presAssocID="{8446206A-64B0-41B8-B324-8FEFC606ADFE}" presName="compNode" presStyleCnt="0"/>
      <dgm:spPr/>
    </dgm:pt>
    <dgm:pt modelId="{7A066A98-C043-4F6B-84C1-44487556D2B8}" type="pres">
      <dgm:prSet presAssocID="{8446206A-64B0-41B8-B324-8FEFC606ADFE}" presName="bgRect" presStyleLbl="bgShp" presStyleIdx="1" presStyleCnt="2"/>
      <dgm:spPr/>
    </dgm:pt>
    <dgm:pt modelId="{D0F48424-0256-48EC-8301-5F9521B606DB}" type="pres">
      <dgm:prSet presAssocID="{8446206A-64B0-41B8-B324-8FEFC606ADF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702F9D30-6DF3-4AD9-AAB4-963A2CD1135A}" type="pres">
      <dgm:prSet presAssocID="{8446206A-64B0-41B8-B324-8FEFC606ADFE}" presName="spaceRect" presStyleCnt="0"/>
      <dgm:spPr/>
    </dgm:pt>
    <dgm:pt modelId="{EFFA4AE7-5509-4E1D-AD35-26627340D2A3}" type="pres">
      <dgm:prSet presAssocID="{8446206A-64B0-41B8-B324-8FEFC606ADFE}" presName="parTx" presStyleLbl="revTx" presStyleIdx="2" presStyleCnt="4">
        <dgm:presLayoutVars>
          <dgm:chMax val="0"/>
          <dgm:chPref val="0"/>
        </dgm:presLayoutVars>
      </dgm:prSet>
      <dgm:spPr/>
    </dgm:pt>
    <dgm:pt modelId="{1738B9A8-2810-418B-B3A0-2796ED9FF1C7}" type="pres">
      <dgm:prSet presAssocID="{8446206A-64B0-41B8-B324-8FEFC606ADFE}" presName="desTx" presStyleLbl="revTx" presStyleIdx="3" presStyleCnt="4">
        <dgm:presLayoutVars/>
      </dgm:prSet>
      <dgm:spPr/>
    </dgm:pt>
  </dgm:ptLst>
  <dgm:cxnLst>
    <dgm:cxn modelId="{BF4B4607-D0FC-463D-BBC2-A089412F967D}" type="presOf" srcId="{8446206A-64B0-41B8-B324-8FEFC606ADFE}" destId="{EFFA4AE7-5509-4E1D-AD35-26627340D2A3}" srcOrd="0" destOrd="0" presId="urn:microsoft.com/office/officeart/2018/2/layout/IconVerticalSolidList"/>
    <dgm:cxn modelId="{197CB110-4C8B-4D3B-9D29-8CFAE2023A98}" srcId="{DCE63505-D634-4A96-B885-9092FD1CD59E}" destId="{E7E2EB65-EEF4-4FDC-AE18-BD29538DB47C}" srcOrd="0" destOrd="0" parTransId="{96202917-8AC2-4E26-A444-FA563B1970F8}" sibTransId="{34114D3F-453E-48A9-B5D7-083A9186B111}"/>
    <dgm:cxn modelId="{AA5CDF22-D836-409D-B91C-B59AC3FD6641}" type="presOf" srcId="{BFDEB650-0609-491B-A85F-3B811A958576}" destId="{1738B9A8-2810-418B-B3A0-2796ED9FF1C7}" srcOrd="0" destOrd="3" presId="urn:microsoft.com/office/officeart/2018/2/layout/IconVerticalSolidList"/>
    <dgm:cxn modelId="{D73C452B-1367-474A-A367-EC833CF2C6D2}" type="presOf" srcId="{E7E2EB65-EEF4-4FDC-AE18-BD29538DB47C}" destId="{8FCA9E71-CB71-446F-8464-74DBF557891F}" srcOrd="0" destOrd="0" presId="urn:microsoft.com/office/officeart/2018/2/layout/IconVerticalSolidList"/>
    <dgm:cxn modelId="{68EF042E-65B6-4DF9-845B-0EB051D5856D}" srcId="{E7E2EB65-EEF4-4FDC-AE18-BD29538DB47C}" destId="{1594BAE4-0E92-4271-8412-7687C002FE84}" srcOrd="1" destOrd="0" parTransId="{A707B732-1E77-46C5-838A-452A3D45C8BA}" sibTransId="{E8D6018C-FA38-4D41-B695-3AA36537D9BA}"/>
    <dgm:cxn modelId="{0F24D641-94BF-4861-B6DB-388911E6E991}" type="presOf" srcId="{B488716A-F0D5-49A9-9A6B-A158480E34B8}" destId="{4BF4707F-247E-4F5A-AE53-B55AD8E8814C}" srcOrd="0" destOrd="0" presId="urn:microsoft.com/office/officeart/2018/2/layout/IconVerticalSolidList"/>
    <dgm:cxn modelId="{296EE46E-084F-418E-A58E-A118E61A80C5}" srcId="{8446206A-64B0-41B8-B324-8FEFC606ADFE}" destId="{79B9E8F6-53B7-4D09-8911-73C6AD10437A}" srcOrd="0" destOrd="0" parTransId="{1B5DB699-4784-41A0-ACB3-D7804CC3FD09}" sibTransId="{38DE8A41-EDA4-4682-A4D8-32516046582A}"/>
    <dgm:cxn modelId="{73D1D252-0DE4-4A50-BED9-622F00C444EF}" type="presOf" srcId="{30D0155B-5DBD-4179-8A71-48B96E9E8C64}" destId="{1738B9A8-2810-418B-B3A0-2796ED9FF1C7}" srcOrd="0" destOrd="1" presId="urn:microsoft.com/office/officeart/2018/2/layout/IconVerticalSolidList"/>
    <dgm:cxn modelId="{34914E59-B5D8-4A3B-ADE5-6BD5201EAFDE}" srcId="{8446206A-64B0-41B8-B324-8FEFC606ADFE}" destId="{30D0155B-5DBD-4179-8A71-48B96E9E8C64}" srcOrd="1" destOrd="0" parTransId="{7013E893-99EA-47BD-B08A-764E4BD0A9F5}" sibTransId="{4932BF4F-8EAD-4E54-948B-32AF6F7F62C1}"/>
    <dgm:cxn modelId="{4BCD7A7B-C4B8-4AE9-BAED-DEF040E46B22}" srcId="{8446206A-64B0-41B8-B324-8FEFC606ADFE}" destId="{FBA7EED4-8EFC-4115-8A87-C5810A797BC9}" srcOrd="2" destOrd="0" parTransId="{2B27A3FE-6B38-4431-AAD5-D2DF2428FD8D}" sibTransId="{40B952F3-06A0-47E4-B3A9-B30A2AF7E13A}"/>
    <dgm:cxn modelId="{E3E9A7A6-9064-4D40-9F8B-AFE4585424F1}" type="presOf" srcId="{FBA7EED4-8EFC-4115-8A87-C5810A797BC9}" destId="{1738B9A8-2810-418B-B3A0-2796ED9FF1C7}" srcOrd="0" destOrd="2" presId="urn:microsoft.com/office/officeart/2018/2/layout/IconVerticalSolidList"/>
    <dgm:cxn modelId="{84F5AABD-A742-42AD-A4BF-C347C1F5A477}" srcId="{8446206A-64B0-41B8-B324-8FEFC606ADFE}" destId="{BFDEB650-0609-491B-A85F-3B811A958576}" srcOrd="3" destOrd="0" parTransId="{75470B27-353B-4A8A-BE20-8C5DBEBA1AD2}" sibTransId="{42536974-17CE-4DD2-AF9D-9AAD09A2594B}"/>
    <dgm:cxn modelId="{99B871BF-3B44-4828-A1B3-F7A02C572592}" type="presOf" srcId="{DCE63505-D634-4A96-B885-9092FD1CD59E}" destId="{3128412C-02CE-4B9E-899C-756B8A25D5BF}" srcOrd="0" destOrd="0" presId="urn:microsoft.com/office/officeart/2018/2/layout/IconVerticalSolidList"/>
    <dgm:cxn modelId="{80C900CE-0CA7-43FF-8F2C-9368024FF70F}" srcId="{E7E2EB65-EEF4-4FDC-AE18-BD29538DB47C}" destId="{B488716A-F0D5-49A9-9A6B-A158480E34B8}" srcOrd="0" destOrd="0" parTransId="{868B5946-405A-4237-AA5A-7F3AC9502956}" sibTransId="{3B9192EA-1258-4F0D-83F5-42312FCCAB9C}"/>
    <dgm:cxn modelId="{F4CA25DE-4ABF-4E34-9D34-BACD4C2DF349}" type="presOf" srcId="{1594BAE4-0E92-4271-8412-7687C002FE84}" destId="{4BF4707F-247E-4F5A-AE53-B55AD8E8814C}" srcOrd="0" destOrd="1" presId="urn:microsoft.com/office/officeart/2018/2/layout/IconVerticalSolidList"/>
    <dgm:cxn modelId="{CCED00E2-EED8-4009-9CA5-81AED0D38957}" srcId="{DCE63505-D634-4A96-B885-9092FD1CD59E}" destId="{8446206A-64B0-41B8-B324-8FEFC606ADFE}" srcOrd="1" destOrd="0" parTransId="{B9612231-18AD-4EE2-8306-C2A3DDF86AB1}" sibTransId="{DA963E5A-2DE8-401A-996A-8AE95DF621FC}"/>
    <dgm:cxn modelId="{AB8034FD-545E-4659-AB79-92A873EAF499}" type="presOf" srcId="{79B9E8F6-53B7-4D09-8911-73C6AD10437A}" destId="{1738B9A8-2810-418B-B3A0-2796ED9FF1C7}" srcOrd="0" destOrd="0" presId="urn:microsoft.com/office/officeart/2018/2/layout/IconVerticalSolidList"/>
    <dgm:cxn modelId="{A4D75146-344F-4C52-ACB5-1739C4B64A94}" type="presParOf" srcId="{3128412C-02CE-4B9E-899C-756B8A25D5BF}" destId="{4FDF8934-6A3B-4EE8-8610-56CE0433E3E9}" srcOrd="0" destOrd="0" presId="urn:microsoft.com/office/officeart/2018/2/layout/IconVerticalSolidList"/>
    <dgm:cxn modelId="{9E36350E-3F9C-4937-98CF-BE7E1A57C17A}" type="presParOf" srcId="{4FDF8934-6A3B-4EE8-8610-56CE0433E3E9}" destId="{47511979-A32C-4C93-912F-B920E288B2AF}" srcOrd="0" destOrd="0" presId="urn:microsoft.com/office/officeart/2018/2/layout/IconVerticalSolidList"/>
    <dgm:cxn modelId="{D7BC8C85-F051-4F89-A56D-73DFBAC11FE6}" type="presParOf" srcId="{4FDF8934-6A3B-4EE8-8610-56CE0433E3E9}" destId="{B0CF7827-1FAD-4330-B5DC-A1CE441C737D}" srcOrd="1" destOrd="0" presId="urn:microsoft.com/office/officeart/2018/2/layout/IconVerticalSolidList"/>
    <dgm:cxn modelId="{D2A2EDF3-66AE-469E-8A54-0E9E1A540904}" type="presParOf" srcId="{4FDF8934-6A3B-4EE8-8610-56CE0433E3E9}" destId="{C952E5AA-5C91-4045-8E0D-0C6F57DEF4F1}" srcOrd="2" destOrd="0" presId="urn:microsoft.com/office/officeart/2018/2/layout/IconVerticalSolidList"/>
    <dgm:cxn modelId="{D22A53CC-2D8B-4526-8137-D54B27D9F963}" type="presParOf" srcId="{4FDF8934-6A3B-4EE8-8610-56CE0433E3E9}" destId="{8FCA9E71-CB71-446F-8464-74DBF557891F}" srcOrd="3" destOrd="0" presId="urn:microsoft.com/office/officeart/2018/2/layout/IconVerticalSolidList"/>
    <dgm:cxn modelId="{85E01D0F-FECE-45D8-998E-897B89B9D9BB}" type="presParOf" srcId="{4FDF8934-6A3B-4EE8-8610-56CE0433E3E9}" destId="{4BF4707F-247E-4F5A-AE53-B55AD8E8814C}" srcOrd="4" destOrd="0" presId="urn:microsoft.com/office/officeart/2018/2/layout/IconVerticalSolidList"/>
    <dgm:cxn modelId="{EA209665-9FE4-48E5-B653-A90E62A146E4}" type="presParOf" srcId="{3128412C-02CE-4B9E-899C-756B8A25D5BF}" destId="{CD1CC41B-FDD1-4F1E-9666-27941120585A}" srcOrd="1" destOrd="0" presId="urn:microsoft.com/office/officeart/2018/2/layout/IconVerticalSolidList"/>
    <dgm:cxn modelId="{D08AD14F-7D45-4F55-826F-2946680EC429}" type="presParOf" srcId="{3128412C-02CE-4B9E-899C-756B8A25D5BF}" destId="{B3034196-4FB5-45A3-B81C-54F30B8EB130}" srcOrd="2" destOrd="0" presId="urn:microsoft.com/office/officeart/2018/2/layout/IconVerticalSolidList"/>
    <dgm:cxn modelId="{5A89BCCD-30AD-49DD-B3E8-661463302F1A}" type="presParOf" srcId="{B3034196-4FB5-45A3-B81C-54F30B8EB130}" destId="{7A066A98-C043-4F6B-84C1-44487556D2B8}" srcOrd="0" destOrd="0" presId="urn:microsoft.com/office/officeart/2018/2/layout/IconVerticalSolidList"/>
    <dgm:cxn modelId="{857A9BFC-0848-4867-89D1-8E8EC9577BD1}" type="presParOf" srcId="{B3034196-4FB5-45A3-B81C-54F30B8EB130}" destId="{D0F48424-0256-48EC-8301-5F9521B606DB}" srcOrd="1" destOrd="0" presId="urn:microsoft.com/office/officeart/2018/2/layout/IconVerticalSolidList"/>
    <dgm:cxn modelId="{6BE0B5AE-5568-4CB2-8B54-B0C9CE179DE9}" type="presParOf" srcId="{B3034196-4FB5-45A3-B81C-54F30B8EB130}" destId="{702F9D30-6DF3-4AD9-AAB4-963A2CD1135A}" srcOrd="2" destOrd="0" presId="urn:microsoft.com/office/officeart/2018/2/layout/IconVerticalSolidList"/>
    <dgm:cxn modelId="{38E3D1D4-B366-4AE6-AA5C-EA6FD3B31F4F}" type="presParOf" srcId="{B3034196-4FB5-45A3-B81C-54F30B8EB130}" destId="{EFFA4AE7-5509-4E1D-AD35-26627340D2A3}" srcOrd="3" destOrd="0" presId="urn:microsoft.com/office/officeart/2018/2/layout/IconVerticalSolidList"/>
    <dgm:cxn modelId="{E3DCE5E7-C055-44B0-A447-331ED0F1FC8A}" type="presParOf" srcId="{B3034196-4FB5-45A3-B81C-54F30B8EB130}" destId="{1738B9A8-2810-418B-B3A0-2796ED9FF1C7}"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3F1300A-9A0C-4A9A-93BF-E2FA774CBAB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849FB86-8972-484B-ACAB-423D461984E3}">
      <dgm:prSet/>
      <dgm:spPr/>
      <dgm:t>
        <a:bodyPr/>
        <a:lstStyle/>
        <a:p>
          <a:pPr>
            <a:lnSpc>
              <a:spcPct val="100000"/>
            </a:lnSpc>
          </a:pPr>
          <a:r>
            <a:rPr lang="en-GB" b="0" i="0"/>
            <a:t>Main aim of feasibility study: determine whether developing the product </a:t>
          </a:r>
          <a:endParaRPr lang="en-US"/>
        </a:p>
      </dgm:t>
    </dgm:pt>
    <dgm:pt modelId="{91CC84EA-56DB-4D59-B4EA-FC5AF742404D}" type="parTrans" cxnId="{B65306A2-BF46-4B8A-B3A4-E268E8CD9888}">
      <dgm:prSet/>
      <dgm:spPr/>
      <dgm:t>
        <a:bodyPr/>
        <a:lstStyle/>
        <a:p>
          <a:endParaRPr lang="en-US"/>
        </a:p>
      </dgm:t>
    </dgm:pt>
    <dgm:pt modelId="{966DC5B7-8368-4788-8D49-9D48FAAAB307}" type="sibTrans" cxnId="{B65306A2-BF46-4B8A-B3A4-E268E8CD9888}">
      <dgm:prSet/>
      <dgm:spPr/>
      <dgm:t>
        <a:bodyPr/>
        <a:lstStyle/>
        <a:p>
          <a:endParaRPr lang="en-US"/>
        </a:p>
      </dgm:t>
    </dgm:pt>
    <dgm:pt modelId="{DCEA78C3-3ACC-43E9-BA12-45AC51E24885}">
      <dgm:prSet/>
      <dgm:spPr/>
      <dgm:t>
        <a:bodyPr/>
        <a:lstStyle/>
        <a:p>
          <a:pPr>
            <a:lnSpc>
              <a:spcPct val="100000"/>
            </a:lnSpc>
          </a:pPr>
          <a:r>
            <a:rPr lang="en-GB" b="0" i="0"/>
            <a:t>financially worthwhile</a:t>
          </a:r>
          <a:endParaRPr lang="en-US"/>
        </a:p>
      </dgm:t>
    </dgm:pt>
    <dgm:pt modelId="{E861F94B-E984-4473-9A3D-236194185845}" type="parTrans" cxnId="{32ED6401-263A-4E1D-8E75-7EB11E0B4601}">
      <dgm:prSet/>
      <dgm:spPr/>
      <dgm:t>
        <a:bodyPr/>
        <a:lstStyle/>
        <a:p>
          <a:endParaRPr lang="en-US"/>
        </a:p>
      </dgm:t>
    </dgm:pt>
    <dgm:pt modelId="{B197FC8A-2E0B-42D3-B477-2530BF65A0CC}" type="sibTrans" cxnId="{32ED6401-263A-4E1D-8E75-7EB11E0B4601}">
      <dgm:prSet/>
      <dgm:spPr/>
      <dgm:t>
        <a:bodyPr/>
        <a:lstStyle/>
        <a:p>
          <a:endParaRPr lang="en-US"/>
        </a:p>
      </dgm:t>
    </dgm:pt>
    <dgm:pt modelId="{CFEAFB57-2DD2-4391-B099-92BE0378F797}">
      <dgm:prSet/>
      <dgm:spPr/>
      <dgm:t>
        <a:bodyPr/>
        <a:lstStyle/>
        <a:p>
          <a:pPr>
            <a:lnSpc>
              <a:spcPct val="100000"/>
            </a:lnSpc>
          </a:pPr>
          <a:r>
            <a:rPr lang="en-GB" b="0" i="0"/>
            <a:t>technically feasible.</a:t>
          </a:r>
          <a:endParaRPr lang="en-US"/>
        </a:p>
      </dgm:t>
    </dgm:pt>
    <dgm:pt modelId="{573ED3DD-84DF-466D-BC04-200E8C205B7A}" type="parTrans" cxnId="{8F8FFC54-92DF-4127-B638-77E3845AA68C}">
      <dgm:prSet/>
      <dgm:spPr/>
      <dgm:t>
        <a:bodyPr/>
        <a:lstStyle/>
        <a:p>
          <a:endParaRPr lang="en-US"/>
        </a:p>
      </dgm:t>
    </dgm:pt>
    <dgm:pt modelId="{1C9B034E-30C8-4FB1-8D2B-B4AF7000C98E}" type="sibTrans" cxnId="{8F8FFC54-92DF-4127-B638-77E3845AA68C}">
      <dgm:prSet/>
      <dgm:spPr/>
      <dgm:t>
        <a:bodyPr/>
        <a:lstStyle/>
        <a:p>
          <a:endParaRPr lang="en-US"/>
        </a:p>
      </dgm:t>
    </dgm:pt>
    <dgm:pt modelId="{15BB7AC7-7282-4F62-9ADB-B101F169225F}">
      <dgm:prSet/>
      <dgm:spPr/>
      <dgm:t>
        <a:bodyPr/>
        <a:lstStyle/>
        <a:p>
          <a:pPr>
            <a:lnSpc>
              <a:spcPct val="100000"/>
            </a:lnSpc>
          </a:pPr>
          <a:r>
            <a:rPr lang="en-GB" b="0" i="0"/>
            <a:t>Types of Feasibility study:</a:t>
          </a:r>
          <a:endParaRPr lang="en-US"/>
        </a:p>
      </dgm:t>
    </dgm:pt>
    <dgm:pt modelId="{A7D45949-E0A8-42EE-AB3A-F4783AC57F82}" type="parTrans" cxnId="{EF7DFB99-5F4D-4E5F-96C4-92922832ABB3}">
      <dgm:prSet/>
      <dgm:spPr/>
      <dgm:t>
        <a:bodyPr/>
        <a:lstStyle/>
        <a:p>
          <a:endParaRPr lang="en-US"/>
        </a:p>
      </dgm:t>
    </dgm:pt>
    <dgm:pt modelId="{48BD7893-7595-463E-8AB8-EA3168D7BFCB}" type="sibTrans" cxnId="{EF7DFB99-5F4D-4E5F-96C4-92922832ABB3}">
      <dgm:prSet/>
      <dgm:spPr/>
      <dgm:t>
        <a:bodyPr/>
        <a:lstStyle/>
        <a:p>
          <a:endParaRPr lang="en-US"/>
        </a:p>
      </dgm:t>
    </dgm:pt>
    <dgm:pt modelId="{18F2F2A8-DCF8-4285-8475-EE9779E4A773}">
      <dgm:prSet/>
      <dgm:spPr/>
      <dgm:t>
        <a:bodyPr/>
        <a:lstStyle/>
        <a:p>
          <a:pPr>
            <a:lnSpc>
              <a:spcPct val="100000"/>
            </a:lnSpc>
          </a:pPr>
          <a:r>
            <a:rPr lang="en-GB" b="0" i="0"/>
            <a:t>Technical Feasibility,</a:t>
          </a:r>
          <a:endParaRPr lang="en-US"/>
        </a:p>
      </dgm:t>
    </dgm:pt>
    <dgm:pt modelId="{10DB6548-9FAC-408E-9884-9685CC62A985}" type="parTrans" cxnId="{E500DB04-26E5-49BE-B0CB-CA57F5EB9F72}">
      <dgm:prSet/>
      <dgm:spPr/>
      <dgm:t>
        <a:bodyPr/>
        <a:lstStyle/>
        <a:p>
          <a:endParaRPr lang="en-US"/>
        </a:p>
      </dgm:t>
    </dgm:pt>
    <dgm:pt modelId="{718FC7BF-F939-4446-B2C6-D76902FACAA9}" type="sibTrans" cxnId="{E500DB04-26E5-49BE-B0CB-CA57F5EB9F72}">
      <dgm:prSet/>
      <dgm:spPr/>
      <dgm:t>
        <a:bodyPr/>
        <a:lstStyle/>
        <a:p>
          <a:endParaRPr lang="en-US"/>
        </a:p>
      </dgm:t>
    </dgm:pt>
    <dgm:pt modelId="{ADF7599B-A185-424D-8B0D-93A2AA0AC492}">
      <dgm:prSet/>
      <dgm:spPr/>
      <dgm:t>
        <a:bodyPr/>
        <a:lstStyle/>
        <a:p>
          <a:pPr>
            <a:lnSpc>
              <a:spcPct val="100000"/>
            </a:lnSpc>
          </a:pPr>
          <a:r>
            <a:rPr lang="en-GB" b="0" i="0"/>
            <a:t>Operational Feasibility,</a:t>
          </a:r>
          <a:endParaRPr lang="en-US"/>
        </a:p>
      </dgm:t>
    </dgm:pt>
    <dgm:pt modelId="{191E69BF-7878-4CA6-840A-3B47E08E8A96}" type="parTrans" cxnId="{A57F80EB-5683-4635-80D2-2DABDC489A71}">
      <dgm:prSet/>
      <dgm:spPr/>
      <dgm:t>
        <a:bodyPr/>
        <a:lstStyle/>
        <a:p>
          <a:endParaRPr lang="en-US"/>
        </a:p>
      </dgm:t>
    </dgm:pt>
    <dgm:pt modelId="{D351270F-18EE-4EA5-B2CB-119DEBAA05D3}" type="sibTrans" cxnId="{A57F80EB-5683-4635-80D2-2DABDC489A71}">
      <dgm:prSet/>
      <dgm:spPr/>
      <dgm:t>
        <a:bodyPr/>
        <a:lstStyle/>
        <a:p>
          <a:endParaRPr lang="en-US"/>
        </a:p>
      </dgm:t>
    </dgm:pt>
    <dgm:pt modelId="{65920BC3-CDB4-48EA-A9C3-A4D3229440EE}">
      <dgm:prSet/>
      <dgm:spPr/>
      <dgm:t>
        <a:bodyPr/>
        <a:lstStyle/>
        <a:p>
          <a:pPr>
            <a:lnSpc>
              <a:spcPct val="100000"/>
            </a:lnSpc>
          </a:pPr>
          <a:r>
            <a:rPr lang="en-GB" b="0" i="0"/>
            <a:t>Economic Feasibility. </a:t>
          </a:r>
          <a:endParaRPr lang="en-US"/>
        </a:p>
      </dgm:t>
    </dgm:pt>
    <dgm:pt modelId="{E6E913F9-9534-48D0-8616-182C465BB9B0}" type="parTrans" cxnId="{D38FE4F6-2E0D-40B2-964F-67003740085C}">
      <dgm:prSet/>
      <dgm:spPr/>
      <dgm:t>
        <a:bodyPr/>
        <a:lstStyle/>
        <a:p>
          <a:endParaRPr lang="en-US"/>
        </a:p>
      </dgm:t>
    </dgm:pt>
    <dgm:pt modelId="{63DAA6C0-FA45-4004-958A-DAA9227B96B2}" type="sibTrans" cxnId="{D38FE4F6-2E0D-40B2-964F-67003740085C}">
      <dgm:prSet/>
      <dgm:spPr/>
      <dgm:t>
        <a:bodyPr/>
        <a:lstStyle/>
        <a:p>
          <a:endParaRPr lang="en-US"/>
        </a:p>
      </dgm:t>
    </dgm:pt>
    <dgm:pt modelId="{B189F3FE-17AB-47C1-847E-046847A5075E}" type="pres">
      <dgm:prSet presAssocID="{93F1300A-9A0C-4A9A-93BF-E2FA774CBAB1}" presName="root" presStyleCnt="0">
        <dgm:presLayoutVars>
          <dgm:dir/>
          <dgm:resizeHandles val="exact"/>
        </dgm:presLayoutVars>
      </dgm:prSet>
      <dgm:spPr/>
    </dgm:pt>
    <dgm:pt modelId="{5C80F089-C00A-499A-B666-F669D7AD5BFF}" type="pres">
      <dgm:prSet presAssocID="{2849FB86-8972-484B-ACAB-423D461984E3}" presName="compNode" presStyleCnt="0"/>
      <dgm:spPr/>
    </dgm:pt>
    <dgm:pt modelId="{68D4E851-D76E-4370-A295-EF544FC0CC53}" type="pres">
      <dgm:prSet presAssocID="{2849FB86-8972-484B-ACAB-423D461984E3}" presName="bgRect" presStyleLbl="bgShp" presStyleIdx="0" presStyleCnt="2"/>
      <dgm:spPr/>
    </dgm:pt>
    <dgm:pt modelId="{ADA12D8D-20F4-4827-AE9D-FE5EEDC6B414}" type="pres">
      <dgm:prSet presAssocID="{2849FB86-8972-484B-ACAB-423D461984E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llseye"/>
        </a:ext>
      </dgm:extLst>
    </dgm:pt>
    <dgm:pt modelId="{DE3ACBD6-9985-4083-8E18-C6964FE3B383}" type="pres">
      <dgm:prSet presAssocID="{2849FB86-8972-484B-ACAB-423D461984E3}" presName="spaceRect" presStyleCnt="0"/>
      <dgm:spPr/>
    </dgm:pt>
    <dgm:pt modelId="{B2784647-D30F-4244-B4DE-A989BCC785FF}" type="pres">
      <dgm:prSet presAssocID="{2849FB86-8972-484B-ACAB-423D461984E3}" presName="parTx" presStyleLbl="revTx" presStyleIdx="0" presStyleCnt="4">
        <dgm:presLayoutVars>
          <dgm:chMax val="0"/>
          <dgm:chPref val="0"/>
        </dgm:presLayoutVars>
      </dgm:prSet>
      <dgm:spPr/>
    </dgm:pt>
    <dgm:pt modelId="{DD6786EE-1130-4D44-A8B3-E4CFBE59F2D5}" type="pres">
      <dgm:prSet presAssocID="{2849FB86-8972-484B-ACAB-423D461984E3}" presName="desTx" presStyleLbl="revTx" presStyleIdx="1" presStyleCnt="4">
        <dgm:presLayoutVars/>
      </dgm:prSet>
      <dgm:spPr/>
    </dgm:pt>
    <dgm:pt modelId="{22C27F6F-1194-4E94-B9ED-8349DF8E56F2}" type="pres">
      <dgm:prSet presAssocID="{966DC5B7-8368-4788-8D49-9D48FAAAB307}" presName="sibTrans" presStyleCnt="0"/>
      <dgm:spPr/>
    </dgm:pt>
    <dgm:pt modelId="{4B745EBB-CD8D-4417-859D-F5FCB260AC3A}" type="pres">
      <dgm:prSet presAssocID="{15BB7AC7-7282-4F62-9ADB-B101F169225F}" presName="compNode" presStyleCnt="0"/>
      <dgm:spPr/>
    </dgm:pt>
    <dgm:pt modelId="{6E75340B-FDDA-4031-A17A-AEABB12C5EF2}" type="pres">
      <dgm:prSet presAssocID="{15BB7AC7-7282-4F62-9ADB-B101F169225F}" presName="bgRect" presStyleLbl="bgShp" presStyleIdx="1" presStyleCnt="2"/>
      <dgm:spPr/>
    </dgm:pt>
    <dgm:pt modelId="{09A3A980-F061-40CD-8DB4-DE92183E0772}" type="pres">
      <dgm:prSet presAssocID="{15BB7AC7-7282-4F62-9ADB-B101F169225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oney"/>
        </a:ext>
      </dgm:extLst>
    </dgm:pt>
    <dgm:pt modelId="{0FCB2E4F-1298-421B-91F7-DEE80E21A488}" type="pres">
      <dgm:prSet presAssocID="{15BB7AC7-7282-4F62-9ADB-B101F169225F}" presName="spaceRect" presStyleCnt="0"/>
      <dgm:spPr/>
    </dgm:pt>
    <dgm:pt modelId="{0BB78DAD-2042-40A9-B942-1D00EF3F3E71}" type="pres">
      <dgm:prSet presAssocID="{15BB7AC7-7282-4F62-9ADB-B101F169225F}" presName="parTx" presStyleLbl="revTx" presStyleIdx="2" presStyleCnt="4">
        <dgm:presLayoutVars>
          <dgm:chMax val="0"/>
          <dgm:chPref val="0"/>
        </dgm:presLayoutVars>
      </dgm:prSet>
      <dgm:spPr/>
    </dgm:pt>
    <dgm:pt modelId="{6DDA03A7-9100-497F-AD40-E1FB8F13A0F5}" type="pres">
      <dgm:prSet presAssocID="{15BB7AC7-7282-4F62-9ADB-B101F169225F}" presName="desTx" presStyleLbl="revTx" presStyleIdx="3" presStyleCnt="4">
        <dgm:presLayoutVars/>
      </dgm:prSet>
      <dgm:spPr/>
    </dgm:pt>
  </dgm:ptLst>
  <dgm:cxnLst>
    <dgm:cxn modelId="{32ED6401-263A-4E1D-8E75-7EB11E0B4601}" srcId="{2849FB86-8972-484B-ACAB-423D461984E3}" destId="{DCEA78C3-3ACC-43E9-BA12-45AC51E24885}" srcOrd="0" destOrd="0" parTransId="{E861F94B-E984-4473-9A3D-236194185845}" sibTransId="{B197FC8A-2E0B-42D3-B477-2530BF65A0CC}"/>
    <dgm:cxn modelId="{E500DB04-26E5-49BE-B0CB-CA57F5EB9F72}" srcId="{15BB7AC7-7282-4F62-9ADB-B101F169225F}" destId="{18F2F2A8-DCF8-4285-8475-EE9779E4A773}" srcOrd="0" destOrd="0" parTransId="{10DB6548-9FAC-408E-9884-9685CC62A985}" sibTransId="{718FC7BF-F939-4446-B2C6-D76902FACAA9}"/>
    <dgm:cxn modelId="{053D9B2B-443C-4B30-97F4-B6660AAEA0BC}" type="presOf" srcId="{65920BC3-CDB4-48EA-A9C3-A4D3229440EE}" destId="{6DDA03A7-9100-497F-AD40-E1FB8F13A0F5}" srcOrd="0" destOrd="2" presId="urn:microsoft.com/office/officeart/2018/2/layout/IconVerticalSolidList"/>
    <dgm:cxn modelId="{5A6A3330-5914-4397-B6A9-2B07A20C3A53}" type="presOf" srcId="{ADF7599B-A185-424D-8B0D-93A2AA0AC492}" destId="{6DDA03A7-9100-497F-AD40-E1FB8F13A0F5}" srcOrd="0" destOrd="1" presId="urn:microsoft.com/office/officeart/2018/2/layout/IconVerticalSolidList"/>
    <dgm:cxn modelId="{D182E431-77E6-44C6-B68E-0D6B1DD57F2A}" type="presOf" srcId="{18F2F2A8-DCF8-4285-8475-EE9779E4A773}" destId="{6DDA03A7-9100-497F-AD40-E1FB8F13A0F5}" srcOrd="0" destOrd="0" presId="urn:microsoft.com/office/officeart/2018/2/layout/IconVerticalSolidList"/>
    <dgm:cxn modelId="{3ADD4F3A-5776-4B4C-B93E-0FEB0F6EC289}" type="presOf" srcId="{CFEAFB57-2DD2-4391-B099-92BE0378F797}" destId="{DD6786EE-1130-4D44-A8B3-E4CFBE59F2D5}" srcOrd="0" destOrd="1" presId="urn:microsoft.com/office/officeart/2018/2/layout/IconVerticalSolidList"/>
    <dgm:cxn modelId="{DE9DAE6B-5EB2-4D80-8F4E-059A35BEB558}" type="presOf" srcId="{15BB7AC7-7282-4F62-9ADB-B101F169225F}" destId="{0BB78DAD-2042-40A9-B942-1D00EF3F3E71}" srcOrd="0" destOrd="0" presId="urn:microsoft.com/office/officeart/2018/2/layout/IconVerticalSolidList"/>
    <dgm:cxn modelId="{1BED3B52-DD60-431C-982D-6AF342DD0BA7}" type="presOf" srcId="{2849FB86-8972-484B-ACAB-423D461984E3}" destId="{B2784647-D30F-4244-B4DE-A989BCC785FF}" srcOrd="0" destOrd="0" presId="urn:microsoft.com/office/officeart/2018/2/layout/IconVerticalSolidList"/>
    <dgm:cxn modelId="{8F8FFC54-92DF-4127-B638-77E3845AA68C}" srcId="{2849FB86-8972-484B-ACAB-423D461984E3}" destId="{CFEAFB57-2DD2-4391-B099-92BE0378F797}" srcOrd="1" destOrd="0" parTransId="{573ED3DD-84DF-466D-BC04-200E8C205B7A}" sibTransId="{1C9B034E-30C8-4FB1-8D2B-B4AF7000C98E}"/>
    <dgm:cxn modelId="{EF7DFB99-5F4D-4E5F-96C4-92922832ABB3}" srcId="{93F1300A-9A0C-4A9A-93BF-E2FA774CBAB1}" destId="{15BB7AC7-7282-4F62-9ADB-B101F169225F}" srcOrd="1" destOrd="0" parTransId="{A7D45949-E0A8-42EE-AB3A-F4783AC57F82}" sibTransId="{48BD7893-7595-463E-8AB8-EA3168D7BFCB}"/>
    <dgm:cxn modelId="{B65306A2-BF46-4B8A-B3A4-E268E8CD9888}" srcId="{93F1300A-9A0C-4A9A-93BF-E2FA774CBAB1}" destId="{2849FB86-8972-484B-ACAB-423D461984E3}" srcOrd="0" destOrd="0" parTransId="{91CC84EA-56DB-4D59-B4EA-FC5AF742404D}" sibTransId="{966DC5B7-8368-4788-8D49-9D48FAAAB307}"/>
    <dgm:cxn modelId="{B31413C4-DFBA-4250-9B28-34CE8102E57C}" type="presOf" srcId="{93F1300A-9A0C-4A9A-93BF-E2FA774CBAB1}" destId="{B189F3FE-17AB-47C1-847E-046847A5075E}" srcOrd="0" destOrd="0" presId="urn:microsoft.com/office/officeart/2018/2/layout/IconVerticalSolidList"/>
    <dgm:cxn modelId="{0F4F72C8-40BA-40F8-AD9C-F37FD3C7F7FD}" type="presOf" srcId="{DCEA78C3-3ACC-43E9-BA12-45AC51E24885}" destId="{DD6786EE-1130-4D44-A8B3-E4CFBE59F2D5}" srcOrd="0" destOrd="0" presId="urn:microsoft.com/office/officeart/2018/2/layout/IconVerticalSolidList"/>
    <dgm:cxn modelId="{A57F80EB-5683-4635-80D2-2DABDC489A71}" srcId="{15BB7AC7-7282-4F62-9ADB-B101F169225F}" destId="{ADF7599B-A185-424D-8B0D-93A2AA0AC492}" srcOrd="1" destOrd="0" parTransId="{191E69BF-7878-4CA6-840A-3B47E08E8A96}" sibTransId="{D351270F-18EE-4EA5-B2CB-119DEBAA05D3}"/>
    <dgm:cxn modelId="{D38FE4F6-2E0D-40B2-964F-67003740085C}" srcId="{15BB7AC7-7282-4F62-9ADB-B101F169225F}" destId="{65920BC3-CDB4-48EA-A9C3-A4D3229440EE}" srcOrd="2" destOrd="0" parTransId="{E6E913F9-9534-48D0-8616-182C465BB9B0}" sibTransId="{63DAA6C0-FA45-4004-958A-DAA9227B96B2}"/>
    <dgm:cxn modelId="{14FAE2F0-5C7A-4300-8341-C8671B9F963E}" type="presParOf" srcId="{B189F3FE-17AB-47C1-847E-046847A5075E}" destId="{5C80F089-C00A-499A-B666-F669D7AD5BFF}" srcOrd="0" destOrd="0" presId="urn:microsoft.com/office/officeart/2018/2/layout/IconVerticalSolidList"/>
    <dgm:cxn modelId="{D880A4E9-58CD-4088-8750-59EA31CE5F87}" type="presParOf" srcId="{5C80F089-C00A-499A-B666-F669D7AD5BFF}" destId="{68D4E851-D76E-4370-A295-EF544FC0CC53}" srcOrd="0" destOrd="0" presId="urn:microsoft.com/office/officeart/2018/2/layout/IconVerticalSolidList"/>
    <dgm:cxn modelId="{A89FBB03-4133-4F53-A16D-96ED2470B104}" type="presParOf" srcId="{5C80F089-C00A-499A-B666-F669D7AD5BFF}" destId="{ADA12D8D-20F4-4827-AE9D-FE5EEDC6B414}" srcOrd="1" destOrd="0" presId="urn:microsoft.com/office/officeart/2018/2/layout/IconVerticalSolidList"/>
    <dgm:cxn modelId="{1E797235-8B9D-4732-B814-181EBAB3C248}" type="presParOf" srcId="{5C80F089-C00A-499A-B666-F669D7AD5BFF}" destId="{DE3ACBD6-9985-4083-8E18-C6964FE3B383}" srcOrd="2" destOrd="0" presId="urn:microsoft.com/office/officeart/2018/2/layout/IconVerticalSolidList"/>
    <dgm:cxn modelId="{A755AC90-4538-47E2-A0B0-73D2746133A0}" type="presParOf" srcId="{5C80F089-C00A-499A-B666-F669D7AD5BFF}" destId="{B2784647-D30F-4244-B4DE-A989BCC785FF}" srcOrd="3" destOrd="0" presId="urn:microsoft.com/office/officeart/2018/2/layout/IconVerticalSolidList"/>
    <dgm:cxn modelId="{5DE3F4A8-81DE-4D58-9E54-FED6E9B7BFE4}" type="presParOf" srcId="{5C80F089-C00A-499A-B666-F669D7AD5BFF}" destId="{DD6786EE-1130-4D44-A8B3-E4CFBE59F2D5}" srcOrd="4" destOrd="0" presId="urn:microsoft.com/office/officeart/2018/2/layout/IconVerticalSolidList"/>
    <dgm:cxn modelId="{99EF3C48-64A7-42B9-98FA-8B27383BA7D2}" type="presParOf" srcId="{B189F3FE-17AB-47C1-847E-046847A5075E}" destId="{22C27F6F-1194-4E94-B9ED-8349DF8E56F2}" srcOrd="1" destOrd="0" presId="urn:microsoft.com/office/officeart/2018/2/layout/IconVerticalSolidList"/>
    <dgm:cxn modelId="{3061319C-0DF1-4411-82AA-C7B5A9EDD98A}" type="presParOf" srcId="{B189F3FE-17AB-47C1-847E-046847A5075E}" destId="{4B745EBB-CD8D-4417-859D-F5FCB260AC3A}" srcOrd="2" destOrd="0" presId="urn:microsoft.com/office/officeart/2018/2/layout/IconVerticalSolidList"/>
    <dgm:cxn modelId="{1E184384-E47E-4FE4-83B0-79B515C90FBA}" type="presParOf" srcId="{4B745EBB-CD8D-4417-859D-F5FCB260AC3A}" destId="{6E75340B-FDDA-4031-A17A-AEABB12C5EF2}" srcOrd="0" destOrd="0" presId="urn:microsoft.com/office/officeart/2018/2/layout/IconVerticalSolidList"/>
    <dgm:cxn modelId="{11454727-F47B-419B-80C5-E2729C8DB21A}" type="presParOf" srcId="{4B745EBB-CD8D-4417-859D-F5FCB260AC3A}" destId="{09A3A980-F061-40CD-8DB4-DE92183E0772}" srcOrd="1" destOrd="0" presId="urn:microsoft.com/office/officeart/2018/2/layout/IconVerticalSolidList"/>
    <dgm:cxn modelId="{B9429CF0-E13E-4AE2-AB77-B19A4F127264}" type="presParOf" srcId="{4B745EBB-CD8D-4417-859D-F5FCB260AC3A}" destId="{0FCB2E4F-1298-421B-91F7-DEE80E21A488}" srcOrd="2" destOrd="0" presId="urn:microsoft.com/office/officeart/2018/2/layout/IconVerticalSolidList"/>
    <dgm:cxn modelId="{66147C42-E0FD-4075-BCE8-9D34A4A3BD55}" type="presParOf" srcId="{4B745EBB-CD8D-4417-859D-F5FCB260AC3A}" destId="{0BB78DAD-2042-40A9-B942-1D00EF3F3E71}" srcOrd="3" destOrd="0" presId="urn:microsoft.com/office/officeart/2018/2/layout/IconVerticalSolidList"/>
    <dgm:cxn modelId="{EEC03BE7-0B44-4998-B01E-75B090C50609}" type="presParOf" srcId="{4B745EBB-CD8D-4417-859D-F5FCB260AC3A}" destId="{6DDA03A7-9100-497F-AD40-E1FB8F13A0F5}"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CCB539C-1AF4-4E1D-9A5D-FACB7799A13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02DEBCA-6248-43E3-A2C1-5638A242329E}">
      <dgm:prSet/>
      <dgm:spPr/>
      <dgm:t>
        <a:bodyPr/>
        <a:lstStyle/>
        <a:p>
          <a:pPr>
            <a:lnSpc>
              <a:spcPct val="100000"/>
            </a:lnSpc>
          </a:pPr>
          <a:r>
            <a:rPr lang="en-GB" b="0" i="0" u="sng"/>
            <a:t>Aim of this phase:</a:t>
          </a:r>
          <a:endParaRPr lang="en-US"/>
        </a:p>
      </dgm:t>
    </dgm:pt>
    <dgm:pt modelId="{3C0C7E08-B975-4C6B-8013-F958C491C52E}" type="parTrans" cxnId="{3E1ECF3A-DD83-46CB-A031-934758067396}">
      <dgm:prSet/>
      <dgm:spPr/>
      <dgm:t>
        <a:bodyPr/>
        <a:lstStyle/>
        <a:p>
          <a:endParaRPr lang="en-US"/>
        </a:p>
      </dgm:t>
    </dgm:pt>
    <dgm:pt modelId="{62856BC8-E4F1-4DF5-8690-636DB1D75AA5}" type="sibTrans" cxnId="{3E1ECF3A-DD83-46CB-A031-934758067396}">
      <dgm:prSet/>
      <dgm:spPr/>
      <dgm:t>
        <a:bodyPr/>
        <a:lstStyle/>
        <a:p>
          <a:endParaRPr lang="en-US"/>
        </a:p>
      </dgm:t>
    </dgm:pt>
    <dgm:pt modelId="{32CFF65C-0F1F-4FAA-902A-2C8FD2B267FD}">
      <dgm:prSet/>
      <dgm:spPr/>
      <dgm:t>
        <a:bodyPr/>
        <a:lstStyle/>
        <a:p>
          <a:pPr>
            <a:lnSpc>
              <a:spcPct val="100000"/>
            </a:lnSpc>
          </a:pPr>
          <a:r>
            <a:rPr lang="en-GB" b="0" i="0"/>
            <a:t>understand the </a:t>
          </a:r>
          <a:r>
            <a:rPr lang="en-GB" b="0" i="0" u="sng"/>
            <a:t>exact requirements</a:t>
          </a:r>
          <a:r>
            <a:rPr lang="en-GB" b="0" i="0"/>
            <a:t> of the customer,  </a:t>
          </a:r>
          <a:endParaRPr lang="en-US"/>
        </a:p>
      </dgm:t>
    </dgm:pt>
    <dgm:pt modelId="{CA7B2E18-EF97-49D0-B11B-5C0E21C5B70E}" type="parTrans" cxnId="{A2B0D704-F0A2-4A7C-8531-DCA35F0CC48D}">
      <dgm:prSet/>
      <dgm:spPr/>
      <dgm:t>
        <a:bodyPr/>
        <a:lstStyle/>
        <a:p>
          <a:endParaRPr lang="en-US"/>
        </a:p>
      </dgm:t>
    </dgm:pt>
    <dgm:pt modelId="{FEEB5D11-6EBE-4FFE-AC00-423B40649E94}" type="sibTrans" cxnId="{A2B0D704-F0A2-4A7C-8531-DCA35F0CC48D}">
      <dgm:prSet/>
      <dgm:spPr/>
      <dgm:t>
        <a:bodyPr/>
        <a:lstStyle/>
        <a:p>
          <a:endParaRPr lang="en-US"/>
        </a:p>
      </dgm:t>
    </dgm:pt>
    <dgm:pt modelId="{BE8C2FEB-4306-4980-9793-0D8A07A14EC0}">
      <dgm:prSet/>
      <dgm:spPr/>
      <dgm:t>
        <a:bodyPr/>
        <a:lstStyle/>
        <a:p>
          <a:pPr>
            <a:lnSpc>
              <a:spcPct val="100000"/>
            </a:lnSpc>
          </a:pPr>
          <a:r>
            <a:rPr lang="en-GB" b="0" i="0"/>
            <a:t>document them properly.</a:t>
          </a:r>
          <a:endParaRPr lang="en-US"/>
        </a:p>
      </dgm:t>
    </dgm:pt>
    <dgm:pt modelId="{367450E6-F29C-47F8-9F8D-F4E742CCE051}" type="parTrans" cxnId="{90E99E31-6D0F-4BAF-B939-276DA071E49B}">
      <dgm:prSet/>
      <dgm:spPr/>
      <dgm:t>
        <a:bodyPr/>
        <a:lstStyle/>
        <a:p>
          <a:endParaRPr lang="en-US"/>
        </a:p>
      </dgm:t>
    </dgm:pt>
    <dgm:pt modelId="{59F005D9-411A-43AC-B529-AB26CCD70F7E}" type="sibTrans" cxnId="{90E99E31-6D0F-4BAF-B939-276DA071E49B}">
      <dgm:prSet/>
      <dgm:spPr/>
      <dgm:t>
        <a:bodyPr/>
        <a:lstStyle/>
        <a:p>
          <a:endParaRPr lang="en-US"/>
        </a:p>
      </dgm:t>
    </dgm:pt>
    <dgm:pt modelId="{0AA3C423-CD39-4690-9AC6-616B8E03FD10}">
      <dgm:prSet/>
      <dgm:spPr/>
      <dgm:t>
        <a:bodyPr/>
        <a:lstStyle/>
        <a:p>
          <a:pPr>
            <a:lnSpc>
              <a:spcPct val="100000"/>
            </a:lnSpc>
          </a:pPr>
          <a:r>
            <a:rPr lang="en-GB" b="0" i="0"/>
            <a:t>Consists of two distinct activities: </a:t>
          </a:r>
          <a:endParaRPr lang="en-US"/>
        </a:p>
      </dgm:t>
    </dgm:pt>
    <dgm:pt modelId="{0EAE589A-F715-4133-BAF6-7DCB75D418F1}" type="parTrans" cxnId="{9FEDF942-AC5D-4F1C-B91D-239CA9E1DB07}">
      <dgm:prSet/>
      <dgm:spPr/>
      <dgm:t>
        <a:bodyPr/>
        <a:lstStyle/>
        <a:p>
          <a:endParaRPr lang="en-US"/>
        </a:p>
      </dgm:t>
    </dgm:pt>
    <dgm:pt modelId="{E92D4C7C-4003-41DB-BFA5-201F07872E61}" type="sibTrans" cxnId="{9FEDF942-AC5D-4F1C-B91D-239CA9E1DB07}">
      <dgm:prSet/>
      <dgm:spPr/>
      <dgm:t>
        <a:bodyPr/>
        <a:lstStyle/>
        <a:p>
          <a:endParaRPr lang="en-US"/>
        </a:p>
      </dgm:t>
    </dgm:pt>
    <dgm:pt modelId="{177148FF-AEB4-4351-BAA3-90673A97B5EA}">
      <dgm:prSet/>
      <dgm:spPr/>
      <dgm:t>
        <a:bodyPr/>
        <a:lstStyle/>
        <a:p>
          <a:pPr>
            <a:lnSpc>
              <a:spcPct val="100000"/>
            </a:lnSpc>
          </a:pPr>
          <a:r>
            <a:rPr lang="en-GB" b="0" i="0"/>
            <a:t>requirements gathering and analysis </a:t>
          </a:r>
          <a:endParaRPr lang="en-US"/>
        </a:p>
      </dgm:t>
    </dgm:pt>
    <dgm:pt modelId="{2CDF02FD-1168-40CA-B4F8-57BA9F7F806B}" type="parTrans" cxnId="{DCB81D92-4BA0-4484-A03B-0E8B5CAC429D}">
      <dgm:prSet/>
      <dgm:spPr/>
      <dgm:t>
        <a:bodyPr/>
        <a:lstStyle/>
        <a:p>
          <a:endParaRPr lang="en-US"/>
        </a:p>
      </dgm:t>
    </dgm:pt>
    <dgm:pt modelId="{B024736E-1CB6-419D-8C41-01B66AA58BB9}" type="sibTrans" cxnId="{DCB81D92-4BA0-4484-A03B-0E8B5CAC429D}">
      <dgm:prSet/>
      <dgm:spPr/>
      <dgm:t>
        <a:bodyPr/>
        <a:lstStyle/>
        <a:p>
          <a:endParaRPr lang="en-US"/>
        </a:p>
      </dgm:t>
    </dgm:pt>
    <dgm:pt modelId="{7BE39B12-71F3-477A-83EC-8B73A41A988F}">
      <dgm:prSet/>
      <dgm:spPr/>
      <dgm:t>
        <a:bodyPr/>
        <a:lstStyle/>
        <a:p>
          <a:pPr>
            <a:lnSpc>
              <a:spcPct val="100000"/>
            </a:lnSpc>
          </a:pPr>
          <a:r>
            <a:rPr lang="en-GB" b="0" i="0"/>
            <a:t>requirements specification.</a:t>
          </a:r>
          <a:endParaRPr lang="en-US"/>
        </a:p>
      </dgm:t>
    </dgm:pt>
    <dgm:pt modelId="{94C841DF-2B84-4685-9C8D-71C0804613CF}" type="parTrans" cxnId="{BAA1ADA0-05CF-4033-B43E-FE3340BDFC35}">
      <dgm:prSet/>
      <dgm:spPr/>
      <dgm:t>
        <a:bodyPr/>
        <a:lstStyle/>
        <a:p>
          <a:endParaRPr lang="en-US"/>
        </a:p>
      </dgm:t>
    </dgm:pt>
    <dgm:pt modelId="{56DF3BCE-372B-4DC8-B2B6-215C6D66F365}" type="sibTrans" cxnId="{BAA1ADA0-05CF-4033-B43E-FE3340BDFC35}">
      <dgm:prSet/>
      <dgm:spPr/>
      <dgm:t>
        <a:bodyPr/>
        <a:lstStyle/>
        <a:p>
          <a:endParaRPr lang="en-US"/>
        </a:p>
      </dgm:t>
    </dgm:pt>
    <dgm:pt modelId="{AC7400EF-B2C5-434A-A19A-FCA8AD9EE66E}" type="pres">
      <dgm:prSet presAssocID="{CCCB539C-1AF4-4E1D-9A5D-FACB7799A135}" presName="root" presStyleCnt="0">
        <dgm:presLayoutVars>
          <dgm:dir/>
          <dgm:resizeHandles val="exact"/>
        </dgm:presLayoutVars>
      </dgm:prSet>
      <dgm:spPr/>
    </dgm:pt>
    <dgm:pt modelId="{E34E2AE5-53A5-42DE-84D7-19073DB2E0A2}" type="pres">
      <dgm:prSet presAssocID="{802DEBCA-6248-43E3-A2C1-5638A242329E}" presName="compNode" presStyleCnt="0"/>
      <dgm:spPr/>
    </dgm:pt>
    <dgm:pt modelId="{E79467A8-2097-45A9-B025-76DC048C0B1D}" type="pres">
      <dgm:prSet presAssocID="{802DEBCA-6248-43E3-A2C1-5638A242329E}" presName="bgRect" presStyleLbl="bgShp" presStyleIdx="0" presStyleCnt="2"/>
      <dgm:spPr/>
    </dgm:pt>
    <dgm:pt modelId="{4415395A-7CEB-4D3D-ACC9-E8C94D071D71}" type="pres">
      <dgm:prSet presAssocID="{802DEBCA-6248-43E3-A2C1-5638A242329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llseye"/>
        </a:ext>
      </dgm:extLst>
    </dgm:pt>
    <dgm:pt modelId="{FA196FA9-A0EE-4039-BA04-5FF00182EB82}" type="pres">
      <dgm:prSet presAssocID="{802DEBCA-6248-43E3-A2C1-5638A242329E}" presName="spaceRect" presStyleCnt="0"/>
      <dgm:spPr/>
    </dgm:pt>
    <dgm:pt modelId="{3A8A544A-C4B3-4C80-911C-719E96D73030}" type="pres">
      <dgm:prSet presAssocID="{802DEBCA-6248-43E3-A2C1-5638A242329E}" presName="parTx" presStyleLbl="revTx" presStyleIdx="0" presStyleCnt="4">
        <dgm:presLayoutVars>
          <dgm:chMax val="0"/>
          <dgm:chPref val="0"/>
        </dgm:presLayoutVars>
      </dgm:prSet>
      <dgm:spPr/>
    </dgm:pt>
    <dgm:pt modelId="{D41D65F0-97A9-4F32-88D2-6C63DA2B3965}" type="pres">
      <dgm:prSet presAssocID="{802DEBCA-6248-43E3-A2C1-5638A242329E}" presName="desTx" presStyleLbl="revTx" presStyleIdx="1" presStyleCnt="4">
        <dgm:presLayoutVars/>
      </dgm:prSet>
      <dgm:spPr/>
    </dgm:pt>
    <dgm:pt modelId="{B9B4910F-A4B4-4793-BF0C-BADF8703B020}" type="pres">
      <dgm:prSet presAssocID="{62856BC8-E4F1-4DF5-8690-636DB1D75AA5}" presName="sibTrans" presStyleCnt="0"/>
      <dgm:spPr/>
    </dgm:pt>
    <dgm:pt modelId="{C19D0B5A-96C2-40CB-A9E3-5B2AA14FCE55}" type="pres">
      <dgm:prSet presAssocID="{0AA3C423-CD39-4690-9AC6-616B8E03FD10}" presName="compNode" presStyleCnt="0"/>
      <dgm:spPr/>
    </dgm:pt>
    <dgm:pt modelId="{8AEF8396-4B2D-4948-B4B7-ED1DD43BA9AB}" type="pres">
      <dgm:prSet presAssocID="{0AA3C423-CD39-4690-9AC6-616B8E03FD10}" presName="bgRect" presStyleLbl="bgShp" presStyleIdx="1" presStyleCnt="2"/>
      <dgm:spPr/>
    </dgm:pt>
    <dgm:pt modelId="{8EA6C630-3C33-4732-A851-CF2E8D5DB399}" type="pres">
      <dgm:prSet presAssocID="{0AA3C423-CD39-4690-9AC6-616B8E03FD1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esentation with Checklist"/>
        </a:ext>
      </dgm:extLst>
    </dgm:pt>
    <dgm:pt modelId="{33235F22-C5C8-492B-91BC-5A9AAA0C24F0}" type="pres">
      <dgm:prSet presAssocID="{0AA3C423-CD39-4690-9AC6-616B8E03FD10}" presName="spaceRect" presStyleCnt="0"/>
      <dgm:spPr/>
    </dgm:pt>
    <dgm:pt modelId="{56E2C9E5-6D34-40C1-9A37-0E6205E71A96}" type="pres">
      <dgm:prSet presAssocID="{0AA3C423-CD39-4690-9AC6-616B8E03FD10}" presName="parTx" presStyleLbl="revTx" presStyleIdx="2" presStyleCnt="4">
        <dgm:presLayoutVars>
          <dgm:chMax val="0"/>
          <dgm:chPref val="0"/>
        </dgm:presLayoutVars>
      </dgm:prSet>
      <dgm:spPr/>
    </dgm:pt>
    <dgm:pt modelId="{6E1E84B8-DA6E-4961-9063-88F52AFA276B}" type="pres">
      <dgm:prSet presAssocID="{0AA3C423-CD39-4690-9AC6-616B8E03FD10}" presName="desTx" presStyleLbl="revTx" presStyleIdx="3" presStyleCnt="4">
        <dgm:presLayoutVars/>
      </dgm:prSet>
      <dgm:spPr/>
    </dgm:pt>
  </dgm:ptLst>
  <dgm:cxnLst>
    <dgm:cxn modelId="{A2EB4B01-B7E6-48C4-8067-56A2641820A8}" type="presOf" srcId="{32CFF65C-0F1F-4FAA-902A-2C8FD2B267FD}" destId="{D41D65F0-97A9-4F32-88D2-6C63DA2B3965}" srcOrd="0" destOrd="0" presId="urn:microsoft.com/office/officeart/2018/2/layout/IconVerticalSolidList"/>
    <dgm:cxn modelId="{A2B0D704-F0A2-4A7C-8531-DCA35F0CC48D}" srcId="{802DEBCA-6248-43E3-A2C1-5638A242329E}" destId="{32CFF65C-0F1F-4FAA-902A-2C8FD2B267FD}" srcOrd="0" destOrd="0" parTransId="{CA7B2E18-EF97-49D0-B11B-5C0E21C5B70E}" sibTransId="{FEEB5D11-6EBE-4FFE-AC00-423B40649E94}"/>
    <dgm:cxn modelId="{F225342A-1601-42C4-A2F0-F28E26DE7F02}" type="presOf" srcId="{177148FF-AEB4-4351-BAA3-90673A97B5EA}" destId="{6E1E84B8-DA6E-4961-9063-88F52AFA276B}" srcOrd="0" destOrd="0" presId="urn:microsoft.com/office/officeart/2018/2/layout/IconVerticalSolidList"/>
    <dgm:cxn modelId="{90E99E31-6D0F-4BAF-B939-276DA071E49B}" srcId="{802DEBCA-6248-43E3-A2C1-5638A242329E}" destId="{BE8C2FEB-4306-4980-9793-0D8A07A14EC0}" srcOrd="1" destOrd="0" parTransId="{367450E6-F29C-47F8-9F8D-F4E742CCE051}" sibTransId="{59F005D9-411A-43AC-B529-AB26CCD70F7E}"/>
    <dgm:cxn modelId="{3E1ECF3A-DD83-46CB-A031-934758067396}" srcId="{CCCB539C-1AF4-4E1D-9A5D-FACB7799A135}" destId="{802DEBCA-6248-43E3-A2C1-5638A242329E}" srcOrd="0" destOrd="0" parTransId="{3C0C7E08-B975-4C6B-8013-F958C491C52E}" sibTransId="{62856BC8-E4F1-4DF5-8690-636DB1D75AA5}"/>
    <dgm:cxn modelId="{07F4033F-69B4-4A62-8F93-F660511F9ACE}" type="presOf" srcId="{BE8C2FEB-4306-4980-9793-0D8A07A14EC0}" destId="{D41D65F0-97A9-4F32-88D2-6C63DA2B3965}" srcOrd="0" destOrd="1" presId="urn:microsoft.com/office/officeart/2018/2/layout/IconVerticalSolidList"/>
    <dgm:cxn modelId="{350AE160-C133-47F6-960C-26B3CE2BFAD5}" type="presOf" srcId="{CCCB539C-1AF4-4E1D-9A5D-FACB7799A135}" destId="{AC7400EF-B2C5-434A-A19A-FCA8AD9EE66E}" srcOrd="0" destOrd="0" presId="urn:microsoft.com/office/officeart/2018/2/layout/IconVerticalSolidList"/>
    <dgm:cxn modelId="{EA5DEB42-5BA0-422C-A3B7-43921C818E9E}" type="presOf" srcId="{0AA3C423-CD39-4690-9AC6-616B8E03FD10}" destId="{56E2C9E5-6D34-40C1-9A37-0E6205E71A96}" srcOrd="0" destOrd="0" presId="urn:microsoft.com/office/officeart/2018/2/layout/IconVerticalSolidList"/>
    <dgm:cxn modelId="{9FEDF942-AC5D-4F1C-B91D-239CA9E1DB07}" srcId="{CCCB539C-1AF4-4E1D-9A5D-FACB7799A135}" destId="{0AA3C423-CD39-4690-9AC6-616B8E03FD10}" srcOrd="1" destOrd="0" parTransId="{0EAE589A-F715-4133-BAF6-7DCB75D418F1}" sibTransId="{E92D4C7C-4003-41DB-BFA5-201F07872E61}"/>
    <dgm:cxn modelId="{47DE8A4C-D7AD-4FBF-935F-9D7DA5ECC708}" type="presOf" srcId="{7BE39B12-71F3-477A-83EC-8B73A41A988F}" destId="{6E1E84B8-DA6E-4961-9063-88F52AFA276B}" srcOrd="0" destOrd="1" presId="urn:microsoft.com/office/officeart/2018/2/layout/IconVerticalSolidList"/>
    <dgm:cxn modelId="{FE056780-6848-44AA-A7E2-94A52E50CE43}" type="presOf" srcId="{802DEBCA-6248-43E3-A2C1-5638A242329E}" destId="{3A8A544A-C4B3-4C80-911C-719E96D73030}" srcOrd="0" destOrd="0" presId="urn:microsoft.com/office/officeart/2018/2/layout/IconVerticalSolidList"/>
    <dgm:cxn modelId="{DCB81D92-4BA0-4484-A03B-0E8B5CAC429D}" srcId="{0AA3C423-CD39-4690-9AC6-616B8E03FD10}" destId="{177148FF-AEB4-4351-BAA3-90673A97B5EA}" srcOrd="0" destOrd="0" parTransId="{2CDF02FD-1168-40CA-B4F8-57BA9F7F806B}" sibTransId="{B024736E-1CB6-419D-8C41-01B66AA58BB9}"/>
    <dgm:cxn modelId="{BAA1ADA0-05CF-4033-B43E-FE3340BDFC35}" srcId="{0AA3C423-CD39-4690-9AC6-616B8E03FD10}" destId="{7BE39B12-71F3-477A-83EC-8B73A41A988F}" srcOrd="1" destOrd="0" parTransId="{94C841DF-2B84-4685-9C8D-71C0804613CF}" sibTransId="{56DF3BCE-372B-4DC8-B2B6-215C6D66F365}"/>
    <dgm:cxn modelId="{016C8C99-DD32-4037-8287-48CF35D4610C}" type="presParOf" srcId="{AC7400EF-B2C5-434A-A19A-FCA8AD9EE66E}" destId="{E34E2AE5-53A5-42DE-84D7-19073DB2E0A2}" srcOrd="0" destOrd="0" presId="urn:microsoft.com/office/officeart/2018/2/layout/IconVerticalSolidList"/>
    <dgm:cxn modelId="{F5746F2E-FC73-403F-A8D3-8A42C6EEB62B}" type="presParOf" srcId="{E34E2AE5-53A5-42DE-84D7-19073DB2E0A2}" destId="{E79467A8-2097-45A9-B025-76DC048C0B1D}" srcOrd="0" destOrd="0" presId="urn:microsoft.com/office/officeart/2018/2/layout/IconVerticalSolidList"/>
    <dgm:cxn modelId="{32F18BB3-8118-431C-9589-A3E5BA636A2F}" type="presParOf" srcId="{E34E2AE5-53A5-42DE-84D7-19073DB2E0A2}" destId="{4415395A-7CEB-4D3D-ACC9-E8C94D071D71}" srcOrd="1" destOrd="0" presId="urn:microsoft.com/office/officeart/2018/2/layout/IconVerticalSolidList"/>
    <dgm:cxn modelId="{E7CFB63C-514A-4874-BBC0-74FBFFB4FACC}" type="presParOf" srcId="{E34E2AE5-53A5-42DE-84D7-19073DB2E0A2}" destId="{FA196FA9-A0EE-4039-BA04-5FF00182EB82}" srcOrd="2" destOrd="0" presId="urn:microsoft.com/office/officeart/2018/2/layout/IconVerticalSolidList"/>
    <dgm:cxn modelId="{9886E400-89CB-4C3F-ACF5-61C7A8300EB3}" type="presParOf" srcId="{E34E2AE5-53A5-42DE-84D7-19073DB2E0A2}" destId="{3A8A544A-C4B3-4C80-911C-719E96D73030}" srcOrd="3" destOrd="0" presId="urn:microsoft.com/office/officeart/2018/2/layout/IconVerticalSolidList"/>
    <dgm:cxn modelId="{3129FF1C-6184-423B-8EF2-9DAD77A44437}" type="presParOf" srcId="{E34E2AE5-53A5-42DE-84D7-19073DB2E0A2}" destId="{D41D65F0-97A9-4F32-88D2-6C63DA2B3965}" srcOrd="4" destOrd="0" presId="urn:microsoft.com/office/officeart/2018/2/layout/IconVerticalSolidList"/>
    <dgm:cxn modelId="{156DEB60-318E-4504-9597-442895C40994}" type="presParOf" srcId="{AC7400EF-B2C5-434A-A19A-FCA8AD9EE66E}" destId="{B9B4910F-A4B4-4793-BF0C-BADF8703B020}" srcOrd="1" destOrd="0" presId="urn:microsoft.com/office/officeart/2018/2/layout/IconVerticalSolidList"/>
    <dgm:cxn modelId="{5F8276C4-CBA0-4D92-8483-689566037319}" type="presParOf" srcId="{AC7400EF-B2C5-434A-A19A-FCA8AD9EE66E}" destId="{C19D0B5A-96C2-40CB-A9E3-5B2AA14FCE55}" srcOrd="2" destOrd="0" presId="urn:microsoft.com/office/officeart/2018/2/layout/IconVerticalSolidList"/>
    <dgm:cxn modelId="{2C4713E2-FE54-40ED-8766-29745B15F8BB}" type="presParOf" srcId="{C19D0B5A-96C2-40CB-A9E3-5B2AA14FCE55}" destId="{8AEF8396-4B2D-4948-B4B7-ED1DD43BA9AB}" srcOrd="0" destOrd="0" presId="urn:microsoft.com/office/officeart/2018/2/layout/IconVerticalSolidList"/>
    <dgm:cxn modelId="{B0F7171F-5D1D-44A0-9F37-0ACA8FB7FDAC}" type="presParOf" srcId="{C19D0B5A-96C2-40CB-A9E3-5B2AA14FCE55}" destId="{8EA6C630-3C33-4732-A851-CF2E8D5DB399}" srcOrd="1" destOrd="0" presId="urn:microsoft.com/office/officeart/2018/2/layout/IconVerticalSolidList"/>
    <dgm:cxn modelId="{61505221-E7E3-4016-91F6-77D76882CDBA}" type="presParOf" srcId="{C19D0B5A-96C2-40CB-A9E3-5B2AA14FCE55}" destId="{33235F22-C5C8-492B-91BC-5A9AAA0C24F0}" srcOrd="2" destOrd="0" presId="urn:microsoft.com/office/officeart/2018/2/layout/IconVerticalSolidList"/>
    <dgm:cxn modelId="{AA878D78-63D8-4F11-AF38-56D694F327CD}" type="presParOf" srcId="{C19D0B5A-96C2-40CB-A9E3-5B2AA14FCE55}" destId="{56E2C9E5-6D34-40C1-9A37-0E6205E71A96}" srcOrd="3" destOrd="0" presId="urn:microsoft.com/office/officeart/2018/2/layout/IconVerticalSolidList"/>
    <dgm:cxn modelId="{0FF99155-F4E7-463C-9FF6-2ACB8A163CC3}" type="presParOf" srcId="{C19D0B5A-96C2-40CB-A9E3-5B2AA14FCE55}" destId="{6E1E84B8-DA6E-4961-9063-88F52AFA276B}"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5F7EC6F-4068-4CA7-8E1C-82E2F8201F0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30712D4-190D-4D7E-BDF2-5B4531D8B237}">
      <dgm:prSet/>
      <dgm:spPr/>
      <dgm:t>
        <a:bodyPr/>
        <a:lstStyle/>
        <a:p>
          <a:r>
            <a:rPr lang="en-GB" b="0" i="0"/>
            <a:t>Ambiguities and contradictions: </a:t>
          </a:r>
          <a:endParaRPr lang="en-US"/>
        </a:p>
      </dgm:t>
    </dgm:pt>
    <dgm:pt modelId="{929050C0-58DA-4D11-B7BD-831E5BCD2566}" type="parTrans" cxnId="{167D640F-92EC-4B77-85AF-77C5F43C01B4}">
      <dgm:prSet/>
      <dgm:spPr/>
      <dgm:t>
        <a:bodyPr/>
        <a:lstStyle/>
        <a:p>
          <a:endParaRPr lang="en-US"/>
        </a:p>
      </dgm:t>
    </dgm:pt>
    <dgm:pt modelId="{72D12A55-5398-441D-87BA-C6C22619F559}" type="sibTrans" cxnId="{167D640F-92EC-4B77-85AF-77C5F43C01B4}">
      <dgm:prSet/>
      <dgm:spPr/>
      <dgm:t>
        <a:bodyPr/>
        <a:lstStyle/>
        <a:p>
          <a:endParaRPr lang="en-US"/>
        </a:p>
      </dgm:t>
    </dgm:pt>
    <dgm:pt modelId="{63429E67-AE87-4C67-AA82-7E5D44D1A6EE}">
      <dgm:prSet/>
      <dgm:spPr/>
      <dgm:t>
        <a:bodyPr/>
        <a:lstStyle/>
        <a:p>
          <a:r>
            <a:rPr lang="en-GB" b="0" i="0"/>
            <a:t>must be identified </a:t>
          </a:r>
          <a:endParaRPr lang="en-US"/>
        </a:p>
      </dgm:t>
    </dgm:pt>
    <dgm:pt modelId="{E7EAAF76-A2E3-4E39-9190-AB12B9A60FC8}" type="parTrans" cxnId="{81422C26-653E-4404-BF18-DFED2156F92F}">
      <dgm:prSet/>
      <dgm:spPr/>
      <dgm:t>
        <a:bodyPr/>
        <a:lstStyle/>
        <a:p>
          <a:endParaRPr lang="en-US"/>
        </a:p>
      </dgm:t>
    </dgm:pt>
    <dgm:pt modelId="{E0BE0DC8-F4F5-4D33-9ACC-30C5E56F79FD}" type="sibTrans" cxnId="{81422C26-653E-4404-BF18-DFED2156F92F}">
      <dgm:prSet/>
      <dgm:spPr/>
      <dgm:t>
        <a:bodyPr/>
        <a:lstStyle/>
        <a:p>
          <a:endParaRPr lang="en-US"/>
        </a:p>
      </dgm:t>
    </dgm:pt>
    <dgm:pt modelId="{1B48EB81-6A3F-457E-B533-093CDE07DBC4}">
      <dgm:prSet/>
      <dgm:spPr/>
      <dgm:t>
        <a:bodyPr/>
        <a:lstStyle/>
        <a:p>
          <a:r>
            <a:rPr lang="en-GB" b="0" i="0" dirty="0"/>
            <a:t>resolved by discussions with the customers. </a:t>
          </a:r>
          <a:endParaRPr lang="en-US" dirty="0"/>
        </a:p>
      </dgm:t>
    </dgm:pt>
    <dgm:pt modelId="{FB6B730E-8C7D-483C-BB07-673C8D7143CB}" type="parTrans" cxnId="{C221800E-5485-4018-AD5C-7BA6B66C05A5}">
      <dgm:prSet/>
      <dgm:spPr/>
      <dgm:t>
        <a:bodyPr/>
        <a:lstStyle/>
        <a:p>
          <a:endParaRPr lang="en-US"/>
        </a:p>
      </dgm:t>
    </dgm:pt>
    <dgm:pt modelId="{4EA5EEA7-4288-4EAA-B073-28D9E63157F2}" type="sibTrans" cxnId="{C221800E-5485-4018-AD5C-7BA6B66C05A5}">
      <dgm:prSet/>
      <dgm:spPr/>
      <dgm:t>
        <a:bodyPr/>
        <a:lstStyle/>
        <a:p>
          <a:endParaRPr lang="en-US"/>
        </a:p>
      </dgm:t>
    </dgm:pt>
    <dgm:pt modelId="{BF0341AA-7C55-425F-87B3-295D56244EFC}">
      <dgm:prSet/>
      <dgm:spPr/>
      <dgm:t>
        <a:bodyPr/>
        <a:lstStyle/>
        <a:p>
          <a:r>
            <a:rPr lang="en-GB" b="0" i="0"/>
            <a:t>Next, requirements are organized: </a:t>
          </a:r>
          <a:endParaRPr lang="en-US"/>
        </a:p>
      </dgm:t>
    </dgm:pt>
    <dgm:pt modelId="{C67AD3F1-512E-4AC2-AF41-9435E077A192}" type="parTrans" cxnId="{1D4F72AF-6C34-4CC0-84CA-A451F6A506F9}">
      <dgm:prSet/>
      <dgm:spPr/>
      <dgm:t>
        <a:bodyPr/>
        <a:lstStyle/>
        <a:p>
          <a:endParaRPr lang="en-US"/>
        </a:p>
      </dgm:t>
    </dgm:pt>
    <dgm:pt modelId="{0E082F32-8EAD-4EEB-84C1-38E7E3C80394}" type="sibTrans" cxnId="{1D4F72AF-6C34-4CC0-84CA-A451F6A506F9}">
      <dgm:prSet/>
      <dgm:spPr/>
      <dgm:t>
        <a:bodyPr/>
        <a:lstStyle/>
        <a:p>
          <a:endParaRPr lang="en-US"/>
        </a:p>
      </dgm:t>
    </dgm:pt>
    <dgm:pt modelId="{90423851-1F60-470E-9C5A-EBBC9E125C42}">
      <dgm:prSet/>
      <dgm:spPr/>
      <dgm:t>
        <a:bodyPr/>
        <a:lstStyle/>
        <a:p>
          <a:r>
            <a:rPr lang="en-GB" b="0" i="0"/>
            <a:t>into a Software Requirements Specification (SRS) document.</a:t>
          </a:r>
          <a:endParaRPr lang="en-US"/>
        </a:p>
      </dgm:t>
    </dgm:pt>
    <dgm:pt modelId="{4D2826A9-6298-4C96-88BF-A6AA1A74BF6D}" type="parTrans" cxnId="{D96EBF9A-B1D4-4402-A69D-C9F70117DB59}">
      <dgm:prSet/>
      <dgm:spPr/>
      <dgm:t>
        <a:bodyPr/>
        <a:lstStyle/>
        <a:p>
          <a:endParaRPr lang="en-US"/>
        </a:p>
      </dgm:t>
    </dgm:pt>
    <dgm:pt modelId="{363E66D8-5792-44F0-AC92-653DE7A2A8B8}" type="sibTrans" cxnId="{D96EBF9A-B1D4-4402-A69D-C9F70117DB59}">
      <dgm:prSet/>
      <dgm:spPr/>
      <dgm:t>
        <a:bodyPr/>
        <a:lstStyle/>
        <a:p>
          <a:endParaRPr lang="en-US"/>
        </a:p>
      </dgm:t>
    </dgm:pt>
    <dgm:pt modelId="{646049C3-9F04-488C-8B0A-D633D97956B9}" type="pres">
      <dgm:prSet presAssocID="{75F7EC6F-4068-4CA7-8E1C-82E2F8201F0A}" presName="linear" presStyleCnt="0">
        <dgm:presLayoutVars>
          <dgm:animLvl val="lvl"/>
          <dgm:resizeHandles val="exact"/>
        </dgm:presLayoutVars>
      </dgm:prSet>
      <dgm:spPr/>
    </dgm:pt>
    <dgm:pt modelId="{18B73F1F-097C-4992-82F7-B16C64E42E0B}" type="pres">
      <dgm:prSet presAssocID="{530712D4-190D-4D7E-BDF2-5B4531D8B237}" presName="parentText" presStyleLbl="node1" presStyleIdx="0" presStyleCnt="2">
        <dgm:presLayoutVars>
          <dgm:chMax val="0"/>
          <dgm:bulletEnabled val="1"/>
        </dgm:presLayoutVars>
      </dgm:prSet>
      <dgm:spPr/>
    </dgm:pt>
    <dgm:pt modelId="{7908C2BE-61E4-47B5-BFB0-5490106C8B31}" type="pres">
      <dgm:prSet presAssocID="{530712D4-190D-4D7E-BDF2-5B4531D8B237}" presName="childText" presStyleLbl="revTx" presStyleIdx="0" presStyleCnt="2">
        <dgm:presLayoutVars>
          <dgm:bulletEnabled val="1"/>
        </dgm:presLayoutVars>
      </dgm:prSet>
      <dgm:spPr/>
    </dgm:pt>
    <dgm:pt modelId="{4C2160E2-7385-4481-8DCE-39FA2CA4E121}" type="pres">
      <dgm:prSet presAssocID="{BF0341AA-7C55-425F-87B3-295D56244EFC}" presName="parentText" presStyleLbl="node1" presStyleIdx="1" presStyleCnt="2">
        <dgm:presLayoutVars>
          <dgm:chMax val="0"/>
          <dgm:bulletEnabled val="1"/>
        </dgm:presLayoutVars>
      </dgm:prSet>
      <dgm:spPr/>
    </dgm:pt>
    <dgm:pt modelId="{F0FDAC1D-61CC-4903-9962-823FC5993121}" type="pres">
      <dgm:prSet presAssocID="{BF0341AA-7C55-425F-87B3-295D56244EFC}" presName="childText" presStyleLbl="revTx" presStyleIdx="1" presStyleCnt="2">
        <dgm:presLayoutVars>
          <dgm:bulletEnabled val="1"/>
        </dgm:presLayoutVars>
      </dgm:prSet>
      <dgm:spPr/>
    </dgm:pt>
  </dgm:ptLst>
  <dgm:cxnLst>
    <dgm:cxn modelId="{02A19102-F66E-409B-9EB4-CCE301EA499D}" type="presOf" srcId="{90423851-1F60-470E-9C5A-EBBC9E125C42}" destId="{F0FDAC1D-61CC-4903-9962-823FC5993121}" srcOrd="0" destOrd="0" presId="urn:microsoft.com/office/officeart/2005/8/layout/vList2"/>
    <dgm:cxn modelId="{C221800E-5485-4018-AD5C-7BA6B66C05A5}" srcId="{530712D4-190D-4D7E-BDF2-5B4531D8B237}" destId="{1B48EB81-6A3F-457E-B533-093CDE07DBC4}" srcOrd="1" destOrd="0" parTransId="{FB6B730E-8C7D-483C-BB07-673C8D7143CB}" sibTransId="{4EA5EEA7-4288-4EAA-B073-28D9E63157F2}"/>
    <dgm:cxn modelId="{167D640F-92EC-4B77-85AF-77C5F43C01B4}" srcId="{75F7EC6F-4068-4CA7-8E1C-82E2F8201F0A}" destId="{530712D4-190D-4D7E-BDF2-5B4531D8B237}" srcOrd="0" destOrd="0" parTransId="{929050C0-58DA-4D11-B7BD-831E5BCD2566}" sibTransId="{72D12A55-5398-441D-87BA-C6C22619F559}"/>
    <dgm:cxn modelId="{7EC99014-59A7-4DF7-9412-C46C35D09565}" type="presOf" srcId="{1B48EB81-6A3F-457E-B533-093CDE07DBC4}" destId="{7908C2BE-61E4-47B5-BFB0-5490106C8B31}" srcOrd="0" destOrd="1" presId="urn:microsoft.com/office/officeart/2005/8/layout/vList2"/>
    <dgm:cxn modelId="{5AF7DB21-12A6-4C31-A240-A2D156E29E6F}" type="presOf" srcId="{530712D4-190D-4D7E-BDF2-5B4531D8B237}" destId="{18B73F1F-097C-4992-82F7-B16C64E42E0B}" srcOrd="0" destOrd="0" presId="urn:microsoft.com/office/officeart/2005/8/layout/vList2"/>
    <dgm:cxn modelId="{81422C26-653E-4404-BF18-DFED2156F92F}" srcId="{530712D4-190D-4D7E-BDF2-5B4531D8B237}" destId="{63429E67-AE87-4C67-AA82-7E5D44D1A6EE}" srcOrd="0" destOrd="0" parTransId="{E7EAAF76-A2E3-4E39-9190-AB12B9A60FC8}" sibTransId="{E0BE0DC8-F4F5-4D33-9ACC-30C5E56F79FD}"/>
    <dgm:cxn modelId="{11342377-BAD0-43D4-B2C1-8C73AB5C4C67}" type="presOf" srcId="{75F7EC6F-4068-4CA7-8E1C-82E2F8201F0A}" destId="{646049C3-9F04-488C-8B0A-D633D97956B9}" srcOrd="0" destOrd="0" presId="urn:microsoft.com/office/officeart/2005/8/layout/vList2"/>
    <dgm:cxn modelId="{9E123E82-1621-40F7-AF24-924D0CE1F84E}" type="presOf" srcId="{63429E67-AE87-4C67-AA82-7E5D44D1A6EE}" destId="{7908C2BE-61E4-47B5-BFB0-5490106C8B31}" srcOrd="0" destOrd="0" presId="urn:microsoft.com/office/officeart/2005/8/layout/vList2"/>
    <dgm:cxn modelId="{9E1E5B88-0E6F-40FD-A5FA-74BAEEBBA283}" type="presOf" srcId="{BF0341AA-7C55-425F-87B3-295D56244EFC}" destId="{4C2160E2-7385-4481-8DCE-39FA2CA4E121}" srcOrd="0" destOrd="0" presId="urn:microsoft.com/office/officeart/2005/8/layout/vList2"/>
    <dgm:cxn modelId="{D96EBF9A-B1D4-4402-A69D-C9F70117DB59}" srcId="{BF0341AA-7C55-425F-87B3-295D56244EFC}" destId="{90423851-1F60-470E-9C5A-EBBC9E125C42}" srcOrd="0" destOrd="0" parTransId="{4D2826A9-6298-4C96-88BF-A6AA1A74BF6D}" sibTransId="{363E66D8-5792-44F0-AC92-653DE7A2A8B8}"/>
    <dgm:cxn modelId="{1D4F72AF-6C34-4CC0-84CA-A451F6A506F9}" srcId="{75F7EC6F-4068-4CA7-8E1C-82E2F8201F0A}" destId="{BF0341AA-7C55-425F-87B3-295D56244EFC}" srcOrd="1" destOrd="0" parTransId="{C67AD3F1-512E-4AC2-AF41-9435E077A192}" sibTransId="{0E082F32-8EAD-4EEB-84C1-38E7E3C80394}"/>
    <dgm:cxn modelId="{23FEF699-DB94-4027-8A74-7588E4F3490D}" type="presParOf" srcId="{646049C3-9F04-488C-8B0A-D633D97956B9}" destId="{18B73F1F-097C-4992-82F7-B16C64E42E0B}" srcOrd="0" destOrd="0" presId="urn:microsoft.com/office/officeart/2005/8/layout/vList2"/>
    <dgm:cxn modelId="{EE6456BB-F7D7-417B-99F5-43D0D6B552E5}" type="presParOf" srcId="{646049C3-9F04-488C-8B0A-D633D97956B9}" destId="{7908C2BE-61E4-47B5-BFB0-5490106C8B31}" srcOrd="1" destOrd="0" presId="urn:microsoft.com/office/officeart/2005/8/layout/vList2"/>
    <dgm:cxn modelId="{4C30E448-05D5-45EC-BC29-5185CF86054E}" type="presParOf" srcId="{646049C3-9F04-488C-8B0A-D633D97956B9}" destId="{4C2160E2-7385-4481-8DCE-39FA2CA4E121}" srcOrd="2" destOrd="0" presId="urn:microsoft.com/office/officeart/2005/8/layout/vList2"/>
    <dgm:cxn modelId="{F6C916AE-BAA9-4288-818D-A3559D95F953}" type="presParOf" srcId="{646049C3-9F04-488C-8B0A-D633D97956B9}" destId="{F0FDAC1D-61CC-4903-9962-823FC5993121}"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CFAD27-F643-490A-9DE8-DB00DEF0A063}">
      <dsp:nvSpPr>
        <dsp:cNvPr id="0" name=""/>
        <dsp:cNvSpPr/>
      </dsp:nvSpPr>
      <dsp:spPr>
        <a:xfrm>
          <a:off x="25368" y="738835"/>
          <a:ext cx="1082781" cy="108278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5624B0-8829-419C-A794-28D414B5FD98}">
      <dsp:nvSpPr>
        <dsp:cNvPr id="0" name=""/>
        <dsp:cNvSpPr/>
      </dsp:nvSpPr>
      <dsp:spPr>
        <a:xfrm>
          <a:off x="252752" y="966219"/>
          <a:ext cx="628012" cy="6280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595EAF-544B-4D37-A5E7-557ECBF29028}">
      <dsp:nvSpPr>
        <dsp:cNvPr id="0" name=""/>
        <dsp:cNvSpPr/>
      </dsp:nvSpPr>
      <dsp:spPr>
        <a:xfrm>
          <a:off x="1340173" y="738835"/>
          <a:ext cx="2552269" cy="1082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GB" sz="1400" b="0" i="0" kern="1200"/>
            <a:t>For success in large Software development, it is important to follow an engineering approach, consisting of a well-defined process.</a:t>
          </a:r>
          <a:endParaRPr lang="en-US" sz="1400" kern="1200"/>
        </a:p>
      </dsp:txBody>
      <dsp:txXfrm>
        <a:off x="1340173" y="738835"/>
        <a:ext cx="2552269" cy="1082781"/>
      </dsp:txXfrm>
    </dsp:sp>
    <dsp:sp modelId="{84C4B761-481F-4FCE-A701-EA853809A4E3}">
      <dsp:nvSpPr>
        <dsp:cNvPr id="0" name=""/>
        <dsp:cNvSpPr/>
      </dsp:nvSpPr>
      <dsp:spPr>
        <a:xfrm>
          <a:off x="4337156" y="738835"/>
          <a:ext cx="1082781" cy="108278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F72055-33A4-4C4A-9730-B28688430715}">
      <dsp:nvSpPr>
        <dsp:cNvPr id="0" name=""/>
        <dsp:cNvSpPr/>
      </dsp:nvSpPr>
      <dsp:spPr>
        <a:xfrm>
          <a:off x="4564540" y="966219"/>
          <a:ext cx="628012" cy="6280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8C2490-97CA-4098-861F-D118FD91FFE4}">
      <dsp:nvSpPr>
        <dsp:cNvPr id="0" name=""/>
        <dsp:cNvSpPr/>
      </dsp:nvSpPr>
      <dsp:spPr>
        <a:xfrm>
          <a:off x="5651962" y="738835"/>
          <a:ext cx="2552269" cy="1082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GB" sz="1400" b="0" i="0" kern="1200"/>
            <a:t>Process consists of activities/steps to be carried out in a particular order.</a:t>
          </a:r>
          <a:endParaRPr lang="en-US" sz="1400" kern="1200"/>
        </a:p>
      </dsp:txBody>
      <dsp:txXfrm>
        <a:off x="5651962" y="738835"/>
        <a:ext cx="2552269" cy="1082781"/>
      </dsp:txXfrm>
    </dsp:sp>
    <dsp:sp modelId="{3410FB08-EBCC-4B1A-AFF8-606764146522}">
      <dsp:nvSpPr>
        <dsp:cNvPr id="0" name=""/>
        <dsp:cNvSpPr/>
      </dsp:nvSpPr>
      <dsp:spPr>
        <a:xfrm>
          <a:off x="25368" y="2567820"/>
          <a:ext cx="1082781" cy="108278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E4DB10-0556-46B5-8DA0-8BF0967D4316}">
      <dsp:nvSpPr>
        <dsp:cNvPr id="0" name=""/>
        <dsp:cNvSpPr/>
      </dsp:nvSpPr>
      <dsp:spPr>
        <a:xfrm>
          <a:off x="252752" y="2795204"/>
          <a:ext cx="628012" cy="6280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1E18C0-53C9-4CBB-9E13-69D9C486D464}">
      <dsp:nvSpPr>
        <dsp:cNvPr id="0" name=""/>
        <dsp:cNvSpPr/>
      </dsp:nvSpPr>
      <dsp:spPr>
        <a:xfrm>
          <a:off x="1340173" y="2567820"/>
          <a:ext cx="2552269" cy="1082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GB" sz="1400" b="0" i="0" kern="1200"/>
            <a:t>Software process deals with both technical &amp; management issues.</a:t>
          </a:r>
          <a:endParaRPr lang="en-US" sz="1400" kern="1200"/>
        </a:p>
      </dsp:txBody>
      <dsp:txXfrm>
        <a:off x="1340173" y="2567820"/>
        <a:ext cx="2552269" cy="1082781"/>
      </dsp:txXfrm>
    </dsp:sp>
    <dsp:sp modelId="{4EFCCE03-42FC-45CE-ADAE-1877AAA77C59}">
      <dsp:nvSpPr>
        <dsp:cNvPr id="0" name=""/>
        <dsp:cNvSpPr/>
      </dsp:nvSpPr>
      <dsp:spPr>
        <a:xfrm>
          <a:off x="4337156" y="2567820"/>
          <a:ext cx="1082781" cy="108278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E5EEE2-9631-4313-BDDB-4FF3FDCD4109}">
      <dsp:nvSpPr>
        <dsp:cNvPr id="0" name=""/>
        <dsp:cNvSpPr/>
      </dsp:nvSpPr>
      <dsp:spPr>
        <a:xfrm>
          <a:off x="4564540" y="2795204"/>
          <a:ext cx="628012" cy="62801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B409D7-23DC-46DF-B51B-5E4B779774E0}">
      <dsp:nvSpPr>
        <dsp:cNvPr id="0" name=""/>
        <dsp:cNvSpPr/>
      </dsp:nvSpPr>
      <dsp:spPr>
        <a:xfrm>
          <a:off x="5651962" y="2567820"/>
          <a:ext cx="2552269" cy="10827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GB" sz="1400" b="0" i="0" kern="1200"/>
            <a:t>Consists of different types of process</a:t>
          </a:r>
          <a:endParaRPr lang="en-US" sz="1400" kern="1200"/>
        </a:p>
      </dsp:txBody>
      <dsp:txXfrm>
        <a:off x="5651962" y="2567820"/>
        <a:ext cx="2552269" cy="108278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1A9339-8D17-41DF-A13D-FD45566B2509}">
      <dsp:nvSpPr>
        <dsp:cNvPr id="0" name=""/>
        <dsp:cNvSpPr/>
      </dsp:nvSpPr>
      <dsp:spPr>
        <a:xfrm>
          <a:off x="4484" y="701812"/>
          <a:ext cx="1249171" cy="12491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AAC91E-2E7A-4196-A5DD-2E1265687002}">
      <dsp:nvSpPr>
        <dsp:cNvPr id="0" name=""/>
        <dsp:cNvSpPr/>
      </dsp:nvSpPr>
      <dsp:spPr>
        <a:xfrm>
          <a:off x="4484" y="2067491"/>
          <a:ext cx="3569062" cy="535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11250">
            <a:lnSpc>
              <a:spcPct val="100000"/>
            </a:lnSpc>
            <a:spcBef>
              <a:spcPct val="0"/>
            </a:spcBef>
            <a:spcAft>
              <a:spcPct val="35000"/>
            </a:spcAft>
            <a:buNone/>
            <a:defRPr b="1"/>
          </a:pPr>
          <a:r>
            <a:rPr lang="en-GB" sz="2500" b="0" i="0" kern="1200"/>
            <a:t>In technical terms:</a:t>
          </a:r>
          <a:endParaRPr lang="en-US" sz="2500" kern="1200"/>
        </a:p>
      </dsp:txBody>
      <dsp:txXfrm>
        <a:off x="4484" y="2067491"/>
        <a:ext cx="3569062" cy="535359"/>
      </dsp:txXfrm>
    </dsp:sp>
    <dsp:sp modelId="{8DA583C9-B9E0-48C4-8C76-300098705B25}">
      <dsp:nvSpPr>
        <dsp:cNvPr id="0" name=""/>
        <dsp:cNvSpPr/>
      </dsp:nvSpPr>
      <dsp:spPr>
        <a:xfrm>
          <a:off x="4484" y="2657039"/>
          <a:ext cx="3569062" cy="754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GB" sz="1700" b="0" i="0" kern="1200"/>
            <a:t>during design phase,  </a:t>
          </a:r>
          <a:r>
            <a:rPr lang="en-GB" sz="1700" b="0" i="0" u="sng" kern="1200"/>
            <a:t>software architecture</a:t>
          </a:r>
          <a:r>
            <a:rPr lang="en-GB" sz="1700" b="0" i="0" kern="1200"/>
            <a:t> is derived from the SRS document.  </a:t>
          </a:r>
          <a:endParaRPr lang="en-US" sz="1700" kern="1200"/>
        </a:p>
      </dsp:txBody>
      <dsp:txXfrm>
        <a:off x="4484" y="2657039"/>
        <a:ext cx="3569062" cy="754219"/>
      </dsp:txXfrm>
    </dsp:sp>
    <dsp:sp modelId="{83D86EA5-3D6A-42E5-9F80-0C05B7682E40}">
      <dsp:nvSpPr>
        <dsp:cNvPr id="0" name=""/>
        <dsp:cNvSpPr/>
      </dsp:nvSpPr>
      <dsp:spPr>
        <a:xfrm>
          <a:off x="4198132" y="701812"/>
          <a:ext cx="1249171" cy="12491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60E9B6-5D50-402E-A3A5-30A877C96A49}">
      <dsp:nvSpPr>
        <dsp:cNvPr id="0" name=""/>
        <dsp:cNvSpPr/>
      </dsp:nvSpPr>
      <dsp:spPr>
        <a:xfrm>
          <a:off x="4198132" y="2067491"/>
          <a:ext cx="3569062" cy="535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11250">
            <a:lnSpc>
              <a:spcPct val="100000"/>
            </a:lnSpc>
            <a:spcBef>
              <a:spcPct val="0"/>
            </a:spcBef>
            <a:spcAft>
              <a:spcPct val="35000"/>
            </a:spcAft>
            <a:buNone/>
            <a:defRPr b="1"/>
          </a:pPr>
          <a:r>
            <a:rPr lang="en-GB" sz="2500" b="0" i="0" kern="1200"/>
            <a:t>Two design approaches: </a:t>
          </a:r>
          <a:endParaRPr lang="en-US" sz="2500" kern="1200"/>
        </a:p>
      </dsp:txBody>
      <dsp:txXfrm>
        <a:off x="4198132" y="2067491"/>
        <a:ext cx="3569062" cy="535359"/>
      </dsp:txXfrm>
    </dsp:sp>
    <dsp:sp modelId="{543ABA4B-5150-4221-9889-BFEC8FE7C6B9}">
      <dsp:nvSpPr>
        <dsp:cNvPr id="0" name=""/>
        <dsp:cNvSpPr/>
      </dsp:nvSpPr>
      <dsp:spPr>
        <a:xfrm>
          <a:off x="4198132" y="2657039"/>
          <a:ext cx="3569062" cy="7542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GB" sz="1700" b="0" i="0" kern="1200"/>
            <a:t>function oriented approach, </a:t>
          </a:r>
          <a:endParaRPr lang="en-US" sz="1700" kern="1200"/>
        </a:p>
        <a:p>
          <a:pPr marL="0" lvl="0" indent="0" algn="l" defTabSz="755650">
            <a:lnSpc>
              <a:spcPct val="100000"/>
            </a:lnSpc>
            <a:spcBef>
              <a:spcPct val="0"/>
            </a:spcBef>
            <a:spcAft>
              <a:spcPct val="35000"/>
            </a:spcAft>
            <a:buNone/>
          </a:pPr>
          <a:r>
            <a:rPr lang="en-GB" sz="1700" b="0" i="0" kern="1200"/>
            <a:t>object oriented approach. </a:t>
          </a:r>
          <a:endParaRPr lang="en-US" sz="1700" kern="1200"/>
        </a:p>
      </dsp:txBody>
      <dsp:txXfrm>
        <a:off x="4198132" y="2657039"/>
        <a:ext cx="3569062" cy="75421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CC8C12-7A1A-421C-BF7D-902C58AB0020}">
      <dsp:nvSpPr>
        <dsp:cNvPr id="0" name=""/>
        <dsp:cNvSpPr/>
      </dsp:nvSpPr>
      <dsp:spPr>
        <a:xfrm>
          <a:off x="0" y="404725"/>
          <a:ext cx="2428650" cy="340011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9347" tIns="330200" rIns="189347" bIns="330200" numCol="1" spcCol="1270" anchor="t" anchorCtr="0">
          <a:noAutofit/>
        </a:bodyPr>
        <a:lstStyle/>
        <a:p>
          <a:pPr marL="0" lvl="0" indent="0" algn="l" defTabSz="800100">
            <a:lnSpc>
              <a:spcPct val="90000"/>
            </a:lnSpc>
            <a:spcBef>
              <a:spcPct val="0"/>
            </a:spcBef>
            <a:spcAft>
              <a:spcPct val="35000"/>
            </a:spcAft>
            <a:buNone/>
          </a:pPr>
          <a:r>
            <a:rPr lang="en-GB" sz="1800" b="0" i="0" kern="1200"/>
            <a:t>Identify all the functions to be performed.</a:t>
          </a:r>
          <a:endParaRPr lang="en-US" sz="1800" kern="1200"/>
        </a:p>
      </dsp:txBody>
      <dsp:txXfrm>
        <a:off x="0" y="1696767"/>
        <a:ext cx="2428650" cy="2040066"/>
      </dsp:txXfrm>
    </dsp:sp>
    <dsp:sp modelId="{C086D956-3BC2-4B80-A06B-88D2DCCBA3F4}">
      <dsp:nvSpPr>
        <dsp:cNvPr id="0" name=""/>
        <dsp:cNvSpPr/>
      </dsp:nvSpPr>
      <dsp:spPr>
        <a:xfrm>
          <a:off x="704308" y="744736"/>
          <a:ext cx="1020033" cy="1020033"/>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26" tIns="12700" rIns="79526"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53688" y="894116"/>
        <a:ext cx="721273" cy="721273"/>
      </dsp:txXfrm>
    </dsp:sp>
    <dsp:sp modelId="{DC1EA6C8-8F00-4874-ACD8-7CA6F2F3EA16}">
      <dsp:nvSpPr>
        <dsp:cNvPr id="0" name=""/>
        <dsp:cNvSpPr/>
      </dsp:nvSpPr>
      <dsp:spPr>
        <a:xfrm>
          <a:off x="0" y="3804763"/>
          <a:ext cx="2428650" cy="7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C98FF8-67B0-4481-848A-EFB5FAD6DBFF}">
      <dsp:nvSpPr>
        <dsp:cNvPr id="0" name=""/>
        <dsp:cNvSpPr/>
      </dsp:nvSpPr>
      <dsp:spPr>
        <a:xfrm>
          <a:off x="2671515" y="404725"/>
          <a:ext cx="2428650" cy="340011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9347" tIns="330200" rIns="189347" bIns="330200" numCol="1" spcCol="1270" anchor="t" anchorCtr="0">
          <a:noAutofit/>
        </a:bodyPr>
        <a:lstStyle/>
        <a:p>
          <a:pPr marL="0" lvl="0" indent="0" algn="l" defTabSz="800100">
            <a:lnSpc>
              <a:spcPct val="90000"/>
            </a:lnSpc>
            <a:spcBef>
              <a:spcPct val="0"/>
            </a:spcBef>
            <a:spcAft>
              <a:spcPct val="35000"/>
            </a:spcAft>
            <a:buNone/>
          </a:pPr>
          <a:r>
            <a:rPr lang="en-GB" sz="1800" b="0" i="0" kern="1200"/>
            <a:t>Identify data flow among the functions. </a:t>
          </a:r>
          <a:endParaRPr lang="en-US" sz="1800" kern="1200"/>
        </a:p>
      </dsp:txBody>
      <dsp:txXfrm>
        <a:off x="2671515" y="1696767"/>
        <a:ext cx="2428650" cy="2040066"/>
      </dsp:txXfrm>
    </dsp:sp>
    <dsp:sp modelId="{7B3B91AC-A6A6-41F2-8F64-08681EC07472}">
      <dsp:nvSpPr>
        <dsp:cNvPr id="0" name=""/>
        <dsp:cNvSpPr/>
      </dsp:nvSpPr>
      <dsp:spPr>
        <a:xfrm>
          <a:off x="3375823" y="744736"/>
          <a:ext cx="1020033" cy="1020033"/>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26" tIns="12700" rIns="79526"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525203" y="894116"/>
        <a:ext cx="721273" cy="721273"/>
      </dsp:txXfrm>
    </dsp:sp>
    <dsp:sp modelId="{996F3C98-9116-4BBC-988E-53BB18D96BF8}">
      <dsp:nvSpPr>
        <dsp:cNvPr id="0" name=""/>
        <dsp:cNvSpPr/>
      </dsp:nvSpPr>
      <dsp:spPr>
        <a:xfrm>
          <a:off x="2671515" y="3804763"/>
          <a:ext cx="2428650" cy="7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7EDC20-188B-4AE1-81E8-8A2FF6E26D8B}">
      <dsp:nvSpPr>
        <dsp:cNvPr id="0" name=""/>
        <dsp:cNvSpPr/>
      </dsp:nvSpPr>
      <dsp:spPr>
        <a:xfrm>
          <a:off x="5343030" y="404725"/>
          <a:ext cx="2428650" cy="340011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89347" tIns="330200" rIns="189347" bIns="330200" numCol="1" spcCol="1270" anchor="t" anchorCtr="0">
          <a:noAutofit/>
        </a:bodyPr>
        <a:lstStyle/>
        <a:p>
          <a:pPr marL="0" lvl="0" indent="0" algn="l" defTabSz="800100">
            <a:lnSpc>
              <a:spcPct val="90000"/>
            </a:lnSpc>
            <a:spcBef>
              <a:spcPct val="0"/>
            </a:spcBef>
            <a:spcAft>
              <a:spcPct val="35000"/>
            </a:spcAft>
            <a:buNone/>
          </a:pPr>
          <a:r>
            <a:rPr lang="en-GB" sz="1800" b="0" i="0" kern="1200"/>
            <a:t>Decompose each function recursively into sub-functions.  </a:t>
          </a:r>
          <a:endParaRPr lang="en-US" sz="1800" kern="1200"/>
        </a:p>
        <a:p>
          <a:pPr marL="114300" lvl="1" indent="-114300" algn="l" defTabSz="622300">
            <a:lnSpc>
              <a:spcPct val="90000"/>
            </a:lnSpc>
            <a:spcBef>
              <a:spcPct val="0"/>
            </a:spcBef>
            <a:spcAft>
              <a:spcPct val="15000"/>
            </a:spcAft>
            <a:buChar char="•"/>
          </a:pPr>
          <a:r>
            <a:rPr lang="en-GB" sz="1400" b="0" i="0" kern="1200"/>
            <a:t>Identify data flow among the  sub-functions as well.</a:t>
          </a:r>
          <a:endParaRPr lang="en-US" sz="1400" kern="1200"/>
        </a:p>
      </dsp:txBody>
      <dsp:txXfrm>
        <a:off x="5343030" y="1696767"/>
        <a:ext cx="2428650" cy="2040066"/>
      </dsp:txXfrm>
    </dsp:sp>
    <dsp:sp modelId="{03B0006C-1C43-47E9-8495-D73544A1C40F}">
      <dsp:nvSpPr>
        <dsp:cNvPr id="0" name=""/>
        <dsp:cNvSpPr/>
      </dsp:nvSpPr>
      <dsp:spPr>
        <a:xfrm>
          <a:off x="6047338" y="744736"/>
          <a:ext cx="1020033" cy="1020033"/>
        </a:xfrm>
        <a:prstGeom prst="ellips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26" tIns="12700" rIns="79526"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196718" y="894116"/>
        <a:ext cx="721273" cy="721273"/>
      </dsp:txXfrm>
    </dsp:sp>
    <dsp:sp modelId="{8E23DAEC-F9C7-48CF-98D7-4C3783D42808}">
      <dsp:nvSpPr>
        <dsp:cNvPr id="0" name=""/>
        <dsp:cNvSpPr/>
      </dsp:nvSpPr>
      <dsp:spPr>
        <a:xfrm>
          <a:off x="5343030" y="3804763"/>
          <a:ext cx="2428650" cy="7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07C02A-56E1-4560-836E-0F882A2FDD73}">
      <dsp:nvSpPr>
        <dsp:cNvPr id="0" name=""/>
        <dsp:cNvSpPr/>
      </dsp:nvSpPr>
      <dsp:spPr>
        <a:xfrm>
          <a:off x="4484" y="698941"/>
          <a:ext cx="1249171" cy="12491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FC5C9B-C908-4567-B622-D4DF78DF076B}">
      <dsp:nvSpPr>
        <dsp:cNvPr id="0" name=""/>
        <dsp:cNvSpPr/>
      </dsp:nvSpPr>
      <dsp:spPr>
        <a:xfrm>
          <a:off x="4484" y="2077437"/>
          <a:ext cx="3569062" cy="535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555750">
            <a:lnSpc>
              <a:spcPct val="100000"/>
            </a:lnSpc>
            <a:spcBef>
              <a:spcPct val="0"/>
            </a:spcBef>
            <a:spcAft>
              <a:spcPct val="35000"/>
            </a:spcAft>
            <a:buNone/>
            <a:defRPr b="1"/>
          </a:pPr>
          <a:r>
            <a:rPr lang="en-GB" sz="3500" b="0" i="0" u="sng" kern="1200"/>
            <a:t>High-level design:</a:t>
          </a:r>
          <a:r>
            <a:rPr lang="en-GB" sz="3500" b="0" i="0" kern="1200"/>
            <a:t>  </a:t>
          </a:r>
          <a:endParaRPr lang="en-US" sz="3500" kern="1200"/>
        </a:p>
      </dsp:txBody>
      <dsp:txXfrm>
        <a:off x="4484" y="2077437"/>
        <a:ext cx="3569062" cy="535359"/>
      </dsp:txXfrm>
    </dsp:sp>
    <dsp:sp modelId="{2482E39C-758C-4747-B815-68E360D890B7}">
      <dsp:nvSpPr>
        <dsp:cNvPr id="0" name=""/>
        <dsp:cNvSpPr/>
      </dsp:nvSpPr>
      <dsp:spPr>
        <a:xfrm>
          <a:off x="4484" y="2672947"/>
          <a:ext cx="3569062" cy="1033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GB" sz="1700" b="0" i="0" kern="1200"/>
            <a:t>decompose the system into </a:t>
          </a:r>
          <a:r>
            <a:rPr lang="en-GB" sz="1700" b="0" i="1" u="sng" kern="1200"/>
            <a:t>modules</a:t>
          </a:r>
          <a:r>
            <a:rPr lang="en-GB" sz="1700" b="0" i="0" kern="1200"/>
            <a:t>,  </a:t>
          </a:r>
          <a:endParaRPr lang="en-US" sz="1700" kern="1200"/>
        </a:p>
        <a:p>
          <a:pPr marL="0" lvl="0" indent="0" algn="l" defTabSz="755650">
            <a:lnSpc>
              <a:spcPct val="100000"/>
            </a:lnSpc>
            <a:spcBef>
              <a:spcPct val="0"/>
            </a:spcBef>
            <a:spcAft>
              <a:spcPct val="35000"/>
            </a:spcAft>
            <a:buNone/>
          </a:pPr>
          <a:r>
            <a:rPr lang="en-GB" sz="1700" b="0" i="0" kern="1200"/>
            <a:t>represent invocation relationships among the modules. </a:t>
          </a:r>
          <a:endParaRPr lang="en-US" sz="1700" kern="1200"/>
        </a:p>
      </dsp:txBody>
      <dsp:txXfrm>
        <a:off x="4484" y="2672947"/>
        <a:ext cx="3569062" cy="1033533"/>
      </dsp:txXfrm>
    </dsp:sp>
    <dsp:sp modelId="{A0443745-486C-4C20-A6E9-CA2C3549A1FF}">
      <dsp:nvSpPr>
        <dsp:cNvPr id="0" name=""/>
        <dsp:cNvSpPr/>
      </dsp:nvSpPr>
      <dsp:spPr>
        <a:xfrm>
          <a:off x="4198132" y="698941"/>
          <a:ext cx="1249171" cy="12491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79F2B4-2BC9-40C1-849E-B88C88EDFBCC}">
      <dsp:nvSpPr>
        <dsp:cNvPr id="0" name=""/>
        <dsp:cNvSpPr/>
      </dsp:nvSpPr>
      <dsp:spPr>
        <a:xfrm>
          <a:off x="4198132" y="2077437"/>
          <a:ext cx="3569062" cy="535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555750">
            <a:lnSpc>
              <a:spcPct val="100000"/>
            </a:lnSpc>
            <a:spcBef>
              <a:spcPct val="0"/>
            </a:spcBef>
            <a:spcAft>
              <a:spcPct val="35000"/>
            </a:spcAft>
            <a:buNone/>
            <a:defRPr b="1"/>
          </a:pPr>
          <a:r>
            <a:rPr lang="en-GB" sz="3500" b="0" i="0" u="sng" kern="1200"/>
            <a:t>Detailed design:</a:t>
          </a:r>
          <a:endParaRPr lang="en-US" sz="3500" kern="1200"/>
        </a:p>
      </dsp:txBody>
      <dsp:txXfrm>
        <a:off x="4198132" y="2077437"/>
        <a:ext cx="3569062" cy="535359"/>
      </dsp:txXfrm>
    </dsp:sp>
    <dsp:sp modelId="{9123719B-6FD1-4AA4-B284-2B042DB56214}">
      <dsp:nvSpPr>
        <dsp:cNvPr id="0" name=""/>
        <dsp:cNvSpPr/>
      </dsp:nvSpPr>
      <dsp:spPr>
        <a:xfrm>
          <a:off x="4198132" y="2672947"/>
          <a:ext cx="3569062" cy="1033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GB" sz="1700" b="0" i="0" kern="1200"/>
            <a:t>different modules designed in greater detail:</a:t>
          </a:r>
          <a:endParaRPr lang="en-US" sz="1700" kern="1200"/>
        </a:p>
        <a:p>
          <a:pPr marL="171450" lvl="1" indent="-171450" algn="l" defTabSz="755650">
            <a:lnSpc>
              <a:spcPct val="90000"/>
            </a:lnSpc>
            <a:spcBef>
              <a:spcPct val="0"/>
            </a:spcBef>
            <a:spcAft>
              <a:spcPct val="15000"/>
            </a:spcAft>
            <a:buChar char="•"/>
          </a:pPr>
          <a:r>
            <a:rPr lang="en-GB" sz="1700" b="0" i="0" kern="1200"/>
            <a:t>data structures and algorithms for each module are designed.</a:t>
          </a:r>
          <a:endParaRPr lang="en-US" sz="1700" kern="1200"/>
        </a:p>
      </dsp:txBody>
      <dsp:txXfrm>
        <a:off x="4198132" y="2672947"/>
        <a:ext cx="3569062" cy="103353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54B4D7-F1F6-41D0-AD47-E9877AA5E768}">
      <dsp:nvSpPr>
        <dsp:cNvPr id="0" name=""/>
        <dsp:cNvSpPr/>
      </dsp:nvSpPr>
      <dsp:spPr>
        <a:xfrm>
          <a:off x="0" y="668374"/>
          <a:ext cx="7771680" cy="12339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E8D01C-E086-47B0-ABCC-3B5B5E19F079}">
      <dsp:nvSpPr>
        <dsp:cNvPr id="0" name=""/>
        <dsp:cNvSpPr/>
      </dsp:nvSpPr>
      <dsp:spPr>
        <a:xfrm>
          <a:off x="373261" y="946006"/>
          <a:ext cx="678656" cy="6786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793171-6EDA-4F39-8604-C05BFA2E0BA7}">
      <dsp:nvSpPr>
        <dsp:cNvPr id="0" name=""/>
        <dsp:cNvSpPr/>
      </dsp:nvSpPr>
      <dsp:spPr>
        <a:xfrm>
          <a:off x="1425179" y="668374"/>
          <a:ext cx="3497256" cy="1233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590" tIns="130590" rIns="130590" bIns="130590" numCol="1" spcCol="1270" anchor="ctr" anchorCtr="0">
          <a:noAutofit/>
        </a:bodyPr>
        <a:lstStyle/>
        <a:p>
          <a:pPr marL="0" lvl="0" indent="0" algn="l" defTabSz="1066800">
            <a:lnSpc>
              <a:spcPct val="100000"/>
            </a:lnSpc>
            <a:spcBef>
              <a:spcPct val="0"/>
            </a:spcBef>
            <a:spcAft>
              <a:spcPct val="35000"/>
            </a:spcAft>
            <a:buNone/>
          </a:pPr>
          <a:r>
            <a:rPr lang="en-GB" sz="2400" b="0" i="0" kern="1200"/>
            <a:t>The purpose of  unit testing:</a:t>
          </a:r>
          <a:endParaRPr lang="en-US" sz="2400" kern="1200"/>
        </a:p>
      </dsp:txBody>
      <dsp:txXfrm>
        <a:off x="1425179" y="668374"/>
        <a:ext cx="3497256" cy="1233921"/>
      </dsp:txXfrm>
    </dsp:sp>
    <dsp:sp modelId="{E0DBAD1E-FD9F-4E42-90D5-57B62426A852}">
      <dsp:nvSpPr>
        <dsp:cNvPr id="0" name=""/>
        <dsp:cNvSpPr/>
      </dsp:nvSpPr>
      <dsp:spPr>
        <a:xfrm>
          <a:off x="4922435" y="668374"/>
          <a:ext cx="2849244" cy="1233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590" tIns="130590" rIns="130590" bIns="130590" numCol="1" spcCol="1270" anchor="ctr" anchorCtr="0">
          <a:noAutofit/>
        </a:bodyPr>
        <a:lstStyle/>
        <a:p>
          <a:pPr marL="0" lvl="0" indent="0" algn="l" defTabSz="800100">
            <a:lnSpc>
              <a:spcPct val="100000"/>
            </a:lnSpc>
            <a:spcBef>
              <a:spcPct val="0"/>
            </a:spcBef>
            <a:spcAft>
              <a:spcPct val="35000"/>
            </a:spcAft>
            <a:buNone/>
          </a:pPr>
          <a:r>
            <a:rPr lang="en-GB" sz="1800" b="0" i="0" kern="1200"/>
            <a:t>test whether individual modules work correctly.  </a:t>
          </a:r>
          <a:endParaRPr lang="en-US" sz="1800" kern="1200"/>
        </a:p>
      </dsp:txBody>
      <dsp:txXfrm>
        <a:off x="4922435" y="668374"/>
        <a:ext cx="2849244" cy="1233921"/>
      </dsp:txXfrm>
    </dsp:sp>
    <dsp:sp modelId="{25166144-B345-42B2-8D5E-D1CF18460D6D}">
      <dsp:nvSpPr>
        <dsp:cNvPr id="0" name=""/>
        <dsp:cNvSpPr/>
      </dsp:nvSpPr>
      <dsp:spPr>
        <a:xfrm>
          <a:off x="0" y="2210776"/>
          <a:ext cx="7771680" cy="12339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92C0DD-7A3E-4384-A26A-A827CE87F3EC}">
      <dsp:nvSpPr>
        <dsp:cNvPr id="0" name=""/>
        <dsp:cNvSpPr/>
      </dsp:nvSpPr>
      <dsp:spPr>
        <a:xfrm>
          <a:off x="373261" y="2488408"/>
          <a:ext cx="678656" cy="6786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09567EE-897F-479B-9DCA-24D62A0463F1}">
      <dsp:nvSpPr>
        <dsp:cNvPr id="0" name=""/>
        <dsp:cNvSpPr/>
      </dsp:nvSpPr>
      <dsp:spPr>
        <a:xfrm>
          <a:off x="1425179" y="2210776"/>
          <a:ext cx="3497256" cy="1233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590" tIns="130590" rIns="130590" bIns="130590" numCol="1" spcCol="1270" anchor="ctr" anchorCtr="0">
          <a:noAutofit/>
        </a:bodyPr>
        <a:lstStyle/>
        <a:p>
          <a:pPr marL="0" lvl="0" indent="0" algn="l" defTabSz="1066800">
            <a:lnSpc>
              <a:spcPct val="100000"/>
            </a:lnSpc>
            <a:spcBef>
              <a:spcPct val="0"/>
            </a:spcBef>
            <a:spcAft>
              <a:spcPct val="35000"/>
            </a:spcAft>
            <a:buNone/>
          </a:pPr>
          <a:r>
            <a:rPr lang="en-GB" sz="2400" b="0" i="0" kern="1200"/>
            <a:t>The end product of implementation  phase: </a:t>
          </a:r>
          <a:endParaRPr lang="en-US" sz="2400" kern="1200"/>
        </a:p>
      </dsp:txBody>
      <dsp:txXfrm>
        <a:off x="1425179" y="2210776"/>
        <a:ext cx="3497256" cy="1233921"/>
      </dsp:txXfrm>
    </dsp:sp>
    <dsp:sp modelId="{4647CE01-B0E4-4EF3-80F2-C533A019EBE3}">
      <dsp:nvSpPr>
        <dsp:cNvPr id="0" name=""/>
        <dsp:cNvSpPr/>
      </dsp:nvSpPr>
      <dsp:spPr>
        <a:xfrm>
          <a:off x="4922435" y="2210776"/>
          <a:ext cx="2849244" cy="1233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590" tIns="130590" rIns="130590" bIns="130590" numCol="1" spcCol="1270" anchor="ctr" anchorCtr="0">
          <a:noAutofit/>
        </a:bodyPr>
        <a:lstStyle/>
        <a:p>
          <a:pPr marL="0" lvl="0" indent="0" algn="l" defTabSz="800100">
            <a:lnSpc>
              <a:spcPct val="100000"/>
            </a:lnSpc>
            <a:spcBef>
              <a:spcPct val="0"/>
            </a:spcBef>
            <a:spcAft>
              <a:spcPct val="35000"/>
            </a:spcAft>
            <a:buNone/>
          </a:pPr>
          <a:r>
            <a:rPr lang="en-GB" sz="1800" b="0" i="0" kern="1200"/>
            <a:t>a set of program modules that have been  tested individually.</a:t>
          </a:r>
          <a:endParaRPr lang="en-US" sz="1800" kern="1200"/>
        </a:p>
      </dsp:txBody>
      <dsp:txXfrm>
        <a:off x="4922435" y="2210776"/>
        <a:ext cx="2849244" cy="123392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0C153B-F510-4661-AF59-11C200146B8D}">
      <dsp:nvSpPr>
        <dsp:cNvPr id="0" name=""/>
        <dsp:cNvSpPr/>
      </dsp:nvSpPr>
      <dsp:spPr>
        <a:xfrm>
          <a:off x="0" y="733198"/>
          <a:ext cx="7771680" cy="13535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7DBE73-77F2-43B8-9564-29D147BCF8B5}">
      <dsp:nvSpPr>
        <dsp:cNvPr id="0" name=""/>
        <dsp:cNvSpPr/>
      </dsp:nvSpPr>
      <dsp:spPr>
        <a:xfrm>
          <a:off x="409463" y="1037758"/>
          <a:ext cx="744478" cy="7444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0FB45A-56E4-4ACB-8503-D3D465390E04}">
      <dsp:nvSpPr>
        <dsp:cNvPr id="0" name=""/>
        <dsp:cNvSpPr/>
      </dsp:nvSpPr>
      <dsp:spPr>
        <a:xfrm>
          <a:off x="1563405" y="733198"/>
          <a:ext cx="3497256" cy="13535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256" tIns="143256" rIns="143256" bIns="143256" numCol="1" spcCol="1270" anchor="ctr" anchorCtr="0">
          <a:noAutofit/>
        </a:bodyPr>
        <a:lstStyle/>
        <a:p>
          <a:pPr marL="0" lvl="0" indent="0" algn="l" defTabSz="1066800">
            <a:lnSpc>
              <a:spcPct val="100000"/>
            </a:lnSpc>
            <a:spcBef>
              <a:spcPct val="0"/>
            </a:spcBef>
            <a:spcAft>
              <a:spcPct val="35000"/>
            </a:spcAft>
            <a:buNone/>
          </a:pPr>
          <a:r>
            <a:rPr lang="en-GB" sz="2400" b="0" i="0" kern="1200"/>
            <a:t>Different modules are integrated in a planned manner:</a:t>
          </a:r>
          <a:endParaRPr lang="en-US" sz="2400" kern="1200"/>
        </a:p>
      </dsp:txBody>
      <dsp:txXfrm>
        <a:off x="1563405" y="733198"/>
        <a:ext cx="3497256" cy="1353597"/>
      </dsp:txXfrm>
    </dsp:sp>
    <dsp:sp modelId="{CD4F6418-2CDA-4746-B6AE-F553A8EFB1E8}">
      <dsp:nvSpPr>
        <dsp:cNvPr id="0" name=""/>
        <dsp:cNvSpPr/>
      </dsp:nvSpPr>
      <dsp:spPr>
        <a:xfrm>
          <a:off x="5060661" y="733198"/>
          <a:ext cx="2711018" cy="13535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256" tIns="143256" rIns="143256" bIns="143256" numCol="1" spcCol="1270" anchor="ctr" anchorCtr="0">
          <a:noAutofit/>
        </a:bodyPr>
        <a:lstStyle/>
        <a:p>
          <a:pPr marL="0" lvl="0" indent="0" algn="l" defTabSz="622300">
            <a:lnSpc>
              <a:spcPct val="100000"/>
            </a:lnSpc>
            <a:spcBef>
              <a:spcPct val="0"/>
            </a:spcBef>
            <a:spcAft>
              <a:spcPct val="35000"/>
            </a:spcAft>
            <a:buNone/>
          </a:pPr>
          <a:r>
            <a:rPr lang="en-GB" sz="1400" b="0" i="0" kern="1200"/>
            <a:t>Modules should never integrate in one shot.</a:t>
          </a:r>
          <a:endParaRPr lang="en-US" sz="1400" kern="1200"/>
        </a:p>
        <a:p>
          <a:pPr marL="0" lvl="0" indent="0" algn="l" defTabSz="622300">
            <a:lnSpc>
              <a:spcPct val="100000"/>
            </a:lnSpc>
            <a:spcBef>
              <a:spcPct val="0"/>
            </a:spcBef>
            <a:spcAft>
              <a:spcPct val="35000"/>
            </a:spcAft>
            <a:buNone/>
          </a:pPr>
          <a:r>
            <a:rPr lang="en-GB" sz="1400" b="0" i="0" kern="1200"/>
            <a:t>Normally integration is carried out through several steps.</a:t>
          </a:r>
          <a:endParaRPr lang="en-US" sz="1400" kern="1200"/>
        </a:p>
      </dsp:txBody>
      <dsp:txXfrm>
        <a:off x="5060661" y="733198"/>
        <a:ext cx="2711018" cy="1353597"/>
      </dsp:txXfrm>
    </dsp:sp>
    <dsp:sp modelId="{661F991F-38B3-4F62-B7B1-454B2293F7C6}">
      <dsp:nvSpPr>
        <dsp:cNvPr id="0" name=""/>
        <dsp:cNvSpPr/>
      </dsp:nvSpPr>
      <dsp:spPr>
        <a:xfrm>
          <a:off x="0" y="2425196"/>
          <a:ext cx="7771680" cy="13535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9ECC10-3FD3-49C5-9278-7CDE3B4526D5}">
      <dsp:nvSpPr>
        <dsp:cNvPr id="0" name=""/>
        <dsp:cNvSpPr/>
      </dsp:nvSpPr>
      <dsp:spPr>
        <a:xfrm>
          <a:off x="409463" y="2729755"/>
          <a:ext cx="744478" cy="7444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C21BC7-B79E-4DA2-B0E7-5759C0ABC848}">
      <dsp:nvSpPr>
        <dsp:cNvPr id="0" name=""/>
        <dsp:cNvSpPr/>
      </dsp:nvSpPr>
      <dsp:spPr>
        <a:xfrm>
          <a:off x="1563405" y="2425196"/>
          <a:ext cx="3497256" cy="13535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256" tIns="143256" rIns="143256" bIns="143256" numCol="1" spcCol="1270" anchor="ctr" anchorCtr="0">
          <a:noAutofit/>
        </a:bodyPr>
        <a:lstStyle/>
        <a:p>
          <a:pPr marL="0" lvl="0" indent="0" algn="l" defTabSz="1066800">
            <a:lnSpc>
              <a:spcPct val="100000"/>
            </a:lnSpc>
            <a:spcBef>
              <a:spcPct val="0"/>
            </a:spcBef>
            <a:spcAft>
              <a:spcPct val="35000"/>
            </a:spcAft>
            <a:buNone/>
          </a:pPr>
          <a:r>
            <a:rPr lang="en-GB" sz="2400" b="0" i="0" kern="1200"/>
            <a:t>During each integration step, </a:t>
          </a:r>
          <a:endParaRPr lang="en-US" sz="2400" kern="1200"/>
        </a:p>
      </dsp:txBody>
      <dsp:txXfrm>
        <a:off x="1563405" y="2425196"/>
        <a:ext cx="3497256" cy="1353597"/>
      </dsp:txXfrm>
    </dsp:sp>
    <dsp:sp modelId="{8015138B-A321-4B98-B779-C6F4883B548B}">
      <dsp:nvSpPr>
        <dsp:cNvPr id="0" name=""/>
        <dsp:cNvSpPr/>
      </dsp:nvSpPr>
      <dsp:spPr>
        <a:xfrm>
          <a:off x="5060661" y="2425196"/>
          <a:ext cx="2711018" cy="13535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256" tIns="143256" rIns="143256" bIns="143256" numCol="1" spcCol="1270" anchor="ctr" anchorCtr="0">
          <a:noAutofit/>
        </a:bodyPr>
        <a:lstStyle/>
        <a:p>
          <a:pPr marL="0" lvl="0" indent="0" algn="l" defTabSz="622300">
            <a:lnSpc>
              <a:spcPct val="100000"/>
            </a:lnSpc>
            <a:spcBef>
              <a:spcPct val="0"/>
            </a:spcBef>
            <a:spcAft>
              <a:spcPct val="35000"/>
            </a:spcAft>
            <a:buNone/>
          </a:pPr>
          <a:r>
            <a:rPr lang="en-GB" sz="1400" b="0" i="0" kern="1200"/>
            <a:t>the partially integrated system is tested.</a:t>
          </a:r>
          <a:endParaRPr lang="en-US" sz="1400" kern="1200"/>
        </a:p>
      </dsp:txBody>
      <dsp:txXfrm>
        <a:off x="5060661" y="2425196"/>
        <a:ext cx="2711018" cy="135359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84870E-CC5C-4467-8683-BD48B410F1E4}">
      <dsp:nvSpPr>
        <dsp:cNvPr id="0" name=""/>
        <dsp:cNvSpPr/>
      </dsp:nvSpPr>
      <dsp:spPr>
        <a:xfrm>
          <a:off x="0" y="759643"/>
          <a:ext cx="8176320" cy="140241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6A9FBF-3D60-44A4-A6B1-0908DE3CEE6D}">
      <dsp:nvSpPr>
        <dsp:cNvPr id="0" name=""/>
        <dsp:cNvSpPr/>
      </dsp:nvSpPr>
      <dsp:spPr>
        <a:xfrm>
          <a:off x="424231" y="1075188"/>
          <a:ext cx="771330" cy="7713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6A4711-90AD-4671-A23A-A91DDF4BAF4B}">
      <dsp:nvSpPr>
        <dsp:cNvPr id="0" name=""/>
        <dsp:cNvSpPr/>
      </dsp:nvSpPr>
      <dsp:spPr>
        <a:xfrm>
          <a:off x="1619794" y="759643"/>
          <a:ext cx="3679344" cy="1402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423" tIns="148423" rIns="148423" bIns="148423" numCol="1" spcCol="1270" anchor="ctr" anchorCtr="0">
          <a:noAutofit/>
        </a:bodyPr>
        <a:lstStyle/>
        <a:p>
          <a:pPr marL="0" lvl="0" indent="0" algn="l" defTabSz="1111250">
            <a:lnSpc>
              <a:spcPct val="100000"/>
            </a:lnSpc>
            <a:spcBef>
              <a:spcPct val="0"/>
            </a:spcBef>
            <a:spcAft>
              <a:spcPct val="35000"/>
            </a:spcAft>
            <a:buNone/>
          </a:pPr>
          <a:r>
            <a:rPr lang="en-GB" sz="2500" b="0" i="0" kern="1200"/>
            <a:t>After all the modules have been successfully integrated and tested: </a:t>
          </a:r>
          <a:endParaRPr lang="en-US" sz="2500" kern="1200"/>
        </a:p>
      </dsp:txBody>
      <dsp:txXfrm>
        <a:off x="1619794" y="759643"/>
        <a:ext cx="3679344" cy="1402419"/>
      </dsp:txXfrm>
    </dsp:sp>
    <dsp:sp modelId="{61265504-256D-4962-B493-51F3DEEA8013}">
      <dsp:nvSpPr>
        <dsp:cNvPr id="0" name=""/>
        <dsp:cNvSpPr/>
      </dsp:nvSpPr>
      <dsp:spPr>
        <a:xfrm>
          <a:off x="5299138" y="759643"/>
          <a:ext cx="2877181" cy="1402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423" tIns="148423" rIns="148423" bIns="148423" numCol="1" spcCol="1270" anchor="ctr" anchorCtr="0">
          <a:noAutofit/>
        </a:bodyPr>
        <a:lstStyle/>
        <a:p>
          <a:pPr marL="0" lvl="0" indent="0" algn="l" defTabSz="666750">
            <a:lnSpc>
              <a:spcPct val="100000"/>
            </a:lnSpc>
            <a:spcBef>
              <a:spcPct val="0"/>
            </a:spcBef>
            <a:spcAft>
              <a:spcPct val="35000"/>
            </a:spcAft>
            <a:buNone/>
          </a:pPr>
          <a:r>
            <a:rPr lang="en-GB" sz="1500" b="0" i="0" kern="1200"/>
            <a:t>system testing is carried out.</a:t>
          </a:r>
          <a:endParaRPr lang="en-US" sz="1500" kern="1200"/>
        </a:p>
      </dsp:txBody>
      <dsp:txXfrm>
        <a:off x="5299138" y="759643"/>
        <a:ext cx="2877181" cy="1402419"/>
      </dsp:txXfrm>
    </dsp:sp>
    <dsp:sp modelId="{589F2888-B2F7-4F2C-9782-E9566AEFBE3C}">
      <dsp:nvSpPr>
        <dsp:cNvPr id="0" name=""/>
        <dsp:cNvSpPr/>
      </dsp:nvSpPr>
      <dsp:spPr>
        <a:xfrm>
          <a:off x="0" y="2512667"/>
          <a:ext cx="8176320" cy="140241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55FDC2-5DB2-4AFB-9928-13FA9B09D94C}">
      <dsp:nvSpPr>
        <dsp:cNvPr id="0" name=""/>
        <dsp:cNvSpPr/>
      </dsp:nvSpPr>
      <dsp:spPr>
        <a:xfrm>
          <a:off x="424231" y="2828212"/>
          <a:ext cx="771330" cy="7713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5F183C-9F2C-4A15-8659-77AE9E36BCFF}">
      <dsp:nvSpPr>
        <dsp:cNvPr id="0" name=""/>
        <dsp:cNvSpPr/>
      </dsp:nvSpPr>
      <dsp:spPr>
        <a:xfrm>
          <a:off x="1619794" y="2512667"/>
          <a:ext cx="3679344" cy="1402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423" tIns="148423" rIns="148423" bIns="148423" numCol="1" spcCol="1270" anchor="ctr" anchorCtr="0">
          <a:noAutofit/>
        </a:bodyPr>
        <a:lstStyle/>
        <a:p>
          <a:pPr marL="0" lvl="0" indent="0" algn="l" defTabSz="1111250">
            <a:lnSpc>
              <a:spcPct val="100000"/>
            </a:lnSpc>
            <a:spcBef>
              <a:spcPct val="0"/>
            </a:spcBef>
            <a:spcAft>
              <a:spcPct val="35000"/>
            </a:spcAft>
            <a:buNone/>
          </a:pPr>
          <a:r>
            <a:rPr lang="en-GB" sz="2500" b="0" i="0" u="sng" kern="1200"/>
            <a:t>Goal of system testing:</a:t>
          </a:r>
          <a:endParaRPr lang="en-US" sz="2500" kern="1200"/>
        </a:p>
      </dsp:txBody>
      <dsp:txXfrm>
        <a:off x="1619794" y="2512667"/>
        <a:ext cx="3679344" cy="1402419"/>
      </dsp:txXfrm>
    </dsp:sp>
    <dsp:sp modelId="{9B33EF6E-9F06-4AA5-9FE7-0B486929C35B}">
      <dsp:nvSpPr>
        <dsp:cNvPr id="0" name=""/>
        <dsp:cNvSpPr/>
      </dsp:nvSpPr>
      <dsp:spPr>
        <a:xfrm>
          <a:off x="5299138" y="2512667"/>
          <a:ext cx="2877181" cy="1402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423" tIns="148423" rIns="148423" bIns="148423" numCol="1" spcCol="1270" anchor="ctr" anchorCtr="0">
          <a:noAutofit/>
        </a:bodyPr>
        <a:lstStyle/>
        <a:p>
          <a:pPr marL="0" lvl="0" indent="0" algn="l" defTabSz="666750">
            <a:lnSpc>
              <a:spcPct val="100000"/>
            </a:lnSpc>
            <a:spcBef>
              <a:spcPct val="0"/>
            </a:spcBef>
            <a:spcAft>
              <a:spcPct val="35000"/>
            </a:spcAft>
            <a:buNone/>
          </a:pPr>
          <a:r>
            <a:rPr lang="en-GB" sz="1500" b="0" i="0" kern="1200"/>
            <a:t>ensure that the developed system functions according to its requirements as specified in the SRS document.</a:t>
          </a:r>
          <a:endParaRPr lang="en-US" sz="1500" kern="1200"/>
        </a:p>
      </dsp:txBody>
      <dsp:txXfrm>
        <a:off x="5299138" y="2512667"/>
        <a:ext cx="2877181" cy="140241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6248BC-1B12-4A94-8ADD-5F1990917254}">
      <dsp:nvSpPr>
        <dsp:cNvPr id="0" name=""/>
        <dsp:cNvSpPr/>
      </dsp:nvSpPr>
      <dsp:spPr>
        <a:xfrm>
          <a:off x="0" y="560"/>
          <a:ext cx="8076960" cy="131062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540E2B-E081-447D-AF64-D99E3EC2CFD7}">
      <dsp:nvSpPr>
        <dsp:cNvPr id="0" name=""/>
        <dsp:cNvSpPr/>
      </dsp:nvSpPr>
      <dsp:spPr>
        <a:xfrm>
          <a:off x="396465" y="295451"/>
          <a:ext cx="720845" cy="7208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F8C1CB-3CB3-4EEE-BF97-E1CF20A4DF72}">
      <dsp:nvSpPr>
        <dsp:cNvPr id="0" name=""/>
        <dsp:cNvSpPr/>
      </dsp:nvSpPr>
      <dsp:spPr>
        <a:xfrm>
          <a:off x="1513776" y="560"/>
          <a:ext cx="3634632" cy="13106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708" tIns="138708" rIns="138708" bIns="138708" numCol="1" spcCol="1270" anchor="ctr" anchorCtr="0">
          <a:noAutofit/>
        </a:bodyPr>
        <a:lstStyle/>
        <a:p>
          <a:pPr marL="0" lvl="0" indent="0" algn="l" defTabSz="1111250">
            <a:lnSpc>
              <a:spcPct val="100000"/>
            </a:lnSpc>
            <a:spcBef>
              <a:spcPct val="0"/>
            </a:spcBef>
            <a:spcAft>
              <a:spcPct val="35000"/>
            </a:spcAft>
            <a:buNone/>
          </a:pPr>
          <a:r>
            <a:rPr lang="en-GB" sz="2500" b="0" i="0" u="sng" kern="1200"/>
            <a:t>Corrective maintenance:</a:t>
          </a:r>
          <a:r>
            <a:rPr lang="en-GB" sz="2500" b="0" i="0" kern="1200"/>
            <a:t> </a:t>
          </a:r>
          <a:endParaRPr lang="en-US" sz="2500" kern="1200"/>
        </a:p>
      </dsp:txBody>
      <dsp:txXfrm>
        <a:off x="1513776" y="560"/>
        <a:ext cx="3634632" cy="1310629"/>
      </dsp:txXfrm>
    </dsp:sp>
    <dsp:sp modelId="{4EB3A65C-0BFD-4361-8096-34FDFA27D665}">
      <dsp:nvSpPr>
        <dsp:cNvPr id="0" name=""/>
        <dsp:cNvSpPr/>
      </dsp:nvSpPr>
      <dsp:spPr>
        <a:xfrm>
          <a:off x="5148408" y="560"/>
          <a:ext cx="2928551" cy="13106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708" tIns="138708" rIns="138708" bIns="138708" numCol="1" spcCol="1270" anchor="ctr" anchorCtr="0">
          <a:noAutofit/>
        </a:bodyPr>
        <a:lstStyle/>
        <a:p>
          <a:pPr marL="0" lvl="0" indent="0" algn="l" defTabSz="666750">
            <a:lnSpc>
              <a:spcPct val="100000"/>
            </a:lnSpc>
            <a:spcBef>
              <a:spcPct val="0"/>
            </a:spcBef>
            <a:spcAft>
              <a:spcPct val="35000"/>
            </a:spcAft>
            <a:buNone/>
          </a:pPr>
          <a:r>
            <a:rPr lang="en-GB" sz="1500" b="0" i="0" kern="1200"/>
            <a:t>Correct errors which were not discovered during the product development  phases.</a:t>
          </a:r>
          <a:endParaRPr lang="en-US" sz="1500" kern="1200"/>
        </a:p>
      </dsp:txBody>
      <dsp:txXfrm>
        <a:off x="5148408" y="560"/>
        <a:ext cx="2928551" cy="1310629"/>
      </dsp:txXfrm>
    </dsp:sp>
    <dsp:sp modelId="{914E6F57-EE4D-4930-ABE4-3C2C8C9227B5}">
      <dsp:nvSpPr>
        <dsp:cNvPr id="0" name=""/>
        <dsp:cNvSpPr/>
      </dsp:nvSpPr>
      <dsp:spPr>
        <a:xfrm>
          <a:off x="0" y="1638846"/>
          <a:ext cx="8076960" cy="131062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24AAE1-F95E-4AE4-949D-2F9EA5A9A5DE}">
      <dsp:nvSpPr>
        <dsp:cNvPr id="0" name=""/>
        <dsp:cNvSpPr/>
      </dsp:nvSpPr>
      <dsp:spPr>
        <a:xfrm>
          <a:off x="396465" y="1933738"/>
          <a:ext cx="720845" cy="7208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01C0C2-0E96-42C3-9608-11C976D64C77}">
      <dsp:nvSpPr>
        <dsp:cNvPr id="0" name=""/>
        <dsp:cNvSpPr/>
      </dsp:nvSpPr>
      <dsp:spPr>
        <a:xfrm>
          <a:off x="1513776" y="1638846"/>
          <a:ext cx="3634632" cy="13106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708" tIns="138708" rIns="138708" bIns="138708" numCol="1" spcCol="1270" anchor="ctr" anchorCtr="0">
          <a:noAutofit/>
        </a:bodyPr>
        <a:lstStyle/>
        <a:p>
          <a:pPr marL="0" lvl="0" indent="0" algn="l" defTabSz="1111250">
            <a:lnSpc>
              <a:spcPct val="100000"/>
            </a:lnSpc>
            <a:spcBef>
              <a:spcPct val="0"/>
            </a:spcBef>
            <a:spcAft>
              <a:spcPct val="35000"/>
            </a:spcAft>
            <a:buNone/>
          </a:pPr>
          <a:r>
            <a:rPr lang="en-GB" sz="2500" b="0" i="0" u="sng" kern="1200"/>
            <a:t>Perfective maintenance: </a:t>
          </a:r>
          <a:endParaRPr lang="en-US" sz="2500" kern="1200"/>
        </a:p>
      </dsp:txBody>
      <dsp:txXfrm>
        <a:off x="1513776" y="1638846"/>
        <a:ext cx="3634632" cy="1310629"/>
      </dsp:txXfrm>
    </dsp:sp>
    <dsp:sp modelId="{D987AF47-91ED-458D-A29B-58F87B4C4A5C}">
      <dsp:nvSpPr>
        <dsp:cNvPr id="0" name=""/>
        <dsp:cNvSpPr/>
      </dsp:nvSpPr>
      <dsp:spPr>
        <a:xfrm>
          <a:off x="5148408" y="1638846"/>
          <a:ext cx="2928551" cy="13106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708" tIns="138708" rIns="138708" bIns="138708" numCol="1" spcCol="1270" anchor="ctr" anchorCtr="0">
          <a:noAutofit/>
        </a:bodyPr>
        <a:lstStyle/>
        <a:p>
          <a:pPr marL="0" lvl="0" indent="0" algn="l" defTabSz="666750">
            <a:lnSpc>
              <a:spcPct val="100000"/>
            </a:lnSpc>
            <a:spcBef>
              <a:spcPct val="0"/>
            </a:spcBef>
            <a:spcAft>
              <a:spcPct val="35000"/>
            </a:spcAft>
            <a:buNone/>
          </a:pPr>
          <a:r>
            <a:rPr lang="en-GB" sz="1500" b="0" i="0" kern="1200"/>
            <a:t>Improve implementation of the system</a:t>
          </a:r>
          <a:endParaRPr lang="en-US" sz="1500" kern="1200"/>
        </a:p>
        <a:p>
          <a:pPr marL="0" lvl="0" indent="0" algn="l" defTabSz="666750">
            <a:lnSpc>
              <a:spcPct val="100000"/>
            </a:lnSpc>
            <a:spcBef>
              <a:spcPct val="0"/>
            </a:spcBef>
            <a:spcAft>
              <a:spcPct val="35000"/>
            </a:spcAft>
            <a:buNone/>
          </a:pPr>
          <a:r>
            <a:rPr lang="en-GB" sz="1500" b="0" i="0" kern="1200"/>
            <a:t>enhance functionalities of the system.</a:t>
          </a:r>
          <a:endParaRPr lang="en-US" sz="1500" kern="1200"/>
        </a:p>
      </dsp:txBody>
      <dsp:txXfrm>
        <a:off x="5148408" y="1638846"/>
        <a:ext cx="2928551" cy="1310629"/>
      </dsp:txXfrm>
    </dsp:sp>
    <dsp:sp modelId="{F1736696-1165-4F0E-A86A-D9A07572D9A8}">
      <dsp:nvSpPr>
        <dsp:cNvPr id="0" name=""/>
        <dsp:cNvSpPr/>
      </dsp:nvSpPr>
      <dsp:spPr>
        <a:xfrm>
          <a:off x="0" y="3277132"/>
          <a:ext cx="8076960" cy="131062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E418E6-4F02-4294-A597-F383C4E90C81}">
      <dsp:nvSpPr>
        <dsp:cNvPr id="0" name=""/>
        <dsp:cNvSpPr/>
      </dsp:nvSpPr>
      <dsp:spPr>
        <a:xfrm>
          <a:off x="396465" y="3572024"/>
          <a:ext cx="720845" cy="7208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F84056-1507-41B4-ABE2-13CAB951CC81}">
      <dsp:nvSpPr>
        <dsp:cNvPr id="0" name=""/>
        <dsp:cNvSpPr/>
      </dsp:nvSpPr>
      <dsp:spPr>
        <a:xfrm>
          <a:off x="1513776" y="3277132"/>
          <a:ext cx="3634632" cy="13106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708" tIns="138708" rIns="138708" bIns="138708" numCol="1" spcCol="1270" anchor="ctr" anchorCtr="0">
          <a:noAutofit/>
        </a:bodyPr>
        <a:lstStyle/>
        <a:p>
          <a:pPr marL="0" lvl="0" indent="0" algn="l" defTabSz="1111250">
            <a:lnSpc>
              <a:spcPct val="100000"/>
            </a:lnSpc>
            <a:spcBef>
              <a:spcPct val="0"/>
            </a:spcBef>
            <a:spcAft>
              <a:spcPct val="35000"/>
            </a:spcAft>
            <a:buNone/>
          </a:pPr>
          <a:r>
            <a:rPr lang="en-GB" sz="2500" b="0" i="0" u="sng" kern="1200"/>
            <a:t>Adaptive maintenance:</a:t>
          </a:r>
          <a:r>
            <a:rPr lang="en-GB" sz="2500" b="0" i="0" kern="1200"/>
            <a:t> </a:t>
          </a:r>
          <a:endParaRPr lang="en-US" sz="2500" kern="1200"/>
        </a:p>
      </dsp:txBody>
      <dsp:txXfrm>
        <a:off x="1513776" y="3277132"/>
        <a:ext cx="3634632" cy="1310629"/>
      </dsp:txXfrm>
    </dsp:sp>
    <dsp:sp modelId="{FF7CFB87-CE36-4612-A876-CB75D2892BE1}">
      <dsp:nvSpPr>
        <dsp:cNvPr id="0" name=""/>
        <dsp:cNvSpPr/>
      </dsp:nvSpPr>
      <dsp:spPr>
        <a:xfrm>
          <a:off x="5148408" y="3277132"/>
          <a:ext cx="2928551" cy="13106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708" tIns="138708" rIns="138708" bIns="138708" numCol="1" spcCol="1270" anchor="ctr" anchorCtr="0">
          <a:noAutofit/>
        </a:bodyPr>
        <a:lstStyle/>
        <a:p>
          <a:pPr marL="0" lvl="0" indent="0" algn="l" defTabSz="666750">
            <a:lnSpc>
              <a:spcPct val="100000"/>
            </a:lnSpc>
            <a:spcBef>
              <a:spcPct val="0"/>
            </a:spcBef>
            <a:spcAft>
              <a:spcPct val="35000"/>
            </a:spcAft>
            <a:buNone/>
          </a:pPr>
          <a:r>
            <a:rPr lang="en-GB" sz="1500" b="0" i="0" kern="1200"/>
            <a:t>Port software to a new environment, </a:t>
          </a:r>
          <a:endParaRPr lang="en-US" sz="1500" kern="1200"/>
        </a:p>
        <a:p>
          <a:pPr marL="114300" lvl="1" indent="-114300" algn="l" defTabSz="666750">
            <a:lnSpc>
              <a:spcPct val="90000"/>
            </a:lnSpc>
            <a:spcBef>
              <a:spcPct val="0"/>
            </a:spcBef>
            <a:spcAft>
              <a:spcPct val="15000"/>
            </a:spcAft>
            <a:buChar char="•"/>
          </a:pPr>
          <a:r>
            <a:rPr lang="en-GB" sz="1500" b="0" i="0" kern="1200"/>
            <a:t>e.g. to a new computer or to a new operating system.</a:t>
          </a:r>
          <a:endParaRPr lang="en-US" sz="1500" kern="1200"/>
        </a:p>
      </dsp:txBody>
      <dsp:txXfrm>
        <a:off x="5148408" y="3277132"/>
        <a:ext cx="2928551" cy="131062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6EA41D-7495-4979-9716-6FAB35715498}">
      <dsp:nvSpPr>
        <dsp:cNvPr id="0" name=""/>
        <dsp:cNvSpPr/>
      </dsp:nvSpPr>
      <dsp:spPr>
        <a:xfrm>
          <a:off x="604361" y="694"/>
          <a:ext cx="2194024" cy="131641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b="0" i="0" kern="1200"/>
            <a:t>Project plan &amp; feasibilty Report: Cost &amp; time</a:t>
          </a:r>
          <a:endParaRPr lang="en-US" sz="1900" kern="1200"/>
        </a:p>
      </dsp:txBody>
      <dsp:txXfrm>
        <a:off x="604361" y="694"/>
        <a:ext cx="2194024" cy="1316414"/>
      </dsp:txXfrm>
    </dsp:sp>
    <dsp:sp modelId="{D01A67C9-6771-4CBA-89C8-6284D34A22C0}">
      <dsp:nvSpPr>
        <dsp:cNvPr id="0" name=""/>
        <dsp:cNvSpPr/>
      </dsp:nvSpPr>
      <dsp:spPr>
        <a:xfrm>
          <a:off x="3017787" y="694"/>
          <a:ext cx="2194024" cy="131641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b="0" i="0" kern="1200"/>
            <a:t>Requirement document:SRS</a:t>
          </a:r>
          <a:endParaRPr lang="en-US" sz="1900" kern="1200"/>
        </a:p>
      </dsp:txBody>
      <dsp:txXfrm>
        <a:off x="3017787" y="694"/>
        <a:ext cx="2194024" cy="1316414"/>
      </dsp:txXfrm>
    </dsp:sp>
    <dsp:sp modelId="{29286218-9783-4632-B598-0BCA948FB4F1}">
      <dsp:nvSpPr>
        <dsp:cNvPr id="0" name=""/>
        <dsp:cNvSpPr/>
      </dsp:nvSpPr>
      <dsp:spPr>
        <a:xfrm>
          <a:off x="5431214" y="694"/>
          <a:ext cx="2194024" cy="131641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b="0" i="0" kern="1200"/>
            <a:t>System Design Document</a:t>
          </a:r>
          <a:endParaRPr lang="en-US" sz="1900" kern="1200"/>
        </a:p>
      </dsp:txBody>
      <dsp:txXfrm>
        <a:off x="5431214" y="694"/>
        <a:ext cx="2194024" cy="1316414"/>
      </dsp:txXfrm>
    </dsp:sp>
    <dsp:sp modelId="{CD057E0C-5808-4440-A4E3-0E1D56CAEC79}">
      <dsp:nvSpPr>
        <dsp:cNvPr id="0" name=""/>
        <dsp:cNvSpPr/>
      </dsp:nvSpPr>
      <dsp:spPr>
        <a:xfrm>
          <a:off x="604361" y="1536511"/>
          <a:ext cx="2194024" cy="131641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b="0" i="0" kern="1200"/>
            <a:t>Detailed Design Document</a:t>
          </a:r>
          <a:endParaRPr lang="en-US" sz="1900" kern="1200"/>
        </a:p>
      </dsp:txBody>
      <dsp:txXfrm>
        <a:off x="604361" y="1536511"/>
        <a:ext cx="2194024" cy="1316414"/>
      </dsp:txXfrm>
    </dsp:sp>
    <dsp:sp modelId="{F5AD28BB-F570-4DFE-BD7B-A1E85B96F054}">
      <dsp:nvSpPr>
        <dsp:cNvPr id="0" name=""/>
        <dsp:cNvSpPr/>
      </dsp:nvSpPr>
      <dsp:spPr>
        <a:xfrm>
          <a:off x="3017787" y="1536511"/>
          <a:ext cx="2194024" cy="131641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b="0" i="0" kern="1200"/>
            <a:t>Test plans &amp; test Report</a:t>
          </a:r>
          <a:endParaRPr lang="en-US" sz="1900" kern="1200"/>
        </a:p>
      </dsp:txBody>
      <dsp:txXfrm>
        <a:off x="3017787" y="1536511"/>
        <a:ext cx="2194024" cy="1316414"/>
      </dsp:txXfrm>
    </dsp:sp>
    <dsp:sp modelId="{17036769-3FCD-451C-BA8E-12B8864DAD08}">
      <dsp:nvSpPr>
        <dsp:cNvPr id="0" name=""/>
        <dsp:cNvSpPr/>
      </dsp:nvSpPr>
      <dsp:spPr>
        <a:xfrm>
          <a:off x="5431214" y="1536511"/>
          <a:ext cx="2194024" cy="131641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b="0" i="0" kern="1200"/>
            <a:t>Source Cose : EXE form</a:t>
          </a:r>
          <a:endParaRPr lang="en-US" sz="1900" kern="1200"/>
        </a:p>
      </dsp:txBody>
      <dsp:txXfrm>
        <a:off x="5431214" y="1536511"/>
        <a:ext cx="2194024" cy="1316414"/>
      </dsp:txXfrm>
    </dsp:sp>
    <dsp:sp modelId="{2FFE8597-D62F-43C4-99B6-005C49334F91}">
      <dsp:nvSpPr>
        <dsp:cNvPr id="0" name=""/>
        <dsp:cNvSpPr/>
      </dsp:nvSpPr>
      <dsp:spPr>
        <a:xfrm>
          <a:off x="1811074" y="3072328"/>
          <a:ext cx="2194024" cy="131641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b="0" i="0" kern="1200"/>
            <a:t>Software manuals:User Manual,Installation manual</a:t>
          </a:r>
          <a:endParaRPr lang="en-US" sz="1900" kern="1200"/>
        </a:p>
      </dsp:txBody>
      <dsp:txXfrm>
        <a:off x="1811074" y="3072328"/>
        <a:ext cx="2194024" cy="1316414"/>
      </dsp:txXfrm>
    </dsp:sp>
    <dsp:sp modelId="{3C61851A-B33B-4DDD-92B3-E5B3C1C09476}">
      <dsp:nvSpPr>
        <dsp:cNvPr id="0" name=""/>
        <dsp:cNvSpPr/>
      </dsp:nvSpPr>
      <dsp:spPr>
        <a:xfrm>
          <a:off x="4224501" y="3072328"/>
          <a:ext cx="2194024" cy="131641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b="0" i="0" kern="1200"/>
            <a:t>Review Report</a:t>
          </a:r>
          <a:endParaRPr lang="en-US" sz="1900" kern="1200"/>
        </a:p>
      </dsp:txBody>
      <dsp:txXfrm>
        <a:off x="4224501" y="3072328"/>
        <a:ext cx="2194024" cy="131641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ED268C-C35C-4F13-A94F-0044F445383D}">
      <dsp:nvSpPr>
        <dsp:cNvPr id="0" name=""/>
        <dsp:cNvSpPr/>
      </dsp:nvSpPr>
      <dsp:spPr>
        <a:xfrm>
          <a:off x="0" y="668374"/>
          <a:ext cx="7771680" cy="12339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0DF22E-75F5-4EBD-8EFD-81E712D9BD1C}">
      <dsp:nvSpPr>
        <dsp:cNvPr id="0" name=""/>
        <dsp:cNvSpPr/>
      </dsp:nvSpPr>
      <dsp:spPr>
        <a:xfrm>
          <a:off x="373261" y="946006"/>
          <a:ext cx="678656" cy="6786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95020E-566E-46A8-9964-456AE83878A9}">
      <dsp:nvSpPr>
        <dsp:cNvPr id="0" name=""/>
        <dsp:cNvSpPr/>
      </dsp:nvSpPr>
      <dsp:spPr>
        <a:xfrm>
          <a:off x="1425179" y="668374"/>
          <a:ext cx="3497256" cy="1233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590" tIns="130590" rIns="130590" bIns="130590" numCol="1" spcCol="1270" anchor="ctr" anchorCtr="0">
          <a:noAutofit/>
        </a:bodyPr>
        <a:lstStyle/>
        <a:p>
          <a:pPr marL="0" lvl="0" indent="0" algn="l" defTabSz="1111250">
            <a:lnSpc>
              <a:spcPct val="100000"/>
            </a:lnSpc>
            <a:spcBef>
              <a:spcPct val="0"/>
            </a:spcBef>
            <a:spcAft>
              <a:spcPct val="35000"/>
            </a:spcAft>
            <a:buNone/>
          </a:pPr>
          <a:r>
            <a:rPr lang="en-GB" sz="2500" b="0" i="0" kern="1200"/>
            <a:t>Once a defect is detected:</a:t>
          </a:r>
          <a:endParaRPr lang="en-US" sz="2500" kern="1200"/>
        </a:p>
      </dsp:txBody>
      <dsp:txXfrm>
        <a:off x="1425179" y="668374"/>
        <a:ext cx="3497256" cy="1233921"/>
      </dsp:txXfrm>
    </dsp:sp>
    <dsp:sp modelId="{EF2B44E6-BE28-4001-AE7E-D6A8DC6EE74F}">
      <dsp:nvSpPr>
        <dsp:cNvPr id="0" name=""/>
        <dsp:cNvSpPr/>
      </dsp:nvSpPr>
      <dsp:spPr>
        <a:xfrm>
          <a:off x="4922435" y="668374"/>
          <a:ext cx="2849244" cy="1233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590" tIns="130590" rIns="130590" bIns="130590" numCol="1" spcCol="1270" anchor="ctr" anchorCtr="0">
          <a:noAutofit/>
        </a:bodyPr>
        <a:lstStyle/>
        <a:p>
          <a:pPr marL="0" lvl="0" indent="0" algn="l" defTabSz="533400">
            <a:lnSpc>
              <a:spcPct val="100000"/>
            </a:lnSpc>
            <a:spcBef>
              <a:spcPct val="0"/>
            </a:spcBef>
            <a:spcAft>
              <a:spcPct val="35000"/>
            </a:spcAft>
            <a:buNone/>
          </a:pPr>
          <a:r>
            <a:rPr lang="en-GB" sz="1200" b="0" i="0" kern="1200" dirty="0"/>
            <a:t>We need to go back to the phase where it was introduced</a:t>
          </a:r>
          <a:endParaRPr lang="en-US" sz="1200" kern="1200" dirty="0"/>
        </a:p>
        <a:p>
          <a:pPr marL="0" lvl="0" indent="0" algn="l" defTabSz="533400">
            <a:lnSpc>
              <a:spcPct val="100000"/>
            </a:lnSpc>
            <a:spcBef>
              <a:spcPct val="0"/>
            </a:spcBef>
            <a:spcAft>
              <a:spcPct val="35000"/>
            </a:spcAft>
            <a:buNone/>
          </a:pPr>
          <a:r>
            <a:rPr lang="en-GB" sz="1200" b="0" i="0" kern="1200" dirty="0"/>
            <a:t>Redo some of the work done during that and all subsequent phases. </a:t>
          </a:r>
          <a:endParaRPr lang="en-US" sz="1200" kern="1200" dirty="0"/>
        </a:p>
      </dsp:txBody>
      <dsp:txXfrm>
        <a:off x="4922435" y="668374"/>
        <a:ext cx="2849244" cy="1233921"/>
      </dsp:txXfrm>
    </dsp:sp>
    <dsp:sp modelId="{48CAE639-8BF0-47CB-9416-DE329CF33AF8}">
      <dsp:nvSpPr>
        <dsp:cNvPr id="0" name=""/>
        <dsp:cNvSpPr/>
      </dsp:nvSpPr>
      <dsp:spPr>
        <a:xfrm>
          <a:off x="0" y="2210776"/>
          <a:ext cx="7771680" cy="123392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CF3D73-54B2-478C-8CB6-2F5370EB8B96}">
      <dsp:nvSpPr>
        <dsp:cNvPr id="0" name=""/>
        <dsp:cNvSpPr/>
      </dsp:nvSpPr>
      <dsp:spPr>
        <a:xfrm>
          <a:off x="373261" y="2488408"/>
          <a:ext cx="678656" cy="6786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3118F8-D258-46CB-88F9-D11E4196E384}">
      <dsp:nvSpPr>
        <dsp:cNvPr id="0" name=""/>
        <dsp:cNvSpPr/>
      </dsp:nvSpPr>
      <dsp:spPr>
        <a:xfrm>
          <a:off x="1425179" y="2210776"/>
          <a:ext cx="6346500" cy="1233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590" tIns="130590" rIns="130590" bIns="130590" numCol="1" spcCol="1270" anchor="ctr" anchorCtr="0">
          <a:noAutofit/>
        </a:bodyPr>
        <a:lstStyle/>
        <a:p>
          <a:pPr marL="0" lvl="0" indent="0" algn="l" defTabSz="1111250">
            <a:lnSpc>
              <a:spcPct val="100000"/>
            </a:lnSpc>
            <a:spcBef>
              <a:spcPct val="0"/>
            </a:spcBef>
            <a:spcAft>
              <a:spcPct val="35000"/>
            </a:spcAft>
            <a:buNone/>
          </a:pPr>
          <a:r>
            <a:rPr lang="en-GB" sz="2500" b="0" i="0" kern="1200" dirty="0"/>
            <a:t>Therefore, we need feedback paths in the classical waterfall model.</a:t>
          </a:r>
          <a:endParaRPr lang="en-US" sz="2500" kern="1200" dirty="0"/>
        </a:p>
      </dsp:txBody>
      <dsp:txXfrm>
        <a:off x="1425179" y="2210776"/>
        <a:ext cx="6346500" cy="1233921"/>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F72C92-590A-45BD-851F-6F4CF4D5DEF4}">
      <dsp:nvSpPr>
        <dsp:cNvPr id="0" name=""/>
        <dsp:cNvSpPr/>
      </dsp:nvSpPr>
      <dsp:spPr>
        <a:xfrm>
          <a:off x="0" y="45894"/>
          <a:ext cx="7771680" cy="725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b="0" i="0" kern="1200"/>
            <a:t>Errors should be detected </a:t>
          </a:r>
          <a:endParaRPr lang="en-US" sz="3100" kern="1200"/>
        </a:p>
      </dsp:txBody>
      <dsp:txXfrm>
        <a:off x="35411" y="81305"/>
        <a:ext cx="7700858" cy="654577"/>
      </dsp:txXfrm>
    </dsp:sp>
    <dsp:sp modelId="{E1B891ED-D1FF-4EE8-8B2E-A81E7820B5DE}">
      <dsp:nvSpPr>
        <dsp:cNvPr id="0" name=""/>
        <dsp:cNvSpPr/>
      </dsp:nvSpPr>
      <dsp:spPr>
        <a:xfrm>
          <a:off x="0" y="771294"/>
          <a:ext cx="7771680"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6751"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GB" sz="2400" b="0" i="0" kern="1200"/>
            <a:t>in the same phase in which they are introduced.</a:t>
          </a:r>
          <a:endParaRPr lang="en-US" sz="2400" kern="1200"/>
        </a:p>
      </dsp:txBody>
      <dsp:txXfrm>
        <a:off x="0" y="771294"/>
        <a:ext cx="7771680" cy="513360"/>
      </dsp:txXfrm>
    </dsp:sp>
    <dsp:sp modelId="{388B720C-24DD-4E30-8D91-2B2CC8C99E30}">
      <dsp:nvSpPr>
        <dsp:cNvPr id="0" name=""/>
        <dsp:cNvSpPr/>
      </dsp:nvSpPr>
      <dsp:spPr>
        <a:xfrm>
          <a:off x="0" y="1284653"/>
          <a:ext cx="7771680" cy="7253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GB" sz="3100" b="0" i="0" u="sng" kern="1200"/>
            <a:t>For example:</a:t>
          </a:r>
          <a:r>
            <a:rPr lang="en-GB" sz="3100" b="0" i="0" kern="1200"/>
            <a:t> </a:t>
          </a:r>
          <a:endParaRPr lang="en-US" sz="3100" kern="1200"/>
        </a:p>
      </dsp:txBody>
      <dsp:txXfrm>
        <a:off x="35411" y="1320064"/>
        <a:ext cx="7700858" cy="654577"/>
      </dsp:txXfrm>
    </dsp:sp>
    <dsp:sp modelId="{537D2B8B-CCC2-47AF-AB32-EF91092CFB19}">
      <dsp:nvSpPr>
        <dsp:cNvPr id="0" name=""/>
        <dsp:cNvSpPr/>
      </dsp:nvSpPr>
      <dsp:spPr>
        <a:xfrm>
          <a:off x="0" y="2010054"/>
          <a:ext cx="7771680" cy="2117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6751"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GB" sz="2400" b="0" i="0" kern="1200"/>
            <a:t>if a design problem is  detected in the design phase itself, </a:t>
          </a:r>
          <a:endParaRPr lang="en-US" sz="2400" kern="1200"/>
        </a:p>
        <a:p>
          <a:pPr marL="457200" lvl="2" indent="-228600" algn="l" defTabSz="1066800">
            <a:lnSpc>
              <a:spcPct val="90000"/>
            </a:lnSpc>
            <a:spcBef>
              <a:spcPct val="0"/>
            </a:spcBef>
            <a:spcAft>
              <a:spcPct val="20000"/>
            </a:spcAft>
            <a:buChar char="•"/>
          </a:pPr>
          <a:r>
            <a:rPr lang="en-GB" sz="2400" b="0" i="0" kern="1200"/>
            <a:t>the problem can be taken care of much more easily</a:t>
          </a:r>
          <a:endParaRPr lang="en-US" sz="2400" kern="1200"/>
        </a:p>
        <a:p>
          <a:pPr marL="457200" lvl="2" indent="-228600" algn="l" defTabSz="1066800">
            <a:lnSpc>
              <a:spcPct val="90000"/>
            </a:lnSpc>
            <a:spcBef>
              <a:spcPct val="0"/>
            </a:spcBef>
            <a:spcAft>
              <a:spcPct val="20000"/>
            </a:spcAft>
            <a:buChar char="•"/>
          </a:pPr>
          <a:r>
            <a:rPr lang="en-GB" sz="2400" b="0" i="0" kern="1200"/>
            <a:t>than say if it is identified at the end of the integration and system testing phase.</a:t>
          </a:r>
          <a:endParaRPr lang="en-US" sz="2400" kern="1200"/>
        </a:p>
      </dsp:txBody>
      <dsp:txXfrm>
        <a:off x="0" y="2010054"/>
        <a:ext cx="7771680" cy="21176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DEDEBC-04E2-4158-B315-CE5D8AEACC17}">
      <dsp:nvSpPr>
        <dsp:cNvPr id="0" name=""/>
        <dsp:cNvSpPr/>
      </dsp:nvSpPr>
      <dsp:spPr>
        <a:xfrm>
          <a:off x="2505495" y="618150"/>
          <a:ext cx="475874" cy="91440"/>
        </a:xfrm>
        <a:custGeom>
          <a:avLst/>
          <a:gdLst/>
          <a:ahLst/>
          <a:cxnLst/>
          <a:rect l="0" t="0" r="0" b="0"/>
          <a:pathLst>
            <a:path>
              <a:moveTo>
                <a:pt x="0" y="45720"/>
              </a:moveTo>
              <a:lnTo>
                <a:pt x="475874"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30770" y="661338"/>
        <a:ext cx="25323" cy="5064"/>
      </dsp:txXfrm>
    </dsp:sp>
    <dsp:sp modelId="{0B21CCB0-B26F-401A-AFD9-8282B33130AA}">
      <dsp:nvSpPr>
        <dsp:cNvPr id="0" name=""/>
        <dsp:cNvSpPr/>
      </dsp:nvSpPr>
      <dsp:spPr>
        <a:xfrm>
          <a:off x="305234" y="3252"/>
          <a:ext cx="2202060" cy="132123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03" tIns="113263" rIns="107903" bIns="113263" numCol="1" spcCol="1270" anchor="ctr" anchorCtr="0">
          <a:noAutofit/>
        </a:bodyPr>
        <a:lstStyle/>
        <a:p>
          <a:pPr marL="0" lvl="0" indent="0" algn="ctr" defTabSz="533400">
            <a:lnSpc>
              <a:spcPct val="90000"/>
            </a:lnSpc>
            <a:spcBef>
              <a:spcPct val="0"/>
            </a:spcBef>
            <a:spcAft>
              <a:spcPct val="35000"/>
            </a:spcAft>
            <a:buNone/>
          </a:pPr>
          <a:r>
            <a:rPr lang="en-GB" sz="1200" kern="1200"/>
            <a:t>Each step has a well-defined objective</a:t>
          </a:r>
          <a:endParaRPr lang="en-US" sz="1200" kern="1200"/>
        </a:p>
      </dsp:txBody>
      <dsp:txXfrm>
        <a:off x="305234" y="3252"/>
        <a:ext cx="2202060" cy="1321236"/>
      </dsp:txXfrm>
    </dsp:sp>
    <dsp:sp modelId="{F15FC2D6-2522-4441-852A-249461AA9976}">
      <dsp:nvSpPr>
        <dsp:cNvPr id="0" name=""/>
        <dsp:cNvSpPr/>
      </dsp:nvSpPr>
      <dsp:spPr>
        <a:xfrm>
          <a:off x="5214030" y="618150"/>
          <a:ext cx="475874" cy="91440"/>
        </a:xfrm>
        <a:custGeom>
          <a:avLst/>
          <a:gdLst/>
          <a:ahLst/>
          <a:cxnLst/>
          <a:rect l="0" t="0" r="0" b="0"/>
          <a:pathLst>
            <a:path>
              <a:moveTo>
                <a:pt x="0" y="45720"/>
              </a:moveTo>
              <a:lnTo>
                <a:pt x="475874"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39305" y="661338"/>
        <a:ext cx="25323" cy="5064"/>
      </dsp:txXfrm>
    </dsp:sp>
    <dsp:sp modelId="{934500D4-294C-4455-AACE-7C279DE6F8ED}">
      <dsp:nvSpPr>
        <dsp:cNvPr id="0" name=""/>
        <dsp:cNvSpPr/>
      </dsp:nvSpPr>
      <dsp:spPr>
        <a:xfrm>
          <a:off x="3013769" y="3252"/>
          <a:ext cx="2202060" cy="132123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03" tIns="113263" rIns="107903" bIns="113263" numCol="1" spcCol="1270" anchor="ctr" anchorCtr="0">
          <a:noAutofit/>
        </a:bodyPr>
        <a:lstStyle/>
        <a:p>
          <a:pPr marL="0" lvl="0" indent="0" algn="ctr" defTabSz="533400">
            <a:lnSpc>
              <a:spcPct val="90000"/>
            </a:lnSpc>
            <a:spcBef>
              <a:spcPct val="0"/>
            </a:spcBef>
            <a:spcAft>
              <a:spcPct val="35000"/>
            </a:spcAft>
            <a:buNone/>
          </a:pPr>
          <a:r>
            <a:rPr lang="en-GB" sz="1200" kern="1200"/>
            <a:t>Requires people with specific skills.</a:t>
          </a:r>
          <a:endParaRPr lang="en-US" sz="1200" kern="1200"/>
        </a:p>
      </dsp:txBody>
      <dsp:txXfrm>
        <a:off x="3013769" y="3252"/>
        <a:ext cx="2202060" cy="1321236"/>
      </dsp:txXfrm>
    </dsp:sp>
    <dsp:sp modelId="{6AE7EBA4-F49B-45E7-AD04-8DEAF7241051}">
      <dsp:nvSpPr>
        <dsp:cNvPr id="0" name=""/>
        <dsp:cNvSpPr/>
      </dsp:nvSpPr>
      <dsp:spPr>
        <a:xfrm>
          <a:off x="1406265" y="1322689"/>
          <a:ext cx="5417069" cy="475874"/>
        </a:xfrm>
        <a:custGeom>
          <a:avLst/>
          <a:gdLst/>
          <a:ahLst/>
          <a:cxnLst/>
          <a:rect l="0" t="0" r="0" b="0"/>
          <a:pathLst>
            <a:path>
              <a:moveTo>
                <a:pt x="5417069" y="0"/>
              </a:moveTo>
              <a:lnTo>
                <a:pt x="5417069" y="255037"/>
              </a:lnTo>
              <a:lnTo>
                <a:pt x="0" y="255037"/>
              </a:lnTo>
              <a:lnTo>
                <a:pt x="0" y="475874"/>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8782" y="1558093"/>
        <a:ext cx="272034" cy="5064"/>
      </dsp:txXfrm>
    </dsp:sp>
    <dsp:sp modelId="{C53AD772-0238-49BA-BEA6-383A342B548B}">
      <dsp:nvSpPr>
        <dsp:cNvPr id="0" name=""/>
        <dsp:cNvSpPr/>
      </dsp:nvSpPr>
      <dsp:spPr>
        <a:xfrm>
          <a:off x="5722304" y="3252"/>
          <a:ext cx="2202060" cy="132123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03" tIns="113263" rIns="107903" bIns="113263" numCol="1" spcCol="1270" anchor="ctr" anchorCtr="0">
          <a:noAutofit/>
        </a:bodyPr>
        <a:lstStyle/>
        <a:p>
          <a:pPr marL="0" lvl="0" indent="0" algn="ctr" defTabSz="533400">
            <a:lnSpc>
              <a:spcPct val="90000"/>
            </a:lnSpc>
            <a:spcBef>
              <a:spcPct val="0"/>
            </a:spcBef>
            <a:spcAft>
              <a:spcPct val="35000"/>
            </a:spcAft>
            <a:buNone/>
          </a:pPr>
          <a:r>
            <a:rPr lang="en-GB" sz="1200" kern="1200"/>
            <a:t>Uses specific techniques, tools, guidelines.</a:t>
          </a:r>
          <a:endParaRPr lang="en-US" sz="1200" kern="1200"/>
        </a:p>
      </dsp:txBody>
      <dsp:txXfrm>
        <a:off x="5722304" y="3252"/>
        <a:ext cx="2202060" cy="1321236"/>
      </dsp:txXfrm>
    </dsp:sp>
    <dsp:sp modelId="{A3802245-6888-4D6C-A56D-50FA45AAA714}">
      <dsp:nvSpPr>
        <dsp:cNvPr id="0" name=""/>
        <dsp:cNvSpPr/>
      </dsp:nvSpPr>
      <dsp:spPr>
        <a:xfrm>
          <a:off x="2505495" y="2445861"/>
          <a:ext cx="475874" cy="91440"/>
        </a:xfrm>
        <a:custGeom>
          <a:avLst/>
          <a:gdLst/>
          <a:ahLst/>
          <a:cxnLst/>
          <a:rect l="0" t="0" r="0" b="0"/>
          <a:pathLst>
            <a:path>
              <a:moveTo>
                <a:pt x="0" y="45720"/>
              </a:moveTo>
              <a:lnTo>
                <a:pt x="475874"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30770" y="2489049"/>
        <a:ext cx="25323" cy="5064"/>
      </dsp:txXfrm>
    </dsp:sp>
    <dsp:sp modelId="{E5E95313-2A1C-4070-B048-D3C9DDA9F6ED}">
      <dsp:nvSpPr>
        <dsp:cNvPr id="0" name=""/>
        <dsp:cNvSpPr/>
      </dsp:nvSpPr>
      <dsp:spPr>
        <a:xfrm>
          <a:off x="305234" y="1830963"/>
          <a:ext cx="2202060" cy="132123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03" tIns="113263" rIns="107903" bIns="113263" numCol="1" spcCol="1270" anchor="ctr" anchorCtr="0">
          <a:noAutofit/>
        </a:bodyPr>
        <a:lstStyle/>
        <a:p>
          <a:pPr marL="0" lvl="0" indent="0" algn="ctr" defTabSz="533400">
            <a:lnSpc>
              <a:spcPct val="90000"/>
            </a:lnSpc>
            <a:spcBef>
              <a:spcPct val="0"/>
            </a:spcBef>
            <a:spcAft>
              <a:spcPct val="35000"/>
            </a:spcAft>
            <a:buNone/>
          </a:pPr>
          <a:r>
            <a:rPr lang="en-GB" sz="1200" kern="1200"/>
            <a:t>Takes specific inputs &amp; produces well defined output.</a:t>
          </a:r>
          <a:endParaRPr lang="en-US" sz="1200" kern="1200"/>
        </a:p>
      </dsp:txBody>
      <dsp:txXfrm>
        <a:off x="305234" y="1830963"/>
        <a:ext cx="2202060" cy="1321236"/>
      </dsp:txXfrm>
    </dsp:sp>
    <dsp:sp modelId="{C0CBBA7F-699F-4B6F-ABC2-9337B0F8B972}">
      <dsp:nvSpPr>
        <dsp:cNvPr id="0" name=""/>
        <dsp:cNvSpPr/>
      </dsp:nvSpPr>
      <dsp:spPr>
        <a:xfrm>
          <a:off x="5214030" y="2445861"/>
          <a:ext cx="475874" cy="91440"/>
        </a:xfrm>
        <a:custGeom>
          <a:avLst/>
          <a:gdLst/>
          <a:ahLst/>
          <a:cxnLst/>
          <a:rect l="0" t="0" r="0" b="0"/>
          <a:pathLst>
            <a:path>
              <a:moveTo>
                <a:pt x="0" y="45720"/>
              </a:moveTo>
              <a:lnTo>
                <a:pt x="475874"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39305" y="2489049"/>
        <a:ext cx="25323" cy="5064"/>
      </dsp:txXfrm>
    </dsp:sp>
    <dsp:sp modelId="{048C864C-E3C1-4E00-BA81-A9C8F8E040D0}">
      <dsp:nvSpPr>
        <dsp:cNvPr id="0" name=""/>
        <dsp:cNvSpPr/>
      </dsp:nvSpPr>
      <dsp:spPr>
        <a:xfrm>
          <a:off x="3013769" y="1830963"/>
          <a:ext cx="2202060" cy="132123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03" tIns="113263" rIns="107903" bIns="113263" numCol="1" spcCol="1270" anchor="ctr" anchorCtr="0">
          <a:noAutofit/>
        </a:bodyPr>
        <a:lstStyle/>
        <a:p>
          <a:pPr marL="0" lvl="0" indent="0" algn="ctr" defTabSz="533400">
            <a:lnSpc>
              <a:spcPct val="90000"/>
            </a:lnSpc>
            <a:spcBef>
              <a:spcPct val="0"/>
            </a:spcBef>
            <a:spcAft>
              <a:spcPct val="35000"/>
            </a:spcAft>
            <a:buNone/>
          </a:pPr>
          <a:r>
            <a:rPr lang="en-GB" sz="1200" kern="1200"/>
            <a:t>Step define when it may begin(Entry criteria) &amp; when it ends(exit criteria)</a:t>
          </a:r>
          <a:endParaRPr lang="en-US" sz="1200" kern="1200"/>
        </a:p>
      </dsp:txBody>
      <dsp:txXfrm>
        <a:off x="3013769" y="1830963"/>
        <a:ext cx="2202060" cy="1321236"/>
      </dsp:txXfrm>
    </dsp:sp>
    <dsp:sp modelId="{70ECAF89-797A-43FB-9B60-AF4623C0E53A}">
      <dsp:nvSpPr>
        <dsp:cNvPr id="0" name=""/>
        <dsp:cNvSpPr/>
      </dsp:nvSpPr>
      <dsp:spPr>
        <a:xfrm>
          <a:off x="1406265" y="3150399"/>
          <a:ext cx="5417069" cy="475874"/>
        </a:xfrm>
        <a:custGeom>
          <a:avLst/>
          <a:gdLst/>
          <a:ahLst/>
          <a:cxnLst/>
          <a:rect l="0" t="0" r="0" b="0"/>
          <a:pathLst>
            <a:path>
              <a:moveTo>
                <a:pt x="5417069" y="0"/>
              </a:moveTo>
              <a:lnTo>
                <a:pt x="5417069" y="255037"/>
              </a:lnTo>
              <a:lnTo>
                <a:pt x="0" y="255037"/>
              </a:lnTo>
              <a:lnTo>
                <a:pt x="0" y="475874"/>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8782" y="3385804"/>
        <a:ext cx="272034" cy="5064"/>
      </dsp:txXfrm>
    </dsp:sp>
    <dsp:sp modelId="{B66472E6-CB8D-44A2-AF12-49956946CF2C}">
      <dsp:nvSpPr>
        <dsp:cNvPr id="0" name=""/>
        <dsp:cNvSpPr/>
      </dsp:nvSpPr>
      <dsp:spPr>
        <a:xfrm>
          <a:off x="5722304" y="1830963"/>
          <a:ext cx="2202060" cy="132123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03" tIns="113263" rIns="107903" bIns="113263" numCol="1" spcCol="1270" anchor="ctr" anchorCtr="0">
          <a:noAutofit/>
        </a:bodyPr>
        <a:lstStyle/>
        <a:p>
          <a:pPr marL="0" lvl="0" indent="0" algn="ctr" defTabSz="533400">
            <a:lnSpc>
              <a:spcPct val="90000"/>
            </a:lnSpc>
            <a:spcBef>
              <a:spcPct val="0"/>
            </a:spcBef>
            <a:spcAft>
              <a:spcPct val="35000"/>
            </a:spcAft>
            <a:buNone/>
          </a:pPr>
          <a:r>
            <a:rPr lang="en-GB" sz="1200" kern="1200"/>
            <a:t>Step must be executed as per project plan that gives duration, effort, resource, constrains.</a:t>
          </a:r>
          <a:endParaRPr lang="en-US" sz="1200" kern="1200"/>
        </a:p>
      </dsp:txBody>
      <dsp:txXfrm>
        <a:off x="5722304" y="1830963"/>
        <a:ext cx="2202060" cy="1321236"/>
      </dsp:txXfrm>
    </dsp:sp>
    <dsp:sp modelId="{6C1950D6-85F1-4D58-9EB2-102F945DE1F7}">
      <dsp:nvSpPr>
        <dsp:cNvPr id="0" name=""/>
        <dsp:cNvSpPr/>
      </dsp:nvSpPr>
      <dsp:spPr>
        <a:xfrm>
          <a:off x="2505495" y="4273572"/>
          <a:ext cx="475874" cy="91440"/>
        </a:xfrm>
        <a:custGeom>
          <a:avLst/>
          <a:gdLst/>
          <a:ahLst/>
          <a:cxnLst/>
          <a:rect l="0" t="0" r="0" b="0"/>
          <a:pathLst>
            <a:path>
              <a:moveTo>
                <a:pt x="0" y="45720"/>
              </a:moveTo>
              <a:lnTo>
                <a:pt x="475874"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30770" y="4316759"/>
        <a:ext cx="25323" cy="5064"/>
      </dsp:txXfrm>
    </dsp:sp>
    <dsp:sp modelId="{8817C4A5-DBF2-41F9-BD30-71CB53F7010C}">
      <dsp:nvSpPr>
        <dsp:cNvPr id="0" name=""/>
        <dsp:cNvSpPr/>
      </dsp:nvSpPr>
      <dsp:spPr>
        <a:xfrm>
          <a:off x="305234" y="3658673"/>
          <a:ext cx="2202060" cy="132123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03" tIns="113263" rIns="107903" bIns="113263" numCol="1" spcCol="1270" anchor="t" anchorCtr="0">
          <a:noAutofit/>
        </a:bodyPr>
        <a:lstStyle/>
        <a:p>
          <a:pPr marL="0" lvl="0" indent="0" algn="l" defTabSz="533400">
            <a:lnSpc>
              <a:spcPct val="90000"/>
            </a:lnSpc>
            <a:spcBef>
              <a:spcPct val="0"/>
            </a:spcBef>
            <a:spcAft>
              <a:spcPct val="35000"/>
            </a:spcAft>
            <a:buNone/>
          </a:pPr>
          <a:r>
            <a:rPr lang="en-GB" sz="1200" kern="1200"/>
            <a:t>It must produce information for management so that corrective action can be taken.</a:t>
          </a:r>
          <a:endParaRPr lang="en-US" sz="1200" kern="1200"/>
        </a:p>
        <a:p>
          <a:pPr marL="57150" lvl="1" indent="-57150" algn="l" defTabSz="400050">
            <a:lnSpc>
              <a:spcPct val="90000"/>
            </a:lnSpc>
            <a:spcBef>
              <a:spcPct val="0"/>
            </a:spcBef>
            <a:spcAft>
              <a:spcPct val="15000"/>
            </a:spcAft>
            <a:buChar char="•"/>
          </a:pPr>
          <a:r>
            <a:rPr lang="en-GB" sz="900" kern="1200"/>
            <a:t>E.g. adding more resources.</a:t>
          </a:r>
          <a:endParaRPr lang="en-US" sz="900" kern="1200"/>
        </a:p>
      </dsp:txBody>
      <dsp:txXfrm>
        <a:off x="305234" y="3658673"/>
        <a:ext cx="2202060" cy="1321236"/>
      </dsp:txXfrm>
    </dsp:sp>
    <dsp:sp modelId="{724E00AE-696A-4B9D-BC96-1002AA4262DC}">
      <dsp:nvSpPr>
        <dsp:cNvPr id="0" name=""/>
        <dsp:cNvSpPr/>
      </dsp:nvSpPr>
      <dsp:spPr>
        <a:xfrm>
          <a:off x="3013769" y="3658673"/>
          <a:ext cx="2202060" cy="132123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03" tIns="113263" rIns="107903" bIns="113263" numCol="1" spcCol="1270" anchor="t" anchorCtr="0">
          <a:noAutofit/>
        </a:bodyPr>
        <a:lstStyle/>
        <a:p>
          <a:pPr marL="0" lvl="0" indent="0" algn="l" defTabSz="533400">
            <a:lnSpc>
              <a:spcPct val="90000"/>
            </a:lnSpc>
            <a:spcBef>
              <a:spcPct val="0"/>
            </a:spcBef>
            <a:spcAft>
              <a:spcPct val="35000"/>
            </a:spcAft>
            <a:buNone/>
          </a:pPr>
          <a:r>
            <a:rPr lang="en-GB" sz="1200" kern="1200"/>
            <a:t>A step ends in a review(V &amp;V)</a:t>
          </a:r>
          <a:endParaRPr lang="en-US" sz="1200" kern="1200"/>
        </a:p>
        <a:p>
          <a:pPr marL="57150" lvl="1" indent="-57150" algn="l" defTabSz="400050">
            <a:lnSpc>
              <a:spcPct val="90000"/>
            </a:lnSpc>
            <a:spcBef>
              <a:spcPct val="0"/>
            </a:spcBef>
            <a:spcAft>
              <a:spcPct val="15000"/>
            </a:spcAft>
            <a:buChar char="•"/>
          </a:pPr>
          <a:r>
            <a:rPr lang="en-GB" sz="900" kern="1200"/>
            <a:t>Verification :</a:t>
          </a:r>
          <a:endParaRPr lang="en-US" sz="900" kern="1200"/>
        </a:p>
        <a:p>
          <a:pPr marL="114300" lvl="2" indent="-57150" algn="l" defTabSz="400050">
            <a:lnSpc>
              <a:spcPct val="90000"/>
            </a:lnSpc>
            <a:spcBef>
              <a:spcPct val="0"/>
            </a:spcBef>
            <a:spcAft>
              <a:spcPct val="15000"/>
            </a:spcAft>
            <a:buChar char="•"/>
          </a:pPr>
          <a:r>
            <a:rPr lang="en-GB" sz="900" kern="1200"/>
            <a:t>Check consistency of outputs with inputs(of the step)</a:t>
          </a:r>
          <a:endParaRPr lang="en-US" sz="900" kern="1200"/>
        </a:p>
        <a:p>
          <a:pPr marL="57150" lvl="1" indent="-57150" algn="l" defTabSz="400050">
            <a:lnSpc>
              <a:spcPct val="90000"/>
            </a:lnSpc>
            <a:spcBef>
              <a:spcPct val="0"/>
            </a:spcBef>
            <a:spcAft>
              <a:spcPct val="15000"/>
            </a:spcAft>
            <a:buChar char="•"/>
          </a:pPr>
          <a:r>
            <a:rPr lang="en-GB" sz="900" kern="1200"/>
            <a:t>Validation:</a:t>
          </a:r>
          <a:endParaRPr lang="en-US" sz="900" kern="1200"/>
        </a:p>
        <a:p>
          <a:pPr marL="114300" lvl="2" indent="-57150" algn="l" defTabSz="400050">
            <a:lnSpc>
              <a:spcPct val="90000"/>
            </a:lnSpc>
            <a:spcBef>
              <a:spcPct val="0"/>
            </a:spcBef>
            <a:spcAft>
              <a:spcPct val="15000"/>
            </a:spcAft>
            <a:buChar char="•"/>
          </a:pPr>
          <a:r>
            <a:rPr lang="en-GB" sz="900" kern="1200"/>
            <a:t>Check consistency with user needs.</a:t>
          </a:r>
          <a:endParaRPr lang="en-US" sz="900" kern="1200"/>
        </a:p>
      </dsp:txBody>
      <dsp:txXfrm>
        <a:off x="3013769" y="3658673"/>
        <a:ext cx="2202060" cy="1321236"/>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22684A-34BF-4044-B5A5-BB1C3103805F}">
      <dsp:nvSpPr>
        <dsp:cNvPr id="0" name=""/>
        <dsp:cNvSpPr/>
      </dsp:nvSpPr>
      <dsp:spPr>
        <a:xfrm>
          <a:off x="2057339" y="1700788"/>
          <a:ext cx="91440" cy="777738"/>
        </a:xfrm>
        <a:custGeom>
          <a:avLst/>
          <a:gdLst/>
          <a:ahLst/>
          <a:cxnLst/>
          <a:rect l="0" t="0" r="0" b="0"/>
          <a:pathLst>
            <a:path>
              <a:moveTo>
                <a:pt x="45720" y="0"/>
              </a:moveTo>
              <a:lnTo>
                <a:pt x="45720" y="77773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9189FF-57F7-453D-89F7-C548833439C8}">
      <dsp:nvSpPr>
        <dsp:cNvPr id="0" name=""/>
        <dsp:cNvSpPr/>
      </dsp:nvSpPr>
      <dsp:spPr>
        <a:xfrm>
          <a:off x="765973" y="2689"/>
          <a:ext cx="2674171" cy="16980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6056F2-1AD4-43F8-A46D-9DD3A647C2D3}">
      <dsp:nvSpPr>
        <dsp:cNvPr id="0" name=""/>
        <dsp:cNvSpPr/>
      </dsp:nvSpPr>
      <dsp:spPr>
        <a:xfrm>
          <a:off x="1063103" y="284962"/>
          <a:ext cx="2674171" cy="169809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b="0" i="0" kern="1200"/>
            <a:t>Illustrate to the customer:</a:t>
          </a:r>
          <a:endParaRPr lang="en-US" sz="2200" kern="1200"/>
        </a:p>
      </dsp:txBody>
      <dsp:txXfrm>
        <a:off x="1112839" y="334698"/>
        <a:ext cx="2574699" cy="1598626"/>
      </dsp:txXfrm>
    </dsp:sp>
    <dsp:sp modelId="{FA038F2A-A616-4E53-BB39-ABE35EECA9FC}">
      <dsp:nvSpPr>
        <dsp:cNvPr id="0" name=""/>
        <dsp:cNvSpPr/>
      </dsp:nvSpPr>
      <dsp:spPr>
        <a:xfrm>
          <a:off x="765973" y="2478526"/>
          <a:ext cx="2674171" cy="16980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1FF439-92C9-44E8-8182-E6ED9AF6743F}">
      <dsp:nvSpPr>
        <dsp:cNvPr id="0" name=""/>
        <dsp:cNvSpPr/>
      </dsp:nvSpPr>
      <dsp:spPr>
        <a:xfrm>
          <a:off x="1063103" y="2760799"/>
          <a:ext cx="2674171" cy="169809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b="0" i="0" kern="1200" dirty="0"/>
            <a:t>Input data formats, messages, reports, or interactive dialogs. </a:t>
          </a:r>
          <a:endParaRPr lang="en-US" sz="2200" kern="1200" dirty="0"/>
        </a:p>
      </dsp:txBody>
      <dsp:txXfrm>
        <a:off x="1112839" y="2810535"/>
        <a:ext cx="2574699" cy="1598626"/>
      </dsp:txXfrm>
    </dsp:sp>
    <dsp:sp modelId="{70124BDC-D91A-4844-AE8D-B7D5A8181200}">
      <dsp:nvSpPr>
        <dsp:cNvPr id="0" name=""/>
        <dsp:cNvSpPr/>
      </dsp:nvSpPr>
      <dsp:spPr>
        <a:xfrm>
          <a:off x="4034405" y="2689"/>
          <a:ext cx="2674171" cy="169809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57684D-B39F-459B-8A8C-828A19E9AA9E}">
      <dsp:nvSpPr>
        <dsp:cNvPr id="0" name=""/>
        <dsp:cNvSpPr/>
      </dsp:nvSpPr>
      <dsp:spPr>
        <a:xfrm>
          <a:off x="4331535" y="284962"/>
          <a:ext cx="2674171" cy="169809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b="0" i="0" kern="1200"/>
            <a:t>All the requirements are not clear.</a:t>
          </a:r>
          <a:endParaRPr lang="en-US" sz="2200" kern="1200"/>
        </a:p>
      </dsp:txBody>
      <dsp:txXfrm>
        <a:off x="4381271" y="334698"/>
        <a:ext cx="2574699" cy="1598626"/>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D3DFF1-B874-4F0E-8CF9-0E08B4366974}">
      <dsp:nvSpPr>
        <dsp:cNvPr id="0" name=""/>
        <dsp:cNvSpPr/>
      </dsp:nvSpPr>
      <dsp:spPr>
        <a:xfrm>
          <a:off x="0" y="417961"/>
          <a:ext cx="8229600" cy="678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GB" sz="2900" b="0" i="0" kern="1200"/>
            <a:t>Start with approximate requirements.</a:t>
          </a:r>
          <a:endParaRPr lang="en-US" sz="2900" kern="1200"/>
        </a:p>
      </dsp:txBody>
      <dsp:txXfrm>
        <a:off x="33127" y="451088"/>
        <a:ext cx="8163346" cy="612346"/>
      </dsp:txXfrm>
    </dsp:sp>
    <dsp:sp modelId="{DFBC3D39-473F-4375-BDA3-4A2E7D925952}">
      <dsp:nvSpPr>
        <dsp:cNvPr id="0" name=""/>
        <dsp:cNvSpPr/>
      </dsp:nvSpPr>
      <dsp:spPr>
        <a:xfrm>
          <a:off x="0" y="1180081"/>
          <a:ext cx="8229600" cy="678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GB" sz="2900" b="0" i="0" kern="1200"/>
            <a:t>Carry out a quick design.</a:t>
          </a:r>
          <a:endParaRPr lang="en-US" sz="2900" kern="1200"/>
        </a:p>
      </dsp:txBody>
      <dsp:txXfrm>
        <a:off x="33127" y="1213208"/>
        <a:ext cx="8163346" cy="612346"/>
      </dsp:txXfrm>
    </dsp:sp>
    <dsp:sp modelId="{6C29BAC5-91F9-4AA6-98A6-81CFB1E0452C}">
      <dsp:nvSpPr>
        <dsp:cNvPr id="0" name=""/>
        <dsp:cNvSpPr/>
      </dsp:nvSpPr>
      <dsp:spPr>
        <a:xfrm>
          <a:off x="0" y="1942201"/>
          <a:ext cx="8229600" cy="678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GB" sz="2900" b="0" i="0" kern="1200"/>
            <a:t>Prototype model is built using several short-cuts: </a:t>
          </a:r>
          <a:endParaRPr lang="en-US" sz="2900" kern="1200"/>
        </a:p>
      </dsp:txBody>
      <dsp:txXfrm>
        <a:off x="33127" y="1975328"/>
        <a:ext cx="8163346" cy="612346"/>
      </dsp:txXfrm>
    </dsp:sp>
    <dsp:sp modelId="{953436C6-6241-4F14-BDFA-0DCF2D322637}">
      <dsp:nvSpPr>
        <dsp:cNvPr id="0" name=""/>
        <dsp:cNvSpPr/>
      </dsp:nvSpPr>
      <dsp:spPr>
        <a:xfrm>
          <a:off x="0" y="2620801"/>
          <a:ext cx="8229600" cy="1350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GB" sz="2300" b="0" i="0" kern="1200"/>
            <a:t>Short-cuts might involve using inefficient, inaccurate, or dummy functions.</a:t>
          </a:r>
          <a:endParaRPr lang="en-US" sz="2300" kern="1200"/>
        </a:p>
        <a:p>
          <a:pPr marL="457200" lvl="2" indent="-228600" algn="l" defTabSz="1022350">
            <a:lnSpc>
              <a:spcPct val="90000"/>
            </a:lnSpc>
            <a:spcBef>
              <a:spcPct val="0"/>
            </a:spcBef>
            <a:spcAft>
              <a:spcPct val="20000"/>
            </a:spcAft>
            <a:buChar char="•"/>
          </a:pPr>
          <a:r>
            <a:rPr lang="en-GB" sz="2300" b="0" i="0" kern="1200"/>
            <a:t>A function may use a table look-up rather than performing the actual computations.</a:t>
          </a:r>
          <a:endParaRPr lang="en-US" sz="2300" kern="1200"/>
        </a:p>
      </dsp:txBody>
      <dsp:txXfrm>
        <a:off x="0" y="2620801"/>
        <a:ext cx="8229600" cy="1350674"/>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9B4CDA-77E1-4D43-8615-0C4DEBEE76EA}">
      <dsp:nvSpPr>
        <dsp:cNvPr id="0" name=""/>
        <dsp:cNvSpPr/>
      </dsp:nvSpPr>
      <dsp:spPr>
        <a:xfrm>
          <a:off x="764840" y="72581"/>
          <a:ext cx="947419" cy="94741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AF02B2-4055-4D25-BC34-4D8812A5BF77}">
      <dsp:nvSpPr>
        <dsp:cNvPr id="0" name=""/>
        <dsp:cNvSpPr/>
      </dsp:nvSpPr>
      <dsp:spPr>
        <a:xfrm>
          <a:off x="963798" y="271539"/>
          <a:ext cx="549503" cy="5495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C6B71A-D47D-4A65-BBB5-5BEA0E4070F7}">
      <dsp:nvSpPr>
        <dsp:cNvPr id="0" name=""/>
        <dsp:cNvSpPr/>
      </dsp:nvSpPr>
      <dsp:spPr>
        <a:xfrm>
          <a:off x="1915278" y="72581"/>
          <a:ext cx="2233202" cy="947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GB" sz="1300" b="0" i="0" kern="1200"/>
            <a:t>This model reduce risk</a:t>
          </a:r>
          <a:endParaRPr lang="en-US" sz="1300" kern="1200"/>
        </a:p>
      </dsp:txBody>
      <dsp:txXfrm>
        <a:off x="1915278" y="72581"/>
        <a:ext cx="2233202" cy="947419"/>
      </dsp:txXfrm>
    </dsp:sp>
    <dsp:sp modelId="{F98AE818-637A-470C-B429-E442CF9F571D}">
      <dsp:nvSpPr>
        <dsp:cNvPr id="0" name=""/>
        <dsp:cNvSpPr/>
      </dsp:nvSpPr>
      <dsp:spPr>
        <a:xfrm>
          <a:off x="4537599" y="72581"/>
          <a:ext cx="947419" cy="94741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13884A-B13C-434D-A72C-F8AD717A0664}">
      <dsp:nvSpPr>
        <dsp:cNvPr id="0" name=""/>
        <dsp:cNvSpPr/>
      </dsp:nvSpPr>
      <dsp:spPr>
        <a:xfrm>
          <a:off x="4736557" y="271539"/>
          <a:ext cx="549503" cy="5495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D7E0E5-A374-4BED-A19E-3979C5CEDE4C}">
      <dsp:nvSpPr>
        <dsp:cNvPr id="0" name=""/>
        <dsp:cNvSpPr/>
      </dsp:nvSpPr>
      <dsp:spPr>
        <a:xfrm>
          <a:off x="5688036" y="72581"/>
          <a:ext cx="2233202" cy="947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GB" sz="1300" b="0" i="0" kern="1200"/>
            <a:t>Incremental process may be incorporated rapidly.</a:t>
          </a:r>
          <a:endParaRPr lang="en-US" sz="1300" kern="1200"/>
        </a:p>
      </dsp:txBody>
      <dsp:txXfrm>
        <a:off x="5688036" y="72581"/>
        <a:ext cx="2233202" cy="947419"/>
      </dsp:txXfrm>
    </dsp:sp>
    <dsp:sp modelId="{4DF0441A-11CE-43EC-8AE1-0B31444527A1}">
      <dsp:nvSpPr>
        <dsp:cNvPr id="0" name=""/>
        <dsp:cNvSpPr/>
      </dsp:nvSpPr>
      <dsp:spPr>
        <a:xfrm>
          <a:off x="764840" y="1789487"/>
          <a:ext cx="947419" cy="94741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610AE2-E22A-44AB-AB57-78DEC1A0DB41}">
      <dsp:nvSpPr>
        <dsp:cNvPr id="0" name=""/>
        <dsp:cNvSpPr/>
      </dsp:nvSpPr>
      <dsp:spPr>
        <a:xfrm>
          <a:off x="963798" y="1988445"/>
          <a:ext cx="549503" cy="5495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AD6896-722D-497E-9365-23BA1928CD02}">
      <dsp:nvSpPr>
        <dsp:cNvPr id="0" name=""/>
        <dsp:cNvSpPr/>
      </dsp:nvSpPr>
      <dsp:spPr>
        <a:xfrm>
          <a:off x="1915278" y="1789487"/>
          <a:ext cx="2233202" cy="947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GB" sz="1300" b="0" i="0" kern="1200"/>
            <a:t>Software requirements changes rapidly.Then this model is effective, when the client request for new system</a:t>
          </a:r>
          <a:endParaRPr lang="en-US" sz="1300" kern="1200"/>
        </a:p>
      </dsp:txBody>
      <dsp:txXfrm>
        <a:off x="1915278" y="1789487"/>
        <a:ext cx="2233202" cy="947419"/>
      </dsp:txXfrm>
    </dsp:sp>
    <dsp:sp modelId="{6144E5DC-16AE-463D-B414-EB5278350E01}">
      <dsp:nvSpPr>
        <dsp:cNvPr id="0" name=""/>
        <dsp:cNvSpPr/>
      </dsp:nvSpPr>
      <dsp:spPr>
        <a:xfrm>
          <a:off x="4537599" y="1789487"/>
          <a:ext cx="947419" cy="94741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C976B3-E1CF-4085-AC76-A831CB5D4D92}">
      <dsp:nvSpPr>
        <dsp:cNvPr id="0" name=""/>
        <dsp:cNvSpPr/>
      </dsp:nvSpPr>
      <dsp:spPr>
        <a:xfrm>
          <a:off x="4736557" y="1988445"/>
          <a:ext cx="549503" cy="54950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AEF33E-F4DA-4A87-B1E5-CD588D6A0956}">
      <dsp:nvSpPr>
        <dsp:cNvPr id="0" name=""/>
        <dsp:cNvSpPr/>
      </dsp:nvSpPr>
      <dsp:spPr>
        <a:xfrm>
          <a:off x="5688036" y="1789487"/>
          <a:ext cx="2233202" cy="947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GB" sz="1300" b="0" i="0" kern="1200"/>
            <a:t>Lack of understanding the project means, more no. of refinement, fill the system is accepted by the client.</a:t>
          </a:r>
          <a:endParaRPr lang="en-US" sz="1300" kern="1200"/>
        </a:p>
      </dsp:txBody>
      <dsp:txXfrm>
        <a:off x="5688036" y="1789487"/>
        <a:ext cx="2233202" cy="947419"/>
      </dsp:txXfrm>
    </dsp:sp>
    <dsp:sp modelId="{694667FB-07EC-4C27-BE26-40FE9C98A31D}">
      <dsp:nvSpPr>
        <dsp:cNvPr id="0" name=""/>
        <dsp:cNvSpPr/>
      </dsp:nvSpPr>
      <dsp:spPr>
        <a:xfrm>
          <a:off x="764840" y="3506394"/>
          <a:ext cx="947419" cy="94741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A568BA-F7BE-4291-9646-54B38435A5B8}">
      <dsp:nvSpPr>
        <dsp:cNvPr id="0" name=""/>
        <dsp:cNvSpPr/>
      </dsp:nvSpPr>
      <dsp:spPr>
        <a:xfrm>
          <a:off x="963798" y="3705352"/>
          <a:ext cx="549503" cy="54950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FB4F24-0961-4445-9A48-4CAD9FB3B63D}">
      <dsp:nvSpPr>
        <dsp:cNvPr id="0" name=""/>
        <dsp:cNvSpPr/>
      </dsp:nvSpPr>
      <dsp:spPr>
        <a:xfrm>
          <a:off x="1915278" y="3506394"/>
          <a:ext cx="2233202" cy="9474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en-GB" sz="1300" b="0" i="0" kern="1200"/>
            <a:t>Initially it seems that there is no technical solution,but refinement is required.</a:t>
          </a:r>
          <a:endParaRPr lang="en-US" sz="1300" kern="1200"/>
        </a:p>
      </dsp:txBody>
      <dsp:txXfrm>
        <a:off x="1915278" y="3506394"/>
        <a:ext cx="2233202" cy="947419"/>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81B517-BC6E-42C2-AE4D-0F978A7A4184}">
      <dsp:nvSpPr>
        <dsp:cNvPr id="0" name=""/>
        <dsp:cNvSpPr/>
      </dsp:nvSpPr>
      <dsp:spPr>
        <a:xfrm>
          <a:off x="0" y="9878"/>
          <a:ext cx="8229600" cy="79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GB" sz="3400" b="0" i="0" kern="1200"/>
            <a:t>Objective setting</a:t>
          </a:r>
          <a:endParaRPr lang="en-US" sz="3400" kern="1200"/>
        </a:p>
      </dsp:txBody>
      <dsp:txXfrm>
        <a:off x="38838" y="48716"/>
        <a:ext cx="8151924" cy="717924"/>
      </dsp:txXfrm>
    </dsp:sp>
    <dsp:sp modelId="{BD69B254-8ABE-4D90-AA25-185AD65D7D3C}">
      <dsp:nvSpPr>
        <dsp:cNvPr id="0" name=""/>
        <dsp:cNvSpPr/>
      </dsp:nvSpPr>
      <dsp:spPr>
        <a:xfrm>
          <a:off x="0" y="903398"/>
          <a:ext cx="8229600" cy="79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GB" sz="3400" b="0" i="0" kern="1200"/>
            <a:t>Identifying alternatives</a:t>
          </a:r>
          <a:endParaRPr lang="en-US" sz="3400" kern="1200"/>
        </a:p>
      </dsp:txBody>
      <dsp:txXfrm>
        <a:off x="38838" y="942236"/>
        <a:ext cx="8151924" cy="717924"/>
      </dsp:txXfrm>
    </dsp:sp>
    <dsp:sp modelId="{A721ED0D-E20F-48F9-B946-41E27CDE12AC}">
      <dsp:nvSpPr>
        <dsp:cNvPr id="0" name=""/>
        <dsp:cNvSpPr/>
      </dsp:nvSpPr>
      <dsp:spPr>
        <a:xfrm>
          <a:off x="0" y="1796918"/>
          <a:ext cx="8229600" cy="79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GB" sz="3400" b="0" i="0" kern="1200"/>
            <a:t>Risk assessment &amp; reduction</a:t>
          </a:r>
          <a:endParaRPr lang="en-US" sz="3400" kern="1200"/>
        </a:p>
      </dsp:txBody>
      <dsp:txXfrm>
        <a:off x="38838" y="1835756"/>
        <a:ext cx="8151924" cy="717924"/>
      </dsp:txXfrm>
    </dsp:sp>
    <dsp:sp modelId="{3ED9C78F-54A4-472E-844E-BD13C08CCCB0}">
      <dsp:nvSpPr>
        <dsp:cNvPr id="0" name=""/>
        <dsp:cNvSpPr/>
      </dsp:nvSpPr>
      <dsp:spPr>
        <a:xfrm>
          <a:off x="0" y="2690438"/>
          <a:ext cx="8229600" cy="79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GB" sz="3400" b="0" i="0" kern="1200"/>
            <a:t>Development &amp; validation</a:t>
          </a:r>
          <a:endParaRPr lang="en-US" sz="3400" kern="1200"/>
        </a:p>
      </dsp:txBody>
      <dsp:txXfrm>
        <a:off x="38838" y="2729276"/>
        <a:ext cx="8151924" cy="717924"/>
      </dsp:txXfrm>
    </dsp:sp>
    <dsp:sp modelId="{8FE1F554-5B0C-46EC-8EC0-190D53826CAE}">
      <dsp:nvSpPr>
        <dsp:cNvPr id="0" name=""/>
        <dsp:cNvSpPr/>
      </dsp:nvSpPr>
      <dsp:spPr>
        <a:xfrm>
          <a:off x="0" y="3583958"/>
          <a:ext cx="8229600" cy="7956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GB" sz="3400" b="0" i="0" kern="1200"/>
            <a:t>Planning</a:t>
          </a:r>
          <a:endParaRPr lang="en-US" sz="3400" kern="1200"/>
        </a:p>
      </dsp:txBody>
      <dsp:txXfrm>
        <a:off x="38838" y="3622796"/>
        <a:ext cx="8151924" cy="717924"/>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84C6E2-31B7-4211-A5A5-521A6DB19F72}">
      <dsp:nvSpPr>
        <dsp:cNvPr id="0" name=""/>
        <dsp:cNvSpPr/>
      </dsp:nvSpPr>
      <dsp:spPr>
        <a:xfrm>
          <a:off x="604361" y="694"/>
          <a:ext cx="2194024" cy="131641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0" i="0" kern="1200" dirty="0"/>
            <a:t>Objective: Goal of the analysis</a:t>
          </a:r>
          <a:endParaRPr lang="en-US" sz="1300" kern="1200" dirty="0"/>
        </a:p>
      </dsp:txBody>
      <dsp:txXfrm>
        <a:off x="604361" y="694"/>
        <a:ext cx="2194024" cy="1316414"/>
      </dsp:txXfrm>
    </dsp:sp>
    <dsp:sp modelId="{21E7F9C9-33A1-46DE-8698-0DFCE0E9B157}">
      <dsp:nvSpPr>
        <dsp:cNvPr id="0" name=""/>
        <dsp:cNvSpPr/>
      </dsp:nvSpPr>
      <dsp:spPr>
        <a:xfrm>
          <a:off x="3017787" y="694"/>
          <a:ext cx="2194024" cy="131641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0" i="0" kern="1200"/>
            <a:t>Constraints: Factors that limits possibilities.</a:t>
          </a:r>
          <a:endParaRPr lang="en-US" sz="1300" kern="1200"/>
        </a:p>
      </dsp:txBody>
      <dsp:txXfrm>
        <a:off x="3017787" y="694"/>
        <a:ext cx="2194024" cy="1316414"/>
      </dsp:txXfrm>
    </dsp:sp>
    <dsp:sp modelId="{35DED215-D3E1-4FF9-AD14-11961321BF0C}">
      <dsp:nvSpPr>
        <dsp:cNvPr id="0" name=""/>
        <dsp:cNvSpPr/>
      </dsp:nvSpPr>
      <dsp:spPr>
        <a:xfrm>
          <a:off x="5431214" y="694"/>
          <a:ext cx="2194024" cy="131641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0" i="0" kern="1200"/>
            <a:t>Alternatives:Different ways to active objective</a:t>
          </a:r>
          <a:endParaRPr lang="en-US" sz="1300" kern="1200"/>
        </a:p>
      </dsp:txBody>
      <dsp:txXfrm>
        <a:off x="5431214" y="694"/>
        <a:ext cx="2194024" cy="1316414"/>
      </dsp:txXfrm>
    </dsp:sp>
    <dsp:sp modelId="{A7520A14-1395-4A62-8E0F-FC2FC8A203D4}">
      <dsp:nvSpPr>
        <dsp:cNvPr id="0" name=""/>
        <dsp:cNvSpPr/>
      </dsp:nvSpPr>
      <dsp:spPr>
        <a:xfrm>
          <a:off x="604361" y="1536511"/>
          <a:ext cx="2194024" cy="131641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0" i="0" kern="1200"/>
            <a:t>Risk: Analyzing the dangers associated with every alternatives.</a:t>
          </a:r>
          <a:endParaRPr lang="en-US" sz="1300" kern="1200"/>
        </a:p>
      </dsp:txBody>
      <dsp:txXfrm>
        <a:off x="604361" y="1536511"/>
        <a:ext cx="2194024" cy="1316414"/>
      </dsp:txXfrm>
    </dsp:sp>
    <dsp:sp modelId="{BE8A7A7D-89A2-40AD-8D1F-B3392A0AF14A}">
      <dsp:nvSpPr>
        <dsp:cNvPr id="0" name=""/>
        <dsp:cNvSpPr/>
      </dsp:nvSpPr>
      <dsp:spPr>
        <a:xfrm>
          <a:off x="3017787" y="1536511"/>
          <a:ext cx="2194024" cy="131641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0" i="0" kern="1200"/>
            <a:t>Risk Reduction: Strategies incorporated to reduce the risk</a:t>
          </a:r>
          <a:endParaRPr lang="en-US" sz="1300" kern="1200"/>
        </a:p>
      </dsp:txBody>
      <dsp:txXfrm>
        <a:off x="3017787" y="1536511"/>
        <a:ext cx="2194024" cy="1316414"/>
      </dsp:txXfrm>
    </dsp:sp>
    <dsp:sp modelId="{B988559C-076A-46CC-8D7F-DD9FF1650692}">
      <dsp:nvSpPr>
        <dsp:cNvPr id="0" name=""/>
        <dsp:cNvSpPr/>
      </dsp:nvSpPr>
      <dsp:spPr>
        <a:xfrm>
          <a:off x="5431214" y="1536511"/>
          <a:ext cx="2194024" cy="131641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0" i="0" kern="1200"/>
            <a:t>Result:Outcome of risk reduction</a:t>
          </a:r>
          <a:endParaRPr lang="en-US" sz="1300" kern="1200"/>
        </a:p>
      </dsp:txBody>
      <dsp:txXfrm>
        <a:off x="5431214" y="1536511"/>
        <a:ext cx="2194024" cy="1316414"/>
      </dsp:txXfrm>
    </dsp:sp>
    <dsp:sp modelId="{D22D1E97-50B4-40CD-A213-64EBEADAA2B5}">
      <dsp:nvSpPr>
        <dsp:cNvPr id="0" name=""/>
        <dsp:cNvSpPr/>
      </dsp:nvSpPr>
      <dsp:spPr>
        <a:xfrm>
          <a:off x="1811074" y="3072328"/>
          <a:ext cx="2194024" cy="131641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0" i="0" kern="1200"/>
            <a:t>Plan:How to approach to the next phase</a:t>
          </a:r>
          <a:endParaRPr lang="en-US" sz="1300" kern="1200"/>
        </a:p>
      </dsp:txBody>
      <dsp:txXfrm>
        <a:off x="1811074" y="3072328"/>
        <a:ext cx="2194024" cy="1316414"/>
      </dsp:txXfrm>
    </dsp:sp>
    <dsp:sp modelId="{FF5958B2-84E4-42EA-9D5D-84B222A0F96E}">
      <dsp:nvSpPr>
        <dsp:cNvPr id="0" name=""/>
        <dsp:cNvSpPr/>
      </dsp:nvSpPr>
      <dsp:spPr>
        <a:xfrm>
          <a:off x="4224501" y="3072328"/>
          <a:ext cx="2194024" cy="131641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b="0" i="0" kern="1200"/>
            <a:t>Commitment:Management decision regarding continuation</a:t>
          </a:r>
          <a:endParaRPr lang="en-US" sz="1300" kern="1200"/>
        </a:p>
      </dsp:txBody>
      <dsp:txXfrm>
        <a:off x="4224501" y="3072328"/>
        <a:ext cx="2194024" cy="13164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1232C0-D32F-4F8C-9947-EC99A2A1ABC4}">
      <dsp:nvSpPr>
        <dsp:cNvPr id="0" name=""/>
        <dsp:cNvSpPr/>
      </dsp:nvSpPr>
      <dsp:spPr>
        <a:xfrm>
          <a:off x="4049" y="467408"/>
          <a:ext cx="1323000" cy="1323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0822F4-75C5-4BFD-B5D5-FE3BD830C848}">
      <dsp:nvSpPr>
        <dsp:cNvPr id="0" name=""/>
        <dsp:cNvSpPr/>
      </dsp:nvSpPr>
      <dsp:spPr>
        <a:xfrm>
          <a:off x="4049" y="1938956"/>
          <a:ext cx="3780000" cy="56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33450">
            <a:lnSpc>
              <a:spcPct val="100000"/>
            </a:lnSpc>
            <a:spcBef>
              <a:spcPct val="0"/>
            </a:spcBef>
            <a:spcAft>
              <a:spcPct val="35000"/>
            </a:spcAft>
            <a:buNone/>
            <a:defRPr b="1"/>
          </a:pPr>
          <a:r>
            <a:rPr lang="en-GB" sz="2100" kern="1200"/>
            <a:t>Should be precisely defined-:</a:t>
          </a:r>
          <a:endParaRPr lang="en-US" sz="2100" kern="1200"/>
        </a:p>
      </dsp:txBody>
      <dsp:txXfrm>
        <a:off x="4049" y="1938956"/>
        <a:ext cx="3780000" cy="567000"/>
      </dsp:txXfrm>
    </dsp:sp>
    <dsp:sp modelId="{66BE6404-EB30-4776-88AC-D07E375D5123}">
      <dsp:nvSpPr>
        <dsp:cNvPr id="0" name=""/>
        <dsp:cNvSpPr/>
      </dsp:nvSpPr>
      <dsp:spPr>
        <a:xfrm>
          <a:off x="4049" y="2575049"/>
          <a:ext cx="3780000" cy="13469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pPr>
          <a:r>
            <a:rPr lang="en-GB" sz="1600" kern="1200"/>
            <a:t>No ambiguity about what is to be done ,when,how,etc.</a:t>
          </a:r>
          <a:endParaRPr lang="en-US" sz="1600" kern="1200"/>
        </a:p>
      </dsp:txBody>
      <dsp:txXfrm>
        <a:off x="4049" y="2575049"/>
        <a:ext cx="3780000" cy="1346979"/>
      </dsp:txXfrm>
    </dsp:sp>
    <dsp:sp modelId="{CFFC757D-652B-4160-A612-7BD2F5ABC053}">
      <dsp:nvSpPr>
        <dsp:cNvPr id="0" name=""/>
        <dsp:cNvSpPr/>
      </dsp:nvSpPr>
      <dsp:spPr>
        <a:xfrm>
          <a:off x="4445550" y="467408"/>
          <a:ext cx="1323000" cy="1323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1ABC06-1324-488E-94AB-D916E9BE19A1}">
      <dsp:nvSpPr>
        <dsp:cNvPr id="0" name=""/>
        <dsp:cNvSpPr/>
      </dsp:nvSpPr>
      <dsp:spPr>
        <a:xfrm>
          <a:off x="4445550" y="1938956"/>
          <a:ext cx="3780000" cy="56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33450">
            <a:lnSpc>
              <a:spcPct val="100000"/>
            </a:lnSpc>
            <a:spcBef>
              <a:spcPct val="0"/>
            </a:spcBef>
            <a:spcAft>
              <a:spcPct val="35000"/>
            </a:spcAft>
            <a:buNone/>
            <a:defRPr b="1"/>
          </a:pPr>
          <a:r>
            <a:rPr lang="en-GB" sz="2100" kern="1200"/>
            <a:t>It must be predictable-</a:t>
          </a:r>
          <a:endParaRPr lang="en-US" sz="2100" kern="1200"/>
        </a:p>
      </dsp:txBody>
      <dsp:txXfrm>
        <a:off x="4445550" y="1938956"/>
        <a:ext cx="3780000" cy="567000"/>
      </dsp:txXfrm>
    </dsp:sp>
    <dsp:sp modelId="{5B8B51F2-B76C-4209-9BC9-F7EA44A7E4E2}">
      <dsp:nvSpPr>
        <dsp:cNvPr id="0" name=""/>
        <dsp:cNvSpPr/>
      </dsp:nvSpPr>
      <dsp:spPr>
        <a:xfrm>
          <a:off x="4445550" y="2575049"/>
          <a:ext cx="3780000" cy="13469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pPr>
          <a:r>
            <a:rPr lang="en-GB" sz="1600" kern="1200"/>
            <a:t>Can be repeated in other projects with confidence about its outcome</a:t>
          </a:r>
          <a:endParaRPr lang="en-US" sz="1600" kern="1200"/>
        </a:p>
        <a:p>
          <a:pPr marL="0" lvl="0" indent="0" algn="l" defTabSz="711200">
            <a:lnSpc>
              <a:spcPct val="100000"/>
            </a:lnSpc>
            <a:spcBef>
              <a:spcPct val="0"/>
            </a:spcBef>
            <a:spcAft>
              <a:spcPct val="35000"/>
            </a:spcAft>
            <a:buNone/>
          </a:pPr>
          <a:r>
            <a:rPr lang="en-GB" sz="1600" kern="1200"/>
            <a:t>Predictable with respect to effort,cost</a:t>
          </a:r>
          <a:endParaRPr lang="en-US" sz="1600" kern="1200"/>
        </a:p>
        <a:p>
          <a:pPr marL="0" lvl="0" indent="0" algn="l" defTabSz="711200">
            <a:lnSpc>
              <a:spcPct val="100000"/>
            </a:lnSpc>
            <a:spcBef>
              <a:spcPct val="0"/>
            </a:spcBef>
            <a:spcAft>
              <a:spcPct val="35000"/>
            </a:spcAft>
            <a:buNone/>
          </a:pPr>
          <a:r>
            <a:rPr lang="en-GB" sz="1600" kern="1200"/>
            <a:t>Predictable for quality with respect to number and type of defects performance.</a:t>
          </a:r>
          <a:endParaRPr lang="en-US" sz="1600" kern="1200"/>
        </a:p>
      </dsp:txBody>
      <dsp:txXfrm>
        <a:off x="4445550" y="2575049"/>
        <a:ext cx="3780000" cy="13469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596101-BE32-4ED1-B778-E54103410B77}">
      <dsp:nvSpPr>
        <dsp:cNvPr id="0" name=""/>
        <dsp:cNvSpPr/>
      </dsp:nvSpPr>
      <dsp:spPr>
        <a:xfrm>
          <a:off x="0" y="92363"/>
          <a:ext cx="8229600" cy="6949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0" i="0" kern="1200"/>
            <a:t>Predictable process is said to be “under Statistical control” where actual values are close to expected values.</a:t>
          </a:r>
          <a:endParaRPr lang="en-US" sz="1800" kern="1200"/>
        </a:p>
      </dsp:txBody>
      <dsp:txXfrm>
        <a:off x="33926" y="126289"/>
        <a:ext cx="8161748" cy="627128"/>
      </dsp:txXfrm>
    </dsp:sp>
    <dsp:sp modelId="{AB97D309-AC4B-47B2-90A4-41D34AEBAB24}">
      <dsp:nvSpPr>
        <dsp:cNvPr id="0" name=""/>
        <dsp:cNvSpPr/>
      </dsp:nvSpPr>
      <dsp:spPr>
        <a:xfrm>
          <a:off x="0" y="839183"/>
          <a:ext cx="8229600" cy="6949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0" i="0" kern="1200"/>
            <a:t>It supports testing &amp; maintainability</a:t>
          </a:r>
          <a:endParaRPr lang="en-US" sz="1800" kern="1200"/>
        </a:p>
      </dsp:txBody>
      <dsp:txXfrm>
        <a:off x="33926" y="873109"/>
        <a:ext cx="8161748" cy="627128"/>
      </dsp:txXfrm>
    </dsp:sp>
    <dsp:sp modelId="{A7FB7C3A-04A6-4435-8E2A-06F60FC8D474}">
      <dsp:nvSpPr>
        <dsp:cNvPr id="0" name=""/>
        <dsp:cNvSpPr/>
      </dsp:nvSpPr>
      <dsp:spPr>
        <a:xfrm>
          <a:off x="0" y="1534163"/>
          <a:ext cx="8229600" cy="1378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GB" sz="1400" b="0" i="0" kern="1200"/>
            <a:t>Maintenance by third party.</a:t>
          </a:r>
          <a:endParaRPr lang="en-US" sz="1400" kern="1200"/>
        </a:p>
        <a:p>
          <a:pPr marL="114300" lvl="1" indent="-114300" algn="l" defTabSz="622300">
            <a:lnSpc>
              <a:spcPct val="90000"/>
            </a:lnSpc>
            <a:spcBef>
              <a:spcPct val="0"/>
            </a:spcBef>
            <a:spcAft>
              <a:spcPct val="20000"/>
            </a:spcAft>
            <a:buChar char="•"/>
          </a:pPr>
          <a:r>
            <a:rPr lang="en-GB" sz="1400" b="0" i="0" kern="1200"/>
            <a:t>Follow standard, provide necessary documentation</a:t>
          </a:r>
          <a:endParaRPr lang="en-US" sz="1400" kern="1200"/>
        </a:p>
        <a:p>
          <a:pPr marL="114300" lvl="1" indent="-114300" algn="l" defTabSz="622300">
            <a:lnSpc>
              <a:spcPct val="90000"/>
            </a:lnSpc>
            <a:spcBef>
              <a:spcPct val="0"/>
            </a:spcBef>
            <a:spcAft>
              <a:spcPct val="20000"/>
            </a:spcAft>
            <a:buChar char="•"/>
          </a:pPr>
          <a:r>
            <a:rPr lang="en-GB" sz="1400" b="0" i="0" kern="1200"/>
            <a:t>This characteristic differentiates between prototype &amp; product</a:t>
          </a:r>
          <a:endParaRPr lang="en-US" sz="1400" kern="1200"/>
        </a:p>
        <a:p>
          <a:pPr marL="114300" lvl="1" indent="-114300" algn="l" defTabSz="622300">
            <a:lnSpc>
              <a:spcPct val="90000"/>
            </a:lnSpc>
            <a:spcBef>
              <a:spcPct val="0"/>
            </a:spcBef>
            <a:spcAft>
              <a:spcPct val="20000"/>
            </a:spcAft>
            <a:buChar char="•"/>
          </a:pPr>
          <a:r>
            <a:rPr lang="en-GB" sz="1400" b="0" i="0" kern="1200"/>
            <a:t>Facilitates early detection of and removal of defects.</a:t>
          </a:r>
          <a:endParaRPr lang="en-US" sz="1400" kern="1200"/>
        </a:p>
        <a:p>
          <a:pPr marL="228600" lvl="2" indent="-114300" algn="l" defTabSz="622300">
            <a:lnSpc>
              <a:spcPct val="90000"/>
            </a:lnSpc>
            <a:spcBef>
              <a:spcPct val="0"/>
            </a:spcBef>
            <a:spcAft>
              <a:spcPct val="20000"/>
            </a:spcAft>
            <a:buChar char="•"/>
          </a:pPr>
          <a:r>
            <a:rPr lang="en-GB" sz="1400" b="0" i="0" kern="1200"/>
            <a:t>Defect add to project cost.</a:t>
          </a:r>
          <a:endParaRPr lang="en-US" sz="1400" kern="1200"/>
        </a:p>
        <a:p>
          <a:pPr marL="228600" lvl="2" indent="-114300" algn="l" defTabSz="622300">
            <a:lnSpc>
              <a:spcPct val="90000"/>
            </a:lnSpc>
            <a:spcBef>
              <a:spcPct val="0"/>
            </a:spcBef>
            <a:spcAft>
              <a:spcPct val="20000"/>
            </a:spcAft>
            <a:buChar char="•"/>
          </a:pPr>
          <a:r>
            <a:rPr lang="en-GB" sz="1400" b="0" i="0" kern="1200"/>
            <a:t>Late detection &amp; correction is costly</a:t>
          </a:r>
          <a:endParaRPr lang="en-US" sz="1400" kern="1200"/>
        </a:p>
      </dsp:txBody>
      <dsp:txXfrm>
        <a:off x="0" y="1534163"/>
        <a:ext cx="8229600" cy="1378620"/>
      </dsp:txXfrm>
    </dsp:sp>
    <dsp:sp modelId="{28935955-FFF1-4D31-9529-51CD50C05D96}">
      <dsp:nvSpPr>
        <dsp:cNvPr id="0" name=""/>
        <dsp:cNvSpPr/>
      </dsp:nvSpPr>
      <dsp:spPr>
        <a:xfrm>
          <a:off x="0" y="2912783"/>
          <a:ext cx="8229600" cy="6949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b="0" i="0" kern="1200"/>
            <a:t>It should facilitate monitoring &amp; improvement</a:t>
          </a:r>
          <a:endParaRPr lang="en-US" sz="1800" kern="1200"/>
        </a:p>
      </dsp:txBody>
      <dsp:txXfrm>
        <a:off x="33926" y="2946709"/>
        <a:ext cx="8161748" cy="627128"/>
      </dsp:txXfrm>
    </dsp:sp>
    <dsp:sp modelId="{1352B8DF-97BC-4898-B88E-F5021685315F}">
      <dsp:nvSpPr>
        <dsp:cNvPr id="0" name=""/>
        <dsp:cNvSpPr/>
      </dsp:nvSpPr>
      <dsp:spPr>
        <a:xfrm>
          <a:off x="0" y="3607763"/>
          <a:ext cx="8229600" cy="689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GB" sz="1400" b="0" i="0" kern="1200"/>
            <a:t>Based on feedback</a:t>
          </a:r>
          <a:endParaRPr lang="en-US" sz="1400" kern="1200"/>
        </a:p>
        <a:p>
          <a:pPr marL="114300" lvl="1" indent="-114300" algn="l" defTabSz="622300">
            <a:lnSpc>
              <a:spcPct val="90000"/>
            </a:lnSpc>
            <a:spcBef>
              <a:spcPct val="0"/>
            </a:spcBef>
            <a:spcAft>
              <a:spcPct val="20000"/>
            </a:spcAft>
            <a:buChar char="•"/>
          </a:pPr>
          <a:r>
            <a:rPr lang="en-GB" sz="1400" b="0" i="0" kern="1200"/>
            <a:t>Permit use of new tools, technology</a:t>
          </a:r>
          <a:endParaRPr lang="en-US" sz="1400" kern="1200"/>
        </a:p>
        <a:p>
          <a:pPr marL="114300" lvl="1" indent="-114300" algn="l" defTabSz="622300">
            <a:lnSpc>
              <a:spcPct val="90000"/>
            </a:lnSpc>
            <a:spcBef>
              <a:spcPct val="0"/>
            </a:spcBef>
            <a:spcAft>
              <a:spcPct val="20000"/>
            </a:spcAft>
            <a:buChar char="•"/>
          </a:pPr>
          <a:r>
            <a:rPr lang="en-GB" sz="1400" b="0" i="0" kern="1200"/>
            <a:t>Permit measurements</a:t>
          </a:r>
          <a:endParaRPr lang="en-US" sz="1400" kern="1200"/>
        </a:p>
      </dsp:txBody>
      <dsp:txXfrm>
        <a:off x="0" y="3607763"/>
        <a:ext cx="8229600" cy="6893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DA0A39-839A-4B87-9640-755FC8EEA26B}">
      <dsp:nvSpPr>
        <dsp:cNvPr id="0" name=""/>
        <dsp:cNvSpPr/>
      </dsp:nvSpPr>
      <dsp:spPr>
        <a:xfrm>
          <a:off x="0" y="57364"/>
          <a:ext cx="4648560" cy="11582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b="0" i="0" kern="1200"/>
            <a:t>Phases from requirement specification to testing 	</a:t>
          </a:r>
          <a:endParaRPr lang="en-US" sz="3000" kern="1200"/>
        </a:p>
      </dsp:txBody>
      <dsp:txXfrm>
        <a:off x="56543" y="113907"/>
        <a:ext cx="4535474" cy="1045213"/>
      </dsp:txXfrm>
    </dsp:sp>
    <dsp:sp modelId="{B563C822-D996-4B70-A99C-37185E61299E}">
      <dsp:nvSpPr>
        <dsp:cNvPr id="0" name=""/>
        <dsp:cNvSpPr/>
      </dsp:nvSpPr>
      <dsp:spPr>
        <a:xfrm>
          <a:off x="0" y="1215664"/>
          <a:ext cx="4648560" cy="683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592"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GB" sz="2300" b="0" i="0" kern="1200"/>
            <a:t>known as development phases.</a:t>
          </a:r>
          <a:endParaRPr lang="en-US" sz="2300" kern="1200"/>
        </a:p>
      </dsp:txBody>
      <dsp:txXfrm>
        <a:off x="0" y="1215664"/>
        <a:ext cx="4648560" cy="683100"/>
      </dsp:txXfrm>
    </dsp:sp>
    <dsp:sp modelId="{8B93A4EC-5270-4A42-84CA-A0BB5ADD9732}">
      <dsp:nvSpPr>
        <dsp:cNvPr id="0" name=""/>
        <dsp:cNvSpPr/>
      </dsp:nvSpPr>
      <dsp:spPr>
        <a:xfrm>
          <a:off x="0" y="1898764"/>
          <a:ext cx="4648560" cy="11582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b="0" i="0" kern="1200"/>
            <a:t>Among all life cycle phases</a:t>
          </a:r>
          <a:endParaRPr lang="en-US" sz="3000" kern="1200"/>
        </a:p>
      </dsp:txBody>
      <dsp:txXfrm>
        <a:off x="56543" y="1955307"/>
        <a:ext cx="4535474" cy="1045213"/>
      </dsp:txXfrm>
    </dsp:sp>
    <dsp:sp modelId="{E2DA806B-3681-4FCF-9B02-73E418C3925C}">
      <dsp:nvSpPr>
        <dsp:cNvPr id="0" name=""/>
        <dsp:cNvSpPr/>
      </dsp:nvSpPr>
      <dsp:spPr>
        <a:xfrm>
          <a:off x="0" y="3057064"/>
          <a:ext cx="4648560" cy="683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592"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GB" sz="2300" b="0" i="0" kern="1200"/>
            <a:t>maintenance phase consumes  maximum effort.</a:t>
          </a:r>
          <a:endParaRPr lang="en-US" sz="2300" kern="1200"/>
        </a:p>
      </dsp:txBody>
      <dsp:txXfrm>
        <a:off x="0" y="3057064"/>
        <a:ext cx="4648560" cy="683100"/>
      </dsp:txXfrm>
    </dsp:sp>
    <dsp:sp modelId="{2E48080C-750E-4837-89BD-2F6735AC06EF}">
      <dsp:nvSpPr>
        <dsp:cNvPr id="0" name=""/>
        <dsp:cNvSpPr/>
      </dsp:nvSpPr>
      <dsp:spPr>
        <a:xfrm>
          <a:off x="0" y="3740164"/>
          <a:ext cx="4648560" cy="115829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b="0" i="0" kern="1200"/>
            <a:t>Among development phases,</a:t>
          </a:r>
          <a:endParaRPr lang="en-US" sz="3000" kern="1200"/>
        </a:p>
      </dsp:txBody>
      <dsp:txXfrm>
        <a:off x="56543" y="3796707"/>
        <a:ext cx="4535474" cy="1045213"/>
      </dsp:txXfrm>
    </dsp:sp>
    <dsp:sp modelId="{9C8C62AD-C96E-4208-8A5A-B261E347AC6E}">
      <dsp:nvSpPr>
        <dsp:cNvPr id="0" name=""/>
        <dsp:cNvSpPr/>
      </dsp:nvSpPr>
      <dsp:spPr>
        <a:xfrm>
          <a:off x="0" y="4898464"/>
          <a:ext cx="4648560" cy="683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592"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GB" sz="2300" b="0" i="0" kern="1200"/>
            <a:t>testing phase consumes the maximum effort.</a:t>
          </a:r>
          <a:endParaRPr lang="en-US" sz="2300" kern="1200"/>
        </a:p>
      </dsp:txBody>
      <dsp:txXfrm>
        <a:off x="0" y="4898464"/>
        <a:ext cx="4648560" cy="6831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511979-A32C-4C93-912F-B920E288B2AF}">
      <dsp:nvSpPr>
        <dsp:cNvPr id="0" name=""/>
        <dsp:cNvSpPr/>
      </dsp:nvSpPr>
      <dsp:spPr>
        <a:xfrm>
          <a:off x="0" y="746070"/>
          <a:ext cx="7695360" cy="137736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CF7827-1FAD-4330-B5DC-A1CE441C737D}">
      <dsp:nvSpPr>
        <dsp:cNvPr id="0" name=""/>
        <dsp:cNvSpPr/>
      </dsp:nvSpPr>
      <dsp:spPr>
        <a:xfrm>
          <a:off x="416651" y="1055976"/>
          <a:ext cx="757548" cy="7575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FCA9E71-CB71-446F-8464-74DBF557891F}">
      <dsp:nvSpPr>
        <dsp:cNvPr id="0" name=""/>
        <dsp:cNvSpPr/>
      </dsp:nvSpPr>
      <dsp:spPr>
        <a:xfrm>
          <a:off x="1590851" y="746070"/>
          <a:ext cx="3462912" cy="1377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771" tIns="145771" rIns="145771" bIns="145771" numCol="1" spcCol="1270" anchor="ctr" anchorCtr="0">
          <a:noAutofit/>
        </a:bodyPr>
        <a:lstStyle/>
        <a:p>
          <a:pPr marL="0" lvl="0" indent="0" algn="l" defTabSz="1066800">
            <a:lnSpc>
              <a:spcPct val="100000"/>
            </a:lnSpc>
            <a:spcBef>
              <a:spcPct val="0"/>
            </a:spcBef>
            <a:spcAft>
              <a:spcPct val="35000"/>
            </a:spcAft>
            <a:buNone/>
          </a:pPr>
          <a:r>
            <a:rPr lang="en-GB" sz="2400" b="0" i="0" kern="1200"/>
            <a:t>Most organizations usually define: </a:t>
          </a:r>
          <a:endParaRPr lang="en-US" sz="2400" kern="1200"/>
        </a:p>
      </dsp:txBody>
      <dsp:txXfrm>
        <a:off x="1590851" y="746070"/>
        <a:ext cx="3462912" cy="1377360"/>
      </dsp:txXfrm>
    </dsp:sp>
    <dsp:sp modelId="{4BF4707F-247E-4F5A-AE53-B55AD8E8814C}">
      <dsp:nvSpPr>
        <dsp:cNvPr id="0" name=""/>
        <dsp:cNvSpPr/>
      </dsp:nvSpPr>
      <dsp:spPr>
        <a:xfrm>
          <a:off x="5053763" y="746070"/>
          <a:ext cx="2641596" cy="1377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771" tIns="145771" rIns="145771" bIns="145771" numCol="1" spcCol="1270" anchor="ctr" anchorCtr="0">
          <a:noAutofit/>
        </a:bodyPr>
        <a:lstStyle/>
        <a:p>
          <a:pPr marL="0" lvl="0" indent="0" algn="l" defTabSz="577850">
            <a:lnSpc>
              <a:spcPct val="100000"/>
            </a:lnSpc>
            <a:spcBef>
              <a:spcPct val="0"/>
            </a:spcBef>
            <a:spcAft>
              <a:spcPct val="35000"/>
            </a:spcAft>
            <a:buNone/>
          </a:pPr>
          <a:r>
            <a:rPr lang="en-GB" sz="1300" b="0" i="0" kern="1200"/>
            <a:t>standards on the outputs (deliverables) produced at the end of every phase </a:t>
          </a:r>
          <a:endParaRPr lang="en-US" sz="1300" kern="1200"/>
        </a:p>
        <a:p>
          <a:pPr marL="0" lvl="0" indent="0" algn="l" defTabSz="577850">
            <a:lnSpc>
              <a:spcPct val="100000"/>
            </a:lnSpc>
            <a:spcBef>
              <a:spcPct val="0"/>
            </a:spcBef>
            <a:spcAft>
              <a:spcPct val="35000"/>
            </a:spcAft>
            <a:buNone/>
          </a:pPr>
          <a:r>
            <a:rPr lang="en-GB" sz="1300" b="0" i="0" kern="1200"/>
            <a:t>entry and exit criteria for every phase. </a:t>
          </a:r>
          <a:endParaRPr lang="en-US" sz="1300" kern="1200"/>
        </a:p>
      </dsp:txBody>
      <dsp:txXfrm>
        <a:off x="5053763" y="746070"/>
        <a:ext cx="2641596" cy="1377360"/>
      </dsp:txXfrm>
    </dsp:sp>
    <dsp:sp modelId="{7A066A98-C043-4F6B-84C1-44487556D2B8}">
      <dsp:nvSpPr>
        <dsp:cNvPr id="0" name=""/>
        <dsp:cNvSpPr/>
      </dsp:nvSpPr>
      <dsp:spPr>
        <a:xfrm>
          <a:off x="0" y="2467771"/>
          <a:ext cx="7695360" cy="137736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F48424-0256-48EC-8301-5F9521B606DB}">
      <dsp:nvSpPr>
        <dsp:cNvPr id="0" name=""/>
        <dsp:cNvSpPr/>
      </dsp:nvSpPr>
      <dsp:spPr>
        <a:xfrm>
          <a:off x="416651" y="2777677"/>
          <a:ext cx="757548" cy="7575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FA4AE7-5509-4E1D-AD35-26627340D2A3}">
      <dsp:nvSpPr>
        <dsp:cNvPr id="0" name=""/>
        <dsp:cNvSpPr/>
      </dsp:nvSpPr>
      <dsp:spPr>
        <a:xfrm>
          <a:off x="1590851" y="2467771"/>
          <a:ext cx="3462912" cy="1377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771" tIns="145771" rIns="145771" bIns="145771" numCol="1" spcCol="1270" anchor="ctr" anchorCtr="0">
          <a:noAutofit/>
        </a:bodyPr>
        <a:lstStyle/>
        <a:p>
          <a:pPr marL="0" lvl="0" indent="0" algn="l" defTabSz="1066800">
            <a:lnSpc>
              <a:spcPct val="100000"/>
            </a:lnSpc>
            <a:spcBef>
              <a:spcPct val="0"/>
            </a:spcBef>
            <a:spcAft>
              <a:spcPct val="35000"/>
            </a:spcAft>
            <a:buNone/>
          </a:pPr>
          <a:r>
            <a:rPr lang="en-GB" sz="2400" b="0" i="0" kern="1200"/>
            <a:t>They also prescribe specific methodologies for:</a:t>
          </a:r>
          <a:endParaRPr lang="en-US" sz="2400" kern="1200"/>
        </a:p>
      </dsp:txBody>
      <dsp:txXfrm>
        <a:off x="1590851" y="2467771"/>
        <a:ext cx="3462912" cy="1377360"/>
      </dsp:txXfrm>
    </dsp:sp>
    <dsp:sp modelId="{1738B9A8-2810-418B-B3A0-2796ED9FF1C7}">
      <dsp:nvSpPr>
        <dsp:cNvPr id="0" name=""/>
        <dsp:cNvSpPr/>
      </dsp:nvSpPr>
      <dsp:spPr>
        <a:xfrm>
          <a:off x="5053763" y="2467771"/>
          <a:ext cx="2641596" cy="1377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771" tIns="145771" rIns="145771" bIns="145771" numCol="1" spcCol="1270" anchor="ctr" anchorCtr="0">
          <a:noAutofit/>
        </a:bodyPr>
        <a:lstStyle/>
        <a:p>
          <a:pPr marL="0" lvl="0" indent="0" algn="l" defTabSz="577850">
            <a:lnSpc>
              <a:spcPct val="100000"/>
            </a:lnSpc>
            <a:spcBef>
              <a:spcPct val="0"/>
            </a:spcBef>
            <a:spcAft>
              <a:spcPct val="35000"/>
            </a:spcAft>
            <a:buNone/>
          </a:pPr>
          <a:r>
            <a:rPr lang="en-GB" sz="1300" b="0" i="0" kern="1200"/>
            <a:t>specification, </a:t>
          </a:r>
          <a:endParaRPr lang="en-US" sz="1300" kern="1200"/>
        </a:p>
        <a:p>
          <a:pPr marL="0" lvl="0" indent="0" algn="l" defTabSz="577850">
            <a:lnSpc>
              <a:spcPct val="100000"/>
            </a:lnSpc>
            <a:spcBef>
              <a:spcPct val="0"/>
            </a:spcBef>
            <a:spcAft>
              <a:spcPct val="35000"/>
            </a:spcAft>
            <a:buNone/>
          </a:pPr>
          <a:r>
            <a:rPr lang="en-GB" sz="1300" b="0" i="0" kern="1200"/>
            <a:t>design, </a:t>
          </a:r>
          <a:endParaRPr lang="en-US" sz="1300" kern="1200"/>
        </a:p>
        <a:p>
          <a:pPr marL="0" lvl="0" indent="0" algn="l" defTabSz="577850">
            <a:lnSpc>
              <a:spcPct val="100000"/>
            </a:lnSpc>
            <a:spcBef>
              <a:spcPct val="0"/>
            </a:spcBef>
            <a:spcAft>
              <a:spcPct val="35000"/>
            </a:spcAft>
            <a:buNone/>
          </a:pPr>
          <a:r>
            <a:rPr lang="en-GB" sz="1300" b="0" i="0" kern="1200"/>
            <a:t>coding,  </a:t>
          </a:r>
          <a:endParaRPr lang="en-US" sz="1300" kern="1200"/>
        </a:p>
        <a:p>
          <a:pPr marL="0" lvl="0" indent="0" algn="l" defTabSz="577850">
            <a:lnSpc>
              <a:spcPct val="100000"/>
            </a:lnSpc>
            <a:spcBef>
              <a:spcPct val="0"/>
            </a:spcBef>
            <a:spcAft>
              <a:spcPct val="35000"/>
            </a:spcAft>
            <a:buNone/>
          </a:pPr>
          <a:r>
            <a:rPr lang="en-GB" sz="1300" b="0" i="0" kern="1200"/>
            <a:t>testing, etc.</a:t>
          </a:r>
          <a:endParaRPr lang="en-US" sz="1300" kern="1200"/>
        </a:p>
      </dsp:txBody>
      <dsp:txXfrm>
        <a:off x="5053763" y="2467771"/>
        <a:ext cx="2641596" cy="137736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D4E851-D76E-4370-A295-EF544FC0CC53}">
      <dsp:nvSpPr>
        <dsp:cNvPr id="0" name=""/>
        <dsp:cNvSpPr/>
      </dsp:nvSpPr>
      <dsp:spPr>
        <a:xfrm>
          <a:off x="0" y="878762"/>
          <a:ext cx="7771680" cy="162233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A12D8D-20F4-4827-AE9D-FE5EEDC6B414}">
      <dsp:nvSpPr>
        <dsp:cNvPr id="0" name=""/>
        <dsp:cNvSpPr/>
      </dsp:nvSpPr>
      <dsp:spPr>
        <a:xfrm>
          <a:off x="490754" y="1243786"/>
          <a:ext cx="892281" cy="8922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784647-D30F-4244-B4DE-A989BCC785FF}">
      <dsp:nvSpPr>
        <dsp:cNvPr id="0" name=""/>
        <dsp:cNvSpPr/>
      </dsp:nvSpPr>
      <dsp:spPr>
        <a:xfrm>
          <a:off x="1873791" y="878762"/>
          <a:ext cx="3497256" cy="1622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697" tIns="171697" rIns="171697" bIns="171697" numCol="1" spcCol="1270" anchor="ctr" anchorCtr="0">
          <a:noAutofit/>
        </a:bodyPr>
        <a:lstStyle/>
        <a:p>
          <a:pPr marL="0" lvl="0" indent="0" algn="l" defTabSz="977900">
            <a:lnSpc>
              <a:spcPct val="100000"/>
            </a:lnSpc>
            <a:spcBef>
              <a:spcPct val="0"/>
            </a:spcBef>
            <a:spcAft>
              <a:spcPct val="35000"/>
            </a:spcAft>
            <a:buNone/>
          </a:pPr>
          <a:r>
            <a:rPr lang="en-GB" sz="2200" b="0" i="0" kern="1200"/>
            <a:t>Main aim of feasibility study: determine whether developing the product </a:t>
          </a:r>
          <a:endParaRPr lang="en-US" sz="2200" kern="1200"/>
        </a:p>
      </dsp:txBody>
      <dsp:txXfrm>
        <a:off x="1873791" y="878762"/>
        <a:ext cx="3497256" cy="1622330"/>
      </dsp:txXfrm>
    </dsp:sp>
    <dsp:sp modelId="{DD6786EE-1130-4D44-A8B3-E4CFBE59F2D5}">
      <dsp:nvSpPr>
        <dsp:cNvPr id="0" name=""/>
        <dsp:cNvSpPr/>
      </dsp:nvSpPr>
      <dsp:spPr>
        <a:xfrm>
          <a:off x="5371047" y="878762"/>
          <a:ext cx="2400632" cy="1622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697" tIns="171697" rIns="171697" bIns="171697" numCol="1" spcCol="1270" anchor="ctr" anchorCtr="0">
          <a:noAutofit/>
        </a:bodyPr>
        <a:lstStyle/>
        <a:p>
          <a:pPr marL="0" lvl="0" indent="0" algn="l" defTabSz="755650">
            <a:lnSpc>
              <a:spcPct val="100000"/>
            </a:lnSpc>
            <a:spcBef>
              <a:spcPct val="0"/>
            </a:spcBef>
            <a:spcAft>
              <a:spcPct val="35000"/>
            </a:spcAft>
            <a:buNone/>
          </a:pPr>
          <a:r>
            <a:rPr lang="en-GB" sz="1700" b="0" i="0" kern="1200"/>
            <a:t>financially worthwhile</a:t>
          </a:r>
          <a:endParaRPr lang="en-US" sz="1700" kern="1200"/>
        </a:p>
        <a:p>
          <a:pPr marL="0" lvl="0" indent="0" algn="l" defTabSz="755650">
            <a:lnSpc>
              <a:spcPct val="100000"/>
            </a:lnSpc>
            <a:spcBef>
              <a:spcPct val="0"/>
            </a:spcBef>
            <a:spcAft>
              <a:spcPct val="35000"/>
            </a:spcAft>
            <a:buNone/>
          </a:pPr>
          <a:r>
            <a:rPr lang="en-GB" sz="1700" b="0" i="0" kern="1200"/>
            <a:t>technically feasible.</a:t>
          </a:r>
          <a:endParaRPr lang="en-US" sz="1700" kern="1200"/>
        </a:p>
      </dsp:txBody>
      <dsp:txXfrm>
        <a:off x="5371047" y="878762"/>
        <a:ext cx="2400632" cy="1622330"/>
      </dsp:txXfrm>
    </dsp:sp>
    <dsp:sp modelId="{6E75340B-FDDA-4031-A17A-AEABB12C5EF2}">
      <dsp:nvSpPr>
        <dsp:cNvPr id="0" name=""/>
        <dsp:cNvSpPr/>
      </dsp:nvSpPr>
      <dsp:spPr>
        <a:xfrm>
          <a:off x="0" y="2906674"/>
          <a:ext cx="7771680" cy="162233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A3A980-F061-40CD-8DB4-DE92183E0772}">
      <dsp:nvSpPr>
        <dsp:cNvPr id="0" name=""/>
        <dsp:cNvSpPr/>
      </dsp:nvSpPr>
      <dsp:spPr>
        <a:xfrm>
          <a:off x="490754" y="3271699"/>
          <a:ext cx="892281" cy="8922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B78DAD-2042-40A9-B942-1D00EF3F3E71}">
      <dsp:nvSpPr>
        <dsp:cNvPr id="0" name=""/>
        <dsp:cNvSpPr/>
      </dsp:nvSpPr>
      <dsp:spPr>
        <a:xfrm>
          <a:off x="1873791" y="2906674"/>
          <a:ext cx="3497256" cy="1622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697" tIns="171697" rIns="171697" bIns="171697" numCol="1" spcCol="1270" anchor="ctr" anchorCtr="0">
          <a:noAutofit/>
        </a:bodyPr>
        <a:lstStyle/>
        <a:p>
          <a:pPr marL="0" lvl="0" indent="0" algn="l" defTabSz="977900">
            <a:lnSpc>
              <a:spcPct val="100000"/>
            </a:lnSpc>
            <a:spcBef>
              <a:spcPct val="0"/>
            </a:spcBef>
            <a:spcAft>
              <a:spcPct val="35000"/>
            </a:spcAft>
            <a:buNone/>
          </a:pPr>
          <a:r>
            <a:rPr lang="en-GB" sz="2200" b="0" i="0" kern="1200"/>
            <a:t>Types of Feasibility study:</a:t>
          </a:r>
          <a:endParaRPr lang="en-US" sz="2200" kern="1200"/>
        </a:p>
      </dsp:txBody>
      <dsp:txXfrm>
        <a:off x="1873791" y="2906674"/>
        <a:ext cx="3497256" cy="1622330"/>
      </dsp:txXfrm>
    </dsp:sp>
    <dsp:sp modelId="{6DDA03A7-9100-497F-AD40-E1FB8F13A0F5}">
      <dsp:nvSpPr>
        <dsp:cNvPr id="0" name=""/>
        <dsp:cNvSpPr/>
      </dsp:nvSpPr>
      <dsp:spPr>
        <a:xfrm>
          <a:off x="5371047" y="2906674"/>
          <a:ext cx="2400632" cy="16223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697" tIns="171697" rIns="171697" bIns="171697" numCol="1" spcCol="1270" anchor="ctr" anchorCtr="0">
          <a:noAutofit/>
        </a:bodyPr>
        <a:lstStyle/>
        <a:p>
          <a:pPr marL="0" lvl="0" indent="0" algn="l" defTabSz="755650">
            <a:lnSpc>
              <a:spcPct val="100000"/>
            </a:lnSpc>
            <a:spcBef>
              <a:spcPct val="0"/>
            </a:spcBef>
            <a:spcAft>
              <a:spcPct val="35000"/>
            </a:spcAft>
            <a:buNone/>
          </a:pPr>
          <a:r>
            <a:rPr lang="en-GB" sz="1700" b="0" i="0" kern="1200"/>
            <a:t>Technical Feasibility,</a:t>
          </a:r>
          <a:endParaRPr lang="en-US" sz="1700" kern="1200"/>
        </a:p>
        <a:p>
          <a:pPr marL="0" lvl="0" indent="0" algn="l" defTabSz="755650">
            <a:lnSpc>
              <a:spcPct val="100000"/>
            </a:lnSpc>
            <a:spcBef>
              <a:spcPct val="0"/>
            </a:spcBef>
            <a:spcAft>
              <a:spcPct val="35000"/>
            </a:spcAft>
            <a:buNone/>
          </a:pPr>
          <a:r>
            <a:rPr lang="en-GB" sz="1700" b="0" i="0" kern="1200"/>
            <a:t>Operational Feasibility,</a:t>
          </a:r>
          <a:endParaRPr lang="en-US" sz="1700" kern="1200"/>
        </a:p>
        <a:p>
          <a:pPr marL="0" lvl="0" indent="0" algn="l" defTabSz="755650">
            <a:lnSpc>
              <a:spcPct val="100000"/>
            </a:lnSpc>
            <a:spcBef>
              <a:spcPct val="0"/>
            </a:spcBef>
            <a:spcAft>
              <a:spcPct val="35000"/>
            </a:spcAft>
            <a:buNone/>
          </a:pPr>
          <a:r>
            <a:rPr lang="en-GB" sz="1700" b="0" i="0" kern="1200"/>
            <a:t>Economic Feasibility. </a:t>
          </a:r>
          <a:endParaRPr lang="en-US" sz="1700" kern="1200"/>
        </a:p>
      </dsp:txBody>
      <dsp:txXfrm>
        <a:off x="5371047" y="2906674"/>
        <a:ext cx="2400632" cy="16223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9467A8-2097-45A9-B025-76DC048C0B1D}">
      <dsp:nvSpPr>
        <dsp:cNvPr id="0" name=""/>
        <dsp:cNvSpPr/>
      </dsp:nvSpPr>
      <dsp:spPr>
        <a:xfrm>
          <a:off x="0" y="881414"/>
          <a:ext cx="7771680" cy="16272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15395A-7CEB-4D3D-ACC9-E8C94D071D71}">
      <dsp:nvSpPr>
        <dsp:cNvPr id="0" name=""/>
        <dsp:cNvSpPr/>
      </dsp:nvSpPr>
      <dsp:spPr>
        <a:xfrm>
          <a:off x="492236" y="1247540"/>
          <a:ext cx="894974" cy="8949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8A544A-C4B3-4C80-911C-719E96D73030}">
      <dsp:nvSpPr>
        <dsp:cNvPr id="0" name=""/>
        <dsp:cNvSpPr/>
      </dsp:nvSpPr>
      <dsp:spPr>
        <a:xfrm>
          <a:off x="1879446" y="881414"/>
          <a:ext cx="3497256" cy="1627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215" tIns="172215" rIns="172215" bIns="172215" numCol="1" spcCol="1270" anchor="ctr" anchorCtr="0">
          <a:noAutofit/>
        </a:bodyPr>
        <a:lstStyle/>
        <a:p>
          <a:pPr marL="0" lvl="0" indent="0" algn="l" defTabSz="1111250">
            <a:lnSpc>
              <a:spcPct val="100000"/>
            </a:lnSpc>
            <a:spcBef>
              <a:spcPct val="0"/>
            </a:spcBef>
            <a:spcAft>
              <a:spcPct val="35000"/>
            </a:spcAft>
            <a:buNone/>
          </a:pPr>
          <a:r>
            <a:rPr lang="en-GB" sz="2500" b="0" i="0" u="sng" kern="1200"/>
            <a:t>Aim of this phase:</a:t>
          </a:r>
          <a:endParaRPr lang="en-US" sz="2500" kern="1200"/>
        </a:p>
      </dsp:txBody>
      <dsp:txXfrm>
        <a:off x="1879446" y="881414"/>
        <a:ext cx="3497256" cy="1627226"/>
      </dsp:txXfrm>
    </dsp:sp>
    <dsp:sp modelId="{D41D65F0-97A9-4F32-88D2-6C63DA2B3965}">
      <dsp:nvSpPr>
        <dsp:cNvPr id="0" name=""/>
        <dsp:cNvSpPr/>
      </dsp:nvSpPr>
      <dsp:spPr>
        <a:xfrm>
          <a:off x="5376702" y="881414"/>
          <a:ext cx="2394977" cy="1627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215" tIns="172215" rIns="172215" bIns="172215" numCol="1" spcCol="1270" anchor="ctr" anchorCtr="0">
          <a:noAutofit/>
        </a:bodyPr>
        <a:lstStyle/>
        <a:p>
          <a:pPr marL="0" lvl="0" indent="0" algn="l" defTabSz="711200">
            <a:lnSpc>
              <a:spcPct val="100000"/>
            </a:lnSpc>
            <a:spcBef>
              <a:spcPct val="0"/>
            </a:spcBef>
            <a:spcAft>
              <a:spcPct val="35000"/>
            </a:spcAft>
            <a:buNone/>
          </a:pPr>
          <a:r>
            <a:rPr lang="en-GB" sz="1600" b="0" i="0" kern="1200"/>
            <a:t>understand the </a:t>
          </a:r>
          <a:r>
            <a:rPr lang="en-GB" sz="1600" b="0" i="0" u="sng" kern="1200"/>
            <a:t>exact requirements</a:t>
          </a:r>
          <a:r>
            <a:rPr lang="en-GB" sz="1600" b="0" i="0" kern="1200"/>
            <a:t> of the customer,  </a:t>
          </a:r>
          <a:endParaRPr lang="en-US" sz="1600" kern="1200"/>
        </a:p>
        <a:p>
          <a:pPr marL="0" lvl="0" indent="0" algn="l" defTabSz="711200">
            <a:lnSpc>
              <a:spcPct val="100000"/>
            </a:lnSpc>
            <a:spcBef>
              <a:spcPct val="0"/>
            </a:spcBef>
            <a:spcAft>
              <a:spcPct val="35000"/>
            </a:spcAft>
            <a:buNone/>
          </a:pPr>
          <a:r>
            <a:rPr lang="en-GB" sz="1600" b="0" i="0" kern="1200"/>
            <a:t>document them properly.</a:t>
          </a:r>
          <a:endParaRPr lang="en-US" sz="1600" kern="1200"/>
        </a:p>
      </dsp:txBody>
      <dsp:txXfrm>
        <a:off x="5376702" y="881414"/>
        <a:ext cx="2394977" cy="1627226"/>
      </dsp:txXfrm>
    </dsp:sp>
    <dsp:sp modelId="{8AEF8396-4B2D-4948-B4B7-ED1DD43BA9AB}">
      <dsp:nvSpPr>
        <dsp:cNvPr id="0" name=""/>
        <dsp:cNvSpPr/>
      </dsp:nvSpPr>
      <dsp:spPr>
        <a:xfrm>
          <a:off x="0" y="2915447"/>
          <a:ext cx="7771680" cy="16272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A6C630-3C33-4732-A851-CF2E8D5DB399}">
      <dsp:nvSpPr>
        <dsp:cNvPr id="0" name=""/>
        <dsp:cNvSpPr/>
      </dsp:nvSpPr>
      <dsp:spPr>
        <a:xfrm>
          <a:off x="492236" y="3281573"/>
          <a:ext cx="894974" cy="8949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E2C9E5-6D34-40C1-9A37-0E6205E71A96}">
      <dsp:nvSpPr>
        <dsp:cNvPr id="0" name=""/>
        <dsp:cNvSpPr/>
      </dsp:nvSpPr>
      <dsp:spPr>
        <a:xfrm>
          <a:off x="1879446" y="2915447"/>
          <a:ext cx="3497256" cy="1627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215" tIns="172215" rIns="172215" bIns="172215" numCol="1" spcCol="1270" anchor="ctr" anchorCtr="0">
          <a:noAutofit/>
        </a:bodyPr>
        <a:lstStyle/>
        <a:p>
          <a:pPr marL="0" lvl="0" indent="0" algn="l" defTabSz="1111250">
            <a:lnSpc>
              <a:spcPct val="100000"/>
            </a:lnSpc>
            <a:spcBef>
              <a:spcPct val="0"/>
            </a:spcBef>
            <a:spcAft>
              <a:spcPct val="35000"/>
            </a:spcAft>
            <a:buNone/>
          </a:pPr>
          <a:r>
            <a:rPr lang="en-GB" sz="2500" b="0" i="0" kern="1200"/>
            <a:t>Consists of two distinct activities: </a:t>
          </a:r>
          <a:endParaRPr lang="en-US" sz="2500" kern="1200"/>
        </a:p>
      </dsp:txBody>
      <dsp:txXfrm>
        <a:off x="1879446" y="2915447"/>
        <a:ext cx="3497256" cy="1627226"/>
      </dsp:txXfrm>
    </dsp:sp>
    <dsp:sp modelId="{6E1E84B8-DA6E-4961-9063-88F52AFA276B}">
      <dsp:nvSpPr>
        <dsp:cNvPr id="0" name=""/>
        <dsp:cNvSpPr/>
      </dsp:nvSpPr>
      <dsp:spPr>
        <a:xfrm>
          <a:off x="5376702" y="2915447"/>
          <a:ext cx="2394977" cy="16272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215" tIns="172215" rIns="172215" bIns="172215" numCol="1" spcCol="1270" anchor="ctr" anchorCtr="0">
          <a:noAutofit/>
        </a:bodyPr>
        <a:lstStyle/>
        <a:p>
          <a:pPr marL="0" lvl="0" indent="0" algn="l" defTabSz="711200">
            <a:lnSpc>
              <a:spcPct val="100000"/>
            </a:lnSpc>
            <a:spcBef>
              <a:spcPct val="0"/>
            </a:spcBef>
            <a:spcAft>
              <a:spcPct val="35000"/>
            </a:spcAft>
            <a:buNone/>
          </a:pPr>
          <a:r>
            <a:rPr lang="en-GB" sz="1600" b="0" i="0" kern="1200"/>
            <a:t>requirements gathering and analysis </a:t>
          </a:r>
          <a:endParaRPr lang="en-US" sz="1600" kern="1200"/>
        </a:p>
        <a:p>
          <a:pPr marL="0" lvl="0" indent="0" algn="l" defTabSz="711200">
            <a:lnSpc>
              <a:spcPct val="100000"/>
            </a:lnSpc>
            <a:spcBef>
              <a:spcPct val="0"/>
            </a:spcBef>
            <a:spcAft>
              <a:spcPct val="35000"/>
            </a:spcAft>
            <a:buNone/>
          </a:pPr>
          <a:r>
            <a:rPr lang="en-GB" sz="1600" b="0" i="0" kern="1200"/>
            <a:t>requirements specification.</a:t>
          </a:r>
          <a:endParaRPr lang="en-US" sz="1600" kern="1200"/>
        </a:p>
      </dsp:txBody>
      <dsp:txXfrm>
        <a:off x="5376702" y="2915447"/>
        <a:ext cx="2394977" cy="162722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B73F1F-097C-4992-82F7-B16C64E42E0B}">
      <dsp:nvSpPr>
        <dsp:cNvPr id="0" name=""/>
        <dsp:cNvSpPr/>
      </dsp:nvSpPr>
      <dsp:spPr>
        <a:xfrm>
          <a:off x="0" y="274472"/>
          <a:ext cx="7771680" cy="889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GB" sz="3800" b="0" i="0" kern="1200"/>
            <a:t>Ambiguities and contradictions: </a:t>
          </a:r>
          <a:endParaRPr lang="en-US" sz="3800" kern="1200"/>
        </a:p>
      </dsp:txBody>
      <dsp:txXfrm>
        <a:off x="43407" y="317879"/>
        <a:ext cx="7684866" cy="802386"/>
      </dsp:txXfrm>
    </dsp:sp>
    <dsp:sp modelId="{7908C2BE-61E4-47B5-BFB0-5490106C8B31}">
      <dsp:nvSpPr>
        <dsp:cNvPr id="0" name=""/>
        <dsp:cNvSpPr/>
      </dsp:nvSpPr>
      <dsp:spPr>
        <a:xfrm>
          <a:off x="0" y="1163671"/>
          <a:ext cx="7771680" cy="1376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6751" tIns="48260" rIns="270256" bIns="48260" numCol="1" spcCol="1270" anchor="t" anchorCtr="0">
          <a:noAutofit/>
        </a:bodyPr>
        <a:lstStyle/>
        <a:p>
          <a:pPr marL="285750" lvl="1" indent="-285750" algn="l" defTabSz="1333500">
            <a:lnSpc>
              <a:spcPct val="90000"/>
            </a:lnSpc>
            <a:spcBef>
              <a:spcPct val="0"/>
            </a:spcBef>
            <a:spcAft>
              <a:spcPct val="20000"/>
            </a:spcAft>
            <a:buChar char="•"/>
          </a:pPr>
          <a:r>
            <a:rPr lang="en-GB" sz="3000" b="0" i="0" kern="1200"/>
            <a:t>must be identified </a:t>
          </a:r>
          <a:endParaRPr lang="en-US" sz="3000" kern="1200"/>
        </a:p>
        <a:p>
          <a:pPr marL="285750" lvl="1" indent="-285750" algn="l" defTabSz="1333500">
            <a:lnSpc>
              <a:spcPct val="90000"/>
            </a:lnSpc>
            <a:spcBef>
              <a:spcPct val="0"/>
            </a:spcBef>
            <a:spcAft>
              <a:spcPct val="20000"/>
            </a:spcAft>
            <a:buChar char="•"/>
          </a:pPr>
          <a:r>
            <a:rPr lang="en-GB" sz="3000" b="0" i="0" kern="1200" dirty="0"/>
            <a:t>resolved by discussions with the customers. </a:t>
          </a:r>
          <a:endParaRPr lang="en-US" sz="3000" kern="1200" dirty="0"/>
        </a:p>
      </dsp:txBody>
      <dsp:txXfrm>
        <a:off x="0" y="1163671"/>
        <a:ext cx="7771680" cy="1376549"/>
      </dsp:txXfrm>
    </dsp:sp>
    <dsp:sp modelId="{4C2160E2-7385-4481-8DCE-39FA2CA4E121}">
      <dsp:nvSpPr>
        <dsp:cNvPr id="0" name=""/>
        <dsp:cNvSpPr/>
      </dsp:nvSpPr>
      <dsp:spPr>
        <a:xfrm>
          <a:off x="0" y="2540221"/>
          <a:ext cx="7771680" cy="8892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GB" sz="3800" b="0" i="0" kern="1200"/>
            <a:t>Next, requirements are organized: </a:t>
          </a:r>
          <a:endParaRPr lang="en-US" sz="3800" kern="1200"/>
        </a:p>
      </dsp:txBody>
      <dsp:txXfrm>
        <a:off x="43407" y="2583628"/>
        <a:ext cx="7684866" cy="802386"/>
      </dsp:txXfrm>
    </dsp:sp>
    <dsp:sp modelId="{F0FDAC1D-61CC-4903-9962-823FC5993121}">
      <dsp:nvSpPr>
        <dsp:cNvPr id="0" name=""/>
        <dsp:cNvSpPr/>
      </dsp:nvSpPr>
      <dsp:spPr>
        <a:xfrm>
          <a:off x="0" y="3429422"/>
          <a:ext cx="7771680" cy="904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6751" tIns="48260" rIns="270256" bIns="48260" numCol="1" spcCol="1270" anchor="t" anchorCtr="0">
          <a:noAutofit/>
        </a:bodyPr>
        <a:lstStyle/>
        <a:p>
          <a:pPr marL="285750" lvl="1" indent="-285750" algn="l" defTabSz="1333500">
            <a:lnSpc>
              <a:spcPct val="90000"/>
            </a:lnSpc>
            <a:spcBef>
              <a:spcPct val="0"/>
            </a:spcBef>
            <a:spcAft>
              <a:spcPct val="20000"/>
            </a:spcAft>
            <a:buChar char="•"/>
          </a:pPr>
          <a:r>
            <a:rPr lang="en-GB" sz="3000" b="0" i="0" kern="1200"/>
            <a:t>into a Software Requirements Specification (SRS) document.</a:t>
          </a:r>
          <a:endParaRPr lang="en-US" sz="3000" kern="1200"/>
        </a:p>
      </dsp:txBody>
      <dsp:txXfrm>
        <a:off x="0" y="3429422"/>
        <a:ext cx="7771680" cy="90459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1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1"/>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1"/>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4"/>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4"/>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99" name="Google Shape;9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23" name="Google Shape;223;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4:notes"/>
          <p:cNvSpPr>
            <a:spLocks noGrp="1" noRot="1" noChangeAspect="1"/>
          </p:cNvSpPr>
          <p:nvPr>
            <p:ph type="sldImg" idx="2"/>
          </p:nvPr>
        </p:nvSpPr>
        <p:spPr>
          <a:xfrm>
            <a:off x="992188" y="303213"/>
            <a:ext cx="4872037" cy="36560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4" name="Google Shape;244;p14:notes"/>
          <p:cNvSpPr txBox="1"/>
          <p:nvPr/>
        </p:nvSpPr>
        <p:spPr>
          <a:xfrm>
            <a:off x="503169" y="4315918"/>
            <a:ext cx="5854769" cy="40598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Black"/>
              <a:ea typeface="Arial Black"/>
              <a:cs typeface="Arial Black"/>
              <a:sym typeface="Arial Black"/>
            </a:endParaRPr>
          </a:p>
        </p:txBody>
      </p:sp>
      <p:sp>
        <p:nvSpPr>
          <p:cNvPr id="245" name="Google Shape;24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5:notes"/>
          <p:cNvSpPr>
            <a:spLocks noGrp="1" noRot="1" noChangeAspect="1"/>
          </p:cNvSpPr>
          <p:nvPr>
            <p:ph type="sldImg" idx="2"/>
          </p:nvPr>
        </p:nvSpPr>
        <p:spPr>
          <a:xfrm>
            <a:off x="992188" y="303213"/>
            <a:ext cx="4872037" cy="36560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2" name="Google Shape;252;p15:notes"/>
          <p:cNvSpPr txBox="1"/>
          <p:nvPr/>
        </p:nvSpPr>
        <p:spPr>
          <a:xfrm>
            <a:off x="503169" y="4315918"/>
            <a:ext cx="5854769" cy="40598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Black"/>
              <a:ea typeface="Arial Black"/>
              <a:cs typeface="Arial Black"/>
              <a:sym typeface="Arial Black"/>
            </a:endParaRPr>
          </a:p>
        </p:txBody>
      </p:sp>
      <p:sp>
        <p:nvSpPr>
          <p:cNvPr id="253" name="Google Shape;253;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6:notes"/>
          <p:cNvSpPr>
            <a:spLocks noGrp="1" noRot="1" noChangeAspect="1"/>
          </p:cNvSpPr>
          <p:nvPr>
            <p:ph type="sldImg" idx="2"/>
          </p:nvPr>
        </p:nvSpPr>
        <p:spPr>
          <a:xfrm>
            <a:off x="992188" y="303213"/>
            <a:ext cx="4872037" cy="36560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1" name="Google Shape;281;p16:notes"/>
          <p:cNvSpPr txBox="1"/>
          <p:nvPr/>
        </p:nvSpPr>
        <p:spPr>
          <a:xfrm>
            <a:off x="503169" y="4315918"/>
            <a:ext cx="5854769" cy="40598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Black"/>
              <a:ea typeface="Arial Black"/>
              <a:cs typeface="Arial Black"/>
              <a:sym typeface="Arial Black"/>
            </a:endParaRPr>
          </a:p>
        </p:txBody>
      </p:sp>
      <p:sp>
        <p:nvSpPr>
          <p:cNvPr id="282" name="Google Shape;282;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7:notes"/>
          <p:cNvSpPr>
            <a:spLocks noGrp="1" noRot="1" noChangeAspect="1"/>
          </p:cNvSpPr>
          <p:nvPr>
            <p:ph type="sldImg" idx="2"/>
          </p:nvPr>
        </p:nvSpPr>
        <p:spPr>
          <a:xfrm>
            <a:off x="992188" y="303213"/>
            <a:ext cx="4872037" cy="36560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0" name="Google Shape;290;p17:notes"/>
          <p:cNvSpPr txBox="1"/>
          <p:nvPr/>
        </p:nvSpPr>
        <p:spPr>
          <a:xfrm>
            <a:off x="503169" y="4315918"/>
            <a:ext cx="5854769" cy="40598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Black"/>
              <a:ea typeface="Arial Black"/>
              <a:cs typeface="Arial Black"/>
              <a:sym typeface="Arial Black"/>
            </a:endParaRPr>
          </a:p>
        </p:txBody>
      </p:sp>
      <p:sp>
        <p:nvSpPr>
          <p:cNvPr id="291" name="Google Shape;291;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8:notes"/>
          <p:cNvSpPr>
            <a:spLocks noGrp="1" noRot="1" noChangeAspect="1"/>
          </p:cNvSpPr>
          <p:nvPr>
            <p:ph type="sldImg" idx="2"/>
          </p:nvPr>
        </p:nvSpPr>
        <p:spPr>
          <a:xfrm>
            <a:off x="992188" y="303213"/>
            <a:ext cx="4872037" cy="36560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7" name="Google Shape;297;p18:notes"/>
          <p:cNvSpPr txBox="1"/>
          <p:nvPr/>
        </p:nvSpPr>
        <p:spPr>
          <a:xfrm>
            <a:off x="503169" y="4315918"/>
            <a:ext cx="5854769" cy="40598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Black"/>
              <a:ea typeface="Arial Black"/>
              <a:cs typeface="Arial Black"/>
              <a:sym typeface="Arial Black"/>
            </a:endParaRPr>
          </a:p>
        </p:txBody>
      </p:sp>
      <p:sp>
        <p:nvSpPr>
          <p:cNvPr id="298" name="Google Shape;298;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9:notes"/>
          <p:cNvSpPr>
            <a:spLocks noGrp="1" noRot="1" noChangeAspect="1"/>
          </p:cNvSpPr>
          <p:nvPr>
            <p:ph type="sldImg" idx="2"/>
          </p:nvPr>
        </p:nvSpPr>
        <p:spPr>
          <a:xfrm>
            <a:off x="992188" y="303213"/>
            <a:ext cx="4872037" cy="36560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5" name="Google Shape;305;p19:notes"/>
          <p:cNvSpPr txBox="1"/>
          <p:nvPr/>
        </p:nvSpPr>
        <p:spPr>
          <a:xfrm>
            <a:off x="503169" y="4315918"/>
            <a:ext cx="5854769" cy="40598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Black"/>
              <a:ea typeface="Arial Black"/>
              <a:cs typeface="Arial Black"/>
              <a:sym typeface="Arial Black"/>
            </a:endParaRPr>
          </a:p>
        </p:txBody>
      </p:sp>
      <p:sp>
        <p:nvSpPr>
          <p:cNvPr id="306" name="Google Shape;306;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0:notes"/>
          <p:cNvSpPr>
            <a:spLocks noGrp="1" noRot="1" noChangeAspect="1"/>
          </p:cNvSpPr>
          <p:nvPr>
            <p:ph type="sldImg" idx="2"/>
          </p:nvPr>
        </p:nvSpPr>
        <p:spPr>
          <a:xfrm>
            <a:off x="992188" y="303213"/>
            <a:ext cx="4872037" cy="36560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3" name="Google Shape;313;p20:notes"/>
          <p:cNvSpPr txBox="1"/>
          <p:nvPr/>
        </p:nvSpPr>
        <p:spPr>
          <a:xfrm>
            <a:off x="503169" y="4315918"/>
            <a:ext cx="5854769" cy="40598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Black"/>
              <a:ea typeface="Arial Black"/>
              <a:cs typeface="Arial Black"/>
              <a:sym typeface="Arial Black"/>
            </a:endParaRPr>
          </a:p>
        </p:txBody>
      </p:sp>
      <p:sp>
        <p:nvSpPr>
          <p:cNvPr id="314" name="Google Shape;314;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1:notes"/>
          <p:cNvSpPr>
            <a:spLocks noGrp="1" noRot="1" noChangeAspect="1"/>
          </p:cNvSpPr>
          <p:nvPr>
            <p:ph type="sldImg" idx="2"/>
          </p:nvPr>
        </p:nvSpPr>
        <p:spPr>
          <a:xfrm>
            <a:off x="992188" y="303213"/>
            <a:ext cx="4872037" cy="36560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1" name="Google Shape;321;p21:notes"/>
          <p:cNvSpPr txBox="1"/>
          <p:nvPr/>
        </p:nvSpPr>
        <p:spPr>
          <a:xfrm>
            <a:off x="503169" y="4315918"/>
            <a:ext cx="5854769" cy="40598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Black"/>
              <a:ea typeface="Arial Black"/>
              <a:cs typeface="Arial Black"/>
              <a:sym typeface="Arial Black"/>
            </a:endParaRPr>
          </a:p>
        </p:txBody>
      </p:sp>
      <p:sp>
        <p:nvSpPr>
          <p:cNvPr id="322" name="Google Shape;322;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2:notes"/>
          <p:cNvSpPr>
            <a:spLocks noGrp="1" noRot="1" noChangeAspect="1"/>
          </p:cNvSpPr>
          <p:nvPr>
            <p:ph type="sldImg" idx="2"/>
          </p:nvPr>
        </p:nvSpPr>
        <p:spPr>
          <a:xfrm>
            <a:off x="992188" y="303213"/>
            <a:ext cx="4872037" cy="36560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9" name="Google Shape;329;p22:notes"/>
          <p:cNvSpPr txBox="1"/>
          <p:nvPr/>
        </p:nvSpPr>
        <p:spPr>
          <a:xfrm>
            <a:off x="503169" y="4315918"/>
            <a:ext cx="5854769" cy="40598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Black"/>
              <a:ea typeface="Arial Black"/>
              <a:cs typeface="Arial Black"/>
              <a:sym typeface="Arial Black"/>
            </a:endParaRPr>
          </a:p>
        </p:txBody>
      </p:sp>
      <p:sp>
        <p:nvSpPr>
          <p:cNvPr id="330" name="Google Shape;330;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05" name="Google Shape;10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3:notes"/>
          <p:cNvSpPr>
            <a:spLocks noGrp="1" noRot="1" noChangeAspect="1"/>
          </p:cNvSpPr>
          <p:nvPr>
            <p:ph type="sldImg" idx="2"/>
          </p:nvPr>
        </p:nvSpPr>
        <p:spPr>
          <a:xfrm>
            <a:off x="992188" y="303213"/>
            <a:ext cx="4872037" cy="36560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7" name="Google Shape;337;p23:notes"/>
          <p:cNvSpPr txBox="1"/>
          <p:nvPr/>
        </p:nvSpPr>
        <p:spPr>
          <a:xfrm>
            <a:off x="503169" y="4315918"/>
            <a:ext cx="5854769" cy="40598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Black"/>
              <a:ea typeface="Arial Black"/>
              <a:cs typeface="Arial Black"/>
              <a:sym typeface="Arial Black"/>
            </a:endParaRPr>
          </a:p>
        </p:txBody>
      </p:sp>
      <p:sp>
        <p:nvSpPr>
          <p:cNvPr id="338" name="Google Shape;338;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4:notes"/>
          <p:cNvSpPr>
            <a:spLocks noGrp="1" noRot="1" noChangeAspect="1"/>
          </p:cNvSpPr>
          <p:nvPr>
            <p:ph type="sldImg" idx="2"/>
          </p:nvPr>
        </p:nvSpPr>
        <p:spPr>
          <a:xfrm>
            <a:off x="992188" y="303213"/>
            <a:ext cx="4872037" cy="36560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5" name="Google Shape;345;p24:notes"/>
          <p:cNvSpPr txBox="1"/>
          <p:nvPr/>
        </p:nvSpPr>
        <p:spPr>
          <a:xfrm>
            <a:off x="503169" y="4315918"/>
            <a:ext cx="5854769" cy="40598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Black"/>
              <a:ea typeface="Arial Black"/>
              <a:cs typeface="Arial Black"/>
              <a:sym typeface="Arial Black"/>
            </a:endParaRPr>
          </a:p>
        </p:txBody>
      </p:sp>
      <p:sp>
        <p:nvSpPr>
          <p:cNvPr id="346" name="Google Shape;346;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25:notes"/>
          <p:cNvSpPr>
            <a:spLocks noGrp="1" noRot="1" noChangeAspect="1"/>
          </p:cNvSpPr>
          <p:nvPr>
            <p:ph type="sldImg" idx="2"/>
          </p:nvPr>
        </p:nvSpPr>
        <p:spPr>
          <a:xfrm>
            <a:off x="992188" y="303213"/>
            <a:ext cx="4872037" cy="36560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3" name="Google Shape;353;p25:notes"/>
          <p:cNvSpPr txBox="1"/>
          <p:nvPr/>
        </p:nvSpPr>
        <p:spPr>
          <a:xfrm>
            <a:off x="503169" y="4315918"/>
            <a:ext cx="5854769" cy="40598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Black"/>
              <a:ea typeface="Arial Black"/>
              <a:cs typeface="Arial Black"/>
              <a:sym typeface="Arial Black"/>
            </a:endParaRPr>
          </a:p>
        </p:txBody>
      </p:sp>
      <p:sp>
        <p:nvSpPr>
          <p:cNvPr id="354" name="Google Shape;354;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26:notes"/>
          <p:cNvSpPr>
            <a:spLocks noGrp="1" noRot="1" noChangeAspect="1"/>
          </p:cNvSpPr>
          <p:nvPr>
            <p:ph type="sldImg" idx="2"/>
          </p:nvPr>
        </p:nvSpPr>
        <p:spPr>
          <a:xfrm>
            <a:off x="992188" y="303213"/>
            <a:ext cx="4872037" cy="36560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1" name="Google Shape;361;p26:notes"/>
          <p:cNvSpPr txBox="1"/>
          <p:nvPr/>
        </p:nvSpPr>
        <p:spPr>
          <a:xfrm>
            <a:off x="503169" y="4315918"/>
            <a:ext cx="5854769" cy="40598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Black"/>
              <a:ea typeface="Arial Black"/>
              <a:cs typeface="Arial Black"/>
              <a:sym typeface="Arial Black"/>
            </a:endParaRPr>
          </a:p>
        </p:txBody>
      </p:sp>
      <p:sp>
        <p:nvSpPr>
          <p:cNvPr id="362" name="Google Shape;362;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27:notes"/>
          <p:cNvSpPr>
            <a:spLocks noGrp="1" noRot="1" noChangeAspect="1"/>
          </p:cNvSpPr>
          <p:nvPr>
            <p:ph type="sldImg" idx="2"/>
          </p:nvPr>
        </p:nvSpPr>
        <p:spPr>
          <a:xfrm>
            <a:off x="992188" y="303213"/>
            <a:ext cx="4872037" cy="36560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9" name="Google Shape;369;p27:notes"/>
          <p:cNvSpPr txBox="1"/>
          <p:nvPr/>
        </p:nvSpPr>
        <p:spPr>
          <a:xfrm>
            <a:off x="503169" y="4315918"/>
            <a:ext cx="5854769" cy="40598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Black"/>
              <a:ea typeface="Arial Black"/>
              <a:cs typeface="Arial Black"/>
              <a:sym typeface="Arial Black"/>
            </a:endParaRPr>
          </a:p>
        </p:txBody>
      </p:sp>
      <p:sp>
        <p:nvSpPr>
          <p:cNvPr id="370" name="Google Shape;370;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28:notes"/>
          <p:cNvSpPr>
            <a:spLocks noGrp="1" noRot="1" noChangeAspect="1"/>
          </p:cNvSpPr>
          <p:nvPr>
            <p:ph type="sldImg" idx="2"/>
          </p:nvPr>
        </p:nvSpPr>
        <p:spPr>
          <a:xfrm>
            <a:off x="992188" y="303213"/>
            <a:ext cx="4872037" cy="36560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7" name="Google Shape;377;p28:notes"/>
          <p:cNvSpPr txBox="1"/>
          <p:nvPr/>
        </p:nvSpPr>
        <p:spPr>
          <a:xfrm>
            <a:off x="503169" y="4315918"/>
            <a:ext cx="5854769" cy="40598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Black"/>
              <a:ea typeface="Arial Black"/>
              <a:cs typeface="Arial Black"/>
              <a:sym typeface="Arial Black"/>
            </a:endParaRPr>
          </a:p>
        </p:txBody>
      </p:sp>
      <p:sp>
        <p:nvSpPr>
          <p:cNvPr id="378" name="Google Shape;378;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29:notes"/>
          <p:cNvSpPr>
            <a:spLocks noGrp="1" noRot="1" noChangeAspect="1"/>
          </p:cNvSpPr>
          <p:nvPr>
            <p:ph type="sldImg" idx="2"/>
          </p:nvPr>
        </p:nvSpPr>
        <p:spPr>
          <a:xfrm>
            <a:off x="992188" y="303213"/>
            <a:ext cx="4872037" cy="36560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5" name="Google Shape;385;p29:notes"/>
          <p:cNvSpPr txBox="1"/>
          <p:nvPr/>
        </p:nvSpPr>
        <p:spPr>
          <a:xfrm>
            <a:off x="503169" y="4315918"/>
            <a:ext cx="5854769" cy="40598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Black"/>
              <a:ea typeface="Arial Black"/>
              <a:cs typeface="Arial Black"/>
              <a:sym typeface="Arial Black"/>
            </a:endParaRPr>
          </a:p>
        </p:txBody>
      </p:sp>
      <p:sp>
        <p:nvSpPr>
          <p:cNvPr id="386" name="Google Shape;386;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30:notes"/>
          <p:cNvSpPr>
            <a:spLocks noGrp="1" noRot="1" noChangeAspect="1"/>
          </p:cNvSpPr>
          <p:nvPr>
            <p:ph type="sldImg" idx="2"/>
          </p:nvPr>
        </p:nvSpPr>
        <p:spPr>
          <a:xfrm>
            <a:off x="992188" y="303213"/>
            <a:ext cx="4872037" cy="36560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3" name="Google Shape;393;p30:notes"/>
          <p:cNvSpPr txBox="1"/>
          <p:nvPr/>
        </p:nvSpPr>
        <p:spPr>
          <a:xfrm>
            <a:off x="503169" y="4315918"/>
            <a:ext cx="5854769" cy="40598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Black"/>
              <a:ea typeface="Arial Black"/>
              <a:cs typeface="Arial Black"/>
              <a:sym typeface="Arial Black"/>
            </a:endParaRPr>
          </a:p>
        </p:txBody>
      </p:sp>
      <p:sp>
        <p:nvSpPr>
          <p:cNvPr id="394" name="Google Shape;394;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31:notes"/>
          <p:cNvSpPr>
            <a:spLocks noGrp="1" noRot="1" noChangeAspect="1"/>
          </p:cNvSpPr>
          <p:nvPr>
            <p:ph type="sldImg" idx="2"/>
          </p:nvPr>
        </p:nvSpPr>
        <p:spPr>
          <a:xfrm>
            <a:off x="992188" y="303213"/>
            <a:ext cx="4872037" cy="36560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1" name="Google Shape;401;p31:notes"/>
          <p:cNvSpPr txBox="1"/>
          <p:nvPr/>
        </p:nvSpPr>
        <p:spPr>
          <a:xfrm>
            <a:off x="503169" y="4315918"/>
            <a:ext cx="5854769" cy="40598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Black"/>
              <a:ea typeface="Arial Black"/>
              <a:cs typeface="Arial Black"/>
              <a:sym typeface="Arial Black"/>
            </a:endParaRPr>
          </a:p>
        </p:txBody>
      </p:sp>
      <p:sp>
        <p:nvSpPr>
          <p:cNvPr id="402" name="Google Shape;402;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32:notes"/>
          <p:cNvSpPr>
            <a:spLocks noGrp="1" noRot="1" noChangeAspect="1"/>
          </p:cNvSpPr>
          <p:nvPr>
            <p:ph type="sldImg" idx="2"/>
          </p:nvPr>
        </p:nvSpPr>
        <p:spPr>
          <a:xfrm>
            <a:off x="992188" y="303213"/>
            <a:ext cx="4872037" cy="36560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9" name="Google Shape;409;p32:notes"/>
          <p:cNvSpPr txBox="1"/>
          <p:nvPr/>
        </p:nvSpPr>
        <p:spPr>
          <a:xfrm>
            <a:off x="503169" y="4315918"/>
            <a:ext cx="5854769" cy="40598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Black"/>
              <a:ea typeface="Arial Black"/>
              <a:cs typeface="Arial Black"/>
              <a:sym typeface="Arial Black"/>
            </a:endParaRPr>
          </a:p>
        </p:txBody>
      </p:sp>
      <p:sp>
        <p:nvSpPr>
          <p:cNvPr id="410" name="Google Shape;410;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2" name="Google Shape;11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33:notes"/>
          <p:cNvSpPr>
            <a:spLocks noGrp="1" noRot="1" noChangeAspect="1"/>
          </p:cNvSpPr>
          <p:nvPr>
            <p:ph type="sldImg" idx="2"/>
          </p:nvPr>
        </p:nvSpPr>
        <p:spPr>
          <a:xfrm>
            <a:off x="992188" y="303213"/>
            <a:ext cx="4872037" cy="36560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7" name="Google Shape;417;p33:notes"/>
          <p:cNvSpPr txBox="1"/>
          <p:nvPr/>
        </p:nvSpPr>
        <p:spPr>
          <a:xfrm>
            <a:off x="503169" y="4315918"/>
            <a:ext cx="5854769" cy="40598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Black"/>
              <a:ea typeface="Arial Black"/>
              <a:cs typeface="Arial Black"/>
              <a:sym typeface="Arial Black"/>
            </a:endParaRPr>
          </a:p>
        </p:txBody>
      </p:sp>
      <p:sp>
        <p:nvSpPr>
          <p:cNvPr id="418" name="Google Shape;418;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34:notes"/>
          <p:cNvSpPr>
            <a:spLocks noGrp="1" noRot="1" noChangeAspect="1"/>
          </p:cNvSpPr>
          <p:nvPr>
            <p:ph type="sldImg" idx="2"/>
          </p:nvPr>
        </p:nvSpPr>
        <p:spPr>
          <a:xfrm>
            <a:off x="992188" y="303213"/>
            <a:ext cx="4872037" cy="36560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5" name="Google Shape;425;p34:notes"/>
          <p:cNvSpPr txBox="1"/>
          <p:nvPr/>
        </p:nvSpPr>
        <p:spPr>
          <a:xfrm>
            <a:off x="503169" y="4315918"/>
            <a:ext cx="5854769" cy="40598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Black"/>
              <a:ea typeface="Arial Black"/>
              <a:cs typeface="Arial Black"/>
              <a:sym typeface="Arial Black"/>
            </a:endParaRPr>
          </a:p>
        </p:txBody>
      </p:sp>
      <p:sp>
        <p:nvSpPr>
          <p:cNvPr id="426" name="Google Shape;426;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35:notes"/>
          <p:cNvSpPr>
            <a:spLocks noGrp="1" noRot="1" noChangeAspect="1"/>
          </p:cNvSpPr>
          <p:nvPr>
            <p:ph type="sldImg" idx="2"/>
          </p:nvPr>
        </p:nvSpPr>
        <p:spPr>
          <a:xfrm>
            <a:off x="992188" y="303213"/>
            <a:ext cx="4872037" cy="36560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3" name="Google Shape;433;p35:notes"/>
          <p:cNvSpPr txBox="1"/>
          <p:nvPr/>
        </p:nvSpPr>
        <p:spPr>
          <a:xfrm>
            <a:off x="503169" y="4315918"/>
            <a:ext cx="5854769" cy="40598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Black"/>
              <a:ea typeface="Arial Black"/>
              <a:cs typeface="Arial Black"/>
              <a:sym typeface="Arial Black"/>
            </a:endParaRPr>
          </a:p>
        </p:txBody>
      </p:sp>
      <p:sp>
        <p:nvSpPr>
          <p:cNvPr id="434" name="Google Shape;434;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36:notes"/>
          <p:cNvSpPr>
            <a:spLocks noGrp="1" noRot="1" noChangeAspect="1"/>
          </p:cNvSpPr>
          <p:nvPr>
            <p:ph type="sldImg" idx="2"/>
          </p:nvPr>
        </p:nvSpPr>
        <p:spPr>
          <a:xfrm>
            <a:off x="992188" y="303213"/>
            <a:ext cx="4872037" cy="36560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1" name="Google Shape;441;p36:notes"/>
          <p:cNvSpPr txBox="1"/>
          <p:nvPr/>
        </p:nvSpPr>
        <p:spPr>
          <a:xfrm>
            <a:off x="503169" y="4315918"/>
            <a:ext cx="5854769" cy="40598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Black"/>
              <a:ea typeface="Arial Black"/>
              <a:cs typeface="Arial Black"/>
              <a:sym typeface="Arial Black"/>
            </a:endParaRPr>
          </a:p>
        </p:txBody>
      </p:sp>
      <p:sp>
        <p:nvSpPr>
          <p:cNvPr id="442" name="Google Shape;442;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37:notes"/>
          <p:cNvSpPr>
            <a:spLocks noGrp="1" noRot="1" noChangeAspect="1"/>
          </p:cNvSpPr>
          <p:nvPr>
            <p:ph type="sldImg" idx="2"/>
          </p:nvPr>
        </p:nvSpPr>
        <p:spPr>
          <a:xfrm>
            <a:off x="992188" y="303213"/>
            <a:ext cx="4872037" cy="36560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9" name="Google Shape;449;p37:notes"/>
          <p:cNvSpPr txBox="1"/>
          <p:nvPr/>
        </p:nvSpPr>
        <p:spPr>
          <a:xfrm>
            <a:off x="503169" y="4315918"/>
            <a:ext cx="5854769" cy="40598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Black"/>
              <a:ea typeface="Arial Black"/>
              <a:cs typeface="Arial Black"/>
              <a:sym typeface="Arial Black"/>
            </a:endParaRPr>
          </a:p>
        </p:txBody>
      </p:sp>
      <p:sp>
        <p:nvSpPr>
          <p:cNvPr id="450" name="Google Shape;450;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38:notes"/>
          <p:cNvSpPr>
            <a:spLocks noGrp="1" noRot="1" noChangeAspect="1"/>
          </p:cNvSpPr>
          <p:nvPr>
            <p:ph type="sldImg" idx="2"/>
          </p:nvPr>
        </p:nvSpPr>
        <p:spPr>
          <a:xfrm>
            <a:off x="992188" y="303213"/>
            <a:ext cx="4872037" cy="36560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7" name="Google Shape;457;p38:notes"/>
          <p:cNvSpPr txBox="1"/>
          <p:nvPr/>
        </p:nvSpPr>
        <p:spPr>
          <a:xfrm>
            <a:off x="503169" y="4315918"/>
            <a:ext cx="5854769" cy="40598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Black"/>
              <a:ea typeface="Arial Black"/>
              <a:cs typeface="Arial Black"/>
              <a:sym typeface="Arial Black"/>
            </a:endParaRPr>
          </a:p>
        </p:txBody>
      </p:sp>
      <p:sp>
        <p:nvSpPr>
          <p:cNvPr id="458" name="Google Shape;458;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39:notes"/>
          <p:cNvSpPr>
            <a:spLocks noGrp="1" noRot="1" noChangeAspect="1"/>
          </p:cNvSpPr>
          <p:nvPr>
            <p:ph type="sldImg" idx="2"/>
          </p:nvPr>
        </p:nvSpPr>
        <p:spPr>
          <a:xfrm>
            <a:off x="992188" y="303213"/>
            <a:ext cx="4872037" cy="36560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5" name="Google Shape;465;p39:notes"/>
          <p:cNvSpPr txBox="1"/>
          <p:nvPr/>
        </p:nvSpPr>
        <p:spPr>
          <a:xfrm>
            <a:off x="503169" y="4315918"/>
            <a:ext cx="5854769" cy="40598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Black"/>
              <a:ea typeface="Arial Black"/>
              <a:cs typeface="Arial Black"/>
              <a:sym typeface="Arial Black"/>
            </a:endParaRPr>
          </a:p>
        </p:txBody>
      </p:sp>
      <p:sp>
        <p:nvSpPr>
          <p:cNvPr id="466" name="Google Shape;466;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40:notes"/>
          <p:cNvSpPr>
            <a:spLocks noGrp="1" noRot="1" noChangeAspect="1"/>
          </p:cNvSpPr>
          <p:nvPr>
            <p:ph type="sldImg" idx="2"/>
          </p:nvPr>
        </p:nvSpPr>
        <p:spPr>
          <a:xfrm>
            <a:off x="992188" y="303213"/>
            <a:ext cx="4872037" cy="36560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4" name="Google Shape;484;p40:notes"/>
          <p:cNvSpPr txBox="1"/>
          <p:nvPr/>
        </p:nvSpPr>
        <p:spPr>
          <a:xfrm>
            <a:off x="503169" y="4315918"/>
            <a:ext cx="5854769" cy="40598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Black"/>
              <a:ea typeface="Arial Black"/>
              <a:cs typeface="Arial Black"/>
              <a:sym typeface="Arial Black"/>
            </a:endParaRPr>
          </a:p>
        </p:txBody>
      </p:sp>
      <p:sp>
        <p:nvSpPr>
          <p:cNvPr id="485" name="Google Shape;485;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p41:notes"/>
          <p:cNvSpPr>
            <a:spLocks noGrp="1" noRot="1" noChangeAspect="1"/>
          </p:cNvSpPr>
          <p:nvPr>
            <p:ph type="sldImg" idx="2"/>
          </p:nvPr>
        </p:nvSpPr>
        <p:spPr>
          <a:xfrm>
            <a:off x="992188" y="303213"/>
            <a:ext cx="4872037" cy="36560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2" name="Google Shape;492;p41:notes"/>
          <p:cNvSpPr txBox="1"/>
          <p:nvPr/>
        </p:nvSpPr>
        <p:spPr>
          <a:xfrm>
            <a:off x="503169" y="4315918"/>
            <a:ext cx="5854769" cy="40598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Black"/>
              <a:ea typeface="Arial Black"/>
              <a:cs typeface="Arial Black"/>
              <a:sym typeface="Arial Black"/>
            </a:endParaRPr>
          </a:p>
        </p:txBody>
      </p:sp>
      <p:sp>
        <p:nvSpPr>
          <p:cNvPr id="493" name="Google Shape;493;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42:notes"/>
          <p:cNvSpPr>
            <a:spLocks noGrp="1" noRot="1" noChangeAspect="1"/>
          </p:cNvSpPr>
          <p:nvPr>
            <p:ph type="sldImg" idx="2"/>
          </p:nvPr>
        </p:nvSpPr>
        <p:spPr>
          <a:xfrm>
            <a:off x="992188" y="303213"/>
            <a:ext cx="4872037" cy="36560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0" name="Google Shape;500;p42:notes"/>
          <p:cNvSpPr txBox="1"/>
          <p:nvPr/>
        </p:nvSpPr>
        <p:spPr>
          <a:xfrm>
            <a:off x="503169" y="4315918"/>
            <a:ext cx="5854769" cy="40598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Black"/>
              <a:ea typeface="Arial Black"/>
              <a:cs typeface="Arial Black"/>
              <a:sym typeface="Arial Black"/>
            </a:endParaRPr>
          </a:p>
        </p:txBody>
      </p:sp>
      <p:sp>
        <p:nvSpPr>
          <p:cNvPr id="501" name="Google Shape;501;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9" name="Google Shape;11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08" name="Google Shape;508;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17" name="Google Shape;517;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26" name="Google Shape;526;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46:notes"/>
          <p:cNvSpPr>
            <a:spLocks noGrp="1" noRot="1" noChangeAspect="1"/>
          </p:cNvSpPr>
          <p:nvPr>
            <p:ph type="sldImg" idx="2"/>
          </p:nvPr>
        </p:nvSpPr>
        <p:spPr>
          <a:xfrm>
            <a:off x="992188" y="303213"/>
            <a:ext cx="4872037" cy="36560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5" name="Google Shape;535;p46:notes"/>
          <p:cNvSpPr txBox="1"/>
          <p:nvPr/>
        </p:nvSpPr>
        <p:spPr>
          <a:xfrm>
            <a:off x="503169" y="4315918"/>
            <a:ext cx="5854769" cy="40598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Black"/>
              <a:ea typeface="Arial Black"/>
              <a:cs typeface="Arial Black"/>
              <a:sym typeface="Arial Black"/>
            </a:endParaRPr>
          </a:p>
        </p:txBody>
      </p:sp>
      <p:sp>
        <p:nvSpPr>
          <p:cNvPr id="536" name="Google Shape;536;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p47:notes"/>
          <p:cNvSpPr>
            <a:spLocks noGrp="1" noRot="1" noChangeAspect="1"/>
          </p:cNvSpPr>
          <p:nvPr>
            <p:ph type="sldImg" idx="2"/>
          </p:nvPr>
        </p:nvSpPr>
        <p:spPr>
          <a:xfrm>
            <a:off x="992188" y="303213"/>
            <a:ext cx="4872037" cy="36560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3" name="Google Shape;543;p47:notes"/>
          <p:cNvSpPr txBox="1"/>
          <p:nvPr/>
        </p:nvSpPr>
        <p:spPr>
          <a:xfrm>
            <a:off x="503169" y="4315918"/>
            <a:ext cx="5854769" cy="40598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Black"/>
              <a:ea typeface="Arial Black"/>
              <a:cs typeface="Arial Black"/>
              <a:sym typeface="Arial Black"/>
            </a:endParaRPr>
          </a:p>
        </p:txBody>
      </p:sp>
      <p:sp>
        <p:nvSpPr>
          <p:cNvPr id="544" name="Google Shape;544;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48:notes"/>
          <p:cNvSpPr>
            <a:spLocks noGrp="1" noRot="1" noChangeAspect="1"/>
          </p:cNvSpPr>
          <p:nvPr>
            <p:ph type="sldImg" idx="2"/>
          </p:nvPr>
        </p:nvSpPr>
        <p:spPr>
          <a:xfrm>
            <a:off x="992188" y="303213"/>
            <a:ext cx="4872037" cy="36560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51" name="Google Shape;551;p48:notes"/>
          <p:cNvSpPr txBox="1"/>
          <p:nvPr/>
        </p:nvSpPr>
        <p:spPr>
          <a:xfrm>
            <a:off x="503169" y="4315918"/>
            <a:ext cx="5854769" cy="40598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Black"/>
              <a:ea typeface="Arial Black"/>
              <a:cs typeface="Arial Black"/>
              <a:sym typeface="Arial Black"/>
            </a:endParaRPr>
          </a:p>
        </p:txBody>
      </p:sp>
      <p:sp>
        <p:nvSpPr>
          <p:cNvPr id="552" name="Google Shape;552;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p49:notes"/>
          <p:cNvSpPr>
            <a:spLocks noGrp="1" noRot="1" noChangeAspect="1"/>
          </p:cNvSpPr>
          <p:nvPr>
            <p:ph type="sldImg" idx="2"/>
          </p:nvPr>
        </p:nvSpPr>
        <p:spPr>
          <a:xfrm>
            <a:off x="992188" y="303213"/>
            <a:ext cx="4872037" cy="36560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59" name="Google Shape;559;p49:notes"/>
          <p:cNvSpPr txBox="1"/>
          <p:nvPr/>
        </p:nvSpPr>
        <p:spPr>
          <a:xfrm>
            <a:off x="503169" y="4315918"/>
            <a:ext cx="5854769" cy="40598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Black"/>
              <a:ea typeface="Arial Black"/>
              <a:cs typeface="Arial Black"/>
              <a:sym typeface="Arial Black"/>
            </a:endParaRPr>
          </a:p>
        </p:txBody>
      </p:sp>
      <p:sp>
        <p:nvSpPr>
          <p:cNvPr id="560" name="Google Shape;560;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p50:notes"/>
          <p:cNvSpPr>
            <a:spLocks noGrp="1" noRot="1" noChangeAspect="1"/>
          </p:cNvSpPr>
          <p:nvPr>
            <p:ph type="sldImg" idx="2"/>
          </p:nvPr>
        </p:nvSpPr>
        <p:spPr>
          <a:xfrm>
            <a:off x="992188" y="303213"/>
            <a:ext cx="4872037" cy="36560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93" name="Google Shape;593;p50:notes"/>
          <p:cNvSpPr txBox="1"/>
          <p:nvPr/>
        </p:nvSpPr>
        <p:spPr>
          <a:xfrm>
            <a:off x="503169" y="4315918"/>
            <a:ext cx="5854769" cy="40598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Black"/>
              <a:ea typeface="Arial Black"/>
              <a:cs typeface="Arial Black"/>
              <a:sym typeface="Arial Black"/>
            </a:endParaRPr>
          </a:p>
        </p:txBody>
      </p:sp>
      <p:sp>
        <p:nvSpPr>
          <p:cNvPr id="594" name="Google Shape;594;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p51:notes"/>
          <p:cNvSpPr>
            <a:spLocks noGrp="1" noRot="1" noChangeAspect="1"/>
          </p:cNvSpPr>
          <p:nvPr>
            <p:ph type="sldImg" idx="2"/>
          </p:nvPr>
        </p:nvSpPr>
        <p:spPr>
          <a:xfrm>
            <a:off x="992188" y="303213"/>
            <a:ext cx="4872037" cy="36560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1" name="Google Shape;601;p51:notes"/>
          <p:cNvSpPr txBox="1"/>
          <p:nvPr/>
        </p:nvSpPr>
        <p:spPr>
          <a:xfrm>
            <a:off x="503169" y="4315918"/>
            <a:ext cx="5854769" cy="40598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Black"/>
              <a:ea typeface="Arial Black"/>
              <a:cs typeface="Arial Black"/>
              <a:sym typeface="Arial Black"/>
            </a:endParaRPr>
          </a:p>
        </p:txBody>
      </p:sp>
      <p:sp>
        <p:nvSpPr>
          <p:cNvPr id="602" name="Google Shape;602;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p52:notes"/>
          <p:cNvSpPr>
            <a:spLocks noGrp="1" noRot="1" noChangeAspect="1"/>
          </p:cNvSpPr>
          <p:nvPr>
            <p:ph type="sldImg" idx="2"/>
          </p:nvPr>
        </p:nvSpPr>
        <p:spPr>
          <a:xfrm>
            <a:off x="992188" y="303213"/>
            <a:ext cx="4872037" cy="36560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9" name="Google Shape;609;p52:notes"/>
          <p:cNvSpPr txBox="1"/>
          <p:nvPr/>
        </p:nvSpPr>
        <p:spPr>
          <a:xfrm>
            <a:off x="503169" y="4315918"/>
            <a:ext cx="5854769" cy="40598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Black"/>
              <a:ea typeface="Arial Black"/>
              <a:cs typeface="Arial Black"/>
              <a:sym typeface="Arial Black"/>
            </a:endParaRPr>
          </a:p>
        </p:txBody>
      </p:sp>
      <p:sp>
        <p:nvSpPr>
          <p:cNvPr id="610" name="Google Shape;610;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26" name="Google Shape;12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17" name="Google Shape;617;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p54:notes"/>
          <p:cNvSpPr>
            <a:spLocks noGrp="1" noRot="1" noChangeAspect="1"/>
          </p:cNvSpPr>
          <p:nvPr>
            <p:ph type="sldImg" idx="2"/>
          </p:nvPr>
        </p:nvSpPr>
        <p:spPr>
          <a:xfrm>
            <a:off x="992188" y="303213"/>
            <a:ext cx="4872037" cy="36560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6" name="Google Shape;626;p54:notes"/>
          <p:cNvSpPr txBox="1"/>
          <p:nvPr/>
        </p:nvSpPr>
        <p:spPr>
          <a:xfrm>
            <a:off x="503169" y="4315918"/>
            <a:ext cx="5854769" cy="40598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Black"/>
              <a:ea typeface="Arial Black"/>
              <a:cs typeface="Arial Black"/>
              <a:sym typeface="Arial Black"/>
            </a:endParaRPr>
          </a:p>
        </p:txBody>
      </p:sp>
      <p:sp>
        <p:nvSpPr>
          <p:cNvPr id="627" name="Google Shape;627;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p55:notes"/>
          <p:cNvSpPr>
            <a:spLocks noGrp="1" noRot="1" noChangeAspect="1"/>
          </p:cNvSpPr>
          <p:nvPr>
            <p:ph type="sldImg" idx="2"/>
          </p:nvPr>
        </p:nvSpPr>
        <p:spPr>
          <a:xfrm>
            <a:off x="992188" y="303213"/>
            <a:ext cx="4872037" cy="36560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4" name="Google Shape;634;p55:notes"/>
          <p:cNvSpPr txBox="1"/>
          <p:nvPr/>
        </p:nvSpPr>
        <p:spPr>
          <a:xfrm>
            <a:off x="503169" y="4315918"/>
            <a:ext cx="5854769" cy="40598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Black"/>
              <a:ea typeface="Arial Black"/>
              <a:cs typeface="Arial Black"/>
              <a:sym typeface="Arial Black"/>
            </a:endParaRPr>
          </a:p>
        </p:txBody>
      </p:sp>
      <p:sp>
        <p:nvSpPr>
          <p:cNvPr id="635" name="Google Shape;635;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p56:notes"/>
          <p:cNvSpPr>
            <a:spLocks noGrp="1" noRot="1" noChangeAspect="1"/>
          </p:cNvSpPr>
          <p:nvPr>
            <p:ph type="sldImg" idx="2"/>
          </p:nvPr>
        </p:nvSpPr>
        <p:spPr>
          <a:xfrm>
            <a:off x="992188" y="303213"/>
            <a:ext cx="4872037" cy="36560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2" name="Google Shape;642;p56:notes"/>
          <p:cNvSpPr txBox="1"/>
          <p:nvPr/>
        </p:nvSpPr>
        <p:spPr>
          <a:xfrm>
            <a:off x="503169" y="4315918"/>
            <a:ext cx="5854769" cy="40598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Black"/>
              <a:ea typeface="Arial Black"/>
              <a:cs typeface="Arial Black"/>
              <a:sym typeface="Arial Black"/>
            </a:endParaRPr>
          </a:p>
        </p:txBody>
      </p:sp>
      <p:sp>
        <p:nvSpPr>
          <p:cNvPr id="643" name="Google Shape;643;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p57:notes"/>
          <p:cNvSpPr>
            <a:spLocks noGrp="1" noRot="1" noChangeAspect="1"/>
          </p:cNvSpPr>
          <p:nvPr>
            <p:ph type="sldImg" idx="2"/>
          </p:nvPr>
        </p:nvSpPr>
        <p:spPr>
          <a:xfrm>
            <a:off x="992188" y="303213"/>
            <a:ext cx="4872037" cy="36560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0" name="Google Shape;650;p57:notes"/>
          <p:cNvSpPr txBox="1"/>
          <p:nvPr/>
        </p:nvSpPr>
        <p:spPr>
          <a:xfrm>
            <a:off x="503169" y="4315918"/>
            <a:ext cx="5854769" cy="40598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Black"/>
              <a:ea typeface="Arial Black"/>
              <a:cs typeface="Arial Black"/>
              <a:sym typeface="Arial Black"/>
            </a:endParaRPr>
          </a:p>
        </p:txBody>
      </p:sp>
      <p:sp>
        <p:nvSpPr>
          <p:cNvPr id="651" name="Google Shape;651;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58:notes"/>
          <p:cNvSpPr>
            <a:spLocks noGrp="1" noRot="1" noChangeAspect="1"/>
          </p:cNvSpPr>
          <p:nvPr>
            <p:ph type="sldImg" idx="2"/>
          </p:nvPr>
        </p:nvSpPr>
        <p:spPr>
          <a:xfrm>
            <a:off x="992188" y="303213"/>
            <a:ext cx="4872037" cy="36560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8" name="Google Shape;658;p58:notes"/>
          <p:cNvSpPr txBox="1"/>
          <p:nvPr/>
        </p:nvSpPr>
        <p:spPr>
          <a:xfrm>
            <a:off x="503169" y="4315918"/>
            <a:ext cx="5854769" cy="40598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Black"/>
              <a:ea typeface="Arial Black"/>
              <a:cs typeface="Arial Black"/>
              <a:sym typeface="Arial Black"/>
            </a:endParaRPr>
          </a:p>
        </p:txBody>
      </p:sp>
      <p:sp>
        <p:nvSpPr>
          <p:cNvPr id="659" name="Google Shape;659;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p59:notes"/>
          <p:cNvSpPr>
            <a:spLocks noGrp="1" noRot="1" noChangeAspect="1"/>
          </p:cNvSpPr>
          <p:nvPr>
            <p:ph type="sldImg" idx="2"/>
          </p:nvPr>
        </p:nvSpPr>
        <p:spPr>
          <a:xfrm>
            <a:off x="992188" y="303213"/>
            <a:ext cx="4872037" cy="36560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6" name="Google Shape;666;p59:notes"/>
          <p:cNvSpPr txBox="1"/>
          <p:nvPr/>
        </p:nvSpPr>
        <p:spPr>
          <a:xfrm>
            <a:off x="503169" y="4315918"/>
            <a:ext cx="5854769" cy="40598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Black"/>
              <a:ea typeface="Arial Black"/>
              <a:cs typeface="Arial Black"/>
              <a:sym typeface="Arial Black"/>
            </a:endParaRPr>
          </a:p>
        </p:txBody>
      </p:sp>
      <p:sp>
        <p:nvSpPr>
          <p:cNvPr id="667" name="Google Shape;667;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p60:notes"/>
          <p:cNvSpPr>
            <a:spLocks noGrp="1" noRot="1" noChangeAspect="1"/>
          </p:cNvSpPr>
          <p:nvPr>
            <p:ph type="sldImg" idx="2"/>
          </p:nvPr>
        </p:nvSpPr>
        <p:spPr>
          <a:xfrm>
            <a:off x="992188" y="303213"/>
            <a:ext cx="4872037" cy="36560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74" name="Google Shape;674;p60:notes"/>
          <p:cNvSpPr txBox="1"/>
          <p:nvPr/>
        </p:nvSpPr>
        <p:spPr>
          <a:xfrm>
            <a:off x="503169" y="4315918"/>
            <a:ext cx="5854769" cy="40598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Black"/>
              <a:ea typeface="Arial Black"/>
              <a:cs typeface="Arial Black"/>
              <a:sym typeface="Arial Black"/>
            </a:endParaRPr>
          </a:p>
        </p:txBody>
      </p:sp>
      <p:sp>
        <p:nvSpPr>
          <p:cNvPr id="675" name="Google Shape;675;p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p61:notes"/>
          <p:cNvSpPr>
            <a:spLocks noGrp="1" noRot="1" noChangeAspect="1"/>
          </p:cNvSpPr>
          <p:nvPr>
            <p:ph type="sldImg" idx="2"/>
          </p:nvPr>
        </p:nvSpPr>
        <p:spPr>
          <a:xfrm>
            <a:off x="992188" y="303213"/>
            <a:ext cx="4872037" cy="36560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82" name="Google Shape;682;p61:notes"/>
          <p:cNvSpPr txBox="1"/>
          <p:nvPr/>
        </p:nvSpPr>
        <p:spPr>
          <a:xfrm>
            <a:off x="503169" y="4315918"/>
            <a:ext cx="5854769" cy="40598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Black"/>
              <a:ea typeface="Arial Black"/>
              <a:cs typeface="Arial Black"/>
              <a:sym typeface="Arial Black"/>
            </a:endParaRPr>
          </a:p>
        </p:txBody>
      </p:sp>
      <p:sp>
        <p:nvSpPr>
          <p:cNvPr id="683" name="Google Shape;683;p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p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02" name="Google Shape;702;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33" name="Google Shape;13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p6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08" name="Google Shape;708;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p64:notes"/>
          <p:cNvSpPr>
            <a:spLocks noGrp="1" noRot="1" noChangeAspect="1"/>
          </p:cNvSpPr>
          <p:nvPr>
            <p:ph type="sldImg" idx="2"/>
          </p:nvPr>
        </p:nvSpPr>
        <p:spPr>
          <a:xfrm>
            <a:off x="992188" y="303213"/>
            <a:ext cx="4872037" cy="36560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13" name="Google Shape;713;p64:notes"/>
          <p:cNvSpPr txBox="1"/>
          <p:nvPr/>
        </p:nvSpPr>
        <p:spPr>
          <a:xfrm>
            <a:off x="503169" y="4315918"/>
            <a:ext cx="5854769" cy="40598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Black"/>
              <a:ea typeface="Arial Black"/>
              <a:cs typeface="Arial Black"/>
              <a:sym typeface="Arial Black"/>
            </a:endParaRPr>
          </a:p>
        </p:txBody>
      </p:sp>
      <p:sp>
        <p:nvSpPr>
          <p:cNvPr id="714" name="Google Shape;714;p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p65:notes"/>
          <p:cNvSpPr>
            <a:spLocks noGrp="1" noRot="1" noChangeAspect="1"/>
          </p:cNvSpPr>
          <p:nvPr>
            <p:ph type="sldImg" idx="2"/>
          </p:nvPr>
        </p:nvSpPr>
        <p:spPr>
          <a:xfrm>
            <a:off x="992188" y="303213"/>
            <a:ext cx="4872037" cy="36560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21" name="Google Shape;721;p65:notes"/>
          <p:cNvSpPr txBox="1"/>
          <p:nvPr/>
        </p:nvSpPr>
        <p:spPr>
          <a:xfrm>
            <a:off x="503169" y="4315918"/>
            <a:ext cx="5854769" cy="4059836"/>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Black"/>
              <a:ea typeface="Arial Black"/>
              <a:cs typeface="Arial Black"/>
              <a:sym typeface="Arial Black"/>
            </a:endParaRPr>
          </a:p>
        </p:txBody>
      </p:sp>
      <p:sp>
        <p:nvSpPr>
          <p:cNvPr id="722" name="Google Shape;722;p6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p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29" name="Google Shape;729;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p6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38" name="Google Shape;738;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p6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47" name="Google Shape;747;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p6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56" name="Google Shape;756;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p7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65" name="Google Shape;765;p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p7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74" name="Google Shape;774;p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p7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83" name="Google Shape;783;p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87" name="Google Shape;18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p7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92" name="Google Shape;792;p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p7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801" name="Google Shape;801;p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p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810" name="Google Shape;810;p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p7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819" name="Google Shape;819;p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p7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828" name="Google Shape;828;p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p7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837" name="Google Shape;837;p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p7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846" name="Google Shape;846;p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96" name="Google Shape;19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05" name="Google Shape;20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2"/>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
          <p:cNvSpPr txBox="1">
            <a:spLocks noGrp="1"/>
          </p:cNvSpPr>
          <p:nvPr>
            <p:ph type="body" id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lvl1pPr marL="457200" lvl="0" indent="-337185" algn="l">
              <a:lnSpc>
                <a:spcPct val="100000"/>
              </a:lnSpc>
              <a:spcBef>
                <a:spcPts val="360"/>
              </a:spcBef>
              <a:spcAft>
                <a:spcPts val="0"/>
              </a:spcAft>
              <a:buSzPts val="1710"/>
              <a:buChar char="⚫"/>
              <a:defRPr/>
            </a:lvl1pPr>
            <a:lvl2pPr marL="914400" lvl="1" indent="-325755" algn="l">
              <a:lnSpc>
                <a:spcPct val="100000"/>
              </a:lnSpc>
              <a:spcBef>
                <a:spcPts val="360"/>
              </a:spcBef>
              <a:spcAft>
                <a:spcPts val="0"/>
              </a:spcAft>
              <a:buSzPts val="1530"/>
              <a:buChar char="⚫"/>
              <a:defRPr/>
            </a:lvl2pPr>
            <a:lvl3pPr marL="1371600" lvl="2" indent="-308610" algn="l">
              <a:lnSpc>
                <a:spcPct val="100000"/>
              </a:lnSpc>
              <a:spcBef>
                <a:spcPts val="360"/>
              </a:spcBef>
              <a:spcAft>
                <a:spcPts val="0"/>
              </a:spcAft>
              <a:buSzPts val="1260"/>
              <a:buChar char="⚫"/>
              <a:defRPr/>
            </a:lvl3pPr>
            <a:lvl4pPr marL="1828800" lvl="3" indent="-302894" algn="l">
              <a:lnSpc>
                <a:spcPct val="100000"/>
              </a:lnSpc>
              <a:spcBef>
                <a:spcPts val="360"/>
              </a:spcBef>
              <a:spcAft>
                <a:spcPts val="0"/>
              </a:spcAft>
              <a:buSzPts val="1170"/>
              <a:buChar char="⚫"/>
              <a:defRPr/>
            </a:lvl4pPr>
            <a:lvl5pPr marL="2286000" lvl="4" indent="-302895" algn="l">
              <a:lnSpc>
                <a:spcPct val="100000"/>
              </a:lnSpc>
              <a:spcBef>
                <a:spcPts val="360"/>
              </a:spcBef>
              <a:spcAft>
                <a:spcPts val="0"/>
              </a:spcAft>
              <a:buSzPts val="117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3" name="Google Shape;23;p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4"/>
        <p:cNvGrpSpPr/>
        <p:nvPr/>
      </p:nvGrpSpPr>
      <p:grpSpPr>
        <a:xfrm>
          <a:off x="0" y="0"/>
          <a:ext cx="0" cy="0"/>
          <a:chOff x="0" y="0"/>
          <a:chExt cx="0" cy="0"/>
        </a:xfrm>
      </p:grpSpPr>
      <p:sp>
        <p:nvSpPr>
          <p:cNvPr id="75" name="Google Shape;75;p11"/>
          <p:cNvSpPr/>
          <p:nvPr/>
        </p:nvSpPr>
        <p:spPr>
          <a:xfrm rot="-10380000" flipH="1">
            <a:off x="3165475" y="1108075"/>
            <a:ext cx="5257800" cy="41148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431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6" name="Google Shape;76;p11"/>
          <p:cNvSpPr/>
          <p:nvPr/>
        </p:nvSpPr>
        <p:spPr>
          <a:xfrm rot="-10380000" flipH="1">
            <a:off x="8004175" y="5359400"/>
            <a:ext cx="155575" cy="155575"/>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274"/>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7" name="Google Shape;77;p11"/>
          <p:cNvSpPr/>
          <p:nvPr/>
        </p:nvSpPr>
        <p:spPr>
          <a:xfrm rot="10800000" flipH="1">
            <a:off x="-9525" y="5816600"/>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313"/>
                </a:srgbClr>
              </a:gs>
              <a:gs pos="100000">
                <a:srgbClr val="00E9F7">
                  <a:alpha val="54509"/>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78" name="Google Shape;78;p11"/>
          <p:cNvSpPr/>
          <p:nvPr/>
        </p:nvSpPr>
        <p:spPr>
          <a:xfrm rot="10800000" flipH="1">
            <a:off x="4381500" y="6219825"/>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411"/>
                </a:srgbClr>
              </a:gs>
              <a:gs pos="80000">
                <a:srgbClr val="0099E4">
                  <a:alpha val="44313"/>
                </a:srgbClr>
              </a:gs>
              <a:gs pos="100000">
                <a:srgbClr val="0099E4">
                  <a:alpha val="44313"/>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79" name="Google Shape;79;p11"/>
          <p:cNvSpPr txBox="1">
            <a:spLocks noGrp="1"/>
          </p:cNvSpPr>
          <p:nvPr>
            <p:ph type="title"/>
          </p:nvPr>
        </p:nvSpPr>
        <p:spPr>
          <a:xfrm>
            <a:off x="609600" y="1176996"/>
            <a:ext cx="2212848" cy="1582621"/>
          </a:xfrm>
          <a:prstGeom prst="rect">
            <a:avLst/>
          </a:prstGeom>
          <a:noFill/>
          <a:ln>
            <a:noFill/>
          </a:ln>
        </p:spPr>
        <p:txBody>
          <a:bodyPr spcFirstLastPara="1" wrap="square" lIns="45700" tIns="45700" rIns="45700" bIns="45700" anchor="b" anchorCtr="0">
            <a:noAutofit/>
          </a:bodyPr>
          <a:lstStyle>
            <a:lvl1pPr lvl="0" algn="l">
              <a:lnSpc>
                <a:spcPct val="100000"/>
              </a:lnSpc>
              <a:spcBef>
                <a:spcPts val="0"/>
              </a:spcBef>
              <a:spcAft>
                <a:spcPts val="0"/>
              </a:spcAft>
              <a:buClr>
                <a:schemeClr val="dk2"/>
              </a:buClr>
              <a:buSzPts val="2000"/>
              <a:buFont typeface="Calibri"/>
              <a:buNone/>
              <a:defRPr sz="2000" b="1">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1"/>
          <p:cNvSpPr txBox="1">
            <a:spLocks noGrp="1"/>
          </p:cNvSpPr>
          <p:nvPr>
            <p:ph type="body" idx="1"/>
          </p:nvPr>
        </p:nvSpPr>
        <p:spPr>
          <a:xfrm>
            <a:off x="609600" y="2828785"/>
            <a:ext cx="2209800" cy="2179320"/>
          </a:xfrm>
          <a:prstGeom prst="rect">
            <a:avLst/>
          </a:prstGeom>
          <a:noFill/>
          <a:ln>
            <a:noFill/>
          </a:ln>
        </p:spPr>
        <p:txBody>
          <a:bodyPr spcFirstLastPara="1" wrap="square" lIns="64000" tIns="45700" rIns="45700" bIns="45700" anchor="t" anchorCtr="0">
            <a:noAutofit/>
          </a:bodyPr>
          <a:lstStyle>
            <a:lvl1pPr marL="457200" lvl="0" indent="-228600" algn="l">
              <a:lnSpc>
                <a:spcPct val="100000"/>
              </a:lnSpc>
              <a:spcBef>
                <a:spcPts val="250"/>
              </a:spcBef>
              <a:spcAft>
                <a:spcPts val="0"/>
              </a:spcAft>
              <a:buSzPts val="1235"/>
              <a:buFont typeface="Constantia"/>
              <a:buNone/>
              <a:defRPr sz="1300"/>
            </a:lvl1pPr>
            <a:lvl2pPr marL="914400" lvl="1" indent="-293369" algn="l">
              <a:lnSpc>
                <a:spcPct val="100000"/>
              </a:lnSpc>
              <a:spcBef>
                <a:spcPts val="240"/>
              </a:spcBef>
              <a:spcAft>
                <a:spcPts val="0"/>
              </a:spcAft>
              <a:buSzPts val="1020"/>
              <a:buChar char="⚫"/>
              <a:defRPr sz="1200"/>
            </a:lvl2pPr>
            <a:lvl3pPr marL="1371600" lvl="2" indent="-273050" algn="l">
              <a:lnSpc>
                <a:spcPct val="100000"/>
              </a:lnSpc>
              <a:spcBef>
                <a:spcPts val="200"/>
              </a:spcBef>
              <a:spcAft>
                <a:spcPts val="0"/>
              </a:spcAft>
              <a:buSzPts val="700"/>
              <a:buChar char="⚫"/>
              <a:defRPr sz="1000"/>
            </a:lvl3pPr>
            <a:lvl4pPr marL="1828800" lvl="3" indent="-265747" algn="l">
              <a:lnSpc>
                <a:spcPct val="100000"/>
              </a:lnSpc>
              <a:spcBef>
                <a:spcPts val="180"/>
              </a:spcBef>
              <a:spcAft>
                <a:spcPts val="0"/>
              </a:spcAft>
              <a:buSzPts val="585"/>
              <a:buChar char="⚫"/>
              <a:defRPr sz="900"/>
            </a:lvl4pPr>
            <a:lvl5pPr marL="2286000" lvl="4" indent="-265747" algn="l">
              <a:lnSpc>
                <a:spcPct val="100000"/>
              </a:lnSpc>
              <a:spcBef>
                <a:spcPts val="180"/>
              </a:spcBef>
              <a:spcAft>
                <a:spcPts val="0"/>
              </a:spcAft>
              <a:buSzPts val="585"/>
              <a:buChar char="⚫"/>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1" name="Google Shape;81;p11"/>
          <p:cNvSpPr>
            <a:spLocks noGrp="1"/>
          </p:cNvSpPr>
          <p:nvPr>
            <p:ph type="pic" idx="2"/>
          </p:nvPr>
        </p:nvSpPr>
        <p:spPr>
          <a:xfrm rot="420000">
            <a:off x="3485793" y="1199517"/>
            <a:ext cx="4617720" cy="3931920"/>
          </a:xfrm>
          <a:prstGeom prst="rect">
            <a:avLst/>
          </a:prstGeom>
          <a:solidFill>
            <a:schemeClr val="lt2"/>
          </a:solidFill>
          <a:ln w="9525" cap="rnd" cmpd="sng">
            <a:solidFill>
              <a:srgbClr val="C0C0C0"/>
            </a:solidFill>
            <a:prstDash val="solid"/>
            <a:round/>
            <a:headEnd type="none" w="sm" len="sm"/>
            <a:tailEnd type="none" w="sm" len="sm"/>
          </a:ln>
        </p:spPr>
      </p:sp>
      <p:sp>
        <p:nvSpPr>
          <p:cNvPr id="82" name="Google Shape;82;p1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1"/>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1"/>
          <p:cNvSpPr txBox="1">
            <a:spLocks noGrp="1"/>
          </p:cNvSpPr>
          <p:nvPr>
            <p:ph type="sldNum" idx="12"/>
          </p:nvPr>
        </p:nvSpPr>
        <p:spPr>
          <a:xfrm>
            <a:off x="8077200" y="6356350"/>
            <a:ext cx="6096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5"/>
        <p:cNvGrpSpPr/>
        <p:nvPr/>
      </p:nvGrpSpPr>
      <p:grpSpPr>
        <a:xfrm>
          <a:off x="0" y="0"/>
          <a:ext cx="0" cy="0"/>
          <a:chOff x="0" y="0"/>
          <a:chExt cx="0" cy="0"/>
        </a:xfrm>
      </p:grpSpPr>
      <p:sp>
        <p:nvSpPr>
          <p:cNvPr id="86" name="Google Shape;86;p12"/>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2"/>
          <p:cNvSpPr txBox="1">
            <a:spLocks noGrp="1"/>
          </p:cNvSpPr>
          <p:nvPr>
            <p:ph type="body" idx="1"/>
          </p:nvPr>
        </p:nvSpPr>
        <p:spPr>
          <a:xfrm rot="5400000">
            <a:off x="2377282" y="15082"/>
            <a:ext cx="4389437" cy="8229600"/>
          </a:xfrm>
          <a:prstGeom prst="rect">
            <a:avLst/>
          </a:prstGeom>
          <a:noFill/>
          <a:ln>
            <a:noFill/>
          </a:ln>
        </p:spPr>
        <p:txBody>
          <a:bodyPr spcFirstLastPara="1" wrap="square" lIns="91425" tIns="45700" rIns="91425" bIns="45700" anchor="t" anchorCtr="0">
            <a:noAutofit/>
          </a:bodyPr>
          <a:lstStyle>
            <a:lvl1pPr marL="457200" lvl="0" indent="-337185" algn="l">
              <a:lnSpc>
                <a:spcPct val="100000"/>
              </a:lnSpc>
              <a:spcBef>
                <a:spcPts val="360"/>
              </a:spcBef>
              <a:spcAft>
                <a:spcPts val="0"/>
              </a:spcAft>
              <a:buSzPts val="1710"/>
              <a:buChar char="⚫"/>
              <a:defRPr/>
            </a:lvl1pPr>
            <a:lvl2pPr marL="914400" lvl="1" indent="-325755" algn="l">
              <a:lnSpc>
                <a:spcPct val="100000"/>
              </a:lnSpc>
              <a:spcBef>
                <a:spcPts val="360"/>
              </a:spcBef>
              <a:spcAft>
                <a:spcPts val="0"/>
              </a:spcAft>
              <a:buSzPts val="1530"/>
              <a:buChar char="⚫"/>
              <a:defRPr/>
            </a:lvl2pPr>
            <a:lvl3pPr marL="1371600" lvl="2" indent="-308610" algn="l">
              <a:lnSpc>
                <a:spcPct val="100000"/>
              </a:lnSpc>
              <a:spcBef>
                <a:spcPts val="360"/>
              </a:spcBef>
              <a:spcAft>
                <a:spcPts val="0"/>
              </a:spcAft>
              <a:buSzPts val="1260"/>
              <a:buChar char="⚫"/>
              <a:defRPr/>
            </a:lvl3pPr>
            <a:lvl4pPr marL="1828800" lvl="3" indent="-302894" algn="l">
              <a:lnSpc>
                <a:spcPct val="100000"/>
              </a:lnSpc>
              <a:spcBef>
                <a:spcPts val="360"/>
              </a:spcBef>
              <a:spcAft>
                <a:spcPts val="0"/>
              </a:spcAft>
              <a:buSzPts val="1170"/>
              <a:buChar char="⚫"/>
              <a:defRPr/>
            </a:lvl4pPr>
            <a:lvl5pPr marL="2286000" lvl="4" indent="-302895" algn="l">
              <a:lnSpc>
                <a:spcPct val="100000"/>
              </a:lnSpc>
              <a:spcBef>
                <a:spcPts val="360"/>
              </a:spcBef>
              <a:spcAft>
                <a:spcPts val="0"/>
              </a:spcAft>
              <a:buSzPts val="117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8" name="Google Shape;88;p1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2"/>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2"/>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1"/>
        <p:cNvGrpSpPr/>
        <p:nvPr/>
      </p:nvGrpSpPr>
      <p:grpSpPr>
        <a:xfrm>
          <a:off x="0" y="0"/>
          <a:ext cx="0" cy="0"/>
          <a:chOff x="0" y="0"/>
          <a:chExt cx="0" cy="0"/>
        </a:xfrm>
      </p:grpSpPr>
      <p:sp>
        <p:nvSpPr>
          <p:cNvPr id="92" name="Google Shape;92;p13"/>
          <p:cNvSpPr txBox="1">
            <a:spLocks noGrp="1"/>
          </p:cNvSpPr>
          <p:nvPr>
            <p:ph type="title"/>
          </p:nvPr>
        </p:nvSpPr>
        <p:spPr>
          <a:xfrm rot="5400000">
            <a:off x="5052219" y="2491582"/>
            <a:ext cx="5211763" cy="20574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3"/>
          <p:cNvSpPr txBox="1">
            <a:spLocks noGrp="1"/>
          </p:cNvSpPr>
          <p:nvPr>
            <p:ph type="body" idx="1"/>
          </p:nvPr>
        </p:nvSpPr>
        <p:spPr>
          <a:xfrm rot="5400000">
            <a:off x="861219" y="510382"/>
            <a:ext cx="5211763" cy="6019800"/>
          </a:xfrm>
          <a:prstGeom prst="rect">
            <a:avLst/>
          </a:prstGeom>
          <a:noFill/>
          <a:ln>
            <a:noFill/>
          </a:ln>
        </p:spPr>
        <p:txBody>
          <a:bodyPr spcFirstLastPara="1" wrap="square" lIns="91425" tIns="45700" rIns="91425" bIns="45700" anchor="t" anchorCtr="0">
            <a:noAutofit/>
          </a:bodyPr>
          <a:lstStyle>
            <a:lvl1pPr marL="457200" lvl="0" indent="-337185" algn="l">
              <a:lnSpc>
                <a:spcPct val="100000"/>
              </a:lnSpc>
              <a:spcBef>
                <a:spcPts val="360"/>
              </a:spcBef>
              <a:spcAft>
                <a:spcPts val="0"/>
              </a:spcAft>
              <a:buSzPts val="1710"/>
              <a:buChar char="⚫"/>
              <a:defRPr/>
            </a:lvl1pPr>
            <a:lvl2pPr marL="914400" lvl="1" indent="-325755" algn="l">
              <a:lnSpc>
                <a:spcPct val="100000"/>
              </a:lnSpc>
              <a:spcBef>
                <a:spcPts val="360"/>
              </a:spcBef>
              <a:spcAft>
                <a:spcPts val="0"/>
              </a:spcAft>
              <a:buSzPts val="1530"/>
              <a:buChar char="⚫"/>
              <a:defRPr/>
            </a:lvl2pPr>
            <a:lvl3pPr marL="1371600" lvl="2" indent="-308610" algn="l">
              <a:lnSpc>
                <a:spcPct val="100000"/>
              </a:lnSpc>
              <a:spcBef>
                <a:spcPts val="360"/>
              </a:spcBef>
              <a:spcAft>
                <a:spcPts val="0"/>
              </a:spcAft>
              <a:buSzPts val="1260"/>
              <a:buChar char="⚫"/>
              <a:defRPr/>
            </a:lvl3pPr>
            <a:lvl4pPr marL="1828800" lvl="3" indent="-302894" algn="l">
              <a:lnSpc>
                <a:spcPct val="100000"/>
              </a:lnSpc>
              <a:spcBef>
                <a:spcPts val="360"/>
              </a:spcBef>
              <a:spcAft>
                <a:spcPts val="0"/>
              </a:spcAft>
              <a:buSzPts val="1170"/>
              <a:buChar char="⚫"/>
              <a:defRPr/>
            </a:lvl4pPr>
            <a:lvl5pPr marL="2286000" lvl="4" indent="-302895" algn="l">
              <a:lnSpc>
                <a:spcPct val="100000"/>
              </a:lnSpc>
              <a:spcBef>
                <a:spcPts val="360"/>
              </a:spcBef>
              <a:spcAft>
                <a:spcPts val="0"/>
              </a:spcAft>
              <a:buSzPts val="117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4" name="Google Shape;94;p1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13"/>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13"/>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3"/>
          <p:cNvSpPr txBox="1">
            <a:spLocks noGrp="1"/>
          </p:cNvSpPr>
          <p:nvPr>
            <p:ph type="title"/>
          </p:nvPr>
        </p:nvSpPr>
        <p:spPr>
          <a:xfrm>
            <a:off x="457200" y="704088"/>
            <a:ext cx="8305800" cy="114300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5000"/>
              <a:buFont typeface="Calibri"/>
              <a:buNone/>
              <a:defRPr sz="5000" b="0">
                <a:solidFill>
                  <a:schemeClr val="dk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Text and Chart" type="txAndChart">
  <p:cSld name="TEXT_AND_CHART">
    <p:spTree>
      <p:nvGrpSpPr>
        <p:cNvPr id="1" name="Shape 31"/>
        <p:cNvGrpSpPr/>
        <p:nvPr/>
      </p:nvGrpSpPr>
      <p:grpSpPr>
        <a:xfrm>
          <a:off x="0" y="0"/>
          <a:ext cx="0" cy="0"/>
          <a:chOff x="0" y="0"/>
          <a:chExt cx="0" cy="0"/>
        </a:xfrm>
      </p:grpSpPr>
      <p:sp>
        <p:nvSpPr>
          <p:cNvPr id="32" name="Google Shape;32;p4"/>
          <p:cNvSpPr txBox="1">
            <a:spLocks noGrp="1"/>
          </p:cNvSpPr>
          <p:nvPr>
            <p:ph type="title"/>
          </p:nvPr>
        </p:nvSpPr>
        <p:spPr>
          <a:xfrm>
            <a:off x="671040" y="165618"/>
            <a:ext cx="7801920" cy="1139159"/>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
          <p:cNvSpPr txBox="1">
            <a:spLocks noGrp="1"/>
          </p:cNvSpPr>
          <p:nvPr>
            <p:ph type="body" idx="1"/>
          </p:nvPr>
        </p:nvSpPr>
        <p:spPr>
          <a:xfrm>
            <a:off x="671040" y="1549602"/>
            <a:ext cx="3831840" cy="4510554"/>
          </a:xfrm>
          <a:prstGeom prst="rect">
            <a:avLst/>
          </a:prstGeom>
          <a:noFill/>
          <a:ln>
            <a:noFill/>
          </a:ln>
        </p:spPr>
        <p:txBody>
          <a:bodyPr spcFirstLastPara="1" wrap="square" lIns="91425" tIns="45700" rIns="91425" bIns="45700" anchor="t" anchorCtr="0">
            <a:noAutofit/>
          </a:bodyPr>
          <a:lstStyle>
            <a:lvl1pPr marL="457200" lvl="0" indent="-337185" algn="l">
              <a:lnSpc>
                <a:spcPct val="100000"/>
              </a:lnSpc>
              <a:spcBef>
                <a:spcPts val="360"/>
              </a:spcBef>
              <a:spcAft>
                <a:spcPts val="0"/>
              </a:spcAft>
              <a:buSzPts val="1710"/>
              <a:buChar char="⚫"/>
              <a:defRPr/>
            </a:lvl1pPr>
            <a:lvl2pPr marL="914400" lvl="1" indent="-325755" algn="l">
              <a:lnSpc>
                <a:spcPct val="100000"/>
              </a:lnSpc>
              <a:spcBef>
                <a:spcPts val="360"/>
              </a:spcBef>
              <a:spcAft>
                <a:spcPts val="0"/>
              </a:spcAft>
              <a:buSzPts val="1530"/>
              <a:buChar char="⚫"/>
              <a:defRPr/>
            </a:lvl2pPr>
            <a:lvl3pPr marL="1371600" lvl="2" indent="-308610" algn="l">
              <a:lnSpc>
                <a:spcPct val="100000"/>
              </a:lnSpc>
              <a:spcBef>
                <a:spcPts val="360"/>
              </a:spcBef>
              <a:spcAft>
                <a:spcPts val="0"/>
              </a:spcAft>
              <a:buSzPts val="1260"/>
              <a:buChar char="⚫"/>
              <a:defRPr/>
            </a:lvl3pPr>
            <a:lvl4pPr marL="1828800" lvl="3" indent="-302894" algn="l">
              <a:lnSpc>
                <a:spcPct val="100000"/>
              </a:lnSpc>
              <a:spcBef>
                <a:spcPts val="360"/>
              </a:spcBef>
              <a:spcAft>
                <a:spcPts val="0"/>
              </a:spcAft>
              <a:buSzPts val="1170"/>
              <a:buChar char="⚫"/>
              <a:defRPr/>
            </a:lvl4pPr>
            <a:lvl5pPr marL="2286000" lvl="4" indent="-302895" algn="l">
              <a:lnSpc>
                <a:spcPct val="100000"/>
              </a:lnSpc>
              <a:spcBef>
                <a:spcPts val="360"/>
              </a:spcBef>
              <a:spcAft>
                <a:spcPts val="0"/>
              </a:spcAft>
              <a:buSzPts val="117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4" name="Google Shape;34;p4"/>
          <p:cNvSpPr>
            <a:spLocks noGrp="1"/>
          </p:cNvSpPr>
          <p:nvPr>
            <p:ph type="chart" idx="2"/>
          </p:nvPr>
        </p:nvSpPr>
        <p:spPr>
          <a:xfrm>
            <a:off x="4641121" y="1549602"/>
            <a:ext cx="3831840" cy="451055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520"/>
              </a:spcBef>
              <a:spcAft>
                <a:spcPts val="0"/>
              </a:spcAft>
              <a:buClr>
                <a:srgbClr val="0BD0D9"/>
              </a:buClr>
              <a:buSzPts val="2470"/>
              <a:buFont typeface="Noto Sans Symbols"/>
              <a:buChar char="⚫"/>
              <a:defRPr sz="2600" b="0" i="0" u="none" strike="noStrike" cap="none">
                <a:solidFill>
                  <a:schemeClr val="dk1"/>
                </a:solidFill>
                <a:latin typeface="Constantia"/>
                <a:ea typeface="Constantia"/>
                <a:cs typeface="Constantia"/>
                <a:sym typeface="Constantia"/>
              </a:defRPr>
            </a:lvl1pPr>
            <a:lvl2pPr marR="0" lvl="1" algn="l" rtl="0">
              <a:lnSpc>
                <a:spcPct val="100000"/>
              </a:lnSpc>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R="0" lvl="2" algn="l" rtl="0">
              <a:lnSpc>
                <a:spcPct val="100000"/>
              </a:lnSpc>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R="0" lvl="3" algn="l" rtl="0">
              <a:lnSpc>
                <a:spcPct val="100000"/>
              </a:lnSpc>
              <a:spcBef>
                <a:spcPts val="400"/>
              </a:spcBef>
              <a:spcAft>
                <a:spcPts val="0"/>
              </a:spcAft>
              <a:buClr>
                <a:srgbClr val="0BD0D9"/>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R="0" lvl="4" algn="l" rtl="0">
              <a:lnSpc>
                <a:spcPct val="100000"/>
              </a:lnSpc>
              <a:spcBef>
                <a:spcPts val="400"/>
              </a:spcBef>
              <a:spcAft>
                <a:spcPts val="0"/>
              </a:spcAft>
              <a:buClr>
                <a:srgbClr val="10CF9B"/>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R="0" lvl="5" algn="l" rtl="0">
              <a:lnSpc>
                <a:spcPct val="100000"/>
              </a:lnSpc>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R="0" lvl="6" algn="l" rtl="0">
              <a:lnSpc>
                <a:spcPct val="100000"/>
              </a:lnSpc>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R="0" lvl="7" algn="l" rtl="0">
              <a:lnSpc>
                <a:spcPct val="100000"/>
              </a:lnSpc>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R="0" lvl="8" algn="l" rtl="0">
              <a:lnSpc>
                <a:spcPct val="100000"/>
              </a:lnSpc>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35"/>
        <p:cNvGrpSpPr/>
        <p:nvPr/>
      </p:nvGrpSpPr>
      <p:grpSpPr>
        <a:xfrm>
          <a:off x="0" y="0"/>
          <a:ext cx="0" cy="0"/>
          <a:chOff x="0" y="0"/>
          <a:chExt cx="0" cy="0"/>
        </a:xfrm>
      </p:grpSpPr>
      <p:sp>
        <p:nvSpPr>
          <p:cNvPr id="36" name="Google Shape;36;p5"/>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lvl1pPr lvl="0" algn="r">
              <a:lnSpc>
                <a:spcPct val="100000"/>
              </a:lnSpc>
              <a:spcBef>
                <a:spcPts val="0"/>
              </a:spcBef>
              <a:spcAft>
                <a:spcPts val="0"/>
              </a:spcAft>
              <a:buClr>
                <a:srgbClr val="4CE0EA"/>
              </a:buClr>
              <a:buSzPts val="5600"/>
              <a:buFont typeface="Calibri"/>
              <a:buNone/>
              <a:defRPr sz="5600" b="1">
                <a:solidFill>
                  <a:srgbClr val="4CE0EA"/>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Autofit/>
          </a:bodyPr>
          <a:lstStyle>
            <a:lvl1pPr marR="45720" lvl="0" algn="r">
              <a:lnSpc>
                <a:spcPct val="100000"/>
              </a:lnSpc>
              <a:spcBef>
                <a:spcPts val="520"/>
              </a:spcBef>
              <a:spcAft>
                <a:spcPts val="0"/>
              </a:spcAft>
              <a:buSzPts val="2470"/>
              <a:buNone/>
              <a:defRPr>
                <a:solidFill>
                  <a:schemeClr val="lt1"/>
                </a:solidFill>
              </a:defRPr>
            </a:lvl1pPr>
            <a:lvl2pPr lvl="1" algn="ctr">
              <a:lnSpc>
                <a:spcPct val="100000"/>
              </a:lnSpc>
              <a:spcBef>
                <a:spcPts val="360"/>
              </a:spcBef>
              <a:spcAft>
                <a:spcPts val="0"/>
              </a:spcAft>
              <a:buSzPts val="1530"/>
              <a:buNone/>
              <a:defRPr/>
            </a:lvl2pPr>
            <a:lvl3pPr lvl="2" algn="ctr">
              <a:lnSpc>
                <a:spcPct val="100000"/>
              </a:lnSpc>
              <a:spcBef>
                <a:spcPts val="360"/>
              </a:spcBef>
              <a:spcAft>
                <a:spcPts val="0"/>
              </a:spcAft>
              <a:buSzPts val="1260"/>
              <a:buNone/>
              <a:defRPr/>
            </a:lvl3pPr>
            <a:lvl4pPr lvl="3" algn="ctr">
              <a:lnSpc>
                <a:spcPct val="100000"/>
              </a:lnSpc>
              <a:spcBef>
                <a:spcPts val="360"/>
              </a:spcBef>
              <a:spcAft>
                <a:spcPts val="0"/>
              </a:spcAft>
              <a:buSzPts val="1170"/>
              <a:buNone/>
              <a:defRPr/>
            </a:lvl4pPr>
            <a:lvl5pPr lvl="4" algn="ctr">
              <a:lnSpc>
                <a:spcPct val="100000"/>
              </a:lnSpc>
              <a:spcBef>
                <a:spcPts val="360"/>
              </a:spcBef>
              <a:spcAft>
                <a:spcPts val="0"/>
              </a:spcAft>
              <a:buSzPts val="1170"/>
              <a:buNone/>
              <a:defRPr/>
            </a:lvl5pPr>
            <a:lvl6pPr lvl="5" algn="ctr">
              <a:lnSpc>
                <a:spcPct val="100000"/>
              </a:lnSpc>
              <a:spcBef>
                <a:spcPts val="360"/>
              </a:spcBef>
              <a:spcAft>
                <a:spcPts val="0"/>
              </a:spcAft>
              <a:buSzPts val="1440"/>
              <a:buNone/>
              <a:defRPr/>
            </a:lvl6pPr>
            <a:lvl7pPr lvl="6" algn="ctr">
              <a:lnSpc>
                <a:spcPct val="100000"/>
              </a:lnSpc>
              <a:spcBef>
                <a:spcPts val="360"/>
              </a:spcBef>
              <a:spcAft>
                <a:spcPts val="0"/>
              </a:spcAft>
              <a:buSzPts val="144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38" name="Google Shape;38;p5"/>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5"/>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530352" y="1316736"/>
            <a:ext cx="7772400" cy="1362456"/>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4AE3AC"/>
              </a:buClr>
              <a:buSzPts val="5600"/>
              <a:buFont typeface="Calibri"/>
              <a:buNone/>
              <a:defRPr sz="5600" b="1" cap="none">
                <a:solidFill>
                  <a:srgbClr val="4AE3AC"/>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body" idx="1"/>
          </p:nvPr>
        </p:nvSpPr>
        <p:spPr>
          <a:xfrm>
            <a:off x="530352" y="2704664"/>
            <a:ext cx="7772400" cy="1509712"/>
          </a:xfrm>
          <a:prstGeom prst="rect">
            <a:avLst/>
          </a:prstGeom>
          <a:noFill/>
          <a:ln>
            <a:noFill/>
          </a:ln>
        </p:spPr>
        <p:txBody>
          <a:bodyPr spcFirstLastPara="1" wrap="square" lIns="45700" tIns="45700" rIns="45700" bIns="45700" anchor="t" anchorCtr="0">
            <a:noAutofit/>
          </a:bodyPr>
          <a:lstStyle>
            <a:lvl1pPr marL="457200" lvl="0" indent="-228600" algn="l">
              <a:lnSpc>
                <a:spcPct val="100000"/>
              </a:lnSpc>
              <a:spcBef>
                <a:spcPts val="440"/>
              </a:spcBef>
              <a:spcAft>
                <a:spcPts val="0"/>
              </a:spcAft>
              <a:buSzPts val="2090"/>
              <a:buNone/>
              <a:defRPr sz="2200">
                <a:solidFill>
                  <a:schemeClr val="lt1"/>
                </a:solidFill>
              </a:defRPr>
            </a:lvl1pPr>
            <a:lvl2pPr marL="914400" lvl="1" indent="-228600" algn="l">
              <a:lnSpc>
                <a:spcPct val="100000"/>
              </a:lnSpc>
              <a:spcBef>
                <a:spcPts val="360"/>
              </a:spcBef>
              <a:spcAft>
                <a:spcPts val="0"/>
              </a:spcAft>
              <a:buSzPts val="1530"/>
              <a:buNone/>
              <a:defRPr sz="1800">
                <a:solidFill>
                  <a:schemeClr val="lt1"/>
                </a:solidFill>
              </a:defRPr>
            </a:lvl2pPr>
            <a:lvl3pPr marL="1371600" lvl="2" indent="-228600" algn="l">
              <a:lnSpc>
                <a:spcPct val="100000"/>
              </a:lnSpc>
              <a:spcBef>
                <a:spcPts val="320"/>
              </a:spcBef>
              <a:spcAft>
                <a:spcPts val="0"/>
              </a:spcAft>
              <a:buSzPts val="1120"/>
              <a:buNone/>
              <a:defRPr sz="1600">
                <a:solidFill>
                  <a:schemeClr val="lt1"/>
                </a:solidFill>
              </a:defRPr>
            </a:lvl3pPr>
            <a:lvl4pPr marL="1828800" lvl="3" indent="-228600" algn="l">
              <a:lnSpc>
                <a:spcPct val="100000"/>
              </a:lnSpc>
              <a:spcBef>
                <a:spcPts val="280"/>
              </a:spcBef>
              <a:spcAft>
                <a:spcPts val="0"/>
              </a:spcAft>
              <a:buSzPts val="910"/>
              <a:buNone/>
              <a:defRPr sz="1400">
                <a:solidFill>
                  <a:schemeClr val="lt1"/>
                </a:solidFill>
              </a:defRPr>
            </a:lvl4pPr>
            <a:lvl5pPr marL="2286000" lvl="4" indent="-228600" algn="l">
              <a:lnSpc>
                <a:spcPct val="100000"/>
              </a:lnSpc>
              <a:spcBef>
                <a:spcPts val="280"/>
              </a:spcBef>
              <a:spcAft>
                <a:spcPts val="0"/>
              </a:spcAft>
              <a:buSzPts val="910"/>
              <a:buNone/>
              <a:defRPr sz="1400">
                <a:solidFill>
                  <a:schemeClr val="lt1"/>
                </a:solidFill>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4" name="Google Shape;44;p6"/>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body" idx="1"/>
          </p:nvPr>
        </p:nvSpPr>
        <p:spPr>
          <a:xfrm>
            <a:off x="457200" y="1920085"/>
            <a:ext cx="4038600" cy="4434840"/>
          </a:xfrm>
          <a:prstGeom prst="rect">
            <a:avLst/>
          </a:prstGeom>
          <a:noFill/>
          <a:ln>
            <a:noFill/>
          </a:ln>
        </p:spPr>
        <p:txBody>
          <a:bodyPr spcFirstLastPara="1" wrap="square" lIns="91425" tIns="45700" rIns="91425" bIns="45700" anchor="t" anchorCtr="0">
            <a:noAutofit/>
          </a:bodyPr>
          <a:lstStyle>
            <a:lvl1pPr marL="457200" lvl="0" indent="-385445" algn="l">
              <a:lnSpc>
                <a:spcPct val="100000"/>
              </a:lnSpc>
              <a:spcBef>
                <a:spcPts val="520"/>
              </a:spcBef>
              <a:spcAft>
                <a:spcPts val="0"/>
              </a:spcAft>
              <a:buSzPts val="2470"/>
              <a:buChar char="⚫"/>
              <a:defRPr sz="2600"/>
            </a:lvl1pPr>
            <a:lvl2pPr marL="914400" lvl="1" indent="-358140" algn="l">
              <a:lnSpc>
                <a:spcPct val="100000"/>
              </a:lnSpc>
              <a:spcBef>
                <a:spcPts val="480"/>
              </a:spcBef>
              <a:spcAft>
                <a:spcPts val="0"/>
              </a:spcAft>
              <a:buSzPts val="2040"/>
              <a:buChar char="⚫"/>
              <a:defRPr sz="2400"/>
            </a:lvl2pPr>
            <a:lvl3pPr marL="1371600" lvl="2" indent="-317500" algn="l">
              <a:lnSpc>
                <a:spcPct val="100000"/>
              </a:lnSpc>
              <a:spcBef>
                <a:spcPts val="400"/>
              </a:spcBef>
              <a:spcAft>
                <a:spcPts val="0"/>
              </a:spcAft>
              <a:buSzPts val="1400"/>
              <a:buChar char="⚫"/>
              <a:defRPr sz="2000"/>
            </a:lvl3pPr>
            <a:lvl4pPr marL="1828800" lvl="3" indent="-302894" algn="l">
              <a:lnSpc>
                <a:spcPct val="100000"/>
              </a:lnSpc>
              <a:spcBef>
                <a:spcPts val="360"/>
              </a:spcBef>
              <a:spcAft>
                <a:spcPts val="0"/>
              </a:spcAft>
              <a:buSzPts val="1170"/>
              <a:buChar char="⚫"/>
              <a:defRPr sz="1800"/>
            </a:lvl4pPr>
            <a:lvl5pPr marL="2286000" lvl="4" indent="-302895" algn="l">
              <a:lnSpc>
                <a:spcPct val="100000"/>
              </a:lnSpc>
              <a:spcBef>
                <a:spcPts val="360"/>
              </a:spcBef>
              <a:spcAft>
                <a:spcPts val="0"/>
              </a:spcAft>
              <a:buSzPts val="117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0" name="Google Shape;50;p7"/>
          <p:cNvSpPr txBox="1">
            <a:spLocks noGrp="1"/>
          </p:cNvSpPr>
          <p:nvPr>
            <p:ph type="body" idx="2"/>
          </p:nvPr>
        </p:nvSpPr>
        <p:spPr>
          <a:xfrm>
            <a:off x="4648200" y="1920085"/>
            <a:ext cx="4038600" cy="4434840"/>
          </a:xfrm>
          <a:prstGeom prst="rect">
            <a:avLst/>
          </a:prstGeom>
          <a:noFill/>
          <a:ln>
            <a:noFill/>
          </a:ln>
        </p:spPr>
        <p:txBody>
          <a:bodyPr spcFirstLastPara="1" wrap="square" lIns="91425" tIns="45700" rIns="91425" bIns="45700" anchor="t" anchorCtr="0">
            <a:noAutofit/>
          </a:bodyPr>
          <a:lstStyle>
            <a:lvl1pPr marL="457200" lvl="0" indent="-385445" algn="l">
              <a:lnSpc>
                <a:spcPct val="100000"/>
              </a:lnSpc>
              <a:spcBef>
                <a:spcPts val="520"/>
              </a:spcBef>
              <a:spcAft>
                <a:spcPts val="0"/>
              </a:spcAft>
              <a:buSzPts val="2470"/>
              <a:buChar char="⚫"/>
              <a:defRPr sz="2600"/>
            </a:lvl1pPr>
            <a:lvl2pPr marL="914400" lvl="1" indent="-358140" algn="l">
              <a:lnSpc>
                <a:spcPct val="100000"/>
              </a:lnSpc>
              <a:spcBef>
                <a:spcPts val="480"/>
              </a:spcBef>
              <a:spcAft>
                <a:spcPts val="0"/>
              </a:spcAft>
              <a:buSzPts val="2040"/>
              <a:buChar char="⚫"/>
              <a:defRPr sz="2400"/>
            </a:lvl2pPr>
            <a:lvl3pPr marL="1371600" lvl="2" indent="-317500" algn="l">
              <a:lnSpc>
                <a:spcPct val="100000"/>
              </a:lnSpc>
              <a:spcBef>
                <a:spcPts val="400"/>
              </a:spcBef>
              <a:spcAft>
                <a:spcPts val="0"/>
              </a:spcAft>
              <a:buSzPts val="1400"/>
              <a:buChar char="⚫"/>
              <a:defRPr sz="2000"/>
            </a:lvl3pPr>
            <a:lvl4pPr marL="1828800" lvl="3" indent="-302894" algn="l">
              <a:lnSpc>
                <a:spcPct val="100000"/>
              </a:lnSpc>
              <a:spcBef>
                <a:spcPts val="360"/>
              </a:spcBef>
              <a:spcAft>
                <a:spcPts val="0"/>
              </a:spcAft>
              <a:buSzPts val="1170"/>
              <a:buChar char="⚫"/>
              <a:defRPr sz="1800"/>
            </a:lvl4pPr>
            <a:lvl5pPr marL="2286000" lvl="4" indent="-302895" algn="l">
              <a:lnSpc>
                <a:spcPct val="100000"/>
              </a:lnSpc>
              <a:spcBef>
                <a:spcPts val="360"/>
              </a:spcBef>
              <a:spcAft>
                <a:spcPts val="0"/>
              </a:spcAft>
              <a:buSzPts val="117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body" idx="1"/>
          </p:nvPr>
        </p:nvSpPr>
        <p:spPr>
          <a:xfrm>
            <a:off x="457200" y="1855248"/>
            <a:ext cx="4040188" cy="659352"/>
          </a:xfrm>
          <a:prstGeom prst="rect">
            <a:avLst/>
          </a:prstGeom>
          <a:noFill/>
          <a:ln>
            <a:noFill/>
          </a:ln>
        </p:spPr>
        <p:txBody>
          <a:bodyPr spcFirstLastPara="1" wrap="square" lIns="45700" tIns="0" rIns="45700" bIns="0" anchor="ctr" anchorCtr="0">
            <a:noAutofit/>
          </a:bodyPr>
          <a:lstStyle>
            <a:lvl1pPr marL="457200" lvl="0" indent="-228600" algn="l">
              <a:lnSpc>
                <a:spcPct val="100000"/>
              </a:lnSpc>
              <a:spcBef>
                <a:spcPts val="480"/>
              </a:spcBef>
              <a:spcAft>
                <a:spcPts val="0"/>
              </a:spcAft>
              <a:buSzPts val="2280"/>
              <a:buNone/>
              <a:defRPr sz="2400" b="1" cap="none">
                <a:solidFill>
                  <a:schemeClr val="dk2"/>
                </a:solidFill>
              </a:defRPr>
            </a:lvl1pPr>
            <a:lvl2pPr marL="914400" lvl="1" indent="-228600" algn="l">
              <a:lnSpc>
                <a:spcPct val="100000"/>
              </a:lnSpc>
              <a:spcBef>
                <a:spcPts val="400"/>
              </a:spcBef>
              <a:spcAft>
                <a:spcPts val="0"/>
              </a:spcAft>
              <a:buSzPts val="1700"/>
              <a:buNone/>
              <a:defRPr sz="2000" b="1"/>
            </a:lvl2pPr>
            <a:lvl3pPr marL="1371600" lvl="2" indent="-228600" algn="l">
              <a:lnSpc>
                <a:spcPct val="100000"/>
              </a:lnSpc>
              <a:spcBef>
                <a:spcPts val="360"/>
              </a:spcBef>
              <a:spcAft>
                <a:spcPts val="0"/>
              </a:spcAft>
              <a:buSzPts val="1260"/>
              <a:buNone/>
              <a:defRPr sz="1800" b="1"/>
            </a:lvl3pPr>
            <a:lvl4pPr marL="1828800" lvl="3" indent="-228600" algn="l">
              <a:lnSpc>
                <a:spcPct val="100000"/>
              </a:lnSpc>
              <a:spcBef>
                <a:spcPts val="320"/>
              </a:spcBef>
              <a:spcAft>
                <a:spcPts val="0"/>
              </a:spcAft>
              <a:buSzPts val="1040"/>
              <a:buNone/>
              <a:defRPr sz="1600" b="1"/>
            </a:lvl4pPr>
            <a:lvl5pPr marL="2286000" lvl="4" indent="-228600" algn="l">
              <a:lnSpc>
                <a:spcPct val="100000"/>
              </a:lnSpc>
              <a:spcBef>
                <a:spcPts val="320"/>
              </a:spcBef>
              <a:spcAft>
                <a:spcPts val="0"/>
              </a:spcAft>
              <a:buSzPts val="104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7" name="Google Shape;57;p8"/>
          <p:cNvSpPr txBox="1">
            <a:spLocks noGrp="1"/>
          </p:cNvSpPr>
          <p:nvPr>
            <p:ph type="body" idx="2"/>
          </p:nvPr>
        </p:nvSpPr>
        <p:spPr>
          <a:xfrm>
            <a:off x="4645025" y="1859757"/>
            <a:ext cx="4041775" cy="654843"/>
          </a:xfrm>
          <a:prstGeom prst="rect">
            <a:avLst/>
          </a:prstGeom>
          <a:noFill/>
          <a:ln>
            <a:noFill/>
          </a:ln>
        </p:spPr>
        <p:txBody>
          <a:bodyPr spcFirstLastPara="1" wrap="square" lIns="45700" tIns="0" rIns="45700" bIns="0" anchor="ctr" anchorCtr="0">
            <a:noAutofit/>
          </a:bodyPr>
          <a:lstStyle>
            <a:lvl1pPr marL="457200" lvl="0" indent="-228600" algn="l">
              <a:lnSpc>
                <a:spcPct val="100000"/>
              </a:lnSpc>
              <a:spcBef>
                <a:spcPts val="480"/>
              </a:spcBef>
              <a:spcAft>
                <a:spcPts val="0"/>
              </a:spcAft>
              <a:buSzPts val="2280"/>
              <a:buNone/>
              <a:defRPr sz="2400" b="1" cap="none">
                <a:solidFill>
                  <a:schemeClr val="dk2"/>
                </a:solidFill>
              </a:defRPr>
            </a:lvl1pPr>
            <a:lvl2pPr marL="914400" lvl="1" indent="-228600" algn="l">
              <a:lnSpc>
                <a:spcPct val="100000"/>
              </a:lnSpc>
              <a:spcBef>
                <a:spcPts val="400"/>
              </a:spcBef>
              <a:spcAft>
                <a:spcPts val="0"/>
              </a:spcAft>
              <a:buSzPts val="1700"/>
              <a:buNone/>
              <a:defRPr sz="2000" b="1"/>
            </a:lvl2pPr>
            <a:lvl3pPr marL="1371600" lvl="2" indent="-228600" algn="l">
              <a:lnSpc>
                <a:spcPct val="100000"/>
              </a:lnSpc>
              <a:spcBef>
                <a:spcPts val="360"/>
              </a:spcBef>
              <a:spcAft>
                <a:spcPts val="0"/>
              </a:spcAft>
              <a:buSzPts val="1260"/>
              <a:buNone/>
              <a:defRPr sz="1800" b="1"/>
            </a:lvl3pPr>
            <a:lvl4pPr marL="1828800" lvl="3" indent="-228600" algn="l">
              <a:lnSpc>
                <a:spcPct val="100000"/>
              </a:lnSpc>
              <a:spcBef>
                <a:spcPts val="320"/>
              </a:spcBef>
              <a:spcAft>
                <a:spcPts val="0"/>
              </a:spcAft>
              <a:buSzPts val="1040"/>
              <a:buNone/>
              <a:defRPr sz="1600" b="1"/>
            </a:lvl4pPr>
            <a:lvl5pPr marL="2286000" lvl="4" indent="-228600" algn="l">
              <a:lnSpc>
                <a:spcPct val="100000"/>
              </a:lnSpc>
              <a:spcBef>
                <a:spcPts val="320"/>
              </a:spcBef>
              <a:spcAft>
                <a:spcPts val="0"/>
              </a:spcAft>
              <a:buSzPts val="104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8" name="Google Shape;58;p8"/>
          <p:cNvSpPr txBox="1">
            <a:spLocks noGrp="1"/>
          </p:cNvSpPr>
          <p:nvPr>
            <p:ph type="body" idx="3"/>
          </p:nvPr>
        </p:nvSpPr>
        <p:spPr>
          <a:xfrm>
            <a:off x="457200" y="2514600"/>
            <a:ext cx="4040188" cy="3845720"/>
          </a:xfrm>
          <a:prstGeom prst="rect">
            <a:avLst/>
          </a:prstGeom>
          <a:noFill/>
          <a:ln>
            <a:noFill/>
          </a:ln>
        </p:spPr>
        <p:txBody>
          <a:bodyPr spcFirstLastPara="1" wrap="square" lIns="91425" tIns="0" rIns="91425" bIns="45700" anchor="t" anchorCtr="0">
            <a:noAutofit/>
          </a:bodyPr>
          <a:lstStyle>
            <a:lvl1pPr marL="457200" lvl="0" indent="-361315" algn="l">
              <a:lnSpc>
                <a:spcPct val="100000"/>
              </a:lnSpc>
              <a:spcBef>
                <a:spcPts val="440"/>
              </a:spcBef>
              <a:spcAft>
                <a:spcPts val="0"/>
              </a:spcAft>
              <a:buSzPts val="2090"/>
              <a:buChar char="⚫"/>
              <a:defRPr sz="2200"/>
            </a:lvl1pPr>
            <a:lvl2pPr marL="914400" lvl="1" indent="-336550" algn="l">
              <a:lnSpc>
                <a:spcPct val="100000"/>
              </a:lnSpc>
              <a:spcBef>
                <a:spcPts val="400"/>
              </a:spcBef>
              <a:spcAft>
                <a:spcPts val="0"/>
              </a:spcAft>
              <a:buSzPts val="1700"/>
              <a:buChar char="⚫"/>
              <a:defRPr sz="2000"/>
            </a:lvl2pPr>
            <a:lvl3pPr marL="1371600" lvl="2" indent="-308610" algn="l">
              <a:lnSpc>
                <a:spcPct val="100000"/>
              </a:lnSpc>
              <a:spcBef>
                <a:spcPts val="360"/>
              </a:spcBef>
              <a:spcAft>
                <a:spcPts val="0"/>
              </a:spcAft>
              <a:buSzPts val="1260"/>
              <a:buChar char="⚫"/>
              <a:defRPr sz="1800"/>
            </a:lvl3pPr>
            <a:lvl4pPr marL="1828800" lvl="3" indent="-294639" algn="l">
              <a:lnSpc>
                <a:spcPct val="100000"/>
              </a:lnSpc>
              <a:spcBef>
                <a:spcPts val="320"/>
              </a:spcBef>
              <a:spcAft>
                <a:spcPts val="0"/>
              </a:spcAft>
              <a:buSzPts val="1040"/>
              <a:buChar char="⚫"/>
              <a:defRPr sz="1600"/>
            </a:lvl4pPr>
            <a:lvl5pPr marL="2286000" lvl="4" indent="-294639" algn="l">
              <a:lnSpc>
                <a:spcPct val="100000"/>
              </a:lnSpc>
              <a:spcBef>
                <a:spcPts val="320"/>
              </a:spcBef>
              <a:spcAft>
                <a:spcPts val="0"/>
              </a:spcAft>
              <a:buSzPts val="104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9" name="Google Shape;59;p8"/>
          <p:cNvSpPr txBox="1">
            <a:spLocks noGrp="1"/>
          </p:cNvSpPr>
          <p:nvPr>
            <p:ph type="body" idx="4"/>
          </p:nvPr>
        </p:nvSpPr>
        <p:spPr>
          <a:xfrm>
            <a:off x="4645025" y="2514600"/>
            <a:ext cx="4041775" cy="3845720"/>
          </a:xfrm>
          <a:prstGeom prst="rect">
            <a:avLst/>
          </a:prstGeom>
          <a:noFill/>
          <a:ln>
            <a:noFill/>
          </a:ln>
        </p:spPr>
        <p:txBody>
          <a:bodyPr spcFirstLastPara="1" wrap="square" lIns="91425" tIns="0" rIns="91425" bIns="45700" anchor="t" anchorCtr="0">
            <a:noAutofit/>
          </a:bodyPr>
          <a:lstStyle>
            <a:lvl1pPr marL="457200" lvl="0" indent="-361315" algn="l">
              <a:lnSpc>
                <a:spcPct val="100000"/>
              </a:lnSpc>
              <a:spcBef>
                <a:spcPts val="440"/>
              </a:spcBef>
              <a:spcAft>
                <a:spcPts val="0"/>
              </a:spcAft>
              <a:buSzPts val="2090"/>
              <a:buChar char="⚫"/>
              <a:defRPr sz="2200"/>
            </a:lvl1pPr>
            <a:lvl2pPr marL="914400" lvl="1" indent="-336550" algn="l">
              <a:lnSpc>
                <a:spcPct val="100000"/>
              </a:lnSpc>
              <a:spcBef>
                <a:spcPts val="400"/>
              </a:spcBef>
              <a:spcAft>
                <a:spcPts val="0"/>
              </a:spcAft>
              <a:buSzPts val="1700"/>
              <a:buChar char="⚫"/>
              <a:defRPr sz="2000"/>
            </a:lvl2pPr>
            <a:lvl3pPr marL="1371600" lvl="2" indent="-308610" algn="l">
              <a:lnSpc>
                <a:spcPct val="100000"/>
              </a:lnSpc>
              <a:spcBef>
                <a:spcPts val="360"/>
              </a:spcBef>
              <a:spcAft>
                <a:spcPts val="0"/>
              </a:spcAft>
              <a:buSzPts val="1260"/>
              <a:buChar char="⚫"/>
              <a:defRPr sz="1800"/>
            </a:lvl3pPr>
            <a:lvl4pPr marL="1828800" lvl="3" indent="-294639" algn="l">
              <a:lnSpc>
                <a:spcPct val="100000"/>
              </a:lnSpc>
              <a:spcBef>
                <a:spcPts val="320"/>
              </a:spcBef>
              <a:spcAft>
                <a:spcPts val="0"/>
              </a:spcAft>
              <a:buSzPts val="1040"/>
              <a:buChar char="⚫"/>
              <a:defRPr sz="1600"/>
            </a:lvl4pPr>
            <a:lvl5pPr marL="2286000" lvl="4" indent="-294639" algn="l">
              <a:lnSpc>
                <a:spcPct val="100000"/>
              </a:lnSpc>
              <a:spcBef>
                <a:spcPts val="320"/>
              </a:spcBef>
              <a:spcAft>
                <a:spcPts val="0"/>
              </a:spcAft>
              <a:buSzPts val="104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0" name="Google Shape;60;p8"/>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8"/>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8"/>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3"/>
        <p:cNvGrpSpPr/>
        <p:nvPr/>
      </p:nvGrpSpPr>
      <p:grpSpPr>
        <a:xfrm>
          <a:off x="0" y="0"/>
          <a:ext cx="0" cy="0"/>
          <a:chOff x="0" y="0"/>
          <a:chExt cx="0" cy="0"/>
        </a:xfrm>
      </p:grpSpPr>
      <p:sp>
        <p:nvSpPr>
          <p:cNvPr id="64" name="Google Shape;64;p9"/>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9"/>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685800" y="514352"/>
            <a:ext cx="2743200" cy="116205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Clr>
                <a:schemeClr val="dk2"/>
              </a:buClr>
              <a:buSzPts val="2600"/>
              <a:buFont typeface="Calibri"/>
              <a:buNone/>
              <a:defRPr sz="2600" b="0">
                <a:solidFill>
                  <a:schemeClr val="dk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txBox="1">
            <a:spLocks noGrp="1"/>
          </p:cNvSpPr>
          <p:nvPr>
            <p:ph type="body" idx="1"/>
          </p:nvPr>
        </p:nvSpPr>
        <p:spPr>
          <a:xfrm>
            <a:off x="685800" y="1676400"/>
            <a:ext cx="2743200" cy="4572000"/>
          </a:xfrm>
          <a:prstGeom prst="rect">
            <a:avLst/>
          </a:prstGeom>
          <a:noFill/>
          <a:ln>
            <a:noFill/>
          </a:ln>
        </p:spPr>
        <p:txBody>
          <a:bodyPr spcFirstLastPara="1" wrap="square" lIns="18275" tIns="45700" rIns="18275" bIns="45700" anchor="t" anchorCtr="0">
            <a:noAutofit/>
          </a:bodyPr>
          <a:lstStyle>
            <a:lvl1pPr marL="457200" lvl="0" indent="-228600" algn="l">
              <a:lnSpc>
                <a:spcPct val="100000"/>
              </a:lnSpc>
              <a:spcBef>
                <a:spcPts val="280"/>
              </a:spcBef>
              <a:spcAft>
                <a:spcPts val="0"/>
              </a:spcAft>
              <a:buSzPts val="1330"/>
              <a:buNone/>
              <a:defRPr sz="1400"/>
            </a:lvl1pPr>
            <a:lvl2pPr marL="914400" lvl="1" indent="-228600" algn="l">
              <a:lnSpc>
                <a:spcPct val="100000"/>
              </a:lnSpc>
              <a:spcBef>
                <a:spcPts val="240"/>
              </a:spcBef>
              <a:spcAft>
                <a:spcPts val="0"/>
              </a:spcAft>
              <a:buSzPts val="1020"/>
              <a:buNone/>
              <a:defRPr sz="1200"/>
            </a:lvl2pPr>
            <a:lvl3pPr marL="1371600" lvl="2" indent="-228600" algn="l">
              <a:lnSpc>
                <a:spcPct val="100000"/>
              </a:lnSpc>
              <a:spcBef>
                <a:spcPts val="200"/>
              </a:spcBef>
              <a:spcAft>
                <a:spcPts val="0"/>
              </a:spcAft>
              <a:buSzPts val="700"/>
              <a:buNone/>
              <a:defRPr sz="1000"/>
            </a:lvl3pPr>
            <a:lvl4pPr marL="1828800" lvl="3" indent="-228600" algn="l">
              <a:lnSpc>
                <a:spcPct val="100000"/>
              </a:lnSpc>
              <a:spcBef>
                <a:spcPts val="180"/>
              </a:spcBef>
              <a:spcAft>
                <a:spcPts val="0"/>
              </a:spcAft>
              <a:buSzPts val="585"/>
              <a:buNone/>
              <a:defRPr sz="900"/>
            </a:lvl4pPr>
            <a:lvl5pPr marL="2286000" lvl="4" indent="-228600" algn="l">
              <a:lnSpc>
                <a:spcPct val="100000"/>
              </a:lnSpc>
              <a:spcBef>
                <a:spcPts val="180"/>
              </a:spcBef>
              <a:spcAft>
                <a:spcPts val="0"/>
              </a:spcAft>
              <a:buSzPts val="585"/>
              <a:buNone/>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0" name="Google Shape;70;p10"/>
          <p:cNvSpPr txBox="1">
            <a:spLocks noGrp="1"/>
          </p:cNvSpPr>
          <p:nvPr>
            <p:ph type="body" idx="2"/>
          </p:nvPr>
        </p:nvSpPr>
        <p:spPr>
          <a:xfrm>
            <a:off x="3575050" y="1676400"/>
            <a:ext cx="5111750" cy="4572000"/>
          </a:xfrm>
          <a:prstGeom prst="rect">
            <a:avLst/>
          </a:prstGeom>
          <a:noFill/>
          <a:ln>
            <a:noFill/>
          </a:ln>
        </p:spPr>
        <p:txBody>
          <a:bodyPr spcFirstLastPara="1" wrap="square" lIns="91425" tIns="0" rIns="91425" bIns="45700" anchor="t" anchorCtr="0">
            <a:noAutofit/>
          </a:bodyPr>
          <a:lstStyle>
            <a:lvl1pPr marL="457200" lvl="0" indent="-397510" algn="l">
              <a:lnSpc>
                <a:spcPct val="100000"/>
              </a:lnSpc>
              <a:spcBef>
                <a:spcPts val="560"/>
              </a:spcBef>
              <a:spcAft>
                <a:spcPts val="0"/>
              </a:spcAft>
              <a:buSzPts val="2660"/>
              <a:buChar char="⚫"/>
              <a:defRPr sz="2800"/>
            </a:lvl1pPr>
            <a:lvl2pPr marL="914400" lvl="1" indent="-368935" algn="l">
              <a:lnSpc>
                <a:spcPct val="100000"/>
              </a:lnSpc>
              <a:spcBef>
                <a:spcPts val="520"/>
              </a:spcBef>
              <a:spcAft>
                <a:spcPts val="0"/>
              </a:spcAft>
              <a:buSzPts val="2210"/>
              <a:buChar char="⚫"/>
              <a:defRPr sz="2600"/>
            </a:lvl2pPr>
            <a:lvl3pPr marL="1371600" lvl="2" indent="-335280" algn="l">
              <a:lnSpc>
                <a:spcPct val="100000"/>
              </a:lnSpc>
              <a:spcBef>
                <a:spcPts val="480"/>
              </a:spcBef>
              <a:spcAft>
                <a:spcPts val="0"/>
              </a:spcAft>
              <a:buSzPts val="1680"/>
              <a:buChar char="⚫"/>
              <a:defRPr sz="2400"/>
            </a:lvl3pPr>
            <a:lvl4pPr marL="1828800" lvl="3" indent="-311150" algn="l">
              <a:lnSpc>
                <a:spcPct val="100000"/>
              </a:lnSpc>
              <a:spcBef>
                <a:spcPts val="400"/>
              </a:spcBef>
              <a:spcAft>
                <a:spcPts val="0"/>
              </a:spcAft>
              <a:buSzPts val="1300"/>
              <a:buChar char="⚫"/>
              <a:defRPr sz="2000"/>
            </a:lvl4pPr>
            <a:lvl5pPr marL="2286000" lvl="4" indent="-302895" algn="l">
              <a:lnSpc>
                <a:spcPct val="100000"/>
              </a:lnSpc>
              <a:spcBef>
                <a:spcPts val="360"/>
              </a:spcBef>
              <a:spcAft>
                <a:spcPts val="0"/>
              </a:spcAft>
              <a:buSzPts val="117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1" name="Google Shape;71;p10"/>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0"/>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0"/>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alphaModFix/>
          </a:blip>
          <a:tile tx="0" ty="0" sx="65000" sy="65000" flip="none" algn="tl"/>
        </a:blipFill>
        <a:effectLst/>
      </p:bgPr>
    </p:bg>
    <p:spTree>
      <p:nvGrpSpPr>
        <p:cNvPr id="1" name="Shape 9"/>
        <p:cNvGrpSpPr/>
        <p:nvPr/>
      </p:nvGrpSpPr>
      <p:grpSpPr>
        <a:xfrm>
          <a:off x="0" y="0"/>
          <a:ext cx="0" cy="0"/>
          <a:chOff x="0" y="0"/>
          <a:chExt cx="0" cy="0"/>
        </a:xfrm>
      </p:grpSpPr>
      <p:sp>
        <p:nvSpPr>
          <p:cNvPr id="10" name="Google Shape;10;p1"/>
          <p:cNvSpPr/>
          <p:nvPr/>
        </p:nvSpPr>
        <p:spPr>
          <a:xfrm>
            <a:off x="-9525" y="-7938"/>
            <a:ext cx="9163050" cy="1041401"/>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313"/>
                </a:srgbClr>
              </a:gs>
              <a:gs pos="100000">
                <a:srgbClr val="00E9F7">
                  <a:alpha val="54509"/>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11" name="Google Shape;11;p1"/>
          <p:cNvSpPr/>
          <p:nvPr/>
        </p:nvSpPr>
        <p:spPr>
          <a:xfrm>
            <a:off x="4381500" y="-7938"/>
            <a:ext cx="4762500" cy="638176"/>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411"/>
                </a:srgbClr>
              </a:gs>
              <a:gs pos="80000">
                <a:srgbClr val="0099E4">
                  <a:alpha val="44313"/>
                </a:srgbClr>
              </a:gs>
              <a:gs pos="100000">
                <a:srgbClr val="0099E4">
                  <a:alpha val="44313"/>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12" name="Google Shape;12;p1"/>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marR="0" lvl="0"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9pPr>
          </a:lstStyle>
          <a:p>
            <a:endParaRPr/>
          </a:p>
        </p:txBody>
      </p:sp>
      <p:sp>
        <p:nvSpPr>
          <p:cNvPr id="13" name="Google Shape;13;p1"/>
          <p:cNvSpPr txBox="1">
            <a:spLocks noGrp="1"/>
          </p:cNvSpPr>
          <p:nvPr>
            <p:ph type="body" id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lvl1pPr marL="457200" marR="0" lvl="0" indent="-385445" algn="l" rtl="0">
              <a:lnSpc>
                <a:spcPct val="100000"/>
              </a:lnSpc>
              <a:spcBef>
                <a:spcPts val="520"/>
              </a:spcBef>
              <a:spcAft>
                <a:spcPts val="0"/>
              </a:spcAft>
              <a:buClr>
                <a:srgbClr val="0BD0D9"/>
              </a:buClr>
              <a:buSzPts val="2470"/>
              <a:buFont typeface="Noto Sans Symbols"/>
              <a:buChar char="⚫"/>
              <a:defRPr sz="2600" b="0" i="0" u="none" strike="noStrike" cap="none">
                <a:solidFill>
                  <a:schemeClr val="dk1"/>
                </a:solidFill>
                <a:latin typeface="Constantia"/>
                <a:ea typeface="Constantia"/>
                <a:cs typeface="Constantia"/>
                <a:sym typeface="Constantia"/>
              </a:defRPr>
            </a:lvl1pPr>
            <a:lvl2pPr marL="914400" marR="0" lvl="1" indent="-358140" algn="l" rtl="0">
              <a:lnSpc>
                <a:spcPct val="100000"/>
              </a:lnSpc>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L="1371600" marR="0" lvl="2" indent="-321944" algn="l" rtl="0">
              <a:lnSpc>
                <a:spcPct val="100000"/>
              </a:lnSpc>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L="1828800" marR="0" lvl="3" indent="-311150" algn="l" rtl="0">
              <a:lnSpc>
                <a:spcPct val="100000"/>
              </a:lnSpc>
              <a:spcBef>
                <a:spcPts val="400"/>
              </a:spcBef>
              <a:spcAft>
                <a:spcPts val="0"/>
              </a:spcAft>
              <a:buClr>
                <a:srgbClr val="0BD0D9"/>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L="2286000" marR="0" lvl="4" indent="-311150" algn="l" rtl="0">
              <a:lnSpc>
                <a:spcPct val="100000"/>
              </a:lnSpc>
              <a:spcBef>
                <a:spcPts val="400"/>
              </a:spcBef>
              <a:spcAft>
                <a:spcPts val="0"/>
              </a:spcAft>
              <a:buClr>
                <a:srgbClr val="10CF9B"/>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L="2743200" marR="0" lvl="5" indent="-320039" algn="l" rtl="0">
              <a:lnSpc>
                <a:spcPct val="100000"/>
              </a:lnSpc>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lnSpc>
                <a:spcPct val="100000"/>
              </a:lnSpc>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lnSpc>
                <a:spcPct val="100000"/>
              </a:lnSpc>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lnSpc>
                <a:spcPct val="100000"/>
              </a:lnSpc>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14" name="Google Shape;14;p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035C75"/>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5" name="Google Shape;15;p1"/>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035C75"/>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6" name="Google Shape;16;p1"/>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GB"/>
              <a:t>‹#›</a:t>
            </a:fld>
            <a:endParaRPr/>
          </a:p>
        </p:txBody>
      </p:sp>
      <p:grpSp>
        <p:nvGrpSpPr>
          <p:cNvPr id="17" name="Google Shape;17;p1"/>
          <p:cNvGrpSpPr/>
          <p:nvPr/>
        </p:nvGrpSpPr>
        <p:grpSpPr>
          <a:xfrm>
            <a:off x="-29327" y="-14808"/>
            <a:ext cx="9198220" cy="1083716"/>
            <a:chOff x="-29322" y="-1971"/>
            <a:chExt cx="9198255" cy="1086266"/>
          </a:xfrm>
        </p:grpSpPr>
        <p:sp>
          <p:nvSpPr>
            <p:cNvPr id="18" name="Google Shape;18;p1"/>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09B6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19" name="Google Shape;19;p1"/>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5.png"/><Relationship Id="rId7" Type="http://schemas.openxmlformats.org/officeDocument/2006/relationships/diagramColors" Target="../diagrams/colors5.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microsoft.com/office/2007/relationships/diagramDrawing" Target="../diagrams/drawing17.xml"/><Relationship Id="rId3" Type="http://schemas.openxmlformats.org/officeDocument/2006/relationships/image" Target="../media/image10.png"/><Relationship Id="rId7" Type="http://schemas.openxmlformats.org/officeDocument/2006/relationships/diagramColors" Target="../diagrams/colors17.xml"/><Relationship Id="rId2" Type="http://schemas.openxmlformats.org/officeDocument/2006/relationships/notesSlide" Target="../notesSlides/notesSlide40.xml"/><Relationship Id="rId1" Type="http://schemas.openxmlformats.org/officeDocument/2006/relationships/slideLayout" Target="../slideLayouts/slideLayout1.xml"/><Relationship Id="rId6" Type="http://schemas.openxmlformats.org/officeDocument/2006/relationships/diagramQuickStyle" Target="../diagrams/quickStyle17.xml"/><Relationship Id="rId5" Type="http://schemas.openxmlformats.org/officeDocument/2006/relationships/diagramLayout" Target="../diagrams/layout17.xml"/><Relationship Id="rId4" Type="http://schemas.openxmlformats.org/officeDocument/2006/relationships/diagramData" Target="../diagrams/data17.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45.xml"/><Relationship Id="rId1" Type="http://schemas.openxmlformats.org/officeDocument/2006/relationships/slideLayout" Target="../slideLayouts/slideLayout1.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47.xml"/><Relationship Id="rId1" Type="http://schemas.openxmlformats.org/officeDocument/2006/relationships/slideLayout" Target="../slideLayouts/slideLayout1.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51.xml"/><Relationship Id="rId1" Type="http://schemas.openxmlformats.org/officeDocument/2006/relationships/slideLayout" Target="../slideLayouts/slideLayout1.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53.xml"/><Relationship Id="rId1" Type="http://schemas.openxmlformats.org/officeDocument/2006/relationships/slideLayout" Target="../slideLayouts/slideLayout1.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59.xml"/><Relationship Id="rId1" Type="http://schemas.openxmlformats.org/officeDocument/2006/relationships/slideLayout" Target="../slideLayouts/slideLayout1.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notesSlide" Target="../notesSlides/notesSlide6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66.xml.rels><?xml version="1.0" encoding="UTF-8" standalone="yes"?>
<Relationships xmlns="http://schemas.openxmlformats.org/package/2006/relationships"><Relationship Id="rId3" Type="http://schemas.openxmlformats.org/officeDocument/2006/relationships/image" Target="../media/image50.gif"/><Relationship Id="rId2" Type="http://schemas.openxmlformats.org/officeDocument/2006/relationships/notesSlide" Target="../notesSlides/notesSlide6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67.xml.rels><?xml version="1.0" encoding="UTF-8" standalone="yes"?>
<Relationships xmlns="http://schemas.openxmlformats.org/package/2006/relationships"><Relationship Id="rId8" Type="http://schemas.microsoft.com/office/2007/relationships/diagramDrawing" Target="../diagrams/drawing23.xml"/><Relationship Id="rId3" Type="http://schemas.openxmlformats.org/officeDocument/2006/relationships/image" Target="../media/image10.png"/><Relationship Id="rId7" Type="http://schemas.openxmlformats.org/officeDocument/2006/relationships/diagramColors" Target="../diagrams/colors23.xml"/><Relationship Id="rId2" Type="http://schemas.openxmlformats.org/officeDocument/2006/relationships/notesSlide" Target="../notesSlides/notesSlide67.xml"/><Relationship Id="rId1" Type="http://schemas.openxmlformats.org/officeDocument/2006/relationships/slideLayout" Target="../slideLayouts/slideLayout1.xml"/><Relationship Id="rId6" Type="http://schemas.openxmlformats.org/officeDocument/2006/relationships/diagramQuickStyle" Target="../diagrams/quickStyle23.xml"/><Relationship Id="rId5" Type="http://schemas.openxmlformats.org/officeDocument/2006/relationships/diagramLayout" Target="../diagrams/layout23.xml"/><Relationship Id="rId4" Type="http://schemas.openxmlformats.org/officeDocument/2006/relationships/diagramData" Target="../diagrams/data23.xml"/></Relationships>
</file>

<file path=ppt/slides/_rels/slide68.xml.rels><?xml version="1.0" encoding="UTF-8" standalone="yes"?>
<Relationships xmlns="http://schemas.openxmlformats.org/package/2006/relationships"><Relationship Id="rId8" Type="http://schemas.microsoft.com/office/2007/relationships/diagramDrawing" Target="../diagrams/drawing24.xml"/><Relationship Id="rId3" Type="http://schemas.openxmlformats.org/officeDocument/2006/relationships/image" Target="../media/image10.png"/><Relationship Id="rId7" Type="http://schemas.openxmlformats.org/officeDocument/2006/relationships/diagramColors" Target="../diagrams/colors24.xml"/><Relationship Id="rId2" Type="http://schemas.openxmlformats.org/officeDocument/2006/relationships/notesSlide" Target="../notesSlides/notesSlide68.xml"/><Relationship Id="rId1" Type="http://schemas.openxmlformats.org/officeDocument/2006/relationships/slideLayout" Target="../slideLayouts/slideLayout1.xml"/><Relationship Id="rId6" Type="http://schemas.openxmlformats.org/officeDocument/2006/relationships/diagramQuickStyle" Target="../diagrams/quickStyle24.xml"/><Relationship Id="rId5" Type="http://schemas.openxmlformats.org/officeDocument/2006/relationships/diagramLayout" Target="../diagrams/layout24.xml"/><Relationship Id="rId4" Type="http://schemas.openxmlformats.org/officeDocument/2006/relationships/diagramData" Target="../diagrams/data24.xml"/></Relationships>
</file>

<file path=ppt/slides/_rels/slide6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0.png"/><Relationship Id="rId7" Type="http://schemas.openxmlformats.org/officeDocument/2006/relationships/diagramColors" Target="../diagrams/colors3.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0.png"/><Relationship Id="rId7" Type="http://schemas.openxmlformats.org/officeDocument/2006/relationships/diagramColors" Target="../diagrams/colors4.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1295400" y="2286000"/>
            <a:ext cx="6550742"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r>
              <a:rPr lang="en-GB" dirty="0"/>
              <a:t>Software Process Model</a:t>
            </a:r>
            <a:endParaRPr dirty="0"/>
          </a:p>
        </p:txBody>
      </p:sp>
      <p:sp>
        <p:nvSpPr>
          <p:cNvPr id="102" name="Google Shape;102;p14"/>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6"/>
          <p:cNvSpPr/>
          <p:nvPr/>
        </p:nvSpPr>
        <p:spPr>
          <a:xfrm>
            <a:off x="2590800" y="3124200"/>
            <a:ext cx="1752600" cy="685800"/>
          </a:xfrm>
          <a:prstGeom prst="rect">
            <a:avLst/>
          </a:prstGeom>
          <a:solidFill>
            <a:schemeClr val="lt2"/>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Arial"/>
                <a:ea typeface="Arial"/>
                <a:cs typeface="Arial"/>
                <a:sym typeface="Arial"/>
              </a:rPr>
              <a:t>DEsign</a:t>
            </a:r>
            <a:endParaRPr sz="1400" b="0" i="0" u="none" strike="noStrike" cap="none">
              <a:solidFill>
                <a:srgbClr val="000000"/>
              </a:solidFill>
              <a:latin typeface="Arial"/>
              <a:ea typeface="Arial"/>
              <a:cs typeface="Arial"/>
              <a:sym typeface="Arial"/>
            </a:endParaRPr>
          </a:p>
        </p:txBody>
      </p:sp>
      <p:sp>
        <p:nvSpPr>
          <p:cNvPr id="226" name="Google Shape;226;p26"/>
          <p:cNvSpPr/>
          <p:nvPr/>
        </p:nvSpPr>
        <p:spPr>
          <a:xfrm flipH="1">
            <a:off x="1752600" y="2362200"/>
            <a:ext cx="1981200" cy="609600"/>
          </a:xfrm>
          <a:prstGeom prst="rect">
            <a:avLst/>
          </a:prstGeom>
          <a:solidFill>
            <a:schemeClr val="lt2"/>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Arial"/>
                <a:ea typeface="Arial"/>
                <a:cs typeface="Arial"/>
                <a:sym typeface="Arial"/>
              </a:rPr>
              <a:t>Analysis Project Planning</a:t>
            </a:r>
            <a:endParaRPr sz="1400" b="0" i="0" u="none" strike="noStrike" cap="none">
              <a:solidFill>
                <a:srgbClr val="000000"/>
              </a:solidFill>
              <a:latin typeface="Arial"/>
              <a:ea typeface="Arial"/>
              <a:cs typeface="Arial"/>
              <a:sym typeface="Arial"/>
            </a:endParaRPr>
          </a:p>
        </p:txBody>
      </p:sp>
      <p:sp>
        <p:nvSpPr>
          <p:cNvPr id="227" name="Google Shape;227;p26"/>
          <p:cNvSpPr/>
          <p:nvPr/>
        </p:nvSpPr>
        <p:spPr>
          <a:xfrm>
            <a:off x="685800" y="1524000"/>
            <a:ext cx="1752600" cy="685800"/>
          </a:xfrm>
          <a:prstGeom prst="rect">
            <a:avLst/>
          </a:prstGeom>
          <a:solidFill>
            <a:schemeClr val="lt2"/>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Arial"/>
                <a:ea typeface="Arial"/>
                <a:cs typeface="Arial"/>
                <a:sym typeface="Arial"/>
              </a:rPr>
              <a:t>System  Eng</a:t>
            </a:r>
            <a:endParaRPr sz="1400" b="0" i="0" u="none" strike="noStrike" cap="none">
              <a:solidFill>
                <a:srgbClr val="000000"/>
              </a:solidFill>
              <a:latin typeface="Arial"/>
              <a:ea typeface="Arial"/>
              <a:cs typeface="Arial"/>
              <a:sym typeface="Arial"/>
            </a:endParaRPr>
          </a:p>
        </p:txBody>
      </p:sp>
      <p:sp>
        <p:nvSpPr>
          <p:cNvPr id="228" name="Google Shape;228;p26"/>
          <p:cNvSpPr/>
          <p:nvPr/>
        </p:nvSpPr>
        <p:spPr>
          <a:xfrm>
            <a:off x="4343400" y="4038600"/>
            <a:ext cx="1752600" cy="685800"/>
          </a:xfrm>
          <a:prstGeom prst="rect">
            <a:avLst/>
          </a:prstGeom>
          <a:solidFill>
            <a:schemeClr val="lt2"/>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Arial"/>
                <a:ea typeface="Arial"/>
                <a:cs typeface="Arial"/>
                <a:sym typeface="Arial"/>
              </a:rPr>
              <a:t>Coding</a:t>
            </a:r>
            <a:endParaRPr sz="1400" b="0" i="0" u="none" strike="noStrike" cap="none">
              <a:solidFill>
                <a:srgbClr val="000000"/>
              </a:solidFill>
              <a:latin typeface="Arial"/>
              <a:ea typeface="Arial"/>
              <a:cs typeface="Arial"/>
              <a:sym typeface="Arial"/>
            </a:endParaRPr>
          </a:p>
        </p:txBody>
      </p:sp>
      <p:sp>
        <p:nvSpPr>
          <p:cNvPr id="229" name="Google Shape;229;p26"/>
          <p:cNvSpPr/>
          <p:nvPr/>
        </p:nvSpPr>
        <p:spPr>
          <a:xfrm>
            <a:off x="5181600" y="4953000"/>
            <a:ext cx="1981200" cy="685800"/>
          </a:xfrm>
          <a:prstGeom prst="rect">
            <a:avLst/>
          </a:prstGeom>
          <a:solidFill>
            <a:schemeClr val="lt2"/>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Arial"/>
                <a:ea typeface="Arial"/>
                <a:cs typeface="Arial"/>
                <a:sym typeface="Arial"/>
              </a:rPr>
              <a:t>Testing/Integration</a:t>
            </a:r>
            <a:endParaRPr sz="1400" b="0" i="0" u="none" strike="noStrike" cap="none">
              <a:solidFill>
                <a:srgbClr val="000000"/>
              </a:solidFill>
              <a:latin typeface="Arial"/>
              <a:ea typeface="Arial"/>
              <a:cs typeface="Arial"/>
              <a:sym typeface="Arial"/>
            </a:endParaRPr>
          </a:p>
        </p:txBody>
      </p:sp>
      <p:sp>
        <p:nvSpPr>
          <p:cNvPr id="230" name="Google Shape;230;p26"/>
          <p:cNvSpPr/>
          <p:nvPr/>
        </p:nvSpPr>
        <p:spPr>
          <a:xfrm>
            <a:off x="6553200" y="5867400"/>
            <a:ext cx="1752600" cy="685800"/>
          </a:xfrm>
          <a:prstGeom prst="rect">
            <a:avLst/>
          </a:prstGeom>
          <a:solidFill>
            <a:schemeClr val="lt2"/>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Arial"/>
                <a:ea typeface="Arial"/>
                <a:cs typeface="Arial"/>
                <a:sym typeface="Arial"/>
              </a:rPr>
              <a:t>Installation .Maintainance</a:t>
            </a:r>
            <a:endParaRPr sz="1400" b="0" i="0" u="none" strike="noStrike" cap="none">
              <a:solidFill>
                <a:srgbClr val="000000"/>
              </a:solidFill>
              <a:latin typeface="Arial"/>
              <a:ea typeface="Arial"/>
              <a:cs typeface="Arial"/>
              <a:sym typeface="Arial"/>
            </a:endParaRPr>
          </a:p>
        </p:txBody>
      </p:sp>
      <p:cxnSp>
        <p:nvCxnSpPr>
          <p:cNvPr id="231" name="Google Shape;231;p26"/>
          <p:cNvCxnSpPr/>
          <p:nvPr/>
        </p:nvCxnSpPr>
        <p:spPr>
          <a:xfrm>
            <a:off x="4343400" y="4724400"/>
            <a:ext cx="762000" cy="609600"/>
          </a:xfrm>
          <a:prstGeom prst="bentConnector3">
            <a:avLst>
              <a:gd name="adj1" fmla="val 50000"/>
            </a:avLst>
          </a:prstGeom>
          <a:noFill/>
          <a:ln w="9525" cap="flat" cmpd="sng">
            <a:solidFill>
              <a:srgbClr val="075192"/>
            </a:solidFill>
            <a:prstDash val="solid"/>
            <a:round/>
            <a:headEnd type="none" w="sm" len="sm"/>
            <a:tailEnd type="stealth" w="med" len="med"/>
          </a:ln>
        </p:spPr>
      </p:cxnSp>
      <p:cxnSp>
        <p:nvCxnSpPr>
          <p:cNvPr id="232" name="Google Shape;232;p26"/>
          <p:cNvCxnSpPr/>
          <p:nvPr/>
        </p:nvCxnSpPr>
        <p:spPr>
          <a:xfrm>
            <a:off x="838200" y="2209800"/>
            <a:ext cx="838200" cy="685800"/>
          </a:xfrm>
          <a:prstGeom prst="bentConnector3">
            <a:avLst>
              <a:gd name="adj1" fmla="val 50000"/>
            </a:avLst>
          </a:prstGeom>
          <a:noFill/>
          <a:ln w="9525" cap="flat" cmpd="sng">
            <a:solidFill>
              <a:srgbClr val="075192"/>
            </a:solidFill>
            <a:prstDash val="solid"/>
            <a:round/>
            <a:headEnd type="none" w="sm" len="sm"/>
            <a:tailEnd type="stealth" w="med" len="med"/>
          </a:ln>
        </p:spPr>
      </p:cxnSp>
      <p:cxnSp>
        <p:nvCxnSpPr>
          <p:cNvPr id="233" name="Google Shape;233;p26"/>
          <p:cNvCxnSpPr/>
          <p:nvPr/>
        </p:nvCxnSpPr>
        <p:spPr>
          <a:xfrm>
            <a:off x="2971800" y="3810000"/>
            <a:ext cx="762000" cy="609600"/>
          </a:xfrm>
          <a:prstGeom prst="bentConnector3">
            <a:avLst>
              <a:gd name="adj1" fmla="val 50000"/>
            </a:avLst>
          </a:prstGeom>
          <a:noFill/>
          <a:ln w="9525" cap="flat" cmpd="sng">
            <a:solidFill>
              <a:srgbClr val="075192"/>
            </a:solidFill>
            <a:prstDash val="solid"/>
            <a:round/>
            <a:headEnd type="none" w="sm" len="sm"/>
            <a:tailEnd type="stealth" w="med" len="med"/>
          </a:ln>
        </p:spPr>
      </p:cxnSp>
      <p:cxnSp>
        <p:nvCxnSpPr>
          <p:cNvPr id="234" name="Google Shape;234;p26"/>
          <p:cNvCxnSpPr/>
          <p:nvPr/>
        </p:nvCxnSpPr>
        <p:spPr>
          <a:xfrm>
            <a:off x="5715000" y="5638800"/>
            <a:ext cx="762000" cy="609600"/>
          </a:xfrm>
          <a:prstGeom prst="bentConnector3">
            <a:avLst>
              <a:gd name="adj1" fmla="val 50000"/>
            </a:avLst>
          </a:prstGeom>
          <a:noFill/>
          <a:ln w="9525" cap="flat" cmpd="sng">
            <a:solidFill>
              <a:srgbClr val="075192"/>
            </a:solidFill>
            <a:prstDash val="solid"/>
            <a:round/>
            <a:headEnd type="none" w="sm" len="sm"/>
            <a:tailEnd type="stealth" w="med" len="med"/>
          </a:ln>
        </p:spPr>
      </p:cxnSp>
      <p:cxnSp>
        <p:nvCxnSpPr>
          <p:cNvPr id="235" name="Google Shape;235;p26"/>
          <p:cNvCxnSpPr/>
          <p:nvPr/>
        </p:nvCxnSpPr>
        <p:spPr>
          <a:xfrm>
            <a:off x="1905000" y="2971800"/>
            <a:ext cx="762000" cy="609600"/>
          </a:xfrm>
          <a:prstGeom prst="bentConnector3">
            <a:avLst>
              <a:gd name="adj1" fmla="val 50000"/>
            </a:avLst>
          </a:prstGeom>
          <a:noFill/>
          <a:ln w="9525" cap="flat" cmpd="sng">
            <a:solidFill>
              <a:srgbClr val="075192"/>
            </a:solidFill>
            <a:prstDash val="solid"/>
            <a:round/>
            <a:headEnd type="none" w="sm" len="sm"/>
            <a:tailEnd type="stealth" w="med" len="med"/>
          </a:ln>
        </p:spPr>
      </p:cxnSp>
      <p:sp>
        <p:nvSpPr>
          <p:cNvPr id="236" name="Google Shape;236;p26"/>
          <p:cNvSpPr txBox="1">
            <a:spLocks noGrp="1"/>
          </p:cNvSpPr>
          <p:nvPr>
            <p:ph type="title"/>
          </p:nvPr>
        </p:nvSpPr>
        <p:spPr>
          <a:xfrm>
            <a:off x="0" y="0"/>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endParaRPr/>
          </a:p>
        </p:txBody>
      </p:sp>
      <p:sp>
        <p:nvSpPr>
          <p:cNvPr id="237" name="Google Shape;237;p26"/>
          <p:cNvSpPr/>
          <p:nvPr/>
        </p:nvSpPr>
        <p:spPr>
          <a:xfrm>
            <a:off x="0" y="0"/>
            <a:ext cx="7772400" cy="1295400"/>
          </a:xfrm>
          <a:prstGeom prst="cloudCallout">
            <a:avLst>
              <a:gd name="adj1" fmla="val -20833"/>
              <a:gd name="adj2" fmla="val 62500"/>
            </a:avLst>
          </a:prstGeom>
          <a:solidFill>
            <a:srgbClr val="E4F4DE"/>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GB" sz="2200" b="0" i="0" u="none" strike="noStrike" cap="none">
                <a:solidFill>
                  <a:schemeClr val="dk1"/>
                </a:solidFill>
                <a:latin typeface="Arial"/>
                <a:ea typeface="Arial"/>
                <a:cs typeface="Arial"/>
                <a:sym typeface="Arial"/>
              </a:rPr>
              <a:t>Try to understand the overall problem what type of responsibllity have to be carried out by the software </a:t>
            </a:r>
            <a:endParaRPr sz="1400" b="0" i="0" u="none" strike="noStrike" cap="none">
              <a:solidFill>
                <a:srgbClr val="000000"/>
              </a:solidFill>
              <a:latin typeface="Arial"/>
              <a:ea typeface="Arial"/>
              <a:cs typeface="Arial"/>
              <a:sym typeface="Arial"/>
            </a:endParaRPr>
          </a:p>
        </p:txBody>
      </p:sp>
      <p:sp>
        <p:nvSpPr>
          <p:cNvPr id="238" name="Google Shape;238;p26"/>
          <p:cNvSpPr/>
          <p:nvPr/>
        </p:nvSpPr>
        <p:spPr>
          <a:xfrm>
            <a:off x="2743200" y="1295400"/>
            <a:ext cx="4724400" cy="1066800"/>
          </a:xfrm>
          <a:prstGeom prst="cloudCallout">
            <a:avLst>
              <a:gd name="adj1" fmla="val -20833"/>
              <a:gd name="adj2" fmla="val 62500"/>
            </a:avLst>
          </a:prstGeom>
          <a:solidFill>
            <a:srgbClr val="E4F4DE"/>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GB" sz="2200" b="0" i="0" u="none" strike="noStrike" cap="none">
                <a:solidFill>
                  <a:schemeClr val="dk1"/>
                </a:solidFill>
                <a:latin typeface="Arial"/>
                <a:ea typeface="Arial"/>
                <a:cs typeface="Arial"/>
                <a:sym typeface="Arial"/>
              </a:rPr>
              <a:t>Undersatnd problem domain/Data  Structure</a:t>
            </a:r>
            <a:endParaRPr sz="1400" b="0" i="0" u="none" strike="noStrike" cap="none">
              <a:solidFill>
                <a:srgbClr val="000000"/>
              </a:solidFill>
              <a:latin typeface="Arial"/>
              <a:ea typeface="Arial"/>
              <a:cs typeface="Arial"/>
              <a:sym typeface="Arial"/>
            </a:endParaRPr>
          </a:p>
        </p:txBody>
      </p:sp>
      <p:sp>
        <p:nvSpPr>
          <p:cNvPr id="239" name="Google Shape;239;p26"/>
          <p:cNvSpPr/>
          <p:nvPr/>
        </p:nvSpPr>
        <p:spPr>
          <a:xfrm>
            <a:off x="0" y="4419600"/>
            <a:ext cx="4495800" cy="1828800"/>
          </a:xfrm>
          <a:prstGeom prst="cloudCallout">
            <a:avLst>
              <a:gd name="adj1" fmla="val 6462"/>
              <a:gd name="adj2" fmla="val -80357"/>
            </a:avLst>
          </a:prstGeom>
          <a:solidFill>
            <a:srgbClr val="E4F4DE"/>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200"/>
              <a:buFont typeface="Arial"/>
              <a:buNone/>
            </a:pPr>
            <a:r>
              <a:rPr lang="en-GB" sz="2200" b="0" i="0" u="none" strike="noStrike" cap="none">
                <a:solidFill>
                  <a:schemeClr val="dk1"/>
                </a:solidFill>
                <a:latin typeface="Arial"/>
                <a:ea typeface="Arial"/>
                <a:cs typeface="Arial"/>
                <a:sym typeface="Arial"/>
              </a:rPr>
              <a:t>High level Design,Translate the rquirment into software Arc</a:t>
            </a:r>
            <a:endParaRPr sz="1400" b="0" i="0" u="none" strike="noStrike" cap="none">
              <a:solidFill>
                <a:srgbClr val="000000"/>
              </a:solidFill>
              <a:latin typeface="Arial"/>
              <a:ea typeface="Arial"/>
              <a:cs typeface="Arial"/>
              <a:sym typeface="Arial"/>
            </a:endParaRPr>
          </a:p>
        </p:txBody>
      </p:sp>
      <p:sp>
        <p:nvSpPr>
          <p:cNvPr id="240" name="Google Shape;240;p26"/>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400"/>
              <a:buNone/>
            </a:pPr>
            <a:r>
              <a:rPr lang="en-GB"/>
              <a:t>Prof Anirban Mitra . e-mail: anirban.mitra.cse@gmail.com  Contact:9830312660</a:t>
            </a:r>
            <a:endParaRPr/>
          </a:p>
        </p:txBody>
      </p:sp>
      <p:sp>
        <p:nvSpPr>
          <p:cNvPr id="241" name="Google Shape;241;p26"/>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7"/>
          <p:cNvSpPr txBox="1">
            <a:spLocks noGrp="1"/>
          </p:cNvSpPr>
          <p:nvPr>
            <p:ph type="title"/>
          </p:nvPr>
        </p:nvSpPr>
        <p:spPr>
          <a:xfrm>
            <a:off x="671040" y="165619"/>
            <a:ext cx="7800480" cy="894333"/>
          </a:xfrm>
          <a:prstGeom prst="rect">
            <a:avLst/>
          </a:prstGeom>
          <a:noFill/>
          <a:ln>
            <a:noFill/>
          </a:ln>
        </p:spPr>
        <p:txBody>
          <a:bodyPr spcFirstLastPara="1" wrap="square" lIns="17975" tIns="46775" rIns="17975" bIns="46775" anchor="b" anchorCtr="0">
            <a:noAutofit/>
          </a:bodyPr>
          <a:lstStyle/>
          <a:p>
            <a:pPr marL="0" lvl="0" indent="0" algn="ctr" rtl="0">
              <a:lnSpc>
                <a:spcPct val="100000"/>
              </a:lnSpc>
              <a:spcBef>
                <a:spcPts val="0"/>
              </a:spcBef>
              <a:spcAft>
                <a:spcPts val="0"/>
              </a:spcAft>
              <a:buSzPts val="1400"/>
              <a:buNone/>
            </a:pPr>
            <a:r>
              <a:rPr lang="en-GB">
                <a:solidFill>
                  <a:srgbClr val="0033CC"/>
                </a:solidFill>
              </a:rPr>
              <a:t>Classical Waterfall Model</a:t>
            </a:r>
            <a:endParaRPr/>
          </a:p>
        </p:txBody>
      </p:sp>
      <p:sp>
        <p:nvSpPr>
          <p:cNvPr id="248" name="Google Shape;248;p27"/>
          <p:cNvSpPr txBox="1">
            <a:spLocks noGrp="1"/>
          </p:cNvSpPr>
          <p:nvPr>
            <p:ph type="body" idx="1"/>
          </p:nvPr>
        </p:nvSpPr>
        <p:spPr>
          <a:xfrm>
            <a:off x="685440" y="1447353"/>
            <a:ext cx="7771680" cy="4602723"/>
          </a:xfrm>
          <a:prstGeom prst="rect">
            <a:avLst/>
          </a:prstGeom>
          <a:noFill/>
          <a:ln>
            <a:noFill/>
          </a:ln>
        </p:spPr>
        <p:txBody>
          <a:bodyPr spcFirstLastPara="1" wrap="square" lIns="17975" tIns="46775" rIns="17975" bIns="46775" anchor="t" anchorCtr="0">
            <a:noAutofit/>
          </a:bodyPr>
          <a:lstStyle/>
          <a:p>
            <a:pPr marL="311045" lvl="0" indent="-311045" algn="l" rtl="0">
              <a:lnSpc>
                <a:spcPct val="100000"/>
              </a:lnSpc>
              <a:spcBef>
                <a:spcPts val="0"/>
              </a:spcBef>
              <a:spcAft>
                <a:spcPts val="0"/>
              </a:spcAft>
              <a:buSzPts val="2470"/>
              <a:buChar char="⚫"/>
            </a:pPr>
            <a:r>
              <a:rPr lang="en-GB"/>
              <a:t>Classical waterfall model divides life cycle into phases:</a:t>
            </a:r>
            <a:endParaRPr/>
          </a:p>
          <a:p>
            <a:pPr marL="673930" lvl="1" indent="-246061" algn="l" rtl="0">
              <a:lnSpc>
                <a:spcPct val="100000"/>
              </a:lnSpc>
              <a:spcBef>
                <a:spcPts val="658"/>
              </a:spcBef>
              <a:spcAft>
                <a:spcPts val="0"/>
              </a:spcAft>
              <a:buSzPts val="2040"/>
              <a:buChar char="⚫"/>
            </a:pPr>
            <a:r>
              <a:rPr lang="en-GB"/>
              <a:t>feasibility study,  </a:t>
            </a:r>
            <a:endParaRPr/>
          </a:p>
          <a:p>
            <a:pPr marL="673930" lvl="1" indent="-246061" algn="l" rtl="0">
              <a:lnSpc>
                <a:spcPct val="100000"/>
              </a:lnSpc>
              <a:spcBef>
                <a:spcPts val="658"/>
              </a:spcBef>
              <a:spcAft>
                <a:spcPts val="0"/>
              </a:spcAft>
              <a:buSzPts val="2040"/>
              <a:buChar char="⚫"/>
            </a:pPr>
            <a:r>
              <a:rPr lang="en-GB"/>
              <a:t>requirements analysis and specification, </a:t>
            </a:r>
            <a:endParaRPr/>
          </a:p>
          <a:p>
            <a:pPr marL="673930" lvl="1" indent="-246061" algn="l" rtl="0">
              <a:lnSpc>
                <a:spcPct val="100000"/>
              </a:lnSpc>
              <a:spcBef>
                <a:spcPts val="658"/>
              </a:spcBef>
              <a:spcAft>
                <a:spcPts val="0"/>
              </a:spcAft>
              <a:buSzPts val="2040"/>
              <a:buChar char="⚫"/>
            </a:pPr>
            <a:r>
              <a:rPr lang="en-GB"/>
              <a:t>design, </a:t>
            </a:r>
            <a:endParaRPr/>
          </a:p>
          <a:p>
            <a:pPr marL="673930" lvl="1" indent="-246061" algn="l" rtl="0">
              <a:lnSpc>
                <a:spcPct val="100000"/>
              </a:lnSpc>
              <a:spcBef>
                <a:spcPts val="658"/>
              </a:spcBef>
              <a:spcAft>
                <a:spcPts val="0"/>
              </a:spcAft>
              <a:buSzPts val="2040"/>
              <a:buChar char="⚫"/>
            </a:pPr>
            <a:r>
              <a:rPr lang="en-GB"/>
              <a:t>coding and unit testing, </a:t>
            </a:r>
            <a:endParaRPr/>
          </a:p>
          <a:p>
            <a:pPr marL="673930" lvl="1" indent="-246061" algn="l" rtl="0">
              <a:lnSpc>
                <a:spcPct val="100000"/>
              </a:lnSpc>
              <a:spcBef>
                <a:spcPts val="658"/>
              </a:spcBef>
              <a:spcAft>
                <a:spcPts val="0"/>
              </a:spcAft>
              <a:buSzPts val="2040"/>
              <a:buChar char="⚫"/>
            </a:pPr>
            <a:r>
              <a:rPr lang="en-GB"/>
              <a:t>integration and system testing,  </a:t>
            </a:r>
            <a:endParaRPr/>
          </a:p>
          <a:p>
            <a:pPr marL="673930" lvl="1" indent="-246061" algn="l" rtl="0">
              <a:lnSpc>
                <a:spcPct val="100000"/>
              </a:lnSpc>
              <a:spcBef>
                <a:spcPts val="658"/>
              </a:spcBef>
              <a:spcAft>
                <a:spcPts val="0"/>
              </a:spcAft>
              <a:buSzPts val="2040"/>
              <a:buChar char="⚫"/>
            </a:pPr>
            <a:r>
              <a:rPr lang="en-GB"/>
              <a:t>maintenance. </a:t>
            </a:r>
            <a:endParaRPr/>
          </a:p>
        </p:txBody>
      </p:sp>
      <p:sp>
        <p:nvSpPr>
          <p:cNvPr id="249" name="Google Shape;249;p27"/>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8"/>
          <p:cNvSpPr txBox="1">
            <a:spLocks noGrp="1"/>
          </p:cNvSpPr>
          <p:nvPr>
            <p:ph type="title"/>
          </p:nvPr>
        </p:nvSpPr>
        <p:spPr>
          <a:xfrm>
            <a:off x="671040" y="165619"/>
            <a:ext cx="7800480" cy="894333"/>
          </a:xfrm>
          <a:prstGeom prst="rect">
            <a:avLst/>
          </a:prstGeom>
          <a:noFill/>
          <a:ln>
            <a:noFill/>
          </a:ln>
        </p:spPr>
        <p:txBody>
          <a:bodyPr spcFirstLastPara="1" wrap="square" lIns="17975" tIns="46775" rIns="17975" bIns="46775" anchor="b" anchorCtr="0">
            <a:normAutofit/>
          </a:bodyPr>
          <a:lstStyle/>
          <a:p>
            <a:pPr marL="0" lvl="0" indent="0" algn="ctr" rtl="0">
              <a:lnSpc>
                <a:spcPct val="100000"/>
              </a:lnSpc>
              <a:spcBef>
                <a:spcPts val="0"/>
              </a:spcBef>
              <a:spcAft>
                <a:spcPts val="0"/>
              </a:spcAft>
              <a:buClr>
                <a:srgbClr val="0033CC"/>
              </a:buClr>
              <a:buSzPts val="5000"/>
              <a:buFont typeface="Calibri"/>
              <a:buNone/>
            </a:pPr>
            <a:r>
              <a:rPr lang="en-GB">
                <a:solidFill>
                  <a:srgbClr val="0033CC"/>
                </a:solidFill>
              </a:rPr>
              <a:t>Classical Waterfall Model</a:t>
            </a:r>
            <a:endParaRPr/>
          </a:p>
        </p:txBody>
      </p:sp>
      <p:sp>
        <p:nvSpPr>
          <p:cNvPr id="256" name="Google Shape;256;p28"/>
          <p:cNvSpPr txBox="1"/>
          <p:nvPr/>
        </p:nvSpPr>
        <p:spPr>
          <a:xfrm>
            <a:off x="1219200" y="1752601"/>
            <a:ext cx="2513281" cy="609248"/>
          </a:xfrm>
          <a:prstGeom prst="rect">
            <a:avLst/>
          </a:prstGeom>
          <a:noFill/>
          <a:ln>
            <a:noFill/>
          </a:ln>
        </p:spPr>
        <p:txBody>
          <a:bodyPr spcFirstLastPara="1" wrap="square" lIns="17975" tIns="46775" rIns="17975" bIns="46775" anchor="t" anchorCtr="0">
            <a:noAutofit/>
          </a:bodyPr>
          <a:lstStyle/>
          <a:p>
            <a:pPr marL="0" marR="0" lvl="0" indent="0" algn="l" rtl="0">
              <a:lnSpc>
                <a:spcPct val="85000"/>
              </a:lnSpc>
              <a:spcBef>
                <a:spcPts val="0"/>
              </a:spcBef>
              <a:spcAft>
                <a:spcPts val="0"/>
              </a:spcAft>
              <a:buClr>
                <a:srgbClr val="000000"/>
              </a:buClr>
              <a:buSzPts val="2000"/>
              <a:buFont typeface="Arial"/>
              <a:buNone/>
            </a:pPr>
            <a:r>
              <a:rPr lang="en-GB" sz="2000" b="1" i="0" u="none" strike="noStrike" cap="none">
                <a:solidFill>
                  <a:schemeClr val="dk1"/>
                </a:solidFill>
                <a:latin typeface="Times"/>
                <a:ea typeface="Times"/>
                <a:cs typeface="Times"/>
                <a:sym typeface="Times"/>
              </a:rPr>
              <a:t>Feasibility Study</a:t>
            </a:r>
            <a:endParaRPr sz="1400" b="0" i="0" u="none" strike="noStrike" cap="none">
              <a:solidFill>
                <a:srgbClr val="000000"/>
              </a:solidFill>
              <a:latin typeface="Arial"/>
              <a:ea typeface="Arial"/>
              <a:cs typeface="Arial"/>
              <a:sym typeface="Arial"/>
            </a:endParaRPr>
          </a:p>
        </p:txBody>
      </p:sp>
      <p:sp>
        <p:nvSpPr>
          <p:cNvPr id="257" name="Google Shape;257;p28"/>
          <p:cNvSpPr/>
          <p:nvPr/>
        </p:nvSpPr>
        <p:spPr>
          <a:xfrm>
            <a:off x="1066800" y="1676400"/>
            <a:ext cx="2576400" cy="669607"/>
          </a:xfrm>
          <a:prstGeom prst="roundRect">
            <a:avLst>
              <a:gd name="adj" fmla="val 417"/>
            </a:avLst>
          </a:prstGeom>
          <a:noFill/>
          <a:ln w="38150" cap="flat" cmpd="sng">
            <a:solidFill>
              <a:srgbClr val="003300"/>
            </a:solidFill>
            <a:prstDash val="solid"/>
            <a:round/>
            <a:headEnd type="none" w="sm" len="sm"/>
            <a:tailEnd type="none" w="sm" len="sm"/>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8" name="Google Shape;258;p28"/>
          <p:cNvSpPr txBox="1"/>
          <p:nvPr/>
        </p:nvSpPr>
        <p:spPr>
          <a:xfrm>
            <a:off x="2286720" y="2652759"/>
            <a:ext cx="2131200" cy="394601"/>
          </a:xfrm>
          <a:prstGeom prst="rect">
            <a:avLst/>
          </a:prstGeom>
          <a:noFill/>
          <a:ln>
            <a:noFill/>
          </a:ln>
        </p:spPr>
        <p:txBody>
          <a:bodyPr spcFirstLastPara="1" wrap="square" lIns="17975" tIns="46775" rIns="17975" bIns="46775" anchor="t" anchorCtr="0">
            <a:noAutofit/>
          </a:bodyPr>
          <a:lstStyle/>
          <a:p>
            <a:pPr marL="0" marR="0" lvl="0" indent="0" algn="l" rtl="0">
              <a:lnSpc>
                <a:spcPct val="85000"/>
              </a:lnSpc>
              <a:spcBef>
                <a:spcPts val="0"/>
              </a:spcBef>
              <a:spcAft>
                <a:spcPts val="0"/>
              </a:spcAft>
              <a:buClr>
                <a:srgbClr val="000000"/>
              </a:buClr>
              <a:buSzPts val="2000"/>
              <a:buFont typeface="Arial"/>
              <a:buNone/>
            </a:pPr>
            <a:r>
              <a:rPr lang="en-GB" sz="2000" b="1" i="0" u="none" strike="noStrike" cap="none">
                <a:solidFill>
                  <a:schemeClr val="dk1"/>
                </a:solidFill>
                <a:latin typeface="Times"/>
                <a:ea typeface="Times"/>
                <a:cs typeface="Times"/>
                <a:sym typeface="Times"/>
              </a:rPr>
              <a:t>Req.  Analysis</a:t>
            </a:r>
            <a:endParaRPr sz="1400" b="0" i="0" u="none" strike="noStrike" cap="none">
              <a:solidFill>
                <a:srgbClr val="000000"/>
              </a:solidFill>
              <a:latin typeface="Arial"/>
              <a:ea typeface="Arial"/>
              <a:cs typeface="Arial"/>
              <a:sym typeface="Arial"/>
            </a:endParaRPr>
          </a:p>
        </p:txBody>
      </p:sp>
      <p:sp>
        <p:nvSpPr>
          <p:cNvPr id="259" name="Google Shape;259;p28"/>
          <p:cNvSpPr/>
          <p:nvPr/>
        </p:nvSpPr>
        <p:spPr>
          <a:xfrm>
            <a:off x="2286720" y="2652759"/>
            <a:ext cx="2041920" cy="378760"/>
          </a:xfrm>
          <a:prstGeom prst="roundRect">
            <a:avLst>
              <a:gd name="adj" fmla="val 417"/>
            </a:avLst>
          </a:prstGeom>
          <a:noFill/>
          <a:ln w="38150" cap="flat" cmpd="sng">
            <a:solidFill>
              <a:srgbClr val="003300"/>
            </a:solidFill>
            <a:prstDash val="solid"/>
            <a:round/>
            <a:headEnd type="none" w="sm" len="sm"/>
            <a:tailEnd type="none" w="sm" len="sm"/>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0" name="Google Shape;260;p28"/>
          <p:cNvSpPr txBox="1"/>
          <p:nvPr/>
        </p:nvSpPr>
        <p:spPr>
          <a:xfrm>
            <a:off x="2972160" y="3261943"/>
            <a:ext cx="2131200" cy="396041"/>
          </a:xfrm>
          <a:prstGeom prst="rect">
            <a:avLst/>
          </a:prstGeom>
          <a:noFill/>
          <a:ln>
            <a:noFill/>
          </a:ln>
        </p:spPr>
        <p:txBody>
          <a:bodyPr spcFirstLastPara="1" wrap="square" lIns="17975" tIns="46775" rIns="17975" bIns="46775" anchor="t" anchorCtr="0">
            <a:noAutofit/>
          </a:bodyPr>
          <a:lstStyle/>
          <a:p>
            <a:pPr marL="0" marR="0" lvl="0" indent="0" algn="l" rtl="0">
              <a:lnSpc>
                <a:spcPct val="85000"/>
              </a:lnSpc>
              <a:spcBef>
                <a:spcPts val="0"/>
              </a:spcBef>
              <a:spcAft>
                <a:spcPts val="0"/>
              </a:spcAft>
              <a:buClr>
                <a:srgbClr val="000000"/>
              </a:buClr>
              <a:buSzPts val="2000"/>
              <a:buFont typeface="Arial"/>
              <a:buNone/>
            </a:pPr>
            <a:r>
              <a:rPr lang="en-GB" sz="2000" b="1" i="0" u="none" strike="noStrike" cap="none">
                <a:solidFill>
                  <a:schemeClr val="dk1"/>
                </a:solidFill>
                <a:latin typeface="Times"/>
                <a:ea typeface="Times"/>
                <a:cs typeface="Times"/>
                <a:sym typeface="Times"/>
              </a:rPr>
              <a:t>       Design</a:t>
            </a:r>
            <a:endParaRPr sz="1400" b="0" i="0" u="none" strike="noStrike" cap="none">
              <a:solidFill>
                <a:srgbClr val="000000"/>
              </a:solidFill>
              <a:latin typeface="Arial"/>
              <a:ea typeface="Arial"/>
              <a:cs typeface="Arial"/>
              <a:sym typeface="Arial"/>
            </a:endParaRPr>
          </a:p>
        </p:txBody>
      </p:sp>
      <p:sp>
        <p:nvSpPr>
          <p:cNvPr id="261" name="Google Shape;261;p28"/>
          <p:cNvSpPr/>
          <p:nvPr/>
        </p:nvSpPr>
        <p:spPr>
          <a:xfrm>
            <a:off x="2972161" y="3261943"/>
            <a:ext cx="2043360" cy="380200"/>
          </a:xfrm>
          <a:prstGeom prst="roundRect">
            <a:avLst>
              <a:gd name="adj" fmla="val 417"/>
            </a:avLst>
          </a:prstGeom>
          <a:noFill/>
          <a:ln w="38150" cap="flat" cmpd="sng">
            <a:solidFill>
              <a:srgbClr val="003300"/>
            </a:solidFill>
            <a:prstDash val="solid"/>
            <a:round/>
            <a:headEnd type="none" w="sm" len="sm"/>
            <a:tailEnd type="none" w="sm" len="sm"/>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2" name="Google Shape;262;p28"/>
          <p:cNvSpPr txBox="1"/>
          <p:nvPr/>
        </p:nvSpPr>
        <p:spPr>
          <a:xfrm>
            <a:off x="3733920" y="3872568"/>
            <a:ext cx="2131200" cy="394601"/>
          </a:xfrm>
          <a:prstGeom prst="rect">
            <a:avLst/>
          </a:prstGeom>
          <a:noFill/>
          <a:ln>
            <a:noFill/>
          </a:ln>
        </p:spPr>
        <p:txBody>
          <a:bodyPr spcFirstLastPara="1" wrap="square" lIns="17975" tIns="46775" rIns="17975" bIns="46775" anchor="t" anchorCtr="0">
            <a:noAutofit/>
          </a:bodyPr>
          <a:lstStyle/>
          <a:p>
            <a:pPr marL="0" marR="0" lvl="0" indent="0" algn="l" rtl="0">
              <a:lnSpc>
                <a:spcPct val="85000"/>
              </a:lnSpc>
              <a:spcBef>
                <a:spcPts val="0"/>
              </a:spcBef>
              <a:spcAft>
                <a:spcPts val="0"/>
              </a:spcAft>
              <a:buClr>
                <a:srgbClr val="000000"/>
              </a:buClr>
              <a:buSzPts val="2000"/>
              <a:buFont typeface="Arial"/>
              <a:buNone/>
            </a:pPr>
            <a:r>
              <a:rPr lang="en-GB" sz="2000" b="1" i="0" u="none" strike="noStrike" cap="none">
                <a:solidFill>
                  <a:schemeClr val="dk1"/>
                </a:solidFill>
                <a:latin typeface="Times"/>
                <a:ea typeface="Times"/>
                <a:cs typeface="Times"/>
                <a:sym typeface="Times"/>
              </a:rPr>
              <a:t>        Coding</a:t>
            </a:r>
            <a:endParaRPr sz="1400" b="0" i="0" u="none" strike="noStrike" cap="none">
              <a:solidFill>
                <a:srgbClr val="000000"/>
              </a:solidFill>
              <a:latin typeface="Arial"/>
              <a:ea typeface="Arial"/>
              <a:cs typeface="Arial"/>
              <a:sym typeface="Arial"/>
            </a:endParaRPr>
          </a:p>
        </p:txBody>
      </p:sp>
      <p:sp>
        <p:nvSpPr>
          <p:cNvPr id="263" name="Google Shape;263;p28"/>
          <p:cNvSpPr/>
          <p:nvPr/>
        </p:nvSpPr>
        <p:spPr>
          <a:xfrm>
            <a:off x="3733920" y="3872567"/>
            <a:ext cx="2043360" cy="378759"/>
          </a:xfrm>
          <a:prstGeom prst="roundRect">
            <a:avLst>
              <a:gd name="adj" fmla="val 417"/>
            </a:avLst>
          </a:prstGeom>
          <a:noFill/>
          <a:ln w="38150" cap="flat" cmpd="sng">
            <a:solidFill>
              <a:srgbClr val="003300"/>
            </a:solidFill>
            <a:prstDash val="solid"/>
            <a:round/>
            <a:headEnd type="none" w="sm" len="sm"/>
            <a:tailEnd type="none" w="sm" len="sm"/>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4" name="Google Shape;264;p28"/>
          <p:cNvSpPr txBox="1"/>
          <p:nvPr/>
        </p:nvSpPr>
        <p:spPr>
          <a:xfrm>
            <a:off x="4572001" y="4481751"/>
            <a:ext cx="2132640" cy="394601"/>
          </a:xfrm>
          <a:prstGeom prst="rect">
            <a:avLst/>
          </a:prstGeom>
          <a:noFill/>
          <a:ln>
            <a:noFill/>
          </a:ln>
        </p:spPr>
        <p:txBody>
          <a:bodyPr spcFirstLastPara="1" wrap="square" lIns="17975" tIns="46775" rIns="17975" bIns="46775" anchor="t" anchorCtr="0">
            <a:noAutofit/>
          </a:bodyPr>
          <a:lstStyle/>
          <a:p>
            <a:pPr marL="0" marR="0" lvl="0" indent="0" algn="l" rtl="0">
              <a:lnSpc>
                <a:spcPct val="85000"/>
              </a:lnSpc>
              <a:spcBef>
                <a:spcPts val="0"/>
              </a:spcBef>
              <a:spcAft>
                <a:spcPts val="0"/>
              </a:spcAft>
              <a:buClr>
                <a:srgbClr val="000000"/>
              </a:buClr>
              <a:buSzPts val="2000"/>
              <a:buFont typeface="Arial"/>
              <a:buNone/>
            </a:pPr>
            <a:r>
              <a:rPr lang="en-GB" sz="2000" b="1" i="0" u="none" strike="noStrike" cap="none">
                <a:solidFill>
                  <a:schemeClr val="dk1"/>
                </a:solidFill>
                <a:latin typeface="Times"/>
                <a:ea typeface="Times"/>
                <a:cs typeface="Times"/>
                <a:sym typeface="Times"/>
              </a:rPr>
              <a:t>      Testing</a:t>
            </a:r>
            <a:endParaRPr sz="1400" b="0" i="0" u="none" strike="noStrike" cap="none">
              <a:solidFill>
                <a:srgbClr val="000000"/>
              </a:solidFill>
              <a:latin typeface="Arial"/>
              <a:ea typeface="Arial"/>
              <a:cs typeface="Arial"/>
              <a:sym typeface="Arial"/>
            </a:endParaRPr>
          </a:p>
        </p:txBody>
      </p:sp>
      <p:sp>
        <p:nvSpPr>
          <p:cNvPr id="265" name="Google Shape;265;p28"/>
          <p:cNvSpPr/>
          <p:nvPr/>
        </p:nvSpPr>
        <p:spPr>
          <a:xfrm>
            <a:off x="4572000" y="4481751"/>
            <a:ext cx="2043360" cy="378760"/>
          </a:xfrm>
          <a:prstGeom prst="roundRect">
            <a:avLst>
              <a:gd name="adj" fmla="val 417"/>
            </a:avLst>
          </a:prstGeom>
          <a:noFill/>
          <a:ln w="38150" cap="flat" cmpd="sng">
            <a:solidFill>
              <a:srgbClr val="003300"/>
            </a:solidFill>
            <a:prstDash val="solid"/>
            <a:round/>
            <a:headEnd type="none" w="sm" len="sm"/>
            <a:tailEnd type="none" w="sm" len="sm"/>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66" name="Google Shape;266;p28"/>
          <p:cNvSpPr txBox="1"/>
          <p:nvPr/>
        </p:nvSpPr>
        <p:spPr>
          <a:xfrm>
            <a:off x="5410081" y="5090935"/>
            <a:ext cx="2132640" cy="396041"/>
          </a:xfrm>
          <a:prstGeom prst="rect">
            <a:avLst/>
          </a:prstGeom>
          <a:noFill/>
          <a:ln>
            <a:noFill/>
          </a:ln>
        </p:spPr>
        <p:txBody>
          <a:bodyPr spcFirstLastPara="1" wrap="square" lIns="17975" tIns="46775" rIns="17975" bIns="46775" anchor="t" anchorCtr="0">
            <a:noAutofit/>
          </a:bodyPr>
          <a:lstStyle/>
          <a:p>
            <a:pPr marL="0" marR="0" lvl="0" indent="0" algn="l" rtl="0">
              <a:lnSpc>
                <a:spcPct val="85000"/>
              </a:lnSpc>
              <a:spcBef>
                <a:spcPts val="0"/>
              </a:spcBef>
              <a:spcAft>
                <a:spcPts val="0"/>
              </a:spcAft>
              <a:buClr>
                <a:srgbClr val="000000"/>
              </a:buClr>
              <a:buSzPts val="2000"/>
              <a:buFont typeface="Arial"/>
              <a:buNone/>
            </a:pPr>
            <a:r>
              <a:rPr lang="en-GB" sz="2000" b="1" i="0" u="none" strike="noStrike" cap="none">
                <a:solidFill>
                  <a:schemeClr val="dk1"/>
                </a:solidFill>
                <a:latin typeface="Times"/>
                <a:ea typeface="Times"/>
                <a:cs typeface="Times"/>
                <a:sym typeface="Times"/>
              </a:rPr>
              <a:t>    Maintenance</a:t>
            </a:r>
            <a:endParaRPr sz="1400" b="0" i="0" u="none" strike="noStrike" cap="none">
              <a:solidFill>
                <a:srgbClr val="000000"/>
              </a:solidFill>
              <a:latin typeface="Arial"/>
              <a:ea typeface="Arial"/>
              <a:cs typeface="Arial"/>
              <a:sym typeface="Arial"/>
            </a:endParaRPr>
          </a:p>
        </p:txBody>
      </p:sp>
      <p:sp>
        <p:nvSpPr>
          <p:cNvPr id="267" name="Google Shape;267;p28"/>
          <p:cNvSpPr/>
          <p:nvPr/>
        </p:nvSpPr>
        <p:spPr>
          <a:xfrm>
            <a:off x="5410080" y="5090935"/>
            <a:ext cx="2043360" cy="380200"/>
          </a:xfrm>
          <a:prstGeom prst="roundRect">
            <a:avLst>
              <a:gd name="adj" fmla="val 417"/>
            </a:avLst>
          </a:prstGeom>
          <a:noFill/>
          <a:ln w="38150" cap="flat" cmpd="sng">
            <a:solidFill>
              <a:srgbClr val="003300"/>
            </a:solidFill>
            <a:prstDash val="solid"/>
            <a:round/>
            <a:headEnd type="none" w="sm" len="sm"/>
            <a:tailEnd type="none" w="sm" len="sm"/>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268" name="Google Shape;268;p28"/>
          <p:cNvCxnSpPr/>
          <p:nvPr/>
        </p:nvCxnSpPr>
        <p:spPr>
          <a:xfrm>
            <a:off x="3620160" y="2196231"/>
            <a:ext cx="266400" cy="1440"/>
          </a:xfrm>
          <a:prstGeom prst="straightConnector1">
            <a:avLst/>
          </a:prstGeom>
          <a:noFill/>
          <a:ln w="38150" cap="flat" cmpd="sng">
            <a:solidFill>
              <a:srgbClr val="003300"/>
            </a:solidFill>
            <a:prstDash val="solid"/>
            <a:round/>
            <a:headEnd type="none" w="sm" len="sm"/>
            <a:tailEnd type="none" w="sm" len="sm"/>
          </a:ln>
        </p:spPr>
      </p:cxnSp>
      <p:cxnSp>
        <p:nvCxnSpPr>
          <p:cNvPr id="269" name="Google Shape;269;p28"/>
          <p:cNvCxnSpPr/>
          <p:nvPr/>
        </p:nvCxnSpPr>
        <p:spPr>
          <a:xfrm>
            <a:off x="3885120" y="2196232"/>
            <a:ext cx="1440" cy="456527"/>
          </a:xfrm>
          <a:prstGeom prst="straightConnector1">
            <a:avLst/>
          </a:prstGeom>
          <a:noFill/>
          <a:ln w="38150" cap="flat" cmpd="sng">
            <a:solidFill>
              <a:srgbClr val="003300"/>
            </a:solidFill>
            <a:prstDash val="solid"/>
            <a:round/>
            <a:headEnd type="none" w="sm" len="sm"/>
            <a:tailEnd type="triangle" w="lg" len="lg"/>
          </a:ln>
        </p:spPr>
      </p:cxnSp>
      <p:cxnSp>
        <p:nvCxnSpPr>
          <p:cNvPr id="270" name="Google Shape;270;p28"/>
          <p:cNvCxnSpPr/>
          <p:nvPr/>
        </p:nvCxnSpPr>
        <p:spPr>
          <a:xfrm>
            <a:off x="4343040" y="2881743"/>
            <a:ext cx="266400" cy="1440"/>
          </a:xfrm>
          <a:prstGeom prst="straightConnector1">
            <a:avLst/>
          </a:prstGeom>
          <a:noFill/>
          <a:ln w="38150" cap="flat" cmpd="sng">
            <a:solidFill>
              <a:srgbClr val="003300"/>
            </a:solidFill>
            <a:prstDash val="solid"/>
            <a:round/>
            <a:headEnd type="none" w="sm" len="sm"/>
            <a:tailEnd type="none" w="sm" len="sm"/>
          </a:ln>
        </p:spPr>
      </p:cxnSp>
      <p:cxnSp>
        <p:nvCxnSpPr>
          <p:cNvPr id="271" name="Google Shape;271;p28"/>
          <p:cNvCxnSpPr/>
          <p:nvPr/>
        </p:nvCxnSpPr>
        <p:spPr>
          <a:xfrm>
            <a:off x="4572001" y="2881743"/>
            <a:ext cx="1440" cy="380200"/>
          </a:xfrm>
          <a:prstGeom prst="straightConnector1">
            <a:avLst/>
          </a:prstGeom>
          <a:noFill/>
          <a:ln w="38150" cap="flat" cmpd="sng">
            <a:solidFill>
              <a:srgbClr val="003300"/>
            </a:solidFill>
            <a:prstDash val="solid"/>
            <a:round/>
            <a:headEnd type="none" w="sm" len="sm"/>
            <a:tailEnd type="triangle" w="lg" len="lg"/>
          </a:ln>
        </p:spPr>
      </p:cxnSp>
      <p:cxnSp>
        <p:nvCxnSpPr>
          <p:cNvPr id="272" name="Google Shape;272;p28"/>
          <p:cNvCxnSpPr/>
          <p:nvPr/>
        </p:nvCxnSpPr>
        <p:spPr>
          <a:xfrm>
            <a:off x="5029921" y="3490926"/>
            <a:ext cx="266400" cy="1441"/>
          </a:xfrm>
          <a:prstGeom prst="straightConnector1">
            <a:avLst/>
          </a:prstGeom>
          <a:noFill/>
          <a:ln w="38150" cap="flat" cmpd="sng">
            <a:solidFill>
              <a:srgbClr val="003300"/>
            </a:solidFill>
            <a:prstDash val="solid"/>
            <a:round/>
            <a:headEnd type="none" w="sm" len="sm"/>
            <a:tailEnd type="none" w="sm" len="sm"/>
          </a:ln>
        </p:spPr>
      </p:cxnSp>
      <p:cxnSp>
        <p:nvCxnSpPr>
          <p:cNvPr id="273" name="Google Shape;273;p28"/>
          <p:cNvCxnSpPr/>
          <p:nvPr/>
        </p:nvCxnSpPr>
        <p:spPr>
          <a:xfrm>
            <a:off x="5257440" y="3490926"/>
            <a:ext cx="0" cy="381641"/>
          </a:xfrm>
          <a:prstGeom prst="straightConnector1">
            <a:avLst/>
          </a:prstGeom>
          <a:noFill/>
          <a:ln w="38150" cap="flat" cmpd="sng">
            <a:solidFill>
              <a:srgbClr val="003300"/>
            </a:solidFill>
            <a:prstDash val="solid"/>
            <a:round/>
            <a:headEnd type="none" w="sm" len="sm"/>
            <a:tailEnd type="triangle" w="lg" len="lg"/>
          </a:ln>
        </p:spPr>
      </p:cxnSp>
      <p:cxnSp>
        <p:nvCxnSpPr>
          <p:cNvPr id="274" name="Google Shape;274;p28"/>
          <p:cNvCxnSpPr/>
          <p:nvPr/>
        </p:nvCxnSpPr>
        <p:spPr>
          <a:xfrm>
            <a:off x="5791680" y="4100111"/>
            <a:ext cx="266400" cy="1440"/>
          </a:xfrm>
          <a:prstGeom prst="straightConnector1">
            <a:avLst/>
          </a:prstGeom>
          <a:noFill/>
          <a:ln w="38150" cap="flat" cmpd="sng">
            <a:solidFill>
              <a:srgbClr val="003300"/>
            </a:solidFill>
            <a:prstDash val="solid"/>
            <a:round/>
            <a:headEnd type="none" w="sm" len="sm"/>
            <a:tailEnd type="none" w="sm" len="sm"/>
          </a:ln>
        </p:spPr>
      </p:cxnSp>
      <p:cxnSp>
        <p:nvCxnSpPr>
          <p:cNvPr id="275" name="Google Shape;275;p28"/>
          <p:cNvCxnSpPr/>
          <p:nvPr/>
        </p:nvCxnSpPr>
        <p:spPr>
          <a:xfrm>
            <a:off x="6019200" y="4100111"/>
            <a:ext cx="0" cy="381640"/>
          </a:xfrm>
          <a:prstGeom prst="straightConnector1">
            <a:avLst/>
          </a:prstGeom>
          <a:noFill/>
          <a:ln w="38150" cap="flat" cmpd="sng">
            <a:solidFill>
              <a:srgbClr val="003300"/>
            </a:solidFill>
            <a:prstDash val="solid"/>
            <a:round/>
            <a:headEnd type="none" w="sm" len="sm"/>
            <a:tailEnd type="triangle" w="lg" len="lg"/>
          </a:ln>
        </p:spPr>
      </p:cxnSp>
      <p:cxnSp>
        <p:nvCxnSpPr>
          <p:cNvPr id="276" name="Google Shape;276;p28"/>
          <p:cNvCxnSpPr/>
          <p:nvPr/>
        </p:nvCxnSpPr>
        <p:spPr>
          <a:xfrm>
            <a:off x="6629761" y="4634407"/>
            <a:ext cx="303840" cy="0"/>
          </a:xfrm>
          <a:prstGeom prst="straightConnector1">
            <a:avLst/>
          </a:prstGeom>
          <a:noFill/>
          <a:ln w="38150" cap="flat" cmpd="sng">
            <a:solidFill>
              <a:srgbClr val="003300"/>
            </a:solidFill>
            <a:prstDash val="solid"/>
            <a:round/>
            <a:headEnd type="none" w="sm" len="sm"/>
            <a:tailEnd type="none" w="sm" len="sm"/>
          </a:ln>
        </p:spPr>
      </p:cxnSp>
      <p:cxnSp>
        <p:nvCxnSpPr>
          <p:cNvPr id="277" name="Google Shape;277;p28"/>
          <p:cNvCxnSpPr/>
          <p:nvPr/>
        </p:nvCxnSpPr>
        <p:spPr>
          <a:xfrm>
            <a:off x="6933600" y="4634407"/>
            <a:ext cx="0" cy="456528"/>
          </a:xfrm>
          <a:prstGeom prst="straightConnector1">
            <a:avLst/>
          </a:prstGeom>
          <a:noFill/>
          <a:ln w="38150" cap="flat" cmpd="sng">
            <a:solidFill>
              <a:srgbClr val="003300"/>
            </a:solidFill>
            <a:prstDash val="solid"/>
            <a:round/>
            <a:headEnd type="none" w="sm" len="sm"/>
            <a:tailEnd type="triangle" w="lg" len="lg"/>
          </a:ln>
        </p:spPr>
      </p:cxnSp>
      <p:sp>
        <p:nvSpPr>
          <p:cNvPr id="278" name="Google Shape;278;p28"/>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9"/>
          <p:cNvSpPr txBox="1">
            <a:spLocks noGrp="1"/>
          </p:cNvSpPr>
          <p:nvPr>
            <p:ph type="title"/>
          </p:nvPr>
        </p:nvSpPr>
        <p:spPr>
          <a:xfrm>
            <a:off x="671040" y="165619"/>
            <a:ext cx="7800480" cy="1137719"/>
          </a:xfrm>
          <a:prstGeom prst="rect">
            <a:avLst/>
          </a:prstGeom>
          <a:noFill/>
          <a:ln>
            <a:noFill/>
          </a:ln>
        </p:spPr>
        <p:txBody>
          <a:bodyPr spcFirstLastPara="1" wrap="square" lIns="17975" tIns="46775" rIns="17975" bIns="46775" anchor="b" anchorCtr="0">
            <a:noAutofit/>
          </a:bodyPr>
          <a:lstStyle/>
          <a:p>
            <a:pPr marL="0" lvl="0" indent="0" algn="l" rtl="0">
              <a:lnSpc>
                <a:spcPct val="100000"/>
              </a:lnSpc>
              <a:spcBef>
                <a:spcPts val="0"/>
              </a:spcBef>
              <a:spcAft>
                <a:spcPts val="0"/>
              </a:spcAft>
              <a:buSzPts val="1400"/>
              <a:buNone/>
            </a:pPr>
            <a:r>
              <a:rPr lang="en-GB">
                <a:solidFill>
                  <a:srgbClr val="0033CC"/>
                </a:solidFill>
              </a:rPr>
              <a:t>Relative Effort for Phases</a:t>
            </a:r>
            <a:endParaRPr/>
          </a:p>
        </p:txBody>
      </p:sp>
      <p:pic>
        <p:nvPicPr>
          <p:cNvPr id="286" name="Google Shape;286;p29"/>
          <p:cNvPicPr preferRelativeResize="0"/>
          <p:nvPr/>
        </p:nvPicPr>
        <p:blipFill rotWithShape="1">
          <a:blip r:embed="rId3">
            <a:alphaModFix/>
          </a:blip>
          <a:srcRect/>
          <a:stretch/>
        </p:blipFill>
        <p:spPr>
          <a:xfrm>
            <a:off x="5268449" y="1886598"/>
            <a:ext cx="3860640" cy="4159157"/>
          </a:xfrm>
          <a:prstGeom prst="rect">
            <a:avLst/>
          </a:prstGeom>
          <a:noFill/>
          <a:ln>
            <a:noFill/>
          </a:ln>
        </p:spPr>
      </p:pic>
      <p:sp>
        <p:nvSpPr>
          <p:cNvPr id="287" name="Google Shape;287;p29"/>
          <p:cNvSpPr txBox="1"/>
          <p:nvPr/>
        </p:nvSpPr>
        <p:spPr>
          <a:xfrm>
            <a:off x="5639041" y="2667160"/>
            <a:ext cx="3045600" cy="364359"/>
          </a:xfrm>
          <a:prstGeom prst="rect">
            <a:avLst/>
          </a:prstGeom>
          <a:noFill/>
          <a:ln>
            <a:noFill/>
          </a:ln>
        </p:spPr>
        <p:txBody>
          <a:bodyPr spcFirstLastPara="1" wrap="square" lIns="17975" tIns="46775" rIns="17975" bIns="46775" anchor="t" anchorCtr="0">
            <a:noAutofit/>
          </a:bodyPr>
          <a:lstStyle/>
          <a:p>
            <a:pPr marL="0" marR="0" lvl="0" indent="0" algn="l" rtl="0">
              <a:lnSpc>
                <a:spcPct val="85000"/>
              </a:lnSpc>
              <a:spcBef>
                <a:spcPts val="0"/>
              </a:spcBef>
              <a:spcAft>
                <a:spcPts val="0"/>
              </a:spcAft>
              <a:buClr>
                <a:srgbClr val="000000"/>
              </a:buClr>
              <a:buSzPts val="1800"/>
              <a:buFont typeface="Arial"/>
              <a:buNone/>
            </a:pPr>
            <a:r>
              <a:rPr lang="en-GB" sz="1800" b="1" i="0" u="none" strike="noStrike" cap="none">
                <a:solidFill>
                  <a:schemeClr val="dk1"/>
                </a:solidFill>
                <a:latin typeface="Times"/>
                <a:ea typeface="Times"/>
                <a:cs typeface="Times"/>
                <a:sym typeface="Times"/>
              </a:rPr>
              <a:t>Relative Effort</a:t>
            </a:r>
            <a:endParaRPr sz="1400" b="0" i="0" u="none" strike="noStrike" cap="none">
              <a:solidFill>
                <a:srgbClr val="000000"/>
              </a:solidFill>
              <a:latin typeface="Arial"/>
              <a:ea typeface="Arial"/>
              <a:cs typeface="Arial"/>
              <a:sym typeface="Arial"/>
            </a:endParaRPr>
          </a:p>
        </p:txBody>
      </p:sp>
      <p:graphicFrame>
        <p:nvGraphicFramePr>
          <p:cNvPr id="289" name="Google Shape;285;p29">
            <a:extLst>
              <a:ext uri="{FF2B5EF4-FFF2-40B4-BE49-F238E27FC236}">
                <a16:creationId xmlns:a16="http://schemas.microsoft.com/office/drawing/2014/main" id="{A2742B50-151D-F6CC-A4DE-CD9DFAE9F560}"/>
              </a:ext>
            </a:extLst>
          </p:cNvPr>
          <p:cNvGraphicFramePr/>
          <p:nvPr/>
        </p:nvGraphicFramePr>
        <p:xfrm>
          <a:off x="685440" y="1295400"/>
          <a:ext cx="4648560" cy="563892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
                                        </p:tgtEl>
                                        <p:attrNameLst>
                                          <p:attrName>style.visibility</p:attrName>
                                        </p:attrNameLst>
                                      </p:cBhvr>
                                      <p:to>
                                        <p:strVal val="visible"/>
                                      </p:to>
                                    </p:set>
                                    <p:animEffect transition="in" filter="fade">
                                      <p:cBhvr>
                                        <p:cTn id="7" dur="1"/>
                                        <p:tgtEl>
                                          <p:spTgt spid="2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0"/>
          <p:cNvSpPr txBox="1">
            <a:spLocks noGrp="1"/>
          </p:cNvSpPr>
          <p:nvPr>
            <p:ph type="title"/>
          </p:nvPr>
        </p:nvSpPr>
        <p:spPr>
          <a:xfrm>
            <a:off x="671040" y="165619"/>
            <a:ext cx="7800480" cy="1137719"/>
          </a:xfrm>
          <a:prstGeom prst="rect">
            <a:avLst/>
          </a:prstGeom>
          <a:noFill/>
          <a:ln>
            <a:noFill/>
          </a:ln>
        </p:spPr>
        <p:txBody>
          <a:bodyPr spcFirstLastPara="1" wrap="square" lIns="17975" tIns="46775" rIns="17975" bIns="46775" anchor="b" anchorCtr="0">
            <a:noAutofit/>
          </a:bodyPr>
          <a:lstStyle/>
          <a:p>
            <a:pPr marL="0" lvl="0" indent="0" algn="l" rtl="0">
              <a:lnSpc>
                <a:spcPct val="100000"/>
              </a:lnSpc>
              <a:spcBef>
                <a:spcPts val="0"/>
              </a:spcBef>
              <a:spcAft>
                <a:spcPts val="0"/>
              </a:spcAft>
              <a:buSzPts val="1400"/>
              <a:buNone/>
            </a:pPr>
            <a:r>
              <a:rPr lang="en-GB">
                <a:solidFill>
                  <a:srgbClr val="0033CC"/>
                </a:solidFill>
              </a:rPr>
              <a:t>Classical Waterfall Model </a:t>
            </a:r>
            <a:r>
              <a:rPr lang="en-GB" sz="1800">
                <a:solidFill>
                  <a:srgbClr val="0033CC"/>
                </a:solidFill>
              </a:rPr>
              <a:t>(CONT.)</a:t>
            </a:r>
            <a:endParaRPr/>
          </a:p>
        </p:txBody>
      </p:sp>
      <p:graphicFrame>
        <p:nvGraphicFramePr>
          <p:cNvPr id="296" name="Google Shape;294;p30">
            <a:extLst>
              <a:ext uri="{FF2B5EF4-FFF2-40B4-BE49-F238E27FC236}">
                <a16:creationId xmlns:a16="http://schemas.microsoft.com/office/drawing/2014/main" id="{8EDF6FC4-8B48-4661-0C03-6D4807F2A5D2}"/>
              </a:ext>
            </a:extLst>
          </p:cNvPr>
          <p:cNvGraphicFramePr/>
          <p:nvPr/>
        </p:nvGraphicFramePr>
        <p:xfrm>
          <a:off x="685440" y="1447352"/>
          <a:ext cx="7695360" cy="45912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1"/>
          <p:cNvSpPr txBox="1">
            <a:spLocks noGrp="1"/>
          </p:cNvSpPr>
          <p:nvPr>
            <p:ph type="title"/>
          </p:nvPr>
        </p:nvSpPr>
        <p:spPr>
          <a:xfrm>
            <a:off x="671040" y="165619"/>
            <a:ext cx="7800480" cy="1137719"/>
          </a:xfrm>
          <a:prstGeom prst="rect">
            <a:avLst/>
          </a:prstGeom>
          <a:noFill/>
          <a:ln>
            <a:noFill/>
          </a:ln>
        </p:spPr>
        <p:txBody>
          <a:bodyPr spcFirstLastPara="1" wrap="square" lIns="17975" tIns="46775" rIns="17975" bIns="46775" anchor="b" anchorCtr="0">
            <a:noAutofit/>
          </a:bodyPr>
          <a:lstStyle/>
          <a:p>
            <a:pPr marL="0" lvl="0" indent="0" algn="l" rtl="0">
              <a:lnSpc>
                <a:spcPct val="100000"/>
              </a:lnSpc>
              <a:spcBef>
                <a:spcPts val="0"/>
              </a:spcBef>
              <a:spcAft>
                <a:spcPts val="0"/>
              </a:spcAft>
              <a:buSzPts val="1400"/>
              <a:buNone/>
            </a:pPr>
            <a:r>
              <a:rPr lang="en-GB" sz="4900">
                <a:solidFill>
                  <a:srgbClr val="0033CC"/>
                </a:solidFill>
              </a:rPr>
              <a:t>Feasibility Study</a:t>
            </a:r>
            <a:endParaRPr/>
          </a:p>
        </p:txBody>
      </p:sp>
      <p:sp>
        <p:nvSpPr>
          <p:cNvPr id="302" name="Google Shape;302;p31"/>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15</a:t>
            </a:fld>
            <a:endParaRPr/>
          </a:p>
        </p:txBody>
      </p:sp>
      <p:graphicFrame>
        <p:nvGraphicFramePr>
          <p:cNvPr id="304" name="Google Shape;301;p31">
            <a:extLst>
              <a:ext uri="{FF2B5EF4-FFF2-40B4-BE49-F238E27FC236}">
                <a16:creationId xmlns:a16="http://schemas.microsoft.com/office/drawing/2014/main" id="{462B62CA-C43C-BCAB-6476-7EF0B23E9DE9}"/>
              </a:ext>
            </a:extLst>
          </p:cNvPr>
          <p:cNvGraphicFramePr/>
          <p:nvPr/>
        </p:nvGraphicFramePr>
        <p:xfrm>
          <a:off x="609121" y="1602889"/>
          <a:ext cx="7771680" cy="54077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2"/>
          <p:cNvSpPr txBox="1">
            <a:spLocks noGrp="1"/>
          </p:cNvSpPr>
          <p:nvPr>
            <p:ph type="title"/>
          </p:nvPr>
        </p:nvSpPr>
        <p:spPr>
          <a:xfrm>
            <a:off x="671040" y="165619"/>
            <a:ext cx="7800480" cy="894333"/>
          </a:xfrm>
          <a:prstGeom prst="rect">
            <a:avLst/>
          </a:prstGeom>
          <a:noFill/>
          <a:ln>
            <a:noFill/>
          </a:ln>
        </p:spPr>
        <p:txBody>
          <a:bodyPr spcFirstLastPara="1" wrap="square" lIns="17975" tIns="46775" rIns="17975" bIns="46775" anchor="b" anchorCtr="0">
            <a:noAutofit/>
          </a:bodyPr>
          <a:lstStyle/>
          <a:p>
            <a:pPr marL="0" lvl="0" indent="0" algn="ctr" rtl="0">
              <a:lnSpc>
                <a:spcPct val="100000"/>
              </a:lnSpc>
              <a:spcBef>
                <a:spcPts val="0"/>
              </a:spcBef>
              <a:spcAft>
                <a:spcPts val="0"/>
              </a:spcAft>
              <a:buSzPts val="1400"/>
              <a:buNone/>
            </a:pPr>
            <a:r>
              <a:rPr lang="en-GB" sz="4000">
                <a:solidFill>
                  <a:srgbClr val="0033CC"/>
                </a:solidFill>
              </a:rPr>
              <a:t>TECHNICAL Feasibility</a:t>
            </a:r>
            <a:endParaRPr/>
          </a:p>
        </p:txBody>
      </p:sp>
      <p:sp>
        <p:nvSpPr>
          <p:cNvPr id="309" name="Google Shape;309;p32"/>
          <p:cNvSpPr txBox="1">
            <a:spLocks noGrp="1"/>
          </p:cNvSpPr>
          <p:nvPr>
            <p:ph type="body" idx="1"/>
          </p:nvPr>
        </p:nvSpPr>
        <p:spPr>
          <a:xfrm>
            <a:off x="609121" y="1602889"/>
            <a:ext cx="7771680" cy="5407767"/>
          </a:xfrm>
          <a:prstGeom prst="rect">
            <a:avLst/>
          </a:prstGeom>
          <a:noFill/>
          <a:ln>
            <a:noFill/>
          </a:ln>
        </p:spPr>
        <p:txBody>
          <a:bodyPr spcFirstLastPara="1" wrap="square" lIns="17975" tIns="46775" rIns="17975" bIns="46775" anchor="t" anchorCtr="0">
            <a:noAutofit/>
          </a:bodyPr>
          <a:lstStyle/>
          <a:p>
            <a:pPr marL="311045" lvl="0" indent="-311045" algn="l" rtl="0">
              <a:lnSpc>
                <a:spcPct val="100000"/>
              </a:lnSpc>
              <a:spcBef>
                <a:spcPts val="0"/>
              </a:spcBef>
              <a:spcAft>
                <a:spcPts val="0"/>
              </a:spcAft>
              <a:buSzPts val="2755"/>
              <a:buChar char="⚫"/>
            </a:pPr>
            <a:r>
              <a:rPr lang="en-GB" sz="2900"/>
              <a:t>Checks whether the required resources to develop the system can be accessed within the allocated time and budget.</a:t>
            </a:r>
            <a:endParaRPr/>
          </a:p>
        </p:txBody>
      </p:sp>
      <p:sp>
        <p:nvSpPr>
          <p:cNvPr id="310" name="Google Shape;310;p32"/>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3"/>
          <p:cNvSpPr txBox="1">
            <a:spLocks noGrp="1"/>
          </p:cNvSpPr>
          <p:nvPr>
            <p:ph type="title"/>
          </p:nvPr>
        </p:nvSpPr>
        <p:spPr>
          <a:xfrm>
            <a:off x="671040" y="165619"/>
            <a:ext cx="7800480" cy="894333"/>
          </a:xfrm>
          <a:prstGeom prst="rect">
            <a:avLst/>
          </a:prstGeom>
          <a:noFill/>
          <a:ln>
            <a:noFill/>
          </a:ln>
        </p:spPr>
        <p:txBody>
          <a:bodyPr spcFirstLastPara="1" wrap="square" lIns="17975" tIns="46775" rIns="17975" bIns="46775" anchor="b" anchorCtr="0">
            <a:noAutofit/>
          </a:bodyPr>
          <a:lstStyle/>
          <a:p>
            <a:pPr marL="0" lvl="0" indent="0" algn="ctr" rtl="0">
              <a:lnSpc>
                <a:spcPct val="100000"/>
              </a:lnSpc>
              <a:spcBef>
                <a:spcPts val="0"/>
              </a:spcBef>
              <a:spcAft>
                <a:spcPts val="0"/>
              </a:spcAft>
              <a:buSzPts val="1400"/>
              <a:buNone/>
            </a:pPr>
            <a:r>
              <a:rPr lang="en-GB" sz="4000">
                <a:solidFill>
                  <a:srgbClr val="0033CC"/>
                </a:solidFill>
              </a:rPr>
              <a:t>OPERATIONAL Feasibility</a:t>
            </a:r>
            <a:endParaRPr/>
          </a:p>
        </p:txBody>
      </p:sp>
      <p:sp>
        <p:nvSpPr>
          <p:cNvPr id="317" name="Google Shape;317;p33"/>
          <p:cNvSpPr txBox="1">
            <a:spLocks noGrp="1"/>
          </p:cNvSpPr>
          <p:nvPr>
            <p:ph type="body" idx="1"/>
          </p:nvPr>
        </p:nvSpPr>
        <p:spPr>
          <a:xfrm>
            <a:off x="609121" y="1602889"/>
            <a:ext cx="7771680" cy="5407767"/>
          </a:xfrm>
          <a:prstGeom prst="rect">
            <a:avLst/>
          </a:prstGeom>
          <a:noFill/>
          <a:ln>
            <a:noFill/>
          </a:ln>
        </p:spPr>
        <p:txBody>
          <a:bodyPr spcFirstLastPara="1" wrap="square" lIns="17975" tIns="46775" rIns="17975" bIns="46775" anchor="t" anchorCtr="0">
            <a:noAutofit/>
          </a:bodyPr>
          <a:lstStyle/>
          <a:p>
            <a:pPr marL="311045" lvl="0" indent="-311045" algn="l" rtl="0">
              <a:lnSpc>
                <a:spcPct val="100000"/>
              </a:lnSpc>
              <a:spcBef>
                <a:spcPts val="0"/>
              </a:spcBef>
              <a:spcAft>
                <a:spcPts val="0"/>
              </a:spcAft>
              <a:buSzPts val="2755"/>
              <a:buChar char="⚫"/>
            </a:pPr>
            <a:r>
              <a:rPr lang="en-GB" sz="2900"/>
              <a:t>Checks whether the new system performs all the intended operations.</a:t>
            </a:r>
            <a:endParaRPr/>
          </a:p>
        </p:txBody>
      </p:sp>
      <p:sp>
        <p:nvSpPr>
          <p:cNvPr id="318" name="Google Shape;318;p33"/>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4"/>
          <p:cNvSpPr txBox="1">
            <a:spLocks noGrp="1"/>
          </p:cNvSpPr>
          <p:nvPr>
            <p:ph type="title"/>
          </p:nvPr>
        </p:nvSpPr>
        <p:spPr>
          <a:xfrm>
            <a:off x="671040" y="165619"/>
            <a:ext cx="7800480" cy="894333"/>
          </a:xfrm>
          <a:prstGeom prst="rect">
            <a:avLst/>
          </a:prstGeom>
          <a:noFill/>
          <a:ln>
            <a:noFill/>
          </a:ln>
        </p:spPr>
        <p:txBody>
          <a:bodyPr spcFirstLastPara="1" wrap="square" lIns="17975" tIns="46775" rIns="17975" bIns="46775" anchor="b" anchorCtr="0">
            <a:noAutofit/>
          </a:bodyPr>
          <a:lstStyle/>
          <a:p>
            <a:pPr marL="0" lvl="0" indent="0" algn="ctr" rtl="0">
              <a:lnSpc>
                <a:spcPct val="100000"/>
              </a:lnSpc>
              <a:spcBef>
                <a:spcPts val="0"/>
              </a:spcBef>
              <a:spcAft>
                <a:spcPts val="0"/>
              </a:spcAft>
              <a:buSzPts val="1400"/>
              <a:buNone/>
            </a:pPr>
            <a:r>
              <a:rPr lang="en-GB" sz="4000">
                <a:solidFill>
                  <a:srgbClr val="0033CC"/>
                </a:solidFill>
              </a:rPr>
              <a:t>ECONOMICAL Feasibility</a:t>
            </a:r>
            <a:endParaRPr/>
          </a:p>
        </p:txBody>
      </p:sp>
      <p:sp>
        <p:nvSpPr>
          <p:cNvPr id="325" name="Google Shape;325;p34"/>
          <p:cNvSpPr txBox="1">
            <a:spLocks noGrp="1"/>
          </p:cNvSpPr>
          <p:nvPr>
            <p:ph type="body" idx="1"/>
          </p:nvPr>
        </p:nvSpPr>
        <p:spPr>
          <a:xfrm>
            <a:off x="609121" y="1602889"/>
            <a:ext cx="7771680" cy="5407767"/>
          </a:xfrm>
          <a:prstGeom prst="rect">
            <a:avLst/>
          </a:prstGeom>
          <a:noFill/>
          <a:ln>
            <a:noFill/>
          </a:ln>
        </p:spPr>
        <p:txBody>
          <a:bodyPr spcFirstLastPara="1" wrap="square" lIns="17975" tIns="46775" rIns="17975" bIns="46775" anchor="t" anchorCtr="0">
            <a:noAutofit/>
          </a:bodyPr>
          <a:lstStyle/>
          <a:p>
            <a:pPr marL="311045" lvl="0" indent="-311045" algn="l" rtl="0">
              <a:lnSpc>
                <a:spcPct val="100000"/>
              </a:lnSpc>
              <a:spcBef>
                <a:spcPts val="0"/>
              </a:spcBef>
              <a:spcAft>
                <a:spcPts val="0"/>
              </a:spcAft>
              <a:buSzPts val="2755"/>
              <a:buChar char="⚫"/>
            </a:pPr>
            <a:r>
              <a:rPr lang="en-GB" sz="2900"/>
              <a:t>Determines whether the required system is capable of generating financial gains for the organization.</a:t>
            </a:r>
            <a:endParaRPr/>
          </a:p>
        </p:txBody>
      </p:sp>
      <p:sp>
        <p:nvSpPr>
          <p:cNvPr id="326" name="Google Shape;326;p34"/>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35"/>
          <p:cNvSpPr txBox="1">
            <a:spLocks noGrp="1"/>
          </p:cNvSpPr>
          <p:nvPr>
            <p:ph type="title"/>
          </p:nvPr>
        </p:nvSpPr>
        <p:spPr>
          <a:xfrm>
            <a:off x="241920" y="218904"/>
            <a:ext cx="8616960" cy="852570"/>
          </a:xfrm>
          <a:prstGeom prst="rect">
            <a:avLst/>
          </a:prstGeom>
          <a:noFill/>
          <a:ln>
            <a:noFill/>
          </a:ln>
        </p:spPr>
        <p:txBody>
          <a:bodyPr spcFirstLastPara="1" wrap="square" lIns="17975" tIns="46775" rIns="17975" bIns="46775" anchor="b" anchorCtr="0">
            <a:noAutofit/>
          </a:bodyPr>
          <a:lstStyle/>
          <a:p>
            <a:pPr marL="0" lvl="0" indent="0" algn="ctr" rtl="0">
              <a:lnSpc>
                <a:spcPct val="100000"/>
              </a:lnSpc>
              <a:spcBef>
                <a:spcPts val="0"/>
              </a:spcBef>
              <a:spcAft>
                <a:spcPts val="0"/>
              </a:spcAft>
              <a:buSzPts val="1400"/>
              <a:buNone/>
            </a:pPr>
            <a:r>
              <a:rPr lang="en-GB" sz="3300">
                <a:solidFill>
                  <a:srgbClr val="0033CC"/>
                </a:solidFill>
              </a:rPr>
              <a:t>Requirements Analysis and Specification</a:t>
            </a:r>
            <a:endParaRPr/>
          </a:p>
        </p:txBody>
      </p:sp>
      <p:sp>
        <p:nvSpPr>
          <p:cNvPr id="334" name="Google Shape;334;p35"/>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19</a:t>
            </a:fld>
            <a:endParaRPr/>
          </a:p>
        </p:txBody>
      </p:sp>
      <p:graphicFrame>
        <p:nvGraphicFramePr>
          <p:cNvPr id="336" name="Google Shape;333;p35">
            <a:extLst>
              <a:ext uri="{FF2B5EF4-FFF2-40B4-BE49-F238E27FC236}">
                <a16:creationId xmlns:a16="http://schemas.microsoft.com/office/drawing/2014/main" id="{5EC3C32B-9DDA-E4E5-2114-DEBA6FD051D1}"/>
              </a:ext>
            </a:extLst>
          </p:cNvPr>
          <p:cNvGraphicFramePr/>
          <p:nvPr/>
        </p:nvGraphicFramePr>
        <p:xfrm>
          <a:off x="685440" y="1143000"/>
          <a:ext cx="7771680" cy="54240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title"/>
          </p:nvPr>
        </p:nvSpPr>
        <p:spPr>
          <a:xfrm>
            <a:off x="457200" y="381000"/>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r>
              <a:rPr lang="en-GB"/>
              <a:t>Software Process</a:t>
            </a:r>
            <a:endParaRPr/>
          </a:p>
        </p:txBody>
      </p:sp>
      <p:sp>
        <p:nvSpPr>
          <p:cNvPr id="109" name="Google Shape;109;p15"/>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2</a:t>
            </a:fld>
            <a:endParaRPr/>
          </a:p>
        </p:txBody>
      </p:sp>
      <p:graphicFrame>
        <p:nvGraphicFramePr>
          <p:cNvPr id="111" name="Google Shape;108;p15">
            <a:extLst>
              <a:ext uri="{FF2B5EF4-FFF2-40B4-BE49-F238E27FC236}">
                <a16:creationId xmlns:a16="http://schemas.microsoft.com/office/drawing/2014/main" id="{5F565621-12CC-B104-E1AA-ED81AA71B456}"/>
              </a:ext>
            </a:extLst>
          </p:cNvPr>
          <p:cNvGraphicFramePr/>
          <p:nvPr/>
        </p:nvGraphicFramePr>
        <p:xfrm>
          <a:off x="304800" y="1676400"/>
          <a:ext cx="8229600" cy="4389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6"/>
          <p:cNvSpPr txBox="1">
            <a:spLocks noGrp="1"/>
          </p:cNvSpPr>
          <p:nvPr>
            <p:ph type="title"/>
          </p:nvPr>
        </p:nvSpPr>
        <p:spPr>
          <a:xfrm>
            <a:off x="671040" y="165619"/>
            <a:ext cx="7800480" cy="1137719"/>
          </a:xfrm>
          <a:prstGeom prst="rect">
            <a:avLst/>
          </a:prstGeom>
          <a:noFill/>
          <a:ln>
            <a:noFill/>
          </a:ln>
        </p:spPr>
        <p:txBody>
          <a:bodyPr spcFirstLastPara="1" wrap="square" lIns="17975" tIns="46775" rIns="17975" bIns="46775" anchor="b" anchorCtr="0">
            <a:noAutofit/>
          </a:bodyPr>
          <a:lstStyle/>
          <a:p>
            <a:pPr marL="0" lvl="0" indent="0" algn="l" rtl="0">
              <a:lnSpc>
                <a:spcPct val="100000"/>
              </a:lnSpc>
              <a:spcBef>
                <a:spcPts val="0"/>
              </a:spcBef>
              <a:spcAft>
                <a:spcPts val="0"/>
              </a:spcAft>
              <a:buSzPts val="1400"/>
              <a:buNone/>
            </a:pPr>
            <a:r>
              <a:rPr lang="en-GB" sz="4000">
                <a:solidFill>
                  <a:srgbClr val="0033CC"/>
                </a:solidFill>
              </a:rPr>
              <a:t>Requirements Gathering</a:t>
            </a:r>
            <a:endParaRPr/>
          </a:p>
        </p:txBody>
      </p:sp>
      <p:sp>
        <p:nvSpPr>
          <p:cNvPr id="341" name="Google Shape;341;p36"/>
          <p:cNvSpPr txBox="1">
            <a:spLocks noGrp="1"/>
          </p:cNvSpPr>
          <p:nvPr>
            <p:ph type="body" idx="1"/>
          </p:nvPr>
        </p:nvSpPr>
        <p:spPr>
          <a:xfrm>
            <a:off x="685440" y="1447353"/>
            <a:ext cx="7771680" cy="4609924"/>
          </a:xfrm>
          <a:prstGeom prst="rect">
            <a:avLst/>
          </a:prstGeom>
          <a:noFill/>
          <a:ln>
            <a:noFill/>
          </a:ln>
        </p:spPr>
        <p:txBody>
          <a:bodyPr spcFirstLastPara="1" wrap="square" lIns="17975" tIns="46775" rIns="17975" bIns="46775" anchor="t" anchorCtr="0">
            <a:noAutofit/>
          </a:bodyPr>
          <a:lstStyle/>
          <a:p>
            <a:pPr marL="311045" lvl="0" indent="-311045" algn="l" rtl="0">
              <a:lnSpc>
                <a:spcPct val="100000"/>
              </a:lnSpc>
              <a:spcBef>
                <a:spcPts val="0"/>
              </a:spcBef>
              <a:spcAft>
                <a:spcPts val="0"/>
              </a:spcAft>
              <a:buSzPts val="3135"/>
              <a:buChar char="⚫"/>
            </a:pPr>
            <a:r>
              <a:rPr lang="en-GB" sz="3300"/>
              <a:t>Gathering relevant data:</a:t>
            </a:r>
            <a:endParaRPr/>
          </a:p>
          <a:p>
            <a:pPr marL="673930" lvl="1" indent="-246061" algn="l" rtl="0">
              <a:lnSpc>
                <a:spcPct val="100000"/>
              </a:lnSpc>
              <a:spcBef>
                <a:spcPts val="658"/>
              </a:spcBef>
              <a:spcAft>
                <a:spcPts val="0"/>
              </a:spcAft>
              <a:buSzPts val="2465"/>
              <a:buChar char="⚫"/>
            </a:pPr>
            <a:r>
              <a:rPr lang="en-GB" sz="2900"/>
              <a:t>usually collected from the end-users through interviews and discussions.</a:t>
            </a:r>
            <a:endParaRPr/>
          </a:p>
          <a:p>
            <a:pPr marL="673930" lvl="1" indent="-246061" algn="l" rtl="0">
              <a:lnSpc>
                <a:spcPct val="100000"/>
              </a:lnSpc>
              <a:spcBef>
                <a:spcPts val="658"/>
              </a:spcBef>
              <a:spcAft>
                <a:spcPts val="0"/>
              </a:spcAft>
              <a:buSzPts val="2465"/>
              <a:buChar char="⚫"/>
            </a:pPr>
            <a:r>
              <a:rPr lang="en-GB" sz="2900"/>
              <a:t>For example, for a business accounting software:</a:t>
            </a:r>
            <a:endParaRPr/>
          </a:p>
          <a:p>
            <a:pPr marL="1036815" lvl="2" indent="-207363" algn="l" rtl="0">
              <a:lnSpc>
                <a:spcPct val="100000"/>
              </a:lnSpc>
              <a:spcBef>
                <a:spcPts val="579"/>
              </a:spcBef>
              <a:spcAft>
                <a:spcPts val="0"/>
              </a:spcAft>
              <a:buSzPts val="1750"/>
              <a:buChar char="⚫"/>
            </a:pPr>
            <a:r>
              <a:rPr lang="en-GB" sz="2500"/>
              <a:t>interview all the accountants of the organization to find out their requirements. </a:t>
            </a:r>
            <a:endParaRPr/>
          </a:p>
        </p:txBody>
      </p:sp>
      <p:sp>
        <p:nvSpPr>
          <p:cNvPr id="342" name="Google Shape;342;p36"/>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7"/>
          <p:cNvSpPr txBox="1">
            <a:spLocks noGrp="1"/>
          </p:cNvSpPr>
          <p:nvPr>
            <p:ph type="title"/>
          </p:nvPr>
        </p:nvSpPr>
        <p:spPr>
          <a:xfrm>
            <a:off x="671040" y="165618"/>
            <a:ext cx="7800480" cy="882812"/>
          </a:xfrm>
          <a:prstGeom prst="rect">
            <a:avLst/>
          </a:prstGeom>
          <a:noFill/>
          <a:ln>
            <a:noFill/>
          </a:ln>
        </p:spPr>
        <p:txBody>
          <a:bodyPr spcFirstLastPara="1" wrap="square" lIns="17975" tIns="46775" rIns="17975" bIns="46775" anchor="b" anchorCtr="0">
            <a:noAutofit/>
          </a:bodyPr>
          <a:lstStyle/>
          <a:p>
            <a:pPr marL="0" lvl="0" indent="0" algn="l" rtl="0">
              <a:lnSpc>
                <a:spcPct val="100000"/>
              </a:lnSpc>
              <a:spcBef>
                <a:spcPts val="0"/>
              </a:spcBef>
              <a:spcAft>
                <a:spcPts val="0"/>
              </a:spcAft>
              <a:buSzPts val="1400"/>
              <a:buNone/>
            </a:pPr>
            <a:r>
              <a:rPr lang="en-GB" sz="4000">
                <a:solidFill>
                  <a:srgbClr val="0033CC"/>
                </a:solidFill>
              </a:rPr>
              <a:t>Requirements Analysis </a:t>
            </a:r>
            <a:r>
              <a:rPr lang="en-GB" sz="1600">
                <a:solidFill>
                  <a:srgbClr val="0033CC"/>
                </a:solidFill>
              </a:rPr>
              <a:t>(CONT.)</a:t>
            </a:r>
            <a:endParaRPr/>
          </a:p>
        </p:txBody>
      </p:sp>
      <p:sp>
        <p:nvSpPr>
          <p:cNvPr id="349" name="Google Shape;349;p37"/>
          <p:cNvSpPr txBox="1">
            <a:spLocks noGrp="1"/>
          </p:cNvSpPr>
          <p:nvPr>
            <p:ph type="body" idx="1"/>
          </p:nvPr>
        </p:nvSpPr>
        <p:spPr>
          <a:xfrm>
            <a:off x="685440" y="1371024"/>
            <a:ext cx="7771680" cy="4774102"/>
          </a:xfrm>
          <a:prstGeom prst="rect">
            <a:avLst/>
          </a:prstGeom>
          <a:noFill/>
          <a:ln>
            <a:noFill/>
          </a:ln>
        </p:spPr>
        <p:txBody>
          <a:bodyPr spcFirstLastPara="1" wrap="square" lIns="17975" tIns="46775" rIns="17975" bIns="46775" anchor="t" anchorCtr="0">
            <a:noAutofit/>
          </a:bodyPr>
          <a:lstStyle/>
          <a:p>
            <a:pPr marL="311045" lvl="0" indent="-311045" algn="l" rtl="0">
              <a:lnSpc>
                <a:spcPct val="100000"/>
              </a:lnSpc>
              <a:spcBef>
                <a:spcPts val="0"/>
              </a:spcBef>
              <a:spcAft>
                <a:spcPts val="0"/>
              </a:spcAft>
              <a:buSzPts val="3420"/>
              <a:buChar char="⚫"/>
            </a:pPr>
            <a:r>
              <a:rPr lang="en-GB" sz="3600"/>
              <a:t>The data you initially collect from the users:</a:t>
            </a:r>
            <a:endParaRPr/>
          </a:p>
          <a:p>
            <a:pPr marL="673930" lvl="1" indent="-246062" algn="l" rtl="0">
              <a:lnSpc>
                <a:spcPct val="100000"/>
              </a:lnSpc>
              <a:spcBef>
                <a:spcPts val="748"/>
              </a:spcBef>
              <a:spcAft>
                <a:spcPts val="0"/>
              </a:spcAft>
              <a:buSzPts val="2805"/>
              <a:buChar char="⚫"/>
            </a:pPr>
            <a:r>
              <a:rPr lang="en-GB" sz="3300"/>
              <a:t>would usually contain several contradictions and ambiguities: </a:t>
            </a:r>
            <a:endParaRPr/>
          </a:p>
          <a:p>
            <a:pPr marL="673930" lvl="1" indent="-246062" algn="l" rtl="0">
              <a:lnSpc>
                <a:spcPct val="100000"/>
              </a:lnSpc>
              <a:spcBef>
                <a:spcPts val="748"/>
              </a:spcBef>
              <a:spcAft>
                <a:spcPts val="0"/>
              </a:spcAft>
              <a:buSzPts val="2805"/>
              <a:buChar char="⚫"/>
            </a:pPr>
            <a:r>
              <a:rPr lang="en-GB" sz="3300"/>
              <a:t>each user typically has only a partial and incomplete view of the system.</a:t>
            </a:r>
            <a:endParaRPr/>
          </a:p>
        </p:txBody>
      </p:sp>
      <p:sp>
        <p:nvSpPr>
          <p:cNvPr id="350" name="Google Shape;350;p37"/>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8"/>
          <p:cNvSpPr txBox="1">
            <a:spLocks noGrp="1"/>
          </p:cNvSpPr>
          <p:nvPr>
            <p:ph type="body" idx="1"/>
          </p:nvPr>
        </p:nvSpPr>
        <p:spPr>
          <a:xfrm>
            <a:off x="685440" y="1447352"/>
            <a:ext cx="7771680" cy="5067892"/>
          </a:xfrm>
          <a:prstGeom prst="rect">
            <a:avLst/>
          </a:prstGeom>
          <a:noFill/>
          <a:ln>
            <a:noFill/>
          </a:ln>
        </p:spPr>
        <p:txBody>
          <a:bodyPr spcFirstLastPara="1" wrap="square" lIns="17975" tIns="46775" rIns="17975" bIns="46775" anchor="t" anchorCtr="0">
            <a:noAutofit/>
          </a:bodyPr>
          <a:lstStyle/>
          <a:p>
            <a:pPr marL="311045" lvl="0" indent="-311045" algn="l" rtl="0">
              <a:lnSpc>
                <a:spcPct val="100000"/>
              </a:lnSpc>
              <a:spcBef>
                <a:spcPts val="0"/>
              </a:spcBef>
              <a:spcAft>
                <a:spcPts val="0"/>
              </a:spcAft>
              <a:buSzPts val="3135"/>
              <a:buChar char="⚫"/>
            </a:pPr>
            <a:r>
              <a:rPr lang="en-GB" sz="3300"/>
              <a:t>Collect all related data from the customer:</a:t>
            </a:r>
            <a:endParaRPr/>
          </a:p>
          <a:p>
            <a:pPr marL="673930" lvl="1" indent="-246061" algn="l" rtl="0">
              <a:lnSpc>
                <a:spcPct val="100000"/>
              </a:lnSpc>
              <a:spcBef>
                <a:spcPts val="580"/>
              </a:spcBef>
              <a:spcAft>
                <a:spcPts val="0"/>
              </a:spcAft>
              <a:buSzPts val="2465"/>
              <a:buChar char="⚫"/>
            </a:pPr>
            <a:r>
              <a:rPr lang="en-GB" sz="2900">
                <a:solidFill>
                  <a:srgbClr val="000099"/>
                </a:solidFill>
              </a:rPr>
              <a:t>analyze the collected data to clearly understand what the customer wants,</a:t>
            </a:r>
            <a:endParaRPr/>
          </a:p>
          <a:p>
            <a:pPr marL="673930" lvl="1" indent="-246061" algn="l" rtl="0">
              <a:lnSpc>
                <a:spcPct val="100000"/>
              </a:lnSpc>
              <a:spcBef>
                <a:spcPts val="580"/>
              </a:spcBef>
              <a:spcAft>
                <a:spcPts val="0"/>
              </a:spcAft>
              <a:buSzPts val="2465"/>
              <a:buChar char="⚫"/>
            </a:pPr>
            <a:r>
              <a:rPr lang="en-GB" sz="2900"/>
              <a:t>find out any inconsistencies and incompleteness in the requirements,</a:t>
            </a:r>
            <a:endParaRPr/>
          </a:p>
          <a:p>
            <a:pPr marL="673930" lvl="1" indent="-246061" algn="l" rtl="0">
              <a:lnSpc>
                <a:spcPct val="100000"/>
              </a:lnSpc>
              <a:spcBef>
                <a:spcPts val="580"/>
              </a:spcBef>
              <a:spcAft>
                <a:spcPts val="0"/>
              </a:spcAft>
              <a:buSzPts val="2465"/>
              <a:buChar char="⚫"/>
            </a:pPr>
            <a:r>
              <a:rPr lang="en-GB" sz="2900"/>
              <a:t>resolve all inconsistencies and incompleteness.</a:t>
            </a:r>
            <a:endParaRPr/>
          </a:p>
        </p:txBody>
      </p:sp>
      <p:sp>
        <p:nvSpPr>
          <p:cNvPr id="357" name="Google Shape;357;p38"/>
          <p:cNvSpPr txBox="1">
            <a:spLocks noGrp="1"/>
          </p:cNvSpPr>
          <p:nvPr>
            <p:ph type="title"/>
          </p:nvPr>
        </p:nvSpPr>
        <p:spPr>
          <a:xfrm>
            <a:off x="671040" y="165618"/>
            <a:ext cx="7800480" cy="882812"/>
          </a:xfrm>
          <a:prstGeom prst="rect">
            <a:avLst/>
          </a:prstGeom>
          <a:noFill/>
          <a:ln>
            <a:noFill/>
          </a:ln>
        </p:spPr>
        <p:txBody>
          <a:bodyPr spcFirstLastPara="1" wrap="square" lIns="17975" tIns="46775" rIns="17975" bIns="46775" anchor="b" anchorCtr="0">
            <a:noAutofit/>
          </a:bodyPr>
          <a:lstStyle/>
          <a:p>
            <a:pPr marL="0" lvl="0" indent="0" algn="l" rtl="0">
              <a:lnSpc>
                <a:spcPct val="100000"/>
              </a:lnSpc>
              <a:spcBef>
                <a:spcPts val="0"/>
              </a:spcBef>
              <a:spcAft>
                <a:spcPts val="0"/>
              </a:spcAft>
              <a:buSzPts val="1400"/>
              <a:buNone/>
            </a:pPr>
            <a:r>
              <a:rPr lang="en-GB" sz="4000">
                <a:solidFill>
                  <a:srgbClr val="0033CC"/>
                </a:solidFill>
              </a:rPr>
              <a:t>Requirements Analysis </a:t>
            </a:r>
            <a:r>
              <a:rPr lang="en-GB" sz="1600">
                <a:solidFill>
                  <a:srgbClr val="0033CC"/>
                </a:solidFill>
              </a:rPr>
              <a:t>(CONT.)</a:t>
            </a:r>
            <a:endParaRPr/>
          </a:p>
        </p:txBody>
      </p:sp>
      <p:sp>
        <p:nvSpPr>
          <p:cNvPr id="358" name="Google Shape;358;p38"/>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39"/>
          <p:cNvSpPr txBox="1">
            <a:spLocks noGrp="1"/>
          </p:cNvSpPr>
          <p:nvPr>
            <p:ph type="title"/>
          </p:nvPr>
        </p:nvSpPr>
        <p:spPr>
          <a:xfrm>
            <a:off x="671040" y="165619"/>
            <a:ext cx="7800480" cy="1137719"/>
          </a:xfrm>
          <a:prstGeom prst="rect">
            <a:avLst/>
          </a:prstGeom>
          <a:noFill/>
          <a:ln>
            <a:noFill/>
          </a:ln>
        </p:spPr>
        <p:txBody>
          <a:bodyPr spcFirstLastPara="1" wrap="square" lIns="17975" tIns="46775" rIns="17975" bIns="46775" anchor="b" anchorCtr="0">
            <a:noAutofit/>
          </a:bodyPr>
          <a:lstStyle/>
          <a:p>
            <a:pPr marL="0" lvl="0" indent="0" algn="l" rtl="0">
              <a:lnSpc>
                <a:spcPct val="100000"/>
              </a:lnSpc>
              <a:spcBef>
                <a:spcPts val="0"/>
              </a:spcBef>
              <a:spcAft>
                <a:spcPts val="0"/>
              </a:spcAft>
              <a:buSzPts val="1400"/>
              <a:buNone/>
            </a:pPr>
            <a:r>
              <a:rPr lang="en-GB" sz="4000">
                <a:solidFill>
                  <a:srgbClr val="0033CC"/>
                </a:solidFill>
              </a:rPr>
              <a:t>Requirements Analysis </a:t>
            </a:r>
            <a:r>
              <a:rPr lang="en-GB" sz="1600">
                <a:solidFill>
                  <a:srgbClr val="0033CC"/>
                </a:solidFill>
              </a:rPr>
              <a:t>(CONT.)</a:t>
            </a:r>
            <a:endParaRPr/>
          </a:p>
        </p:txBody>
      </p:sp>
      <p:sp>
        <p:nvSpPr>
          <p:cNvPr id="366" name="Google Shape;366;p39"/>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23</a:t>
            </a:fld>
            <a:endParaRPr/>
          </a:p>
        </p:txBody>
      </p:sp>
      <p:graphicFrame>
        <p:nvGraphicFramePr>
          <p:cNvPr id="368" name="Google Shape;365;p39">
            <a:extLst>
              <a:ext uri="{FF2B5EF4-FFF2-40B4-BE49-F238E27FC236}">
                <a16:creationId xmlns:a16="http://schemas.microsoft.com/office/drawing/2014/main" id="{45EFDC10-8A86-E5F0-5699-3E1F188FBC65}"/>
              </a:ext>
            </a:extLst>
          </p:cNvPr>
          <p:cNvGraphicFramePr/>
          <p:nvPr/>
        </p:nvGraphicFramePr>
        <p:xfrm>
          <a:off x="685440" y="1447352"/>
          <a:ext cx="7771680" cy="46084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40"/>
          <p:cNvSpPr txBox="1">
            <a:spLocks noGrp="1"/>
          </p:cNvSpPr>
          <p:nvPr>
            <p:ph type="title"/>
          </p:nvPr>
        </p:nvSpPr>
        <p:spPr>
          <a:xfrm>
            <a:off x="671040" y="165619"/>
            <a:ext cx="7800480" cy="1137719"/>
          </a:xfrm>
          <a:prstGeom prst="rect">
            <a:avLst/>
          </a:prstGeom>
          <a:noFill/>
          <a:ln>
            <a:noFill/>
          </a:ln>
        </p:spPr>
        <p:txBody>
          <a:bodyPr spcFirstLastPara="1" wrap="square" lIns="17975" tIns="46775" rIns="17975" bIns="46775" anchor="b" anchorCtr="0">
            <a:noAutofit/>
          </a:bodyPr>
          <a:lstStyle/>
          <a:p>
            <a:pPr marL="0" lvl="0" indent="0" algn="l" rtl="0">
              <a:lnSpc>
                <a:spcPct val="100000"/>
              </a:lnSpc>
              <a:spcBef>
                <a:spcPts val="0"/>
              </a:spcBef>
              <a:spcAft>
                <a:spcPts val="0"/>
              </a:spcAft>
              <a:buSzPts val="1400"/>
              <a:buNone/>
            </a:pPr>
            <a:r>
              <a:rPr lang="en-GB" sz="4000">
                <a:solidFill>
                  <a:srgbClr val="0033CC"/>
                </a:solidFill>
              </a:rPr>
              <a:t>Requirements Analysis </a:t>
            </a:r>
            <a:r>
              <a:rPr lang="en-GB" sz="1600">
                <a:solidFill>
                  <a:srgbClr val="0033CC"/>
                </a:solidFill>
              </a:rPr>
              <a:t>(CONT.)</a:t>
            </a:r>
            <a:endParaRPr/>
          </a:p>
        </p:txBody>
      </p:sp>
      <p:sp>
        <p:nvSpPr>
          <p:cNvPr id="373" name="Google Shape;373;p40"/>
          <p:cNvSpPr txBox="1">
            <a:spLocks noGrp="1"/>
          </p:cNvSpPr>
          <p:nvPr>
            <p:ph type="body" idx="1"/>
          </p:nvPr>
        </p:nvSpPr>
        <p:spPr>
          <a:xfrm>
            <a:off x="457200" y="1935163"/>
            <a:ext cx="8229600" cy="4389437"/>
          </a:xfrm>
          <a:prstGeom prst="rect">
            <a:avLst/>
          </a:prstGeom>
          <a:noFill/>
          <a:ln>
            <a:noFill/>
          </a:ln>
        </p:spPr>
        <p:txBody>
          <a:bodyPr spcFirstLastPara="1" wrap="square" lIns="17975" tIns="46775" rIns="17975" bIns="46775" anchor="t" anchorCtr="0">
            <a:noAutofit/>
          </a:bodyPr>
          <a:lstStyle/>
          <a:p>
            <a:pPr marL="311045" lvl="0" indent="-311045" algn="l" rtl="0">
              <a:lnSpc>
                <a:spcPct val="100000"/>
              </a:lnSpc>
              <a:spcBef>
                <a:spcPts val="0"/>
              </a:spcBef>
              <a:spcAft>
                <a:spcPts val="0"/>
              </a:spcAft>
              <a:buSzPts val="3800"/>
              <a:buChar char="⚫"/>
            </a:pPr>
            <a:r>
              <a:rPr lang="en-GB" sz="4000"/>
              <a:t>Engineers doing requirements analysis and specification: </a:t>
            </a:r>
            <a:endParaRPr/>
          </a:p>
          <a:p>
            <a:pPr marL="673930" lvl="1" indent="-246061" algn="l" rtl="0">
              <a:lnSpc>
                <a:spcPct val="100000"/>
              </a:lnSpc>
              <a:spcBef>
                <a:spcPts val="862"/>
              </a:spcBef>
              <a:spcAft>
                <a:spcPts val="0"/>
              </a:spcAft>
              <a:buSzPts val="3060"/>
              <a:buChar char="⚫"/>
            </a:pPr>
            <a:r>
              <a:rPr lang="en-GB" sz="3600"/>
              <a:t>are designated as  </a:t>
            </a:r>
            <a:r>
              <a:rPr lang="en-GB" sz="3300" u="sng">
                <a:solidFill>
                  <a:srgbClr val="0033CC"/>
                </a:solidFill>
                <a:latin typeface="Arial"/>
                <a:ea typeface="Arial"/>
                <a:cs typeface="Arial"/>
                <a:sym typeface="Arial"/>
              </a:rPr>
              <a:t>analysts</a:t>
            </a:r>
            <a:r>
              <a:rPr lang="en-GB" sz="3600">
                <a:solidFill>
                  <a:srgbClr val="0033CC"/>
                </a:solidFill>
                <a:latin typeface="Arial"/>
                <a:ea typeface="Arial"/>
                <a:cs typeface="Arial"/>
                <a:sym typeface="Arial"/>
              </a:rPr>
              <a:t>.</a:t>
            </a:r>
            <a:r>
              <a:rPr lang="en-GB" sz="3600">
                <a:latin typeface="Arial"/>
                <a:ea typeface="Arial"/>
                <a:cs typeface="Arial"/>
                <a:sym typeface="Arial"/>
              </a:rPr>
              <a:t>   </a:t>
            </a:r>
            <a:endParaRPr/>
          </a:p>
        </p:txBody>
      </p:sp>
      <p:sp>
        <p:nvSpPr>
          <p:cNvPr id="374" name="Google Shape;374;p40"/>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41"/>
          <p:cNvSpPr txBox="1">
            <a:spLocks noGrp="1"/>
          </p:cNvSpPr>
          <p:nvPr>
            <p:ph type="title"/>
          </p:nvPr>
        </p:nvSpPr>
        <p:spPr>
          <a:xfrm>
            <a:off x="671040" y="165618"/>
            <a:ext cx="7800480" cy="882812"/>
          </a:xfrm>
          <a:prstGeom prst="rect">
            <a:avLst/>
          </a:prstGeom>
          <a:noFill/>
          <a:ln>
            <a:noFill/>
          </a:ln>
        </p:spPr>
        <p:txBody>
          <a:bodyPr spcFirstLastPara="1" wrap="square" lIns="17975" tIns="46775" rIns="17975" bIns="46775" anchor="b" anchorCtr="0">
            <a:noAutofit/>
          </a:bodyPr>
          <a:lstStyle/>
          <a:p>
            <a:pPr marL="0" lvl="0" indent="0" algn="ctr" rtl="0">
              <a:lnSpc>
                <a:spcPct val="100000"/>
              </a:lnSpc>
              <a:spcBef>
                <a:spcPts val="0"/>
              </a:spcBef>
              <a:spcAft>
                <a:spcPts val="0"/>
              </a:spcAft>
              <a:buSzPts val="1400"/>
              <a:buNone/>
            </a:pPr>
            <a:r>
              <a:rPr lang="en-GB" sz="4900">
                <a:solidFill>
                  <a:srgbClr val="0033CC"/>
                </a:solidFill>
              </a:rPr>
              <a:t>Design</a:t>
            </a:r>
            <a:endParaRPr/>
          </a:p>
        </p:txBody>
      </p:sp>
      <p:sp>
        <p:nvSpPr>
          <p:cNvPr id="381" name="Google Shape;381;p41"/>
          <p:cNvSpPr txBox="1">
            <a:spLocks noGrp="1"/>
          </p:cNvSpPr>
          <p:nvPr>
            <p:ph type="body" idx="1"/>
          </p:nvPr>
        </p:nvSpPr>
        <p:spPr>
          <a:xfrm>
            <a:off x="685440" y="1447352"/>
            <a:ext cx="7989120" cy="4113072"/>
          </a:xfrm>
          <a:prstGeom prst="rect">
            <a:avLst/>
          </a:prstGeom>
          <a:noFill/>
          <a:ln>
            <a:noFill/>
          </a:ln>
        </p:spPr>
        <p:txBody>
          <a:bodyPr spcFirstLastPara="1" wrap="square" lIns="17975" tIns="46775" rIns="17975" bIns="46775" anchor="t" anchorCtr="0">
            <a:noAutofit/>
          </a:bodyPr>
          <a:lstStyle/>
          <a:p>
            <a:pPr marL="311045" lvl="0" indent="-311045" algn="l" rtl="0">
              <a:lnSpc>
                <a:spcPct val="100000"/>
              </a:lnSpc>
              <a:spcBef>
                <a:spcPts val="0"/>
              </a:spcBef>
              <a:spcAft>
                <a:spcPts val="0"/>
              </a:spcAft>
              <a:buSzPts val="3420"/>
              <a:buChar char="⚫"/>
            </a:pPr>
            <a:r>
              <a:rPr lang="en-GB" sz="3600"/>
              <a:t>Design  phase transforms  requirements specification:</a:t>
            </a:r>
            <a:endParaRPr/>
          </a:p>
          <a:p>
            <a:pPr marL="673930" lvl="1" indent="-246062" algn="l" rtl="0">
              <a:lnSpc>
                <a:spcPct val="100000"/>
              </a:lnSpc>
              <a:spcBef>
                <a:spcPts val="748"/>
              </a:spcBef>
              <a:spcAft>
                <a:spcPts val="0"/>
              </a:spcAft>
              <a:buSzPts val="2805"/>
              <a:buChar char="⚫"/>
            </a:pPr>
            <a:r>
              <a:rPr lang="en-GB" sz="3300"/>
              <a:t> into a form suitable for implementation in some programming language.</a:t>
            </a:r>
            <a:endParaRPr/>
          </a:p>
        </p:txBody>
      </p:sp>
      <p:sp>
        <p:nvSpPr>
          <p:cNvPr id="382" name="Google Shape;382;p41"/>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42"/>
          <p:cNvSpPr txBox="1">
            <a:spLocks noGrp="1"/>
          </p:cNvSpPr>
          <p:nvPr>
            <p:ph type="title"/>
          </p:nvPr>
        </p:nvSpPr>
        <p:spPr>
          <a:xfrm>
            <a:off x="671040" y="165619"/>
            <a:ext cx="7800480" cy="894333"/>
          </a:xfrm>
          <a:prstGeom prst="rect">
            <a:avLst/>
          </a:prstGeom>
          <a:noFill/>
          <a:ln>
            <a:noFill/>
          </a:ln>
        </p:spPr>
        <p:txBody>
          <a:bodyPr spcFirstLastPara="1" wrap="square" lIns="17975" tIns="46775" rIns="17975" bIns="46775" anchor="b" anchorCtr="0">
            <a:noAutofit/>
          </a:bodyPr>
          <a:lstStyle/>
          <a:p>
            <a:pPr marL="0" lvl="0" indent="0" algn="ctr" rtl="0">
              <a:lnSpc>
                <a:spcPct val="100000"/>
              </a:lnSpc>
              <a:spcBef>
                <a:spcPts val="0"/>
              </a:spcBef>
              <a:spcAft>
                <a:spcPts val="0"/>
              </a:spcAft>
              <a:buSzPts val="1400"/>
              <a:buNone/>
            </a:pPr>
            <a:r>
              <a:rPr lang="en-GB" sz="4900">
                <a:solidFill>
                  <a:srgbClr val="0033CC"/>
                </a:solidFill>
              </a:rPr>
              <a:t>Design</a:t>
            </a:r>
            <a:endParaRPr/>
          </a:p>
        </p:txBody>
      </p:sp>
      <p:sp>
        <p:nvSpPr>
          <p:cNvPr id="390" name="Google Shape;390;p42"/>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26</a:t>
            </a:fld>
            <a:endParaRPr/>
          </a:p>
        </p:txBody>
      </p:sp>
      <p:graphicFrame>
        <p:nvGraphicFramePr>
          <p:cNvPr id="392" name="Google Shape;389;p42">
            <a:extLst>
              <a:ext uri="{FF2B5EF4-FFF2-40B4-BE49-F238E27FC236}">
                <a16:creationId xmlns:a16="http://schemas.microsoft.com/office/drawing/2014/main" id="{54C2B46A-4200-4387-F50C-C3F8B1D0894F}"/>
              </a:ext>
            </a:extLst>
          </p:cNvPr>
          <p:cNvGraphicFramePr/>
          <p:nvPr/>
        </p:nvGraphicFramePr>
        <p:xfrm>
          <a:off x="685440" y="1371024"/>
          <a:ext cx="7771680" cy="41130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43"/>
          <p:cNvSpPr txBox="1">
            <a:spLocks noGrp="1"/>
          </p:cNvSpPr>
          <p:nvPr>
            <p:ph type="title"/>
          </p:nvPr>
        </p:nvSpPr>
        <p:spPr>
          <a:xfrm>
            <a:off x="322560" y="165619"/>
            <a:ext cx="8513280" cy="894333"/>
          </a:xfrm>
          <a:prstGeom prst="rect">
            <a:avLst/>
          </a:prstGeom>
          <a:noFill/>
          <a:ln>
            <a:noFill/>
          </a:ln>
        </p:spPr>
        <p:txBody>
          <a:bodyPr spcFirstLastPara="1" wrap="square" lIns="17975" tIns="46775" rIns="17975" bIns="46775" anchor="b" anchorCtr="0">
            <a:normAutofit/>
          </a:bodyPr>
          <a:lstStyle/>
          <a:p>
            <a:pPr marL="0" lvl="0" indent="0" algn="ctr" rtl="0">
              <a:lnSpc>
                <a:spcPct val="100000"/>
              </a:lnSpc>
              <a:spcBef>
                <a:spcPts val="0"/>
              </a:spcBef>
              <a:spcAft>
                <a:spcPts val="0"/>
              </a:spcAft>
              <a:buSzPts val="1400"/>
              <a:buNone/>
            </a:pPr>
            <a:r>
              <a:rPr lang="en-GB" sz="4000">
                <a:solidFill>
                  <a:srgbClr val="0033CC"/>
                </a:solidFill>
              </a:rPr>
              <a:t>FUNCTION ORIENTED Design Approach</a:t>
            </a:r>
            <a:endParaRPr/>
          </a:p>
        </p:txBody>
      </p:sp>
      <p:sp>
        <p:nvSpPr>
          <p:cNvPr id="397" name="Google Shape;397;p43"/>
          <p:cNvSpPr txBox="1">
            <a:spLocks noGrp="1"/>
          </p:cNvSpPr>
          <p:nvPr>
            <p:ph type="body" idx="1"/>
          </p:nvPr>
        </p:nvSpPr>
        <p:spPr>
          <a:xfrm>
            <a:off x="685440" y="1754104"/>
            <a:ext cx="7771680" cy="4113072"/>
          </a:xfrm>
          <a:prstGeom prst="rect">
            <a:avLst/>
          </a:prstGeom>
          <a:noFill/>
          <a:ln>
            <a:noFill/>
          </a:ln>
        </p:spPr>
        <p:txBody>
          <a:bodyPr spcFirstLastPara="1" wrap="square" lIns="17975" tIns="46775" rIns="17975" bIns="46775" anchor="t" anchorCtr="0">
            <a:noAutofit/>
          </a:bodyPr>
          <a:lstStyle/>
          <a:p>
            <a:pPr marL="311045" lvl="0" indent="-311045" algn="l" rtl="0">
              <a:lnSpc>
                <a:spcPct val="100000"/>
              </a:lnSpc>
              <a:spcBef>
                <a:spcPts val="0"/>
              </a:spcBef>
              <a:spcAft>
                <a:spcPts val="0"/>
              </a:spcAft>
              <a:buSzPts val="3800"/>
              <a:buChar char="⚫"/>
            </a:pPr>
            <a:r>
              <a:rPr lang="en-GB" sz="4000"/>
              <a:t>Consists of two activities:</a:t>
            </a:r>
            <a:endParaRPr/>
          </a:p>
          <a:p>
            <a:pPr marL="673930" lvl="1" indent="-246061" algn="l" rtl="0">
              <a:lnSpc>
                <a:spcPct val="100000"/>
              </a:lnSpc>
              <a:spcBef>
                <a:spcPts val="806"/>
              </a:spcBef>
              <a:spcAft>
                <a:spcPts val="0"/>
              </a:spcAft>
              <a:buSzPts val="3060"/>
              <a:buChar char="⚫"/>
            </a:pPr>
            <a:r>
              <a:rPr lang="en-GB" sz="3600"/>
              <a:t>Structured Analysis </a:t>
            </a:r>
            <a:endParaRPr/>
          </a:p>
          <a:p>
            <a:pPr marL="673930" lvl="1" indent="-246061" algn="l" rtl="0">
              <a:lnSpc>
                <a:spcPct val="100000"/>
              </a:lnSpc>
              <a:spcBef>
                <a:spcPts val="806"/>
              </a:spcBef>
              <a:spcAft>
                <a:spcPts val="0"/>
              </a:spcAft>
              <a:buSzPts val="3060"/>
              <a:buChar char="⚫"/>
            </a:pPr>
            <a:r>
              <a:rPr lang="en-GB" sz="3600"/>
              <a:t>Structured Design</a:t>
            </a:r>
            <a:endParaRPr/>
          </a:p>
        </p:txBody>
      </p:sp>
      <p:sp>
        <p:nvSpPr>
          <p:cNvPr id="398" name="Google Shape;398;p43"/>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4"/>
          <p:cNvSpPr txBox="1">
            <a:spLocks noGrp="1"/>
          </p:cNvSpPr>
          <p:nvPr>
            <p:ph type="title"/>
          </p:nvPr>
        </p:nvSpPr>
        <p:spPr>
          <a:xfrm>
            <a:off x="671040" y="165619"/>
            <a:ext cx="7800480" cy="1137719"/>
          </a:xfrm>
          <a:prstGeom prst="rect">
            <a:avLst/>
          </a:prstGeom>
          <a:noFill/>
          <a:ln>
            <a:noFill/>
          </a:ln>
        </p:spPr>
        <p:txBody>
          <a:bodyPr spcFirstLastPara="1" wrap="square" lIns="17975" tIns="46775" rIns="17975" bIns="46775" anchor="b" anchorCtr="0">
            <a:noAutofit/>
          </a:bodyPr>
          <a:lstStyle/>
          <a:p>
            <a:pPr marL="0" lvl="0" indent="0" algn="l" rtl="0">
              <a:lnSpc>
                <a:spcPct val="100000"/>
              </a:lnSpc>
              <a:spcBef>
                <a:spcPts val="0"/>
              </a:spcBef>
              <a:spcAft>
                <a:spcPts val="0"/>
              </a:spcAft>
              <a:buSzPts val="1400"/>
              <a:buNone/>
            </a:pPr>
            <a:r>
              <a:rPr lang="en-GB">
                <a:solidFill>
                  <a:srgbClr val="0033CC"/>
                </a:solidFill>
              </a:rPr>
              <a:t>Structured Analysis Activity</a:t>
            </a:r>
            <a:endParaRPr/>
          </a:p>
        </p:txBody>
      </p:sp>
      <p:sp>
        <p:nvSpPr>
          <p:cNvPr id="406" name="Google Shape;406;p44"/>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28</a:t>
            </a:fld>
            <a:endParaRPr/>
          </a:p>
        </p:txBody>
      </p:sp>
      <p:graphicFrame>
        <p:nvGraphicFramePr>
          <p:cNvPr id="408" name="Google Shape;405;p44">
            <a:extLst>
              <a:ext uri="{FF2B5EF4-FFF2-40B4-BE49-F238E27FC236}">
                <a16:creationId xmlns:a16="http://schemas.microsoft.com/office/drawing/2014/main" id="{071E43D1-C872-ABF6-D6EE-4EEB49694BE7}"/>
              </a:ext>
            </a:extLst>
          </p:cNvPr>
          <p:cNvGraphicFramePr/>
          <p:nvPr/>
        </p:nvGraphicFramePr>
        <p:xfrm>
          <a:off x="685440" y="1657615"/>
          <a:ext cx="7771680" cy="42095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5"/>
          <p:cNvSpPr txBox="1">
            <a:spLocks noGrp="1"/>
          </p:cNvSpPr>
          <p:nvPr>
            <p:ph type="title"/>
          </p:nvPr>
        </p:nvSpPr>
        <p:spPr>
          <a:xfrm>
            <a:off x="671040" y="165619"/>
            <a:ext cx="7800480" cy="1137719"/>
          </a:xfrm>
          <a:prstGeom prst="rect">
            <a:avLst/>
          </a:prstGeom>
          <a:noFill/>
          <a:ln>
            <a:noFill/>
          </a:ln>
        </p:spPr>
        <p:txBody>
          <a:bodyPr spcFirstLastPara="1" wrap="square" lIns="17975" tIns="46775" rIns="17975" bIns="46775" anchor="b" anchorCtr="0">
            <a:noAutofit/>
          </a:bodyPr>
          <a:lstStyle/>
          <a:p>
            <a:pPr marL="0" lvl="0" indent="0" algn="l" rtl="0">
              <a:lnSpc>
                <a:spcPct val="100000"/>
              </a:lnSpc>
              <a:spcBef>
                <a:spcPts val="0"/>
              </a:spcBef>
              <a:spcAft>
                <a:spcPts val="0"/>
              </a:spcAft>
              <a:buSzPts val="1400"/>
              <a:buNone/>
            </a:pPr>
            <a:r>
              <a:rPr lang="en-GB">
                <a:solidFill>
                  <a:srgbClr val="0033CC"/>
                </a:solidFill>
              </a:rPr>
              <a:t>Structured Analysis </a:t>
            </a:r>
            <a:r>
              <a:rPr lang="en-GB" sz="1800">
                <a:solidFill>
                  <a:srgbClr val="0033CC"/>
                </a:solidFill>
              </a:rPr>
              <a:t>(CONT.)</a:t>
            </a:r>
            <a:endParaRPr/>
          </a:p>
        </p:txBody>
      </p:sp>
      <p:sp>
        <p:nvSpPr>
          <p:cNvPr id="413" name="Google Shape;413;p45"/>
          <p:cNvSpPr txBox="1">
            <a:spLocks noGrp="1"/>
          </p:cNvSpPr>
          <p:nvPr>
            <p:ph type="body" idx="1"/>
          </p:nvPr>
        </p:nvSpPr>
        <p:spPr>
          <a:xfrm>
            <a:off x="685440" y="1447352"/>
            <a:ext cx="7771680" cy="4504793"/>
          </a:xfrm>
          <a:prstGeom prst="rect">
            <a:avLst/>
          </a:prstGeom>
          <a:noFill/>
          <a:ln>
            <a:noFill/>
          </a:ln>
        </p:spPr>
        <p:txBody>
          <a:bodyPr spcFirstLastPara="1" wrap="square" lIns="17975" tIns="46775" rIns="17975" bIns="46775" anchor="t" anchorCtr="0">
            <a:noAutofit/>
          </a:bodyPr>
          <a:lstStyle/>
          <a:p>
            <a:pPr marL="311045" lvl="0" indent="-311045" algn="l" rtl="0">
              <a:lnSpc>
                <a:spcPct val="100000"/>
              </a:lnSpc>
              <a:spcBef>
                <a:spcPts val="0"/>
              </a:spcBef>
              <a:spcAft>
                <a:spcPts val="0"/>
              </a:spcAft>
              <a:buSzPts val="3135"/>
              <a:buChar char="⚫"/>
            </a:pPr>
            <a:r>
              <a:rPr lang="en-GB" sz="3300"/>
              <a:t>Carried out using</a:t>
            </a:r>
            <a:r>
              <a:rPr lang="en-GB" sz="3300">
                <a:solidFill>
                  <a:srgbClr val="000099"/>
                </a:solidFill>
              </a:rPr>
              <a:t> Data flow diagrams (DFDs)</a:t>
            </a:r>
            <a:r>
              <a:rPr lang="en-GB" sz="3300"/>
              <a:t>. </a:t>
            </a:r>
            <a:endParaRPr/>
          </a:p>
          <a:p>
            <a:pPr marL="311045" lvl="0" indent="-311045" algn="l" rtl="0">
              <a:lnSpc>
                <a:spcPct val="100000"/>
              </a:lnSpc>
              <a:spcBef>
                <a:spcPts val="748"/>
              </a:spcBef>
              <a:spcAft>
                <a:spcPts val="0"/>
              </a:spcAft>
              <a:buSzPts val="3135"/>
              <a:buChar char="⚫"/>
            </a:pPr>
            <a:r>
              <a:rPr lang="en-GB" sz="3300"/>
              <a:t>After structured analysis, carry out structured design:</a:t>
            </a:r>
            <a:endParaRPr/>
          </a:p>
          <a:p>
            <a:pPr marL="673930" lvl="1" indent="-246061" algn="l" rtl="0">
              <a:lnSpc>
                <a:spcPct val="100000"/>
              </a:lnSpc>
              <a:spcBef>
                <a:spcPts val="658"/>
              </a:spcBef>
              <a:spcAft>
                <a:spcPts val="0"/>
              </a:spcAft>
              <a:buSzPts val="2465"/>
              <a:buChar char="⚫"/>
            </a:pPr>
            <a:r>
              <a:rPr lang="en-GB" sz="2900"/>
              <a:t>architectural design (or high-level design)</a:t>
            </a:r>
            <a:endParaRPr/>
          </a:p>
          <a:p>
            <a:pPr marL="673930" lvl="1" indent="-246061" algn="l" rtl="0">
              <a:lnSpc>
                <a:spcPct val="100000"/>
              </a:lnSpc>
              <a:spcBef>
                <a:spcPts val="658"/>
              </a:spcBef>
              <a:spcAft>
                <a:spcPts val="0"/>
              </a:spcAft>
              <a:buSzPts val="2465"/>
              <a:buChar char="⚫"/>
            </a:pPr>
            <a:r>
              <a:rPr lang="en-GB" sz="2900"/>
              <a:t>detailed design (or low-level design).</a:t>
            </a:r>
            <a:endParaRPr/>
          </a:p>
        </p:txBody>
      </p:sp>
      <p:sp>
        <p:nvSpPr>
          <p:cNvPr id="414" name="Google Shape;414;p45"/>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title"/>
          </p:nvPr>
        </p:nvSpPr>
        <p:spPr>
          <a:xfrm>
            <a:off x="304800" y="152400"/>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r>
              <a:rPr lang="en-GB" u="sng"/>
              <a:t>Process Types…</a:t>
            </a:r>
            <a:endParaRPr/>
          </a:p>
        </p:txBody>
      </p:sp>
      <p:sp>
        <p:nvSpPr>
          <p:cNvPr id="115" name="Google Shape;115;p16"/>
          <p:cNvSpPr txBox="1">
            <a:spLocks noGrp="1"/>
          </p:cNvSpPr>
          <p:nvPr>
            <p:ph type="body" idx="1"/>
          </p:nvPr>
        </p:nvSpPr>
        <p:spPr>
          <a:xfrm>
            <a:off x="304800" y="1447800"/>
            <a:ext cx="8229600" cy="4389437"/>
          </a:xfrm>
          <a:prstGeom prst="rect">
            <a:avLst/>
          </a:prstGeom>
          <a:noFill/>
          <a:ln>
            <a:noFill/>
          </a:ln>
        </p:spPr>
        <p:txBody>
          <a:bodyPr spcFirstLastPara="1" wrap="square" lIns="91425" tIns="45700" rIns="91425" bIns="45700" anchor="t" anchorCtr="0">
            <a:normAutofit fontScale="85000" lnSpcReduction="20000"/>
          </a:bodyPr>
          <a:lstStyle/>
          <a:p>
            <a:pPr marL="274320" lvl="0" indent="-274320" algn="l" rtl="0">
              <a:lnSpc>
                <a:spcPct val="100000"/>
              </a:lnSpc>
              <a:spcBef>
                <a:spcPts val="0"/>
              </a:spcBef>
              <a:spcAft>
                <a:spcPts val="0"/>
              </a:spcAft>
              <a:buClr>
                <a:schemeClr val="accent3"/>
              </a:buClr>
              <a:buSzPct val="95000"/>
              <a:buFont typeface="Noto Sans Symbols"/>
              <a:buChar char="⚫"/>
            </a:pPr>
            <a:r>
              <a:rPr lang="en-GB" dirty="0"/>
              <a:t>Process for Software development:</a:t>
            </a:r>
            <a:endParaRPr dirty="0"/>
          </a:p>
          <a:p>
            <a:pPr marL="640080" lvl="1" indent="-246888" algn="l" rtl="0">
              <a:lnSpc>
                <a:spcPct val="100000"/>
              </a:lnSpc>
              <a:spcBef>
                <a:spcPts val="408"/>
              </a:spcBef>
              <a:spcAft>
                <a:spcPts val="0"/>
              </a:spcAft>
              <a:buSzPct val="85000"/>
              <a:buFont typeface="Noto Sans Symbols"/>
              <a:buChar char="⚫"/>
            </a:pPr>
            <a:r>
              <a:rPr lang="en-GB" dirty="0"/>
              <a:t>Produces Software as result.</a:t>
            </a:r>
            <a:endParaRPr dirty="0"/>
          </a:p>
          <a:p>
            <a:pPr marL="274320" lvl="0" indent="-274320" algn="l" rtl="0">
              <a:lnSpc>
                <a:spcPct val="100000"/>
              </a:lnSpc>
              <a:spcBef>
                <a:spcPts val="442"/>
              </a:spcBef>
              <a:spcAft>
                <a:spcPts val="0"/>
              </a:spcAft>
              <a:buClr>
                <a:schemeClr val="accent3"/>
              </a:buClr>
              <a:buSzPct val="95000"/>
              <a:buFont typeface="Noto Sans Symbols"/>
              <a:buChar char="⚫"/>
            </a:pPr>
            <a:r>
              <a:rPr lang="en-GB" dirty="0"/>
              <a:t>Multiple such processes may exist.</a:t>
            </a:r>
            <a:endParaRPr dirty="0"/>
          </a:p>
          <a:p>
            <a:pPr marL="274320" lvl="0" indent="-274320" algn="l" rtl="0">
              <a:lnSpc>
                <a:spcPct val="100000"/>
              </a:lnSpc>
              <a:spcBef>
                <a:spcPts val="442"/>
              </a:spcBef>
              <a:spcAft>
                <a:spcPts val="0"/>
              </a:spcAft>
              <a:buClr>
                <a:schemeClr val="accent3"/>
              </a:buClr>
              <a:buSzPct val="95000"/>
              <a:buFont typeface="Noto Sans Symbols"/>
              <a:buChar char="⚫"/>
            </a:pPr>
            <a:r>
              <a:rPr lang="en-GB" dirty="0"/>
              <a:t>A project follows a particular process.</a:t>
            </a:r>
            <a:endParaRPr dirty="0"/>
          </a:p>
          <a:p>
            <a:pPr marL="274320" lvl="0" indent="-274320" algn="l" rtl="0">
              <a:lnSpc>
                <a:spcPct val="100000"/>
              </a:lnSpc>
              <a:spcBef>
                <a:spcPts val="442"/>
              </a:spcBef>
              <a:spcAft>
                <a:spcPts val="0"/>
              </a:spcAft>
              <a:buClr>
                <a:schemeClr val="accent3"/>
              </a:buClr>
              <a:buSzPct val="95000"/>
              <a:buFont typeface="Noto Sans Symbols"/>
              <a:buChar char="⚫"/>
            </a:pPr>
            <a:r>
              <a:rPr lang="en-GB" dirty="0"/>
              <a:t>Process for managing the project :</a:t>
            </a:r>
            <a:endParaRPr dirty="0"/>
          </a:p>
          <a:p>
            <a:pPr marL="640080" lvl="1" indent="-246888" algn="l" rtl="0">
              <a:lnSpc>
                <a:spcPct val="100000"/>
              </a:lnSpc>
              <a:spcBef>
                <a:spcPts val="408"/>
              </a:spcBef>
              <a:spcAft>
                <a:spcPts val="0"/>
              </a:spcAft>
              <a:buSzPct val="85000"/>
              <a:buFont typeface="Noto Sans Symbols"/>
              <a:buChar char="⚫"/>
            </a:pPr>
            <a:r>
              <a:rPr lang="en-GB" dirty="0"/>
              <a:t>Defines project planning &amp; control.</a:t>
            </a:r>
            <a:endParaRPr dirty="0"/>
          </a:p>
          <a:p>
            <a:pPr marL="640080" lvl="1" indent="-246888" algn="l" rtl="0">
              <a:lnSpc>
                <a:spcPct val="100000"/>
              </a:lnSpc>
              <a:spcBef>
                <a:spcPts val="408"/>
              </a:spcBef>
              <a:spcAft>
                <a:spcPts val="0"/>
              </a:spcAft>
              <a:buSzPct val="85000"/>
              <a:buFont typeface="Noto Sans Symbols"/>
              <a:buChar char="⚫"/>
            </a:pPr>
            <a:r>
              <a:rPr lang="en-GB" dirty="0"/>
              <a:t>Effect estimates made &amp; schedule prepared.</a:t>
            </a:r>
            <a:endParaRPr dirty="0"/>
          </a:p>
          <a:p>
            <a:pPr marL="640080" lvl="1" indent="-246888" algn="l" rtl="0">
              <a:lnSpc>
                <a:spcPct val="100000"/>
              </a:lnSpc>
              <a:spcBef>
                <a:spcPts val="408"/>
              </a:spcBef>
              <a:spcAft>
                <a:spcPts val="0"/>
              </a:spcAft>
              <a:buSzPct val="85000"/>
              <a:buFont typeface="Noto Sans Symbols"/>
              <a:buChar char="⚫"/>
            </a:pPr>
            <a:r>
              <a:rPr lang="en-GB" dirty="0"/>
              <a:t>Resources provided.</a:t>
            </a:r>
            <a:endParaRPr dirty="0"/>
          </a:p>
          <a:p>
            <a:pPr marL="640080" lvl="1" indent="-246888" algn="l" rtl="0">
              <a:lnSpc>
                <a:spcPct val="100000"/>
              </a:lnSpc>
              <a:spcBef>
                <a:spcPts val="408"/>
              </a:spcBef>
              <a:spcAft>
                <a:spcPts val="0"/>
              </a:spcAft>
              <a:buSzPct val="85000"/>
              <a:buFont typeface="Noto Sans Symbols"/>
              <a:buChar char="⚫"/>
            </a:pPr>
            <a:r>
              <a:rPr lang="en-GB" dirty="0"/>
              <a:t>Feedback taken for quality assurance.</a:t>
            </a:r>
            <a:endParaRPr dirty="0"/>
          </a:p>
          <a:p>
            <a:pPr marL="640080" lvl="1" indent="-246888" algn="l" rtl="0">
              <a:lnSpc>
                <a:spcPct val="100000"/>
              </a:lnSpc>
              <a:spcBef>
                <a:spcPts val="408"/>
              </a:spcBef>
              <a:spcAft>
                <a:spcPts val="0"/>
              </a:spcAft>
              <a:buSzPct val="85000"/>
              <a:buFont typeface="Noto Sans Symbols"/>
              <a:buChar char="⚫"/>
            </a:pPr>
            <a:r>
              <a:rPr lang="en-GB" dirty="0"/>
              <a:t>Monitoring done.</a:t>
            </a:r>
            <a:endParaRPr dirty="0"/>
          </a:p>
          <a:p>
            <a:pPr marL="274320" lvl="0" indent="-274320" algn="l" rtl="0">
              <a:lnSpc>
                <a:spcPct val="100000"/>
              </a:lnSpc>
              <a:spcBef>
                <a:spcPts val="442"/>
              </a:spcBef>
              <a:spcAft>
                <a:spcPts val="0"/>
              </a:spcAft>
              <a:buClr>
                <a:schemeClr val="accent3"/>
              </a:buClr>
              <a:buSzPct val="95000"/>
              <a:buFont typeface="Noto Sans Symbols"/>
              <a:buChar char="⚫"/>
            </a:pPr>
            <a:r>
              <a:rPr lang="en-GB" dirty="0"/>
              <a:t>Process for managing the above processes  themselves:</a:t>
            </a:r>
            <a:endParaRPr dirty="0"/>
          </a:p>
          <a:p>
            <a:pPr marL="274320" lvl="0" indent="-274320" algn="l" rtl="0">
              <a:lnSpc>
                <a:spcPct val="100000"/>
              </a:lnSpc>
              <a:spcBef>
                <a:spcPts val="442"/>
              </a:spcBef>
              <a:spcAft>
                <a:spcPts val="0"/>
              </a:spcAft>
              <a:buClr>
                <a:schemeClr val="accent3"/>
              </a:buClr>
              <a:buSzPct val="95000"/>
              <a:buFont typeface="Noto Sans Symbols"/>
              <a:buChar char="⚫"/>
            </a:pPr>
            <a:r>
              <a:rPr lang="en-GB" dirty="0"/>
              <a:t>Improving the processes based on new techniques, tools etc.</a:t>
            </a:r>
            <a:endParaRPr dirty="0"/>
          </a:p>
          <a:p>
            <a:pPr marL="274320" lvl="0" indent="-274320" algn="just" rtl="0">
              <a:lnSpc>
                <a:spcPct val="100000"/>
              </a:lnSpc>
              <a:spcBef>
                <a:spcPts val="442"/>
              </a:spcBef>
              <a:spcAft>
                <a:spcPts val="0"/>
              </a:spcAft>
              <a:buClr>
                <a:schemeClr val="accent3"/>
              </a:buClr>
              <a:buSzPct val="95000"/>
              <a:buFont typeface="Noto Sans Symbols"/>
              <a:buChar char="⚫"/>
            </a:pPr>
            <a:r>
              <a:rPr lang="en-GB" dirty="0"/>
              <a:t>Standardizations &amp; certification(ISO,CMM)</a:t>
            </a:r>
            <a:endParaRPr dirty="0"/>
          </a:p>
        </p:txBody>
      </p:sp>
      <p:sp>
        <p:nvSpPr>
          <p:cNvPr id="116" name="Google Shape;116;p16"/>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46"/>
          <p:cNvSpPr txBox="1">
            <a:spLocks noGrp="1"/>
          </p:cNvSpPr>
          <p:nvPr>
            <p:ph type="title"/>
          </p:nvPr>
        </p:nvSpPr>
        <p:spPr>
          <a:xfrm>
            <a:off x="671040" y="165619"/>
            <a:ext cx="7800480" cy="1137719"/>
          </a:xfrm>
          <a:prstGeom prst="rect">
            <a:avLst/>
          </a:prstGeom>
          <a:noFill/>
          <a:ln>
            <a:noFill/>
          </a:ln>
        </p:spPr>
        <p:txBody>
          <a:bodyPr spcFirstLastPara="1" wrap="square" lIns="17975" tIns="46775" rIns="17975" bIns="46775" anchor="b" anchorCtr="0">
            <a:noAutofit/>
          </a:bodyPr>
          <a:lstStyle/>
          <a:p>
            <a:pPr marL="0" lvl="0" indent="0" algn="l" rtl="0">
              <a:lnSpc>
                <a:spcPct val="100000"/>
              </a:lnSpc>
              <a:spcBef>
                <a:spcPts val="0"/>
              </a:spcBef>
              <a:spcAft>
                <a:spcPts val="0"/>
              </a:spcAft>
              <a:buSzPts val="1400"/>
              <a:buNone/>
            </a:pPr>
            <a:r>
              <a:rPr lang="en-GB">
                <a:solidFill>
                  <a:srgbClr val="0033CC"/>
                </a:solidFill>
              </a:rPr>
              <a:t>Structured Design</a:t>
            </a:r>
            <a:endParaRPr/>
          </a:p>
        </p:txBody>
      </p:sp>
      <p:sp>
        <p:nvSpPr>
          <p:cNvPr id="422" name="Google Shape;422;p46"/>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30</a:t>
            </a:fld>
            <a:endParaRPr/>
          </a:p>
        </p:txBody>
      </p:sp>
      <p:graphicFrame>
        <p:nvGraphicFramePr>
          <p:cNvPr id="426" name="Google Shape;421;p46">
            <a:extLst>
              <a:ext uri="{FF2B5EF4-FFF2-40B4-BE49-F238E27FC236}">
                <a16:creationId xmlns:a16="http://schemas.microsoft.com/office/drawing/2014/main" id="{48E07792-5E2F-20B0-A26A-C0C5437D819B}"/>
              </a:ext>
            </a:extLst>
          </p:cNvPr>
          <p:cNvGraphicFramePr/>
          <p:nvPr/>
        </p:nvGraphicFramePr>
        <p:xfrm>
          <a:off x="685440" y="1447352"/>
          <a:ext cx="7771680" cy="44054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7"/>
          <p:cNvSpPr txBox="1">
            <a:spLocks noGrp="1"/>
          </p:cNvSpPr>
          <p:nvPr>
            <p:ph type="title"/>
          </p:nvPr>
        </p:nvSpPr>
        <p:spPr>
          <a:xfrm>
            <a:off x="671040" y="165619"/>
            <a:ext cx="7800480" cy="1137719"/>
          </a:xfrm>
          <a:prstGeom prst="rect">
            <a:avLst/>
          </a:prstGeom>
          <a:noFill/>
          <a:ln>
            <a:noFill/>
          </a:ln>
        </p:spPr>
        <p:txBody>
          <a:bodyPr spcFirstLastPara="1" wrap="square" lIns="17975" tIns="46775" rIns="17975" bIns="46775" anchor="b" anchorCtr="0">
            <a:noAutofit/>
          </a:bodyPr>
          <a:lstStyle/>
          <a:p>
            <a:pPr marL="0" lvl="0" indent="0" algn="l" rtl="0">
              <a:lnSpc>
                <a:spcPct val="100000"/>
              </a:lnSpc>
              <a:spcBef>
                <a:spcPts val="0"/>
              </a:spcBef>
              <a:spcAft>
                <a:spcPts val="0"/>
              </a:spcAft>
              <a:buSzPts val="1400"/>
              <a:buNone/>
            </a:pPr>
            <a:r>
              <a:rPr lang="en-GB" sz="4000">
                <a:solidFill>
                  <a:srgbClr val="0033CC"/>
                </a:solidFill>
              </a:rPr>
              <a:t>Object Oriented Design</a:t>
            </a:r>
            <a:endParaRPr/>
          </a:p>
        </p:txBody>
      </p:sp>
      <p:sp>
        <p:nvSpPr>
          <p:cNvPr id="429" name="Google Shape;429;p47"/>
          <p:cNvSpPr txBox="1">
            <a:spLocks noGrp="1"/>
          </p:cNvSpPr>
          <p:nvPr>
            <p:ph type="body" idx="1"/>
          </p:nvPr>
        </p:nvSpPr>
        <p:spPr>
          <a:xfrm>
            <a:off x="685440" y="1447352"/>
            <a:ext cx="7771680" cy="4113072"/>
          </a:xfrm>
          <a:prstGeom prst="rect">
            <a:avLst/>
          </a:prstGeom>
          <a:noFill/>
          <a:ln>
            <a:noFill/>
          </a:ln>
        </p:spPr>
        <p:txBody>
          <a:bodyPr spcFirstLastPara="1" wrap="square" lIns="17975" tIns="46775" rIns="17975" bIns="46775" anchor="t" anchorCtr="0">
            <a:normAutofit/>
          </a:bodyPr>
          <a:lstStyle/>
          <a:p>
            <a:pPr marL="311045" lvl="0" indent="-311045" algn="l" rtl="0">
              <a:lnSpc>
                <a:spcPct val="100000"/>
              </a:lnSpc>
              <a:spcBef>
                <a:spcPts val="0"/>
              </a:spcBef>
              <a:spcAft>
                <a:spcPts val="0"/>
              </a:spcAft>
              <a:buSzPts val="2470"/>
              <a:buFont typeface="Noto Sans Symbols"/>
              <a:buChar char="🞭"/>
            </a:pPr>
            <a:r>
              <a:rPr lang="en-GB"/>
              <a:t>First identify various objects (real world entities) occurring in the problem:</a:t>
            </a:r>
            <a:endParaRPr/>
          </a:p>
          <a:p>
            <a:pPr marL="673930" lvl="1" indent="-285720" algn="l" rtl="0">
              <a:lnSpc>
                <a:spcPct val="100000"/>
              </a:lnSpc>
              <a:spcBef>
                <a:spcPts val="499"/>
              </a:spcBef>
              <a:spcAft>
                <a:spcPts val="0"/>
              </a:spcAft>
              <a:buSzPts val="2040"/>
              <a:buFont typeface="Noto Sans Symbols"/>
              <a:buChar char="🞤"/>
            </a:pPr>
            <a:r>
              <a:rPr lang="en-GB"/>
              <a:t>identify the relationships among the objects. </a:t>
            </a:r>
            <a:endParaRPr/>
          </a:p>
          <a:p>
            <a:pPr marL="673930" lvl="1" indent="-285720" algn="l" rtl="0">
              <a:lnSpc>
                <a:spcPct val="100000"/>
              </a:lnSpc>
              <a:spcBef>
                <a:spcPts val="499"/>
              </a:spcBef>
              <a:spcAft>
                <a:spcPts val="0"/>
              </a:spcAft>
              <a:buSzPts val="2040"/>
              <a:buFont typeface="Noto Sans Symbols"/>
              <a:buChar char="🞤"/>
            </a:pPr>
            <a:r>
              <a:rPr lang="en-GB"/>
              <a:t>For example, the objects in a pay-roll software may be:</a:t>
            </a:r>
            <a:endParaRPr/>
          </a:p>
          <a:p>
            <a:pPr marL="1036815" lvl="2" indent="-207363" algn="l" rtl="0">
              <a:lnSpc>
                <a:spcPct val="100000"/>
              </a:lnSpc>
              <a:spcBef>
                <a:spcPts val="420"/>
              </a:spcBef>
              <a:spcAft>
                <a:spcPts val="0"/>
              </a:spcAft>
              <a:buSzPts val="1470"/>
              <a:buFont typeface="Noto Sans Symbols"/>
              <a:buChar char="🞫"/>
            </a:pPr>
            <a:r>
              <a:rPr lang="en-GB"/>
              <a:t>employees, </a:t>
            </a:r>
            <a:endParaRPr/>
          </a:p>
          <a:p>
            <a:pPr marL="1036815" lvl="2" indent="-207363" algn="l" rtl="0">
              <a:lnSpc>
                <a:spcPct val="100000"/>
              </a:lnSpc>
              <a:spcBef>
                <a:spcPts val="420"/>
              </a:spcBef>
              <a:spcAft>
                <a:spcPts val="0"/>
              </a:spcAft>
              <a:buSzPts val="1470"/>
              <a:buFont typeface="Noto Sans Symbols"/>
              <a:buChar char="🞫"/>
            </a:pPr>
            <a:r>
              <a:rPr lang="en-GB"/>
              <a:t>managers, </a:t>
            </a:r>
            <a:endParaRPr/>
          </a:p>
          <a:p>
            <a:pPr marL="1036815" lvl="2" indent="-207363" algn="l" rtl="0">
              <a:lnSpc>
                <a:spcPct val="100000"/>
              </a:lnSpc>
              <a:spcBef>
                <a:spcPts val="420"/>
              </a:spcBef>
              <a:spcAft>
                <a:spcPts val="0"/>
              </a:spcAft>
              <a:buSzPts val="1470"/>
              <a:buFont typeface="Noto Sans Symbols"/>
              <a:buChar char="🞫"/>
            </a:pPr>
            <a:r>
              <a:rPr lang="en-GB"/>
              <a:t>pay-roll register,</a:t>
            </a:r>
            <a:endParaRPr/>
          </a:p>
          <a:p>
            <a:pPr marL="1036815" lvl="2" indent="-207363" algn="l" rtl="0">
              <a:lnSpc>
                <a:spcPct val="100000"/>
              </a:lnSpc>
              <a:spcBef>
                <a:spcPts val="420"/>
              </a:spcBef>
              <a:spcAft>
                <a:spcPts val="0"/>
              </a:spcAft>
              <a:buSzPts val="1470"/>
              <a:buFont typeface="Noto Sans Symbols"/>
              <a:buChar char="🞫"/>
            </a:pPr>
            <a:r>
              <a:rPr lang="en-GB"/>
              <a:t>Departments, etc.</a:t>
            </a:r>
            <a:endParaRPr/>
          </a:p>
        </p:txBody>
      </p:sp>
      <p:sp>
        <p:nvSpPr>
          <p:cNvPr id="430" name="Google Shape;430;p47"/>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8"/>
          <p:cNvSpPr txBox="1">
            <a:spLocks noGrp="1"/>
          </p:cNvSpPr>
          <p:nvPr>
            <p:ph type="title"/>
          </p:nvPr>
        </p:nvSpPr>
        <p:spPr>
          <a:xfrm>
            <a:off x="671040" y="165619"/>
            <a:ext cx="7800480" cy="894333"/>
          </a:xfrm>
          <a:prstGeom prst="rect">
            <a:avLst/>
          </a:prstGeom>
          <a:noFill/>
          <a:ln>
            <a:noFill/>
          </a:ln>
        </p:spPr>
        <p:txBody>
          <a:bodyPr spcFirstLastPara="1" wrap="square" lIns="17975" tIns="46775" rIns="17975" bIns="46775" anchor="b" anchorCtr="0">
            <a:noAutofit/>
          </a:bodyPr>
          <a:lstStyle/>
          <a:p>
            <a:pPr marL="0" lvl="0" indent="0" algn="ctr" rtl="0">
              <a:lnSpc>
                <a:spcPct val="100000"/>
              </a:lnSpc>
              <a:spcBef>
                <a:spcPts val="0"/>
              </a:spcBef>
              <a:spcAft>
                <a:spcPts val="0"/>
              </a:spcAft>
              <a:buSzPts val="1400"/>
              <a:buNone/>
            </a:pPr>
            <a:r>
              <a:rPr lang="en-GB">
                <a:solidFill>
                  <a:srgbClr val="0033CC"/>
                </a:solidFill>
              </a:rPr>
              <a:t>Implementation</a:t>
            </a:r>
            <a:endParaRPr/>
          </a:p>
        </p:txBody>
      </p:sp>
      <p:sp>
        <p:nvSpPr>
          <p:cNvPr id="437" name="Google Shape;437;p48"/>
          <p:cNvSpPr txBox="1">
            <a:spLocks noGrp="1"/>
          </p:cNvSpPr>
          <p:nvPr>
            <p:ph type="body" idx="1"/>
          </p:nvPr>
        </p:nvSpPr>
        <p:spPr>
          <a:xfrm>
            <a:off x="685440" y="1525120"/>
            <a:ext cx="7771680" cy="4113072"/>
          </a:xfrm>
          <a:prstGeom prst="rect">
            <a:avLst/>
          </a:prstGeom>
          <a:noFill/>
          <a:ln>
            <a:noFill/>
          </a:ln>
        </p:spPr>
        <p:txBody>
          <a:bodyPr spcFirstLastPara="1" wrap="square" lIns="17975" tIns="46775" rIns="17975" bIns="46775" anchor="t" anchorCtr="0">
            <a:noAutofit/>
          </a:bodyPr>
          <a:lstStyle/>
          <a:p>
            <a:pPr marL="311045" lvl="0" indent="-311045" algn="l" rtl="0">
              <a:lnSpc>
                <a:spcPct val="100000"/>
              </a:lnSpc>
              <a:spcBef>
                <a:spcPts val="0"/>
              </a:spcBef>
              <a:spcAft>
                <a:spcPts val="0"/>
              </a:spcAft>
              <a:buSzPts val="3420"/>
              <a:buChar char="⚫"/>
            </a:pPr>
            <a:r>
              <a:rPr lang="en-GB" sz="3600"/>
              <a:t>Purpose of implementation phase (aka </a:t>
            </a:r>
            <a:r>
              <a:rPr lang="en-GB" sz="3600">
                <a:solidFill>
                  <a:srgbClr val="800000"/>
                </a:solidFill>
              </a:rPr>
              <a:t>coding and unit testing</a:t>
            </a:r>
            <a:r>
              <a:rPr lang="en-GB" sz="3600"/>
              <a:t> phase):</a:t>
            </a:r>
            <a:endParaRPr/>
          </a:p>
          <a:p>
            <a:pPr marL="673930" lvl="1" indent="-246062" algn="l" rtl="0">
              <a:lnSpc>
                <a:spcPct val="100000"/>
              </a:lnSpc>
              <a:spcBef>
                <a:spcPts val="748"/>
              </a:spcBef>
              <a:spcAft>
                <a:spcPts val="0"/>
              </a:spcAft>
              <a:buSzPts val="2805"/>
              <a:buChar char="⚫"/>
            </a:pPr>
            <a:r>
              <a:rPr lang="en-GB" sz="3300"/>
              <a:t>translate software design into source code. </a:t>
            </a:r>
            <a:endParaRPr/>
          </a:p>
        </p:txBody>
      </p:sp>
      <p:sp>
        <p:nvSpPr>
          <p:cNvPr id="438" name="Google Shape;438;p48"/>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49"/>
          <p:cNvSpPr txBox="1">
            <a:spLocks noGrp="1"/>
          </p:cNvSpPr>
          <p:nvPr>
            <p:ph type="title"/>
          </p:nvPr>
        </p:nvSpPr>
        <p:spPr>
          <a:xfrm>
            <a:off x="671040" y="165619"/>
            <a:ext cx="7800480" cy="894333"/>
          </a:xfrm>
          <a:prstGeom prst="rect">
            <a:avLst/>
          </a:prstGeom>
          <a:noFill/>
          <a:ln>
            <a:noFill/>
          </a:ln>
        </p:spPr>
        <p:txBody>
          <a:bodyPr spcFirstLastPara="1" wrap="square" lIns="17975" tIns="46775" rIns="17975" bIns="46775" anchor="b" anchorCtr="0">
            <a:noAutofit/>
          </a:bodyPr>
          <a:lstStyle/>
          <a:p>
            <a:pPr marL="0" lvl="0" indent="0" algn="ctr" rtl="0">
              <a:lnSpc>
                <a:spcPct val="100000"/>
              </a:lnSpc>
              <a:spcBef>
                <a:spcPts val="0"/>
              </a:spcBef>
              <a:spcAft>
                <a:spcPts val="0"/>
              </a:spcAft>
              <a:buSzPts val="1400"/>
              <a:buNone/>
            </a:pPr>
            <a:r>
              <a:rPr lang="en-GB">
                <a:solidFill>
                  <a:srgbClr val="0033CC"/>
                </a:solidFill>
              </a:rPr>
              <a:t>Implementation</a:t>
            </a:r>
            <a:endParaRPr/>
          </a:p>
        </p:txBody>
      </p:sp>
      <p:sp>
        <p:nvSpPr>
          <p:cNvPr id="445" name="Google Shape;445;p49"/>
          <p:cNvSpPr txBox="1">
            <a:spLocks noGrp="1"/>
          </p:cNvSpPr>
          <p:nvPr>
            <p:ph type="body" idx="1"/>
          </p:nvPr>
        </p:nvSpPr>
        <p:spPr>
          <a:xfrm>
            <a:off x="685440" y="1607209"/>
            <a:ext cx="7771680" cy="4336296"/>
          </a:xfrm>
          <a:prstGeom prst="rect">
            <a:avLst/>
          </a:prstGeom>
          <a:noFill/>
          <a:ln>
            <a:noFill/>
          </a:ln>
        </p:spPr>
        <p:txBody>
          <a:bodyPr spcFirstLastPara="1" wrap="square" lIns="17975" tIns="46775" rIns="17975" bIns="46775" anchor="t" anchorCtr="0">
            <a:noAutofit/>
          </a:bodyPr>
          <a:lstStyle/>
          <a:p>
            <a:pPr marL="311045" lvl="0" indent="-311045" algn="l" rtl="0">
              <a:lnSpc>
                <a:spcPct val="100000"/>
              </a:lnSpc>
              <a:spcBef>
                <a:spcPts val="0"/>
              </a:spcBef>
              <a:spcAft>
                <a:spcPts val="0"/>
              </a:spcAft>
              <a:buSzPts val="3135"/>
              <a:buChar char="⚫"/>
            </a:pPr>
            <a:r>
              <a:rPr lang="en-GB" sz="3300"/>
              <a:t>During the implementation phase: </a:t>
            </a:r>
            <a:endParaRPr/>
          </a:p>
          <a:p>
            <a:pPr marL="673930" lvl="1" indent="-246061" algn="l" rtl="0">
              <a:lnSpc>
                <a:spcPct val="100000"/>
              </a:lnSpc>
              <a:spcBef>
                <a:spcPts val="658"/>
              </a:spcBef>
              <a:spcAft>
                <a:spcPts val="0"/>
              </a:spcAft>
              <a:buSzPts val="2465"/>
              <a:buChar char="⚫"/>
            </a:pPr>
            <a:r>
              <a:rPr lang="en-GB" sz="2900"/>
              <a:t>each module of the design is coded, </a:t>
            </a:r>
            <a:endParaRPr/>
          </a:p>
          <a:p>
            <a:pPr marL="673930" lvl="1" indent="-246061" algn="l" rtl="0">
              <a:lnSpc>
                <a:spcPct val="100000"/>
              </a:lnSpc>
              <a:spcBef>
                <a:spcPts val="658"/>
              </a:spcBef>
              <a:spcAft>
                <a:spcPts val="0"/>
              </a:spcAft>
              <a:buSzPts val="2465"/>
              <a:buChar char="⚫"/>
            </a:pPr>
            <a:r>
              <a:rPr lang="en-GB" sz="2900"/>
              <a:t>each module is unit tested</a:t>
            </a:r>
            <a:endParaRPr/>
          </a:p>
          <a:p>
            <a:pPr marL="1036815" lvl="2" indent="-207363" algn="l" rtl="0">
              <a:lnSpc>
                <a:spcPct val="100000"/>
              </a:lnSpc>
              <a:spcBef>
                <a:spcPts val="579"/>
              </a:spcBef>
              <a:spcAft>
                <a:spcPts val="0"/>
              </a:spcAft>
              <a:buSzPts val="1750"/>
              <a:buChar char="⚫"/>
            </a:pPr>
            <a:r>
              <a:rPr lang="en-GB" sz="2500"/>
              <a:t>tested independently as a stand alone unit, and debugged, </a:t>
            </a:r>
            <a:endParaRPr/>
          </a:p>
          <a:p>
            <a:pPr marL="673930" lvl="1" indent="-246061" algn="l" rtl="0">
              <a:lnSpc>
                <a:spcPct val="100000"/>
              </a:lnSpc>
              <a:spcBef>
                <a:spcPts val="658"/>
              </a:spcBef>
              <a:spcAft>
                <a:spcPts val="0"/>
              </a:spcAft>
              <a:buSzPts val="2465"/>
              <a:buChar char="⚫"/>
            </a:pPr>
            <a:r>
              <a:rPr lang="en-GB" sz="2900"/>
              <a:t>each module is documented.</a:t>
            </a:r>
            <a:endParaRPr/>
          </a:p>
        </p:txBody>
      </p:sp>
      <p:sp>
        <p:nvSpPr>
          <p:cNvPr id="446" name="Google Shape;446;p49"/>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50"/>
          <p:cNvSpPr txBox="1">
            <a:spLocks noGrp="1"/>
          </p:cNvSpPr>
          <p:nvPr>
            <p:ph type="title"/>
          </p:nvPr>
        </p:nvSpPr>
        <p:spPr>
          <a:xfrm>
            <a:off x="671040" y="165619"/>
            <a:ext cx="7800480" cy="894333"/>
          </a:xfrm>
          <a:prstGeom prst="rect">
            <a:avLst/>
          </a:prstGeom>
          <a:noFill/>
          <a:ln>
            <a:noFill/>
          </a:ln>
        </p:spPr>
        <p:txBody>
          <a:bodyPr spcFirstLastPara="1" wrap="square" lIns="17975" tIns="46775" rIns="17975" bIns="46775" anchor="b" anchorCtr="0">
            <a:noAutofit/>
          </a:bodyPr>
          <a:lstStyle/>
          <a:p>
            <a:pPr marL="0" lvl="0" indent="0" algn="ctr" rtl="0">
              <a:lnSpc>
                <a:spcPct val="100000"/>
              </a:lnSpc>
              <a:spcBef>
                <a:spcPts val="0"/>
              </a:spcBef>
              <a:spcAft>
                <a:spcPts val="0"/>
              </a:spcAft>
              <a:buSzPts val="1400"/>
              <a:buNone/>
            </a:pPr>
            <a:r>
              <a:rPr lang="en-GB">
                <a:solidFill>
                  <a:srgbClr val="0033CC"/>
                </a:solidFill>
              </a:rPr>
              <a:t>Implementation </a:t>
            </a:r>
            <a:r>
              <a:rPr lang="en-GB" sz="1800">
                <a:solidFill>
                  <a:srgbClr val="0033CC"/>
                </a:solidFill>
              </a:rPr>
              <a:t>(CONT.)</a:t>
            </a:r>
            <a:endParaRPr/>
          </a:p>
        </p:txBody>
      </p:sp>
      <p:sp>
        <p:nvSpPr>
          <p:cNvPr id="454" name="Google Shape;454;p50"/>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34</a:t>
            </a:fld>
            <a:endParaRPr/>
          </a:p>
        </p:txBody>
      </p:sp>
      <p:graphicFrame>
        <p:nvGraphicFramePr>
          <p:cNvPr id="456" name="Google Shape;453;p50">
            <a:extLst>
              <a:ext uri="{FF2B5EF4-FFF2-40B4-BE49-F238E27FC236}">
                <a16:creationId xmlns:a16="http://schemas.microsoft.com/office/drawing/2014/main" id="{1625E6E0-BCF8-02DC-5C24-19D00D314104}"/>
              </a:ext>
            </a:extLst>
          </p:cNvPr>
          <p:cNvGraphicFramePr/>
          <p:nvPr/>
        </p:nvGraphicFramePr>
        <p:xfrm>
          <a:off x="685440" y="1677777"/>
          <a:ext cx="7771680" cy="41130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51"/>
          <p:cNvSpPr txBox="1">
            <a:spLocks noGrp="1"/>
          </p:cNvSpPr>
          <p:nvPr>
            <p:ph type="title"/>
          </p:nvPr>
        </p:nvSpPr>
        <p:spPr>
          <a:xfrm>
            <a:off x="671040" y="165619"/>
            <a:ext cx="7800480" cy="894333"/>
          </a:xfrm>
          <a:prstGeom prst="rect">
            <a:avLst/>
          </a:prstGeom>
          <a:noFill/>
          <a:ln>
            <a:noFill/>
          </a:ln>
        </p:spPr>
        <p:txBody>
          <a:bodyPr spcFirstLastPara="1" wrap="square" lIns="17975" tIns="46775" rIns="17975" bIns="46775" anchor="b" anchorCtr="0">
            <a:normAutofit/>
          </a:bodyPr>
          <a:lstStyle/>
          <a:p>
            <a:pPr marL="0" lvl="0" indent="0" algn="ctr" rtl="0">
              <a:lnSpc>
                <a:spcPct val="100000"/>
              </a:lnSpc>
              <a:spcBef>
                <a:spcPts val="0"/>
              </a:spcBef>
              <a:spcAft>
                <a:spcPts val="0"/>
              </a:spcAft>
              <a:buSzPts val="1400"/>
              <a:buNone/>
            </a:pPr>
            <a:r>
              <a:rPr lang="en-GB" sz="4000">
                <a:solidFill>
                  <a:srgbClr val="0033CC"/>
                </a:solidFill>
              </a:rPr>
              <a:t>Integration and System Testing</a:t>
            </a:r>
            <a:endParaRPr/>
          </a:p>
        </p:txBody>
      </p:sp>
      <p:sp>
        <p:nvSpPr>
          <p:cNvPr id="462" name="Google Shape;462;p51"/>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35</a:t>
            </a:fld>
            <a:endParaRPr/>
          </a:p>
        </p:txBody>
      </p:sp>
      <p:graphicFrame>
        <p:nvGraphicFramePr>
          <p:cNvPr id="464" name="Google Shape;461;p51">
            <a:extLst>
              <a:ext uri="{FF2B5EF4-FFF2-40B4-BE49-F238E27FC236}">
                <a16:creationId xmlns:a16="http://schemas.microsoft.com/office/drawing/2014/main" id="{05EC6D79-DD70-5797-7E3A-CEFBE5307624}"/>
              </a:ext>
            </a:extLst>
          </p:cNvPr>
          <p:cNvGraphicFramePr/>
          <p:nvPr/>
        </p:nvGraphicFramePr>
        <p:xfrm>
          <a:off x="685440" y="1660495"/>
          <a:ext cx="7771680" cy="45119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52"/>
          <p:cNvSpPr txBox="1">
            <a:spLocks noGrp="1"/>
          </p:cNvSpPr>
          <p:nvPr>
            <p:ph type="title"/>
          </p:nvPr>
        </p:nvSpPr>
        <p:spPr>
          <a:xfrm>
            <a:off x="671040" y="165618"/>
            <a:ext cx="7800480" cy="882812"/>
          </a:xfrm>
          <a:prstGeom prst="rect">
            <a:avLst/>
          </a:prstGeom>
          <a:noFill/>
          <a:ln>
            <a:noFill/>
          </a:ln>
        </p:spPr>
        <p:txBody>
          <a:bodyPr spcFirstLastPara="1" wrap="square" lIns="17975" tIns="46775" rIns="17975" bIns="46775" anchor="b" anchorCtr="0">
            <a:normAutofit/>
          </a:bodyPr>
          <a:lstStyle/>
          <a:p>
            <a:pPr marL="0" lvl="0" indent="0" algn="ctr" rtl="0">
              <a:lnSpc>
                <a:spcPct val="100000"/>
              </a:lnSpc>
              <a:spcBef>
                <a:spcPts val="0"/>
              </a:spcBef>
              <a:spcAft>
                <a:spcPts val="0"/>
              </a:spcAft>
              <a:buClr>
                <a:srgbClr val="0033CC"/>
              </a:buClr>
              <a:buSzPts val="4000"/>
              <a:buFont typeface="Calibri"/>
              <a:buNone/>
            </a:pPr>
            <a:r>
              <a:rPr lang="en-GB" sz="4000">
                <a:solidFill>
                  <a:srgbClr val="0033CC"/>
                </a:solidFill>
              </a:rPr>
              <a:t>Integration and System Testing</a:t>
            </a:r>
            <a:endParaRPr/>
          </a:p>
        </p:txBody>
      </p:sp>
      <p:grpSp>
        <p:nvGrpSpPr>
          <p:cNvPr id="469" name="Google Shape;469;p52"/>
          <p:cNvGrpSpPr/>
          <p:nvPr/>
        </p:nvGrpSpPr>
        <p:grpSpPr>
          <a:xfrm>
            <a:off x="2972161" y="1905321"/>
            <a:ext cx="1369440" cy="913056"/>
            <a:chOff x="1872" y="1200"/>
            <a:chExt cx="863" cy="575"/>
          </a:xfrm>
        </p:grpSpPr>
        <p:sp>
          <p:nvSpPr>
            <p:cNvPr id="470" name="Google Shape;470;p52"/>
            <p:cNvSpPr/>
            <p:nvPr/>
          </p:nvSpPr>
          <p:spPr>
            <a:xfrm>
              <a:off x="1872" y="1200"/>
              <a:ext cx="863" cy="575"/>
            </a:xfrm>
            <a:prstGeom prst="roundRect">
              <a:avLst>
                <a:gd name="adj" fmla="val 171"/>
              </a:avLst>
            </a:prstGeom>
            <a:solidFill>
              <a:srgbClr val="8BAE6C"/>
            </a:solidFill>
            <a:ln w="9525" cap="flat" cmpd="sng">
              <a:solidFill>
                <a:srgbClr val="0033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1" name="Google Shape;471;p52"/>
            <p:cNvSpPr txBox="1"/>
            <p:nvPr/>
          </p:nvSpPr>
          <p:spPr>
            <a:xfrm>
              <a:off x="2045" y="1296"/>
              <a:ext cx="575" cy="326"/>
            </a:xfrm>
            <a:prstGeom prst="rect">
              <a:avLst/>
            </a:prstGeom>
            <a:noFill/>
            <a:ln>
              <a:noFill/>
            </a:ln>
          </p:spPr>
          <p:txBody>
            <a:bodyPr spcFirstLastPara="1" wrap="square" lIns="19825" tIns="51575" rIns="19825" bIns="51575" anchor="t" anchorCtr="0">
              <a:noAutofit/>
            </a:bodyPr>
            <a:lstStyle/>
            <a:p>
              <a:pPr marL="0" marR="0" lvl="0" indent="0" algn="l" rtl="0">
                <a:lnSpc>
                  <a:spcPct val="85000"/>
                </a:lnSpc>
                <a:spcBef>
                  <a:spcPts val="0"/>
                </a:spcBef>
                <a:spcAft>
                  <a:spcPts val="0"/>
                </a:spcAft>
                <a:buClr>
                  <a:srgbClr val="000000"/>
                </a:buClr>
                <a:buSzPts val="2800"/>
                <a:buFont typeface="Arial"/>
                <a:buNone/>
              </a:pPr>
              <a:r>
                <a:rPr lang="en-GB" sz="2800" b="1" i="0" u="none" strike="noStrike" cap="none">
                  <a:solidFill>
                    <a:srgbClr val="FFFFFF"/>
                  </a:solidFill>
                  <a:latin typeface="Times"/>
                  <a:ea typeface="Times"/>
                  <a:cs typeface="Times"/>
                  <a:sym typeface="Times"/>
                </a:rPr>
                <a:t>M1</a:t>
              </a:r>
              <a:endParaRPr sz="1400" b="0" i="0" u="none" strike="noStrike" cap="none">
                <a:solidFill>
                  <a:srgbClr val="000000"/>
                </a:solidFill>
                <a:latin typeface="Arial"/>
                <a:ea typeface="Arial"/>
                <a:cs typeface="Arial"/>
                <a:sym typeface="Arial"/>
              </a:endParaRPr>
            </a:p>
          </p:txBody>
        </p:sp>
      </p:grpSp>
      <p:grpSp>
        <p:nvGrpSpPr>
          <p:cNvPr id="472" name="Google Shape;472;p52"/>
          <p:cNvGrpSpPr/>
          <p:nvPr/>
        </p:nvGrpSpPr>
        <p:grpSpPr>
          <a:xfrm>
            <a:off x="4115521" y="2819816"/>
            <a:ext cx="1064160" cy="913056"/>
            <a:chOff x="2592" y="1776"/>
            <a:chExt cx="671" cy="575"/>
          </a:xfrm>
        </p:grpSpPr>
        <p:sp>
          <p:nvSpPr>
            <p:cNvPr id="473" name="Google Shape;473;p52"/>
            <p:cNvSpPr/>
            <p:nvPr/>
          </p:nvSpPr>
          <p:spPr>
            <a:xfrm>
              <a:off x="2592" y="1776"/>
              <a:ext cx="671" cy="575"/>
            </a:xfrm>
            <a:prstGeom prst="roundRect">
              <a:avLst>
                <a:gd name="adj" fmla="val 171"/>
              </a:avLst>
            </a:prstGeom>
            <a:solidFill>
              <a:srgbClr val="000099"/>
            </a:solidFill>
            <a:ln w="9525" cap="flat" cmpd="sng">
              <a:solidFill>
                <a:srgbClr val="0033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4" name="Google Shape;474;p52"/>
            <p:cNvSpPr txBox="1"/>
            <p:nvPr/>
          </p:nvSpPr>
          <p:spPr>
            <a:xfrm>
              <a:off x="2688" y="1872"/>
              <a:ext cx="479" cy="326"/>
            </a:xfrm>
            <a:prstGeom prst="rect">
              <a:avLst/>
            </a:prstGeom>
            <a:noFill/>
            <a:ln>
              <a:noFill/>
            </a:ln>
          </p:spPr>
          <p:txBody>
            <a:bodyPr spcFirstLastPara="1" wrap="square" lIns="19825" tIns="51575" rIns="19825" bIns="51575" anchor="t" anchorCtr="0">
              <a:noAutofit/>
            </a:bodyPr>
            <a:lstStyle/>
            <a:p>
              <a:pPr marL="0" marR="0" lvl="0" indent="0" algn="l" rtl="0">
                <a:lnSpc>
                  <a:spcPct val="85000"/>
                </a:lnSpc>
                <a:spcBef>
                  <a:spcPts val="0"/>
                </a:spcBef>
                <a:spcAft>
                  <a:spcPts val="0"/>
                </a:spcAft>
                <a:buClr>
                  <a:srgbClr val="000000"/>
                </a:buClr>
                <a:buSzPts val="2800"/>
                <a:buFont typeface="Arial"/>
                <a:buNone/>
              </a:pPr>
              <a:r>
                <a:rPr lang="en-GB" sz="2800" b="1" i="0" u="none" strike="noStrike" cap="none">
                  <a:solidFill>
                    <a:srgbClr val="FFFFFF"/>
                  </a:solidFill>
                  <a:latin typeface="Times"/>
                  <a:ea typeface="Times"/>
                  <a:cs typeface="Times"/>
                  <a:sym typeface="Times"/>
                </a:rPr>
                <a:t>M4</a:t>
              </a:r>
              <a:endParaRPr sz="1400" b="0" i="0" u="none" strike="noStrike" cap="none">
                <a:solidFill>
                  <a:srgbClr val="000000"/>
                </a:solidFill>
                <a:latin typeface="Arial"/>
                <a:ea typeface="Arial"/>
                <a:cs typeface="Arial"/>
                <a:sym typeface="Arial"/>
              </a:endParaRPr>
            </a:p>
          </p:txBody>
        </p:sp>
      </p:grpSp>
      <p:grpSp>
        <p:nvGrpSpPr>
          <p:cNvPr id="475" name="Google Shape;475;p52"/>
          <p:cNvGrpSpPr/>
          <p:nvPr/>
        </p:nvGrpSpPr>
        <p:grpSpPr>
          <a:xfrm>
            <a:off x="2972160" y="2819816"/>
            <a:ext cx="1140480" cy="913056"/>
            <a:chOff x="1872" y="1776"/>
            <a:chExt cx="719" cy="575"/>
          </a:xfrm>
        </p:grpSpPr>
        <p:sp>
          <p:nvSpPr>
            <p:cNvPr id="476" name="Google Shape;476;p52"/>
            <p:cNvSpPr/>
            <p:nvPr/>
          </p:nvSpPr>
          <p:spPr>
            <a:xfrm>
              <a:off x="1872" y="1776"/>
              <a:ext cx="719" cy="575"/>
            </a:xfrm>
            <a:prstGeom prst="roundRect">
              <a:avLst>
                <a:gd name="adj" fmla="val 171"/>
              </a:avLst>
            </a:prstGeom>
            <a:solidFill>
              <a:srgbClr val="FF66FF"/>
            </a:solidFill>
            <a:ln w="9525" cap="flat" cmpd="sng">
              <a:solidFill>
                <a:srgbClr val="0033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77" name="Google Shape;477;p52"/>
            <p:cNvSpPr txBox="1"/>
            <p:nvPr/>
          </p:nvSpPr>
          <p:spPr>
            <a:xfrm>
              <a:off x="1968" y="1872"/>
              <a:ext cx="479" cy="326"/>
            </a:xfrm>
            <a:prstGeom prst="rect">
              <a:avLst/>
            </a:prstGeom>
            <a:noFill/>
            <a:ln>
              <a:noFill/>
            </a:ln>
          </p:spPr>
          <p:txBody>
            <a:bodyPr spcFirstLastPara="1" wrap="square" lIns="19825" tIns="51575" rIns="19825" bIns="51575" anchor="t" anchorCtr="0">
              <a:noAutofit/>
            </a:bodyPr>
            <a:lstStyle/>
            <a:p>
              <a:pPr marL="0" marR="0" lvl="0" indent="0" algn="l" rtl="0">
                <a:lnSpc>
                  <a:spcPct val="85000"/>
                </a:lnSpc>
                <a:spcBef>
                  <a:spcPts val="0"/>
                </a:spcBef>
                <a:spcAft>
                  <a:spcPts val="0"/>
                </a:spcAft>
                <a:buClr>
                  <a:srgbClr val="000000"/>
                </a:buClr>
                <a:buSzPts val="2800"/>
                <a:buFont typeface="Arial"/>
                <a:buNone/>
              </a:pPr>
              <a:r>
                <a:rPr lang="en-GB" sz="2800" b="1" i="0" u="none" strike="noStrike" cap="none">
                  <a:solidFill>
                    <a:srgbClr val="FFFFFF"/>
                  </a:solidFill>
                  <a:latin typeface="Times"/>
                  <a:ea typeface="Times"/>
                  <a:cs typeface="Times"/>
                  <a:sym typeface="Times"/>
                </a:rPr>
                <a:t>M3</a:t>
              </a:r>
              <a:endParaRPr sz="1400" b="0" i="0" u="none" strike="noStrike" cap="none">
                <a:solidFill>
                  <a:srgbClr val="000000"/>
                </a:solidFill>
                <a:latin typeface="Arial"/>
                <a:ea typeface="Arial"/>
                <a:cs typeface="Arial"/>
                <a:sym typeface="Arial"/>
              </a:endParaRPr>
            </a:p>
          </p:txBody>
        </p:sp>
      </p:grpSp>
      <p:grpSp>
        <p:nvGrpSpPr>
          <p:cNvPr id="478" name="Google Shape;478;p52"/>
          <p:cNvGrpSpPr/>
          <p:nvPr/>
        </p:nvGrpSpPr>
        <p:grpSpPr>
          <a:xfrm>
            <a:off x="4115521" y="1905321"/>
            <a:ext cx="1064160" cy="913056"/>
            <a:chOff x="2592" y="1200"/>
            <a:chExt cx="671" cy="575"/>
          </a:xfrm>
        </p:grpSpPr>
        <p:sp>
          <p:nvSpPr>
            <p:cNvPr id="479" name="Google Shape;479;p52"/>
            <p:cNvSpPr/>
            <p:nvPr/>
          </p:nvSpPr>
          <p:spPr>
            <a:xfrm>
              <a:off x="2592" y="1200"/>
              <a:ext cx="671" cy="575"/>
            </a:xfrm>
            <a:prstGeom prst="roundRect">
              <a:avLst>
                <a:gd name="adj" fmla="val 171"/>
              </a:avLst>
            </a:prstGeom>
            <a:solidFill>
              <a:srgbClr val="800000"/>
            </a:solidFill>
            <a:ln w="9525" cap="flat" cmpd="sng">
              <a:solidFill>
                <a:srgbClr val="0033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0" name="Google Shape;480;p52"/>
            <p:cNvSpPr txBox="1"/>
            <p:nvPr/>
          </p:nvSpPr>
          <p:spPr>
            <a:xfrm>
              <a:off x="2688" y="1344"/>
              <a:ext cx="479" cy="326"/>
            </a:xfrm>
            <a:prstGeom prst="rect">
              <a:avLst/>
            </a:prstGeom>
            <a:noFill/>
            <a:ln>
              <a:noFill/>
            </a:ln>
          </p:spPr>
          <p:txBody>
            <a:bodyPr spcFirstLastPara="1" wrap="square" lIns="19825" tIns="51575" rIns="19825" bIns="51575" anchor="t" anchorCtr="0">
              <a:noAutofit/>
            </a:bodyPr>
            <a:lstStyle/>
            <a:p>
              <a:pPr marL="0" marR="0" lvl="0" indent="0" algn="l" rtl="0">
                <a:lnSpc>
                  <a:spcPct val="85000"/>
                </a:lnSpc>
                <a:spcBef>
                  <a:spcPts val="0"/>
                </a:spcBef>
                <a:spcAft>
                  <a:spcPts val="0"/>
                </a:spcAft>
                <a:buClr>
                  <a:srgbClr val="000000"/>
                </a:buClr>
                <a:buSzPts val="2800"/>
                <a:buFont typeface="Arial"/>
                <a:buNone/>
              </a:pPr>
              <a:r>
                <a:rPr lang="en-GB" sz="2800" b="1" i="0" u="none" strike="noStrike" cap="none">
                  <a:solidFill>
                    <a:srgbClr val="FFFFFF"/>
                  </a:solidFill>
                  <a:latin typeface="Times"/>
                  <a:ea typeface="Times"/>
                  <a:cs typeface="Times"/>
                  <a:sym typeface="Times"/>
                </a:rPr>
                <a:t>M2</a:t>
              </a:r>
              <a:endParaRPr sz="1400" b="0" i="0" u="none" strike="noStrike" cap="none">
                <a:solidFill>
                  <a:srgbClr val="000000"/>
                </a:solidFill>
                <a:latin typeface="Arial"/>
                <a:ea typeface="Arial"/>
                <a:cs typeface="Arial"/>
                <a:sym typeface="Arial"/>
              </a:endParaRPr>
            </a:p>
          </p:txBody>
        </p:sp>
      </p:grpSp>
      <p:sp>
        <p:nvSpPr>
          <p:cNvPr id="481" name="Google Shape;481;p52"/>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53"/>
          <p:cNvSpPr txBox="1">
            <a:spLocks noGrp="1"/>
          </p:cNvSpPr>
          <p:nvPr>
            <p:ph type="title"/>
          </p:nvPr>
        </p:nvSpPr>
        <p:spPr>
          <a:xfrm>
            <a:off x="671040" y="165619"/>
            <a:ext cx="7800480" cy="894333"/>
          </a:xfrm>
          <a:prstGeom prst="rect">
            <a:avLst/>
          </a:prstGeom>
          <a:noFill/>
          <a:ln>
            <a:noFill/>
          </a:ln>
        </p:spPr>
        <p:txBody>
          <a:bodyPr spcFirstLastPara="1" wrap="square" lIns="17975" tIns="46775" rIns="17975" bIns="46775" anchor="b" anchorCtr="0">
            <a:noAutofit/>
          </a:bodyPr>
          <a:lstStyle/>
          <a:p>
            <a:pPr marL="0" lvl="0" indent="0" algn="ctr" rtl="0">
              <a:lnSpc>
                <a:spcPct val="100000"/>
              </a:lnSpc>
              <a:spcBef>
                <a:spcPts val="0"/>
              </a:spcBef>
              <a:spcAft>
                <a:spcPts val="0"/>
              </a:spcAft>
              <a:buSzPts val="1400"/>
              <a:buNone/>
            </a:pPr>
            <a:r>
              <a:rPr lang="en-GB">
                <a:solidFill>
                  <a:srgbClr val="0033CC"/>
                </a:solidFill>
              </a:rPr>
              <a:t>System Testing</a:t>
            </a:r>
            <a:endParaRPr/>
          </a:p>
        </p:txBody>
      </p:sp>
      <p:sp>
        <p:nvSpPr>
          <p:cNvPr id="489" name="Google Shape;489;p53"/>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37</a:t>
            </a:fld>
            <a:endParaRPr/>
          </a:p>
        </p:txBody>
      </p:sp>
      <p:graphicFrame>
        <p:nvGraphicFramePr>
          <p:cNvPr id="491" name="Google Shape;488;p53">
            <a:extLst>
              <a:ext uri="{FF2B5EF4-FFF2-40B4-BE49-F238E27FC236}">
                <a16:creationId xmlns:a16="http://schemas.microsoft.com/office/drawing/2014/main" id="{6082B287-0A69-528C-C406-7B0724F1533E}"/>
              </a:ext>
            </a:extLst>
          </p:cNvPr>
          <p:cNvGraphicFramePr/>
          <p:nvPr/>
        </p:nvGraphicFramePr>
        <p:xfrm>
          <a:off x="457920" y="1540962"/>
          <a:ext cx="8176320" cy="46747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54"/>
          <p:cNvSpPr txBox="1">
            <a:spLocks noGrp="1"/>
          </p:cNvSpPr>
          <p:nvPr>
            <p:ph type="title"/>
          </p:nvPr>
        </p:nvSpPr>
        <p:spPr>
          <a:xfrm>
            <a:off x="671040" y="165619"/>
            <a:ext cx="7800480" cy="894333"/>
          </a:xfrm>
          <a:prstGeom prst="rect">
            <a:avLst/>
          </a:prstGeom>
          <a:noFill/>
          <a:ln>
            <a:noFill/>
          </a:ln>
        </p:spPr>
        <p:txBody>
          <a:bodyPr spcFirstLastPara="1" wrap="square" lIns="17975" tIns="46775" rIns="17975" bIns="46775" anchor="b" anchorCtr="0">
            <a:noAutofit/>
          </a:bodyPr>
          <a:lstStyle/>
          <a:p>
            <a:pPr marL="0" lvl="0" indent="0" algn="ctr" rtl="0">
              <a:lnSpc>
                <a:spcPct val="100000"/>
              </a:lnSpc>
              <a:spcBef>
                <a:spcPts val="0"/>
              </a:spcBef>
              <a:spcAft>
                <a:spcPts val="0"/>
              </a:spcAft>
              <a:buSzPts val="1400"/>
              <a:buNone/>
            </a:pPr>
            <a:r>
              <a:rPr lang="en-GB">
                <a:solidFill>
                  <a:srgbClr val="0033CC"/>
                </a:solidFill>
              </a:rPr>
              <a:t>Maintenance</a:t>
            </a:r>
            <a:endParaRPr/>
          </a:p>
        </p:txBody>
      </p:sp>
      <p:sp>
        <p:nvSpPr>
          <p:cNvPr id="496" name="Google Shape;496;p54"/>
          <p:cNvSpPr txBox="1">
            <a:spLocks noGrp="1"/>
          </p:cNvSpPr>
          <p:nvPr>
            <p:ph type="body" idx="1"/>
          </p:nvPr>
        </p:nvSpPr>
        <p:spPr>
          <a:xfrm>
            <a:off x="685440" y="1371024"/>
            <a:ext cx="7771680" cy="4774102"/>
          </a:xfrm>
          <a:prstGeom prst="rect">
            <a:avLst/>
          </a:prstGeom>
          <a:noFill/>
          <a:ln>
            <a:noFill/>
          </a:ln>
        </p:spPr>
        <p:txBody>
          <a:bodyPr spcFirstLastPara="1" wrap="square" lIns="17975" tIns="46775" rIns="17975" bIns="46775" anchor="t" anchorCtr="0">
            <a:noAutofit/>
          </a:bodyPr>
          <a:lstStyle/>
          <a:p>
            <a:pPr marL="311045" lvl="0" indent="-311045" algn="l" rtl="0">
              <a:lnSpc>
                <a:spcPct val="100000"/>
              </a:lnSpc>
              <a:spcBef>
                <a:spcPts val="0"/>
              </a:spcBef>
              <a:spcAft>
                <a:spcPts val="0"/>
              </a:spcAft>
              <a:buSzPts val="3420"/>
              <a:buChar char="⚫"/>
            </a:pPr>
            <a:r>
              <a:rPr lang="en-GB" sz="3600"/>
              <a:t>Maintenance of any software product: </a:t>
            </a:r>
            <a:endParaRPr/>
          </a:p>
          <a:p>
            <a:pPr marL="673930" lvl="1" indent="-246062" algn="l" rtl="0">
              <a:lnSpc>
                <a:spcPct val="100000"/>
              </a:lnSpc>
              <a:spcBef>
                <a:spcPts val="748"/>
              </a:spcBef>
              <a:spcAft>
                <a:spcPts val="0"/>
              </a:spcAft>
              <a:buSzPts val="2805"/>
              <a:buChar char="⚫"/>
            </a:pPr>
            <a:r>
              <a:rPr lang="en-GB" sz="3300"/>
              <a:t>requires much more effort than the effort to develop the product itself.</a:t>
            </a:r>
            <a:endParaRPr/>
          </a:p>
          <a:p>
            <a:pPr marL="673930" lvl="1" indent="-246062" algn="l" rtl="0">
              <a:lnSpc>
                <a:spcPct val="100000"/>
              </a:lnSpc>
              <a:spcBef>
                <a:spcPts val="748"/>
              </a:spcBef>
              <a:spcAft>
                <a:spcPts val="0"/>
              </a:spcAft>
              <a:buSzPts val="2805"/>
              <a:buChar char="⚫"/>
            </a:pPr>
            <a:r>
              <a:rPr lang="en-GB" sz="3300"/>
              <a:t>development effort to maintenance effort is typically 40:60.</a:t>
            </a:r>
            <a:endParaRPr/>
          </a:p>
        </p:txBody>
      </p:sp>
      <p:sp>
        <p:nvSpPr>
          <p:cNvPr id="497" name="Google Shape;497;p54"/>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55"/>
          <p:cNvSpPr txBox="1">
            <a:spLocks noGrp="1"/>
          </p:cNvSpPr>
          <p:nvPr>
            <p:ph type="title"/>
          </p:nvPr>
        </p:nvSpPr>
        <p:spPr>
          <a:xfrm>
            <a:off x="671040" y="165619"/>
            <a:ext cx="7800480" cy="894333"/>
          </a:xfrm>
          <a:prstGeom prst="rect">
            <a:avLst/>
          </a:prstGeom>
          <a:noFill/>
          <a:ln>
            <a:noFill/>
          </a:ln>
        </p:spPr>
        <p:txBody>
          <a:bodyPr spcFirstLastPara="1" wrap="square" lIns="17975" tIns="46775" rIns="17975" bIns="46775" anchor="b" anchorCtr="0">
            <a:noAutofit/>
          </a:bodyPr>
          <a:lstStyle/>
          <a:p>
            <a:pPr marL="0" lvl="0" indent="0" algn="ctr" rtl="0">
              <a:lnSpc>
                <a:spcPct val="100000"/>
              </a:lnSpc>
              <a:spcBef>
                <a:spcPts val="0"/>
              </a:spcBef>
              <a:spcAft>
                <a:spcPts val="0"/>
              </a:spcAft>
              <a:buSzPts val="1400"/>
              <a:buNone/>
            </a:pPr>
            <a:r>
              <a:rPr lang="en-GB">
                <a:solidFill>
                  <a:srgbClr val="0033CC"/>
                </a:solidFill>
              </a:rPr>
              <a:t>Maintenance </a:t>
            </a:r>
            <a:r>
              <a:rPr lang="en-GB" sz="1800">
                <a:solidFill>
                  <a:srgbClr val="0033CC"/>
                </a:solidFill>
              </a:rPr>
              <a:t>(CONT.)</a:t>
            </a:r>
            <a:endParaRPr/>
          </a:p>
        </p:txBody>
      </p:sp>
      <p:sp>
        <p:nvSpPr>
          <p:cNvPr id="505" name="Google Shape;505;p55"/>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39</a:t>
            </a:fld>
            <a:endParaRPr/>
          </a:p>
        </p:txBody>
      </p:sp>
      <p:graphicFrame>
        <p:nvGraphicFramePr>
          <p:cNvPr id="507" name="Google Shape;504;p55">
            <a:extLst>
              <a:ext uri="{FF2B5EF4-FFF2-40B4-BE49-F238E27FC236}">
                <a16:creationId xmlns:a16="http://schemas.microsoft.com/office/drawing/2014/main" id="{F3D4A037-7E32-1549-2C20-3E5DA94B2AE5}"/>
              </a:ext>
            </a:extLst>
          </p:cNvPr>
          <p:cNvGraphicFramePr/>
          <p:nvPr/>
        </p:nvGraphicFramePr>
        <p:xfrm>
          <a:off x="685440" y="1447353"/>
          <a:ext cx="8076960" cy="45883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304800" y="152400"/>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r>
              <a:rPr lang="en-GB" sz="4800" u="sng"/>
              <a:t>Multiple Processes</a:t>
            </a:r>
            <a:endParaRPr/>
          </a:p>
        </p:txBody>
      </p:sp>
      <p:sp>
        <p:nvSpPr>
          <p:cNvPr id="122" name="Google Shape;122;p17"/>
          <p:cNvSpPr txBox="1">
            <a:spLocks noGrp="1"/>
          </p:cNvSpPr>
          <p:nvPr>
            <p:ph type="body" idx="1"/>
          </p:nvPr>
        </p:nvSpPr>
        <p:spPr>
          <a:xfrm>
            <a:off x="304800" y="1447800"/>
            <a:ext cx="8229600" cy="4389437"/>
          </a:xfrm>
          <a:prstGeom prst="rect">
            <a:avLst/>
          </a:prstGeom>
          <a:noFill/>
          <a:ln>
            <a:noFill/>
          </a:ln>
        </p:spPr>
        <p:txBody>
          <a:bodyPr spcFirstLastPara="1" wrap="square" lIns="91425" tIns="45700" rIns="91425" bIns="45700" anchor="t" anchorCtr="0">
            <a:normAutofit/>
          </a:bodyPr>
          <a:lstStyle/>
          <a:p>
            <a:pPr marL="274320" lvl="0" indent="-274320" algn="l" rtl="0">
              <a:lnSpc>
                <a:spcPct val="100000"/>
              </a:lnSpc>
              <a:spcBef>
                <a:spcPts val="0"/>
              </a:spcBef>
              <a:spcAft>
                <a:spcPts val="0"/>
              </a:spcAft>
              <a:buClr>
                <a:schemeClr val="accent3"/>
              </a:buClr>
              <a:buSzPts val="2470"/>
              <a:buFont typeface="Noto Sans Symbols"/>
              <a:buChar char="⚫"/>
            </a:pPr>
            <a:r>
              <a:rPr lang="en-GB" dirty="0"/>
              <a:t>A large development company may have multiple development processes.</a:t>
            </a:r>
            <a:endParaRPr dirty="0"/>
          </a:p>
          <a:p>
            <a:pPr marL="971550" lvl="1" indent="-514350" algn="l" rtl="0">
              <a:lnSpc>
                <a:spcPct val="100000"/>
              </a:lnSpc>
              <a:spcBef>
                <a:spcPts val="480"/>
              </a:spcBef>
              <a:spcAft>
                <a:spcPts val="0"/>
              </a:spcAft>
              <a:buSzPts val="2040"/>
              <a:buFont typeface="Calibri"/>
              <a:buAutoNum type="arabicPeriod"/>
            </a:pPr>
            <a:r>
              <a:rPr lang="en-GB" dirty="0"/>
              <a:t>For client server based conventional application(sales processing, payroll).</a:t>
            </a:r>
            <a:endParaRPr dirty="0"/>
          </a:p>
          <a:p>
            <a:pPr marL="971550" lvl="1" indent="-514350" algn="l" rtl="0">
              <a:lnSpc>
                <a:spcPct val="100000"/>
              </a:lnSpc>
              <a:spcBef>
                <a:spcPts val="480"/>
              </a:spcBef>
              <a:spcAft>
                <a:spcPts val="0"/>
              </a:spcAft>
              <a:buSzPts val="2040"/>
              <a:buFont typeface="Calibri"/>
              <a:buAutoNum type="arabicPeriod"/>
            </a:pPr>
            <a:r>
              <a:rPr lang="en-GB" dirty="0"/>
              <a:t>For enterprise-level project based on packages &amp; customization</a:t>
            </a:r>
            <a:endParaRPr dirty="0"/>
          </a:p>
          <a:p>
            <a:pPr marL="971550" lvl="1" indent="-514350" algn="l" rtl="0">
              <a:lnSpc>
                <a:spcPct val="100000"/>
              </a:lnSpc>
              <a:spcBef>
                <a:spcPts val="480"/>
              </a:spcBef>
              <a:spcAft>
                <a:spcPts val="0"/>
              </a:spcAft>
              <a:buSzPts val="2040"/>
              <a:buFont typeface="Calibri"/>
              <a:buAutoNum type="arabicPeriod"/>
            </a:pPr>
            <a:r>
              <a:rPr lang="en-GB" dirty="0"/>
              <a:t>For web-based e-commerce Type</a:t>
            </a:r>
            <a:endParaRPr dirty="0"/>
          </a:p>
          <a:p>
            <a:pPr marL="971550" lvl="1" indent="-514350" algn="l" rtl="0">
              <a:lnSpc>
                <a:spcPct val="100000"/>
              </a:lnSpc>
              <a:spcBef>
                <a:spcPts val="480"/>
              </a:spcBef>
              <a:spcAft>
                <a:spcPts val="0"/>
              </a:spcAft>
              <a:buSzPts val="2040"/>
              <a:buFont typeface="Calibri"/>
              <a:buAutoNum type="arabicPeriod"/>
            </a:pPr>
            <a:r>
              <a:rPr lang="en-GB" dirty="0"/>
              <a:t>For data warehousing/decision type.</a:t>
            </a:r>
            <a:endParaRPr dirty="0"/>
          </a:p>
          <a:p>
            <a:pPr marL="571500" lvl="0" indent="-514350" algn="l" rtl="0">
              <a:lnSpc>
                <a:spcPct val="100000"/>
              </a:lnSpc>
              <a:spcBef>
                <a:spcPts val="520"/>
              </a:spcBef>
              <a:spcAft>
                <a:spcPts val="0"/>
              </a:spcAft>
              <a:buClr>
                <a:schemeClr val="accent3"/>
              </a:buClr>
              <a:buSzPts val="2470"/>
              <a:buFont typeface="Noto Sans Symbols"/>
              <a:buChar char="⚫"/>
            </a:pPr>
            <a:r>
              <a:rPr lang="en-GB" dirty="0"/>
              <a:t>Company may have many projects in each category.</a:t>
            </a:r>
            <a:endParaRPr dirty="0"/>
          </a:p>
          <a:p>
            <a:pPr marL="971550" lvl="1" indent="-384810" algn="l" rtl="0">
              <a:lnSpc>
                <a:spcPct val="100000"/>
              </a:lnSpc>
              <a:spcBef>
                <a:spcPts val="480"/>
              </a:spcBef>
              <a:spcAft>
                <a:spcPts val="0"/>
              </a:spcAft>
              <a:buSzPts val="2040"/>
              <a:buFont typeface="Calibri"/>
              <a:buNone/>
            </a:pPr>
            <a:endParaRPr dirty="0"/>
          </a:p>
        </p:txBody>
      </p:sp>
      <p:sp>
        <p:nvSpPr>
          <p:cNvPr id="123" name="Google Shape;123;p17"/>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56"/>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r>
              <a:rPr lang="en-GB" u="sng"/>
              <a:t>Deliverables in Waterfall Model</a:t>
            </a:r>
            <a:endParaRPr/>
          </a:p>
        </p:txBody>
      </p:sp>
      <p:pic>
        <p:nvPicPr>
          <p:cNvPr id="512" name="Google Shape;512;p56" descr="dadar sign..JPG"/>
          <p:cNvPicPr preferRelativeResize="0"/>
          <p:nvPr/>
        </p:nvPicPr>
        <p:blipFill rotWithShape="1">
          <a:blip r:embed="rId3">
            <a:alphaModFix/>
          </a:blip>
          <a:srcRect/>
          <a:stretch/>
        </p:blipFill>
        <p:spPr>
          <a:xfrm>
            <a:off x="7947025" y="6096000"/>
            <a:ext cx="1196975" cy="762000"/>
          </a:xfrm>
          <a:prstGeom prst="rect">
            <a:avLst/>
          </a:prstGeom>
          <a:noFill/>
          <a:ln>
            <a:noFill/>
          </a:ln>
        </p:spPr>
      </p:pic>
      <p:sp>
        <p:nvSpPr>
          <p:cNvPr id="513" name="Google Shape;513;p56"/>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400"/>
              <a:buNone/>
            </a:pPr>
            <a:r>
              <a:rPr lang="en-GB"/>
              <a:t>Prof Anirban Mitra . e-mail: anirban.mitra.cse@gmail.com  Contact:9830312660</a:t>
            </a:r>
            <a:endParaRPr/>
          </a:p>
        </p:txBody>
      </p:sp>
      <p:sp>
        <p:nvSpPr>
          <p:cNvPr id="514" name="Google Shape;514;p56"/>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40</a:t>
            </a:fld>
            <a:endParaRPr/>
          </a:p>
        </p:txBody>
      </p:sp>
      <p:graphicFrame>
        <p:nvGraphicFramePr>
          <p:cNvPr id="516" name="Google Shape;511;p56">
            <a:extLst>
              <a:ext uri="{FF2B5EF4-FFF2-40B4-BE49-F238E27FC236}">
                <a16:creationId xmlns:a16="http://schemas.microsoft.com/office/drawing/2014/main" id="{F4FFCC82-464F-CF0B-0648-CA16C09C65C5}"/>
              </a:ext>
            </a:extLst>
          </p:cNvPr>
          <p:cNvGraphicFramePr/>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57"/>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r>
              <a:rPr lang="en-GB"/>
              <a:t>Shortcoming Of WM</a:t>
            </a:r>
            <a:endParaRPr/>
          </a:p>
        </p:txBody>
      </p:sp>
      <p:sp>
        <p:nvSpPr>
          <p:cNvPr id="520" name="Google Shape;520;p57"/>
          <p:cNvSpPr txBox="1">
            <a:spLocks noGrp="1"/>
          </p:cNvSpPr>
          <p:nvPr>
            <p:ph type="body" id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p>
            <a:pPr marL="273050" lvl="0" indent="-273050" algn="l" rtl="0">
              <a:lnSpc>
                <a:spcPct val="100000"/>
              </a:lnSpc>
              <a:spcBef>
                <a:spcPts val="0"/>
              </a:spcBef>
              <a:spcAft>
                <a:spcPts val="0"/>
              </a:spcAft>
              <a:buSzPts val="2470"/>
              <a:buChar char="⚫"/>
            </a:pPr>
            <a:r>
              <a:rPr lang="en-GB"/>
              <a:t>Requirements may not be clearly known, Especially for applications not having existing counterpart</a:t>
            </a:r>
            <a:endParaRPr/>
          </a:p>
          <a:p>
            <a:pPr marL="639763" lvl="1" indent="-246062" algn="l" rtl="0">
              <a:lnSpc>
                <a:spcPct val="100000"/>
              </a:lnSpc>
              <a:spcBef>
                <a:spcPts val="480"/>
              </a:spcBef>
              <a:spcAft>
                <a:spcPts val="0"/>
              </a:spcAft>
              <a:buSzPts val="2040"/>
              <a:buChar char="⚫"/>
            </a:pPr>
            <a:r>
              <a:rPr lang="en-GB"/>
              <a:t>Railway reservation: Manual system existed, so SRS can Be defined</a:t>
            </a:r>
            <a:endParaRPr/>
          </a:p>
          <a:p>
            <a:pPr marL="639763" lvl="1" indent="-246062" algn="l" rtl="0">
              <a:lnSpc>
                <a:spcPct val="100000"/>
              </a:lnSpc>
              <a:spcBef>
                <a:spcPts val="480"/>
              </a:spcBef>
              <a:spcAft>
                <a:spcPts val="0"/>
              </a:spcAft>
              <a:buSzPts val="2040"/>
              <a:buChar char="⚫"/>
            </a:pPr>
            <a:r>
              <a:rPr lang="en-GB"/>
              <a:t>On-line container management for railways</a:t>
            </a:r>
            <a:endParaRPr/>
          </a:p>
          <a:p>
            <a:pPr marL="639763" lvl="1" indent="-246062" algn="l" rtl="0">
              <a:lnSpc>
                <a:spcPct val="100000"/>
              </a:lnSpc>
              <a:spcBef>
                <a:spcPts val="480"/>
              </a:spcBef>
              <a:spcAft>
                <a:spcPts val="0"/>
              </a:spcAft>
              <a:buSzPts val="2040"/>
              <a:buChar char="⚫"/>
            </a:pPr>
            <a:r>
              <a:rPr lang="en-GB"/>
              <a:t>Knowledge management for central bank</a:t>
            </a:r>
            <a:endParaRPr/>
          </a:p>
          <a:p>
            <a:pPr marL="273050" lvl="0" indent="-273050" algn="l" rtl="0">
              <a:lnSpc>
                <a:spcPct val="100000"/>
              </a:lnSpc>
              <a:spcBef>
                <a:spcPts val="520"/>
              </a:spcBef>
              <a:spcAft>
                <a:spcPts val="0"/>
              </a:spcAft>
              <a:buSzPts val="2470"/>
              <a:buChar char="⚫"/>
            </a:pPr>
            <a:r>
              <a:rPr lang="en-GB"/>
              <a:t>Requirement change with time during project life cycle itself…</a:t>
            </a:r>
            <a:endParaRPr/>
          </a:p>
          <a:p>
            <a:pPr marL="273050" lvl="0" indent="-116204" algn="l" rtl="0">
              <a:lnSpc>
                <a:spcPct val="100000"/>
              </a:lnSpc>
              <a:spcBef>
                <a:spcPts val="520"/>
              </a:spcBef>
              <a:spcAft>
                <a:spcPts val="0"/>
              </a:spcAft>
              <a:buSzPts val="2470"/>
              <a:buNone/>
            </a:pPr>
            <a:endParaRPr/>
          </a:p>
        </p:txBody>
      </p:sp>
      <p:pic>
        <p:nvPicPr>
          <p:cNvPr id="521" name="Google Shape;521;p57" descr="dadar sign..JPG"/>
          <p:cNvPicPr preferRelativeResize="0"/>
          <p:nvPr/>
        </p:nvPicPr>
        <p:blipFill rotWithShape="1">
          <a:blip r:embed="rId3">
            <a:alphaModFix/>
          </a:blip>
          <a:srcRect/>
          <a:stretch/>
        </p:blipFill>
        <p:spPr>
          <a:xfrm>
            <a:off x="7947025" y="6096000"/>
            <a:ext cx="1196975" cy="762000"/>
          </a:xfrm>
          <a:prstGeom prst="rect">
            <a:avLst/>
          </a:prstGeom>
          <a:noFill/>
          <a:ln>
            <a:noFill/>
          </a:ln>
        </p:spPr>
      </p:pic>
      <p:sp>
        <p:nvSpPr>
          <p:cNvPr id="522" name="Google Shape;522;p57"/>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400"/>
              <a:buNone/>
            </a:pPr>
            <a:r>
              <a:rPr lang="en-GB"/>
              <a:t>Prof Anirban Mitra . e-mail: anirban.mitra.cse@gmail.com  Contact:9830312660</a:t>
            </a:r>
            <a:endParaRPr/>
          </a:p>
        </p:txBody>
      </p:sp>
      <p:sp>
        <p:nvSpPr>
          <p:cNvPr id="523" name="Google Shape;523;p57"/>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58"/>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r>
              <a:rPr lang="en-GB"/>
              <a:t>Shortcoming Of WM…</a:t>
            </a:r>
            <a:endParaRPr/>
          </a:p>
        </p:txBody>
      </p:sp>
      <p:sp>
        <p:nvSpPr>
          <p:cNvPr id="529" name="Google Shape;529;p58"/>
          <p:cNvSpPr txBox="1">
            <a:spLocks noGrp="1"/>
          </p:cNvSpPr>
          <p:nvPr>
            <p:ph type="body" id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p>
            <a:pPr marL="273050" lvl="0" indent="-273050" algn="l" rtl="0">
              <a:lnSpc>
                <a:spcPct val="100000"/>
              </a:lnSpc>
              <a:spcBef>
                <a:spcPts val="0"/>
              </a:spcBef>
              <a:spcAft>
                <a:spcPts val="0"/>
              </a:spcAft>
              <a:buSzPts val="2470"/>
              <a:buChar char="⚫"/>
            </a:pPr>
            <a:r>
              <a:rPr lang="en-GB"/>
              <a:t>Requirement change with time during project life cycle itself…</a:t>
            </a:r>
            <a:endParaRPr/>
          </a:p>
          <a:p>
            <a:pPr marL="639763" lvl="1" indent="-246062" algn="l" rtl="0">
              <a:lnSpc>
                <a:spcPct val="100000"/>
              </a:lnSpc>
              <a:spcBef>
                <a:spcPts val="480"/>
              </a:spcBef>
              <a:spcAft>
                <a:spcPts val="0"/>
              </a:spcAft>
              <a:buSzPts val="2040"/>
              <a:buChar char="⚫"/>
            </a:pPr>
            <a:r>
              <a:rPr lang="en-GB"/>
              <a:t>User may find solution of little use</a:t>
            </a:r>
            <a:endParaRPr/>
          </a:p>
          <a:p>
            <a:pPr marL="639763" lvl="1" indent="-246062" algn="l" rtl="0">
              <a:lnSpc>
                <a:spcPct val="100000"/>
              </a:lnSpc>
              <a:spcBef>
                <a:spcPts val="480"/>
              </a:spcBef>
              <a:spcAft>
                <a:spcPts val="0"/>
              </a:spcAft>
              <a:buSzPts val="2040"/>
              <a:buChar char="⚫"/>
            </a:pPr>
            <a:r>
              <a:rPr lang="en-GB"/>
              <a:t>Better to develop in parts in smaller increments</a:t>
            </a:r>
            <a:endParaRPr/>
          </a:p>
          <a:p>
            <a:pPr marL="639763" lvl="1" indent="-246062" algn="l" rtl="0">
              <a:lnSpc>
                <a:spcPct val="100000"/>
              </a:lnSpc>
              <a:spcBef>
                <a:spcPts val="480"/>
              </a:spcBef>
              <a:spcAft>
                <a:spcPts val="0"/>
              </a:spcAft>
              <a:buSzPts val="2040"/>
              <a:buChar char="⚫"/>
            </a:pPr>
            <a:r>
              <a:rPr lang="en-GB"/>
              <a:t>This is common for packages, System software</a:t>
            </a:r>
            <a:endParaRPr/>
          </a:p>
          <a:p>
            <a:pPr marL="273050" lvl="0" indent="-273050" algn="l" rtl="0">
              <a:lnSpc>
                <a:spcPct val="100000"/>
              </a:lnSpc>
              <a:spcBef>
                <a:spcPts val="520"/>
              </a:spcBef>
              <a:spcAft>
                <a:spcPts val="0"/>
              </a:spcAft>
              <a:buSzPts val="2470"/>
              <a:buChar char="⚫"/>
            </a:pPr>
            <a:r>
              <a:rPr lang="en-GB"/>
              <a:t>Consider documentation heavy: so much documentation may not be required for all types of project.</a:t>
            </a:r>
            <a:endParaRPr/>
          </a:p>
          <a:p>
            <a:pPr marL="273050" lvl="0" indent="-116204" algn="l" rtl="0">
              <a:lnSpc>
                <a:spcPct val="100000"/>
              </a:lnSpc>
              <a:spcBef>
                <a:spcPts val="520"/>
              </a:spcBef>
              <a:spcAft>
                <a:spcPts val="0"/>
              </a:spcAft>
              <a:buSzPts val="2470"/>
              <a:buNone/>
            </a:pPr>
            <a:endParaRPr/>
          </a:p>
        </p:txBody>
      </p:sp>
      <p:pic>
        <p:nvPicPr>
          <p:cNvPr id="530" name="Google Shape;530;p58" descr="dadar sign..JPG"/>
          <p:cNvPicPr preferRelativeResize="0"/>
          <p:nvPr/>
        </p:nvPicPr>
        <p:blipFill rotWithShape="1">
          <a:blip r:embed="rId3">
            <a:alphaModFix/>
          </a:blip>
          <a:srcRect/>
          <a:stretch/>
        </p:blipFill>
        <p:spPr>
          <a:xfrm>
            <a:off x="7947025" y="6096000"/>
            <a:ext cx="1196975" cy="762000"/>
          </a:xfrm>
          <a:prstGeom prst="rect">
            <a:avLst/>
          </a:prstGeom>
          <a:noFill/>
          <a:ln>
            <a:noFill/>
          </a:ln>
        </p:spPr>
      </p:pic>
      <p:sp>
        <p:nvSpPr>
          <p:cNvPr id="531" name="Google Shape;531;p58"/>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400"/>
              <a:buNone/>
            </a:pPr>
            <a:r>
              <a:rPr lang="en-GB"/>
              <a:t>Prof Anirban Mitra . e-mail: anirban.mitra.cse@gmail.com  Contact:9830312660</a:t>
            </a:r>
            <a:endParaRPr/>
          </a:p>
        </p:txBody>
      </p:sp>
      <p:sp>
        <p:nvSpPr>
          <p:cNvPr id="532" name="Google Shape;532;p58"/>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59"/>
          <p:cNvSpPr txBox="1">
            <a:spLocks noGrp="1"/>
          </p:cNvSpPr>
          <p:nvPr>
            <p:ph type="title"/>
          </p:nvPr>
        </p:nvSpPr>
        <p:spPr>
          <a:xfrm>
            <a:off x="671040" y="165619"/>
            <a:ext cx="7800480" cy="894333"/>
          </a:xfrm>
          <a:prstGeom prst="rect">
            <a:avLst/>
          </a:prstGeom>
          <a:noFill/>
          <a:ln>
            <a:noFill/>
          </a:ln>
        </p:spPr>
        <p:txBody>
          <a:bodyPr spcFirstLastPara="1" wrap="square" lIns="17975" tIns="46775" rIns="17975" bIns="46775" anchor="b" anchorCtr="0">
            <a:noAutofit/>
          </a:bodyPr>
          <a:lstStyle/>
          <a:p>
            <a:pPr marL="0" lvl="0" indent="0" algn="ctr" rtl="0">
              <a:lnSpc>
                <a:spcPct val="100000"/>
              </a:lnSpc>
              <a:spcBef>
                <a:spcPts val="0"/>
              </a:spcBef>
              <a:spcAft>
                <a:spcPts val="0"/>
              </a:spcAft>
              <a:buSzPts val="1400"/>
              <a:buNone/>
            </a:pPr>
            <a:r>
              <a:rPr lang="en-GB">
                <a:solidFill>
                  <a:srgbClr val="0033CC"/>
                </a:solidFill>
              </a:rPr>
              <a:t>Iterative Waterfall Model</a:t>
            </a:r>
            <a:endParaRPr/>
          </a:p>
        </p:txBody>
      </p:sp>
      <p:sp>
        <p:nvSpPr>
          <p:cNvPr id="539" name="Google Shape;539;p59"/>
          <p:cNvSpPr txBox="1">
            <a:spLocks noGrp="1"/>
          </p:cNvSpPr>
          <p:nvPr>
            <p:ph type="body" idx="1"/>
          </p:nvPr>
        </p:nvSpPr>
        <p:spPr>
          <a:xfrm>
            <a:off x="685440" y="1447352"/>
            <a:ext cx="7771680" cy="4244125"/>
          </a:xfrm>
          <a:prstGeom prst="rect">
            <a:avLst/>
          </a:prstGeom>
          <a:noFill/>
          <a:ln>
            <a:noFill/>
          </a:ln>
        </p:spPr>
        <p:txBody>
          <a:bodyPr spcFirstLastPara="1" wrap="square" lIns="17975" tIns="46775" rIns="17975" bIns="46775" anchor="t" anchorCtr="0">
            <a:noAutofit/>
          </a:bodyPr>
          <a:lstStyle/>
          <a:p>
            <a:pPr marL="311045" lvl="0" indent="-311045" algn="l" rtl="0">
              <a:lnSpc>
                <a:spcPct val="100000"/>
              </a:lnSpc>
              <a:spcBef>
                <a:spcPts val="0"/>
              </a:spcBef>
              <a:spcAft>
                <a:spcPts val="0"/>
              </a:spcAft>
              <a:buSzPts val="3135"/>
              <a:buChar char="⚫"/>
            </a:pPr>
            <a:r>
              <a:rPr lang="en-GB" sz="3300"/>
              <a:t>Classical waterfall model is idealistic:</a:t>
            </a:r>
            <a:endParaRPr/>
          </a:p>
          <a:p>
            <a:pPr marL="673930" lvl="1" indent="-246061" algn="l" rtl="0">
              <a:lnSpc>
                <a:spcPct val="100000"/>
              </a:lnSpc>
              <a:spcBef>
                <a:spcPts val="658"/>
              </a:spcBef>
              <a:spcAft>
                <a:spcPts val="0"/>
              </a:spcAft>
              <a:buSzPts val="2465"/>
              <a:buChar char="⚫"/>
            </a:pPr>
            <a:r>
              <a:rPr lang="en-GB" sz="2900"/>
              <a:t>assumes that no defect is introduced during any development activity.</a:t>
            </a:r>
            <a:endParaRPr/>
          </a:p>
          <a:p>
            <a:pPr marL="673930" lvl="1" indent="-246061" algn="l" rtl="0">
              <a:lnSpc>
                <a:spcPct val="100000"/>
              </a:lnSpc>
              <a:spcBef>
                <a:spcPts val="658"/>
              </a:spcBef>
              <a:spcAft>
                <a:spcPts val="0"/>
              </a:spcAft>
              <a:buSzPts val="2465"/>
              <a:buChar char="⚫"/>
            </a:pPr>
            <a:r>
              <a:rPr lang="en-GB" sz="2900"/>
              <a:t>in practice: </a:t>
            </a:r>
            <a:endParaRPr/>
          </a:p>
          <a:p>
            <a:pPr marL="1036815" lvl="2" indent="-207363" algn="l" rtl="0">
              <a:lnSpc>
                <a:spcPct val="100000"/>
              </a:lnSpc>
              <a:spcBef>
                <a:spcPts val="579"/>
              </a:spcBef>
              <a:spcAft>
                <a:spcPts val="0"/>
              </a:spcAft>
              <a:buSzPts val="1750"/>
              <a:buChar char="⚫"/>
            </a:pPr>
            <a:r>
              <a:rPr lang="en-GB" sz="2500"/>
              <a:t>defects get introduced in almost every phase of the life cycle. </a:t>
            </a:r>
            <a:endParaRPr/>
          </a:p>
        </p:txBody>
      </p:sp>
      <p:sp>
        <p:nvSpPr>
          <p:cNvPr id="540" name="Google Shape;540;p59"/>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60"/>
          <p:cNvSpPr txBox="1">
            <a:spLocks noGrp="1"/>
          </p:cNvSpPr>
          <p:nvPr>
            <p:ph type="title"/>
          </p:nvPr>
        </p:nvSpPr>
        <p:spPr>
          <a:xfrm>
            <a:off x="671040" y="165619"/>
            <a:ext cx="7800480" cy="1137719"/>
          </a:xfrm>
          <a:prstGeom prst="rect">
            <a:avLst/>
          </a:prstGeom>
          <a:noFill/>
          <a:ln>
            <a:noFill/>
          </a:ln>
        </p:spPr>
        <p:txBody>
          <a:bodyPr spcFirstLastPara="1" wrap="square" lIns="17975" tIns="46775" rIns="17975" bIns="46775" anchor="b" anchorCtr="0">
            <a:noAutofit/>
          </a:bodyPr>
          <a:lstStyle/>
          <a:p>
            <a:pPr marL="0" lvl="0" indent="0" algn="l" rtl="0">
              <a:lnSpc>
                <a:spcPct val="100000"/>
              </a:lnSpc>
              <a:spcBef>
                <a:spcPts val="0"/>
              </a:spcBef>
              <a:spcAft>
                <a:spcPts val="0"/>
              </a:spcAft>
              <a:buSzPts val="1400"/>
              <a:buNone/>
            </a:pPr>
            <a:r>
              <a:rPr lang="en-GB">
                <a:solidFill>
                  <a:srgbClr val="0033CC"/>
                </a:solidFill>
              </a:rPr>
              <a:t>Iterative Waterfall Model </a:t>
            </a:r>
            <a:r>
              <a:rPr lang="en-GB" sz="1800">
                <a:solidFill>
                  <a:srgbClr val="0033CC"/>
                </a:solidFill>
              </a:rPr>
              <a:t>(CONT.)</a:t>
            </a:r>
            <a:endParaRPr/>
          </a:p>
        </p:txBody>
      </p:sp>
      <p:sp>
        <p:nvSpPr>
          <p:cNvPr id="547" name="Google Shape;547;p60"/>
          <p:cNvSpPr txBox="1">
            <a:spLocks noGrp="1"/>
          </p:cNvSpPr>
          <p:nvPr>
            <p:ph type="body" idx="1"/>
          </p:nvPr>
        </p:nvSpPr>
        <p:spPr>
          <a:xfrm>
            <a:off x="457920" y="1752664"/>
            <a:ext cx="8176320" cy="4170678"/>
          </a:xfrm>
          <a:prstGeom prst="rect">
            <a:avLst/>
          </a:prstGeom>
          <a:noFill/>
          <a:ln>
            <a:noFill/>
          </a:ln>
        </p:spPr>
        <p:txBody>
          <a:bodyPr spcFirstLastPara="1" wrap="square" lIns="17975" tIns="46775" rIns="17975" bIns="46775" anchor="t" anchorCtr="0">
            <a:noAutofit/>
          </a:bodyPr>
          <a:lstStyle/>
          <a:p>
            <a:pPr marL="311045" lvl="0" indent="-311045" algn="l" rtl="0">
              <a:lnSpc>
                <a:spcPct val="100000"/>
              </a:lnSpc>
              <a:spcBef>
                <a:spcPts val="0"/>
              </a:spcBef>
              <a:spcAft>
                <a:spcPts val="0"/>
              </a:spcAft>
              <a:buSzPts val="3420"/>
              <a:buChar char="⚫"/>
            </a:pPr>
            <a:r>
              <a:rPr lang="en-GB" sz="3600"/>
              <a:t>Defects usually get detected much later in the life cycle: </a:t>
            </a:r>
            <a:endParaRPr/>
          </a:p>
          <a:p>
            <a:pPr marL="673930" lvl="1" indent="-246062" algn="l" rtl="0">
              <a:lnSpc>
                <a:spcPct val="100000"/>
              </a:lnSpc>
              <a:spcBef>
                <a:spcPts val="748"/>
              </a:spcBef>
              <a:spcAft>
                <a:spcPts val="0"/>
              </a:spcAft>
              <a:buSzPts val="2805"/>
              <a:buChar char="⚫"/>
            </a:pPr>
            <a:r>
              <a:rPr lang="en-GB" sz="3300"/>
              <a:t>For example, a design defect might go unnoticed till the coding or testing phase. </a:t>
            </a:r>
            <a:endParaRPr/>
          </a:p>
        </p:txBody>
      </p:sp>
      <p:sp>
        <p:nvSpPr>
          <p:cNvPr id="548" name="Google Shape;548;p60"/>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61"/>
          <p:cNvSpPr txBox="1">
            <a:spLocks noGrp="1"/>
          </p:cNvSpPr>
          <p:nvPr>
            <p:ph type="title"/>
          </p:nvPr>
        </p:nvSpPr>
        <p:spPr>
          <a:xfrm>
            <a:off x="671040" y="165619"/>
            <a:ext cx="7800480" cy="1137719"/>
          </a:xfrm>
          <a:prstGeom prst="rect">
            <a:avLst/>
          </a:prstGeom>
          <a:noFill/>
          <a:ln>
            <a:noFill/>
          </a:ln>
        </p:spPr>
        <p:txBody>
          <a:bodyPr spcFirstLastPara="1" wrap="square" lIns="17975" tIns="46775" rIns="17975" bIns="46775" anchor="b" anchorCtr="0">
            <a:noAutofit/>
          </a:bodyPr>
          <a:lstStyle/>
          <a:p>
            <a:pPr marL="0" lvl="0" indent="0" algn="l" rtl="0">
              <a:lnSpc>
                <a:spcPct val="100000"/>
              </a:lnSpc>
              <a:spcBef>
                <a:spcPts val="0"/>
              </a:spcBef>
              <a:spcAft>
                <a:spcPts val="0"/>
              </a:spcAft>
              <a:buSzPts val="1400"/>
              <a:buNone/>
            </a:pPr>
            <a:r>
              <a:rPr lang="en-GB">
                <a:solidFill>
                  <a:srgbClr val="0033CC"/>
                </a:solidFill>
              </a:rPr>
              <a:t>Iterative Waterfall Model </a:t>
            </a:r>
            <a:r>
              <a:rPr lang="en-GB" sz="1800">
                <a:solidFill>
                  <a:srgbClr val="0033CC"/>
                </a:solidFill>
              </a:rPr>
              <a:t>(CONT.)</a:t>
            </a:r>
            <a:endParaRPr/>
          </a:p>
        </p:txBody>
      </p:sp>
      <p:sp>
        <p:nvSpPr>
          <p:cNvPr id="556" name="Google Shape;556;p61"/>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45</a:t>
            </a:fld>
            <a:endParaRPr/>
          </a:p>
        </p:txBody>
      </p:sp>
      <p:graphicFrame>
        <p:nvGraphicFramePr>
          <p:cNvPr id="558" name="Google Shape;555;p61">
            <a:extLst>
              <a:ext uri="{FF2B5EF4-FFF2-40B4-BE49-F238E27FC236}">
                <a16:creationId xmlns:a16="http://schemas.microsoft.com/office/drawing/2014/main" id="{78124A25-99C9-F499-7500-17C1E3928AAC}"/>
              </a:ext>
            </a:extLst>
          </p:cNvPr>
          <p:cNvGraphicFramePr/>
          <p:nvPr>
            <p:extLst>
              <p:ext uri="{D42A27DB-BD31-4B8C-83A1-F6EECF244321}">
                <p14:modId xmlns:p14="http://schemas.microsoft.com/office/powerpoint/2010/main" val="2844027621"/>
              </p:ext>
            </p:extLst>
          </p:nvPr>
        </p:nvGraphicFramePr>
        <p:xfrm>
          <a:off x="685440" y="1677777"/>
          <a:ext cx="7771680" cy="41130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62"/>
          <p:cNvSpPr txBox="1">
            <a:spLocks noGrp="1"/>
          </p:cNvSpPr>
          <p:nvPr>
            <p:ph type="title"/>
          </p:nvPr>
        </p:nvSpPr>
        <p:spPr>
          <a:xfrm>
            <a:off x="671040" y="165619"/>
            <a:ext cx="7800480" cy="1137719"/>
          </a:xfrm>
          <a:prstGeom prst="rect">
            <a:avLst/>
          </a:prstGeom>
          <a:noFill/>
          <a:ln>
            <a:noFill/>
          </a:ln>
        </p:spPr>
        <p:txBody>
          <a:bodyPr spcFirstLastPara="1" wrap="square" lIns="17975" tIns="46775" rIns="17975" bIns="46775" anchor="b" anchorCtr="0">
            <a:normAutofit/>
          </a:bodyPr>
          <a:lstStyle/>
          <a:p>
            <a:pPr marL="0" lvl="0" indent="0" algn="l" rtl="0">
              <a:lnSpc>
                <a:spcPct val="100000"/>
              </a:lnSpc>
              <a:spcBef>
                <a:spcPts val="0"/>
              </a:spcBef>
              <a:spcAft>
                <a:spcPts val="0"/>
              </a:spcAft>
              <a:buClr>
                <a:srgbClr val="0033CC"/>
              </a:buClr>
              <a:buSzPts val="5000"/>
              <a:buFont typeface="Calibri"/>
              <a:buNone/>
            </a:pPr>
            <a:r>
              <a:rPr lang="en-GB">
                <a:solidFill>
                  <a:srgbClr val="0033CC"/>
                </a:solidFill>
              </a:rPr>
              <a:t>Iterative Waterfall Model </a:t>
            </a:r>
            <a:r>
              <a:rPr lang="en-GB" sz="1800">
                <a:solidFill>
                  <a:srgbClr val="0033CC"/>
                </a:solidFill>
              </a:rPr>
              <a:t>(CONT.)</a:t>
            </a:r>
            <a:endParaRPr/>
          </a:p>
        </p:txBody>
      </p:sp>
      <p:sp>
        <p:nvSpPr>
          <p:cNvPr id="563" name="Google Shape;563;p62"/>
          <p:cNvSpPr txBox="1"/>
          <p:nvPr/>
        </p:nvSpPr>
        <p:spPr>
          <a:xfrm>
            <a:off x="1702080" y="1646094"/>
            <a:ext cx="2376000" cy="358597"/>
          </a:xfrm>
          <a:prstGeom prst="rect">
            <a:avLst/>
          </a:prstGeom>
          <a:noFill/>
          <a:ln>
            <a:noFill/>
          </a:ln>
        </p:spPr>
        <p:txBody>
          <a:bodyPr spcFirstLastPara="1" wrap="square" lIns="17975" tIns="46775" rIns="17975" bIns="46775" anchor="t" anchorCtr="0">
            <a:noAutofit/>
          </a:bodyPr>
          <a:lstStyle/>
          <a:p>
            <a:pPr marL="0" marR="0" lvl="0" indent="0" algn="l" rtl="0">
              <a:lnSpc>
                <a:spcPct val="85000"/>
              </a:lnSpc>
              <a:spcBef>
                <a:spcPts val="0"/>
              </a:spcBef>
              <a:spcAft>
                <a:spcPts val="0"/>
              </a:spcAft>
              <a:buClr>
                <a:srgbClr val="000000"/>
              </a:buClr>
              <a:buSzPts val="1800"/>
              <a:buFont typeface="Arial"/>
              <a:buNone/>
            </a:pPr>
            <a:r>
              <a:rPr lang="en-GB" sz="1800" b="1" i="0" u="none" strike="noStrike" cap="none">
                <a:solidFill>
                  <a:schemeClr val="dk1"/>
                </a:solidFill>
                <a:latin typeface="Times"/>
                <a:ea typeface="Times"/>
                <a:cs typeface="Times"/>
                <a:sym typeface="Times"/>
              </a:rPr>
              <a:t>Feasibility Study</a:t>
            </a:r>
            <a:endParaRPr sz="1400" b="0" i="0" u="none" strike="noStrike" cap="none">
              <a:solidFill>
                <a:srgbClr val="000000"/>
              </a:solidFill>
              <a:latin typeface="Arial"/>
              <a:ea typeface="Arial"/>
              <a:cs typeface="Arial"/>
              <a:sym typeface="Arial"/>
            </a:endParaRPr>
          </a:p>
        </p:txBody>
      </p:sp>
      <p:sp>
        <p:nvSpPr>
          <p:cNvPr id="564" name="Google Shape;564;p62"/>
          <p:cNvSpPr/>
          <p:nvPr/>
        </p:nvSpPr>
        <p:spPr>
          <a:xfrm>
            <a:off x="1693440" y="1600009"/>
            <a:ext cx="1886400" cy="427724"/>
          </a:xfrm>
          <a:prstGeom prst="roundRect">
            <a:avLst>
              <a:gd name="adj" fmla="val 417"/>
            </a:avLst>
          </a:prstGeom>
          <a:noFill/>
          <a:ln w="38150" cap="flat" cmpd="sng">
            <a:solidFill>
              <a:srgbClr val="003300"/>
            </a:solidFill>
            <a:prstDash val="solid"/>
            <a:round/>
            <a:headEnd type="none" w="sm" len="sm"/>
            <a:tailEnd type="none" w="sm" len="sm"/>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65" name="Google Shape;565;p62"/>
          <p:cNvSpPr txBox="1"/>
          <p:nvPr/>
        </p:nvSpPr>
        <p:spPr>
          <a:xfrm>
            <a:off x="2361600" y="2209193"/>
            <a:ext cx="1827360" cy="365798"/>
          </a:xfrm>
          <a:prstGeom prst="rect">
            <a:avLst/>
          </a:prstGeom>
          <a:noFill/>
          <a:ln>
            <a:noFill/>
          </a:ln>
        </p:spPr>
        <p:txBody>
          <a:bodyPr spcFirstLastPara="1" wrap="square" lIns="17975" tIns="46775" rIns="17975" bIns="46775" anchor="t" anchorCtr="0">
            <a:noAutofit/>
          </a:bodyPr>
          <a:lstStyle/>
          <a:p>
            <a:pPr marL="0" marR="0" lvl="0" indent="0" algn="l" rtl="0">
              <a:lnSpc>
                <a:spcPct val="85000"/>
              </a:lnSpc>
              <a:spcBef>
                <a:spcPts val="0"/>
              </a:spcBef>
              <a:spcAft>
                <a:spcPts val="0"/>
              </a:spcAft>
              <a:buClr>
                <a:srgbClr val="000000"/>
              </a:buClr>
              <a:buSzPts val="1800"/>
              <a:buFont typeface="Arial"/>
              <a:buNone/>
            </a:pPr>
            <a:r>
              <a:rPr lang="en-GB" sz="1800" b="1" i="0" u="none" strike="noStrike" cap="none">
                <a:solidFill>
                  <a:schemeClr val="dk1"/>
                </a:solidFill>
                <a:latin typeface="Times"/>
                <a:ea typeface="Times"/>
                <a:cs typeface="Times"/>
                <a:sym typeface="Times"/>
              </a:rPr>
              <a:t>Req.   Analysis</a:t>
            </a:r>
            <a:endParaRPr sz="1400" b="0" i="0" u="none" strike="noStrike" cap="none">
              <a:solidFill>
                <a:srgbClr val="000000"/>
              </a:solidFill>
              <a:latin typeface="Arial"/>
              <a:ea typeface="Arial"/>
              <a:cs typeface="Arial"/>
              <a:sym typeface="Arial"/>
            </a:endParaRPr>
          </a:p>
        </p:txBody>
      </p:sp>
      <p:sp>
        <p:nvSpPr>
          <p:cNvPr id="566" name="Google Shape;566;p62"/>
          <p:cNvSpPr/>
          <p:nvPr/>
        </p:nvSpPr>
        <p:spPr>
          <a:xfrm>
            <a:off x="2361600" y="2209192"/>
            <a:ext cx="1751040" cy="380200"/>
          </a:xfrm>
          <a:prstGeom prst="roundRect">
            <a:avLst>
              <a:gd name="adj" fmla="val 417"/>
            </a:avLst>
          </a:prstGeom>
          <a:noFill/>
          <a:ln w="38150" cap="flat" cmpd="sng">
            <a:solidFill>
              <a:srgbClr val="003300"/>
            </a:solidFill>
            <a:prstDash val="solid"/>
            <a:round/>
            <a:headEnd type="none" w="sm" len="sm"/>
            <a:tailEnd type="none" w="sm" len="sm"/>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67" name="Google Shape;567;p62"/>
          <p:cNvSpPr txBox="1"/>
          <p:nvPr/>
        </p:nvSpPr>
        <p:spPr>
          <a:xfrm>
            <a:off x="2972160" y="2819816"/>
            <a:ext cx="1827360" cy="364359"/>
          </a:xfrm>
          <a:prstGeom prst="rect">
            <a:avLst/>
          </a:prstGeom>
          <a:noFill/>
          <a:ln>
            <a:noFill/>
          </a:ln>
        </p:spPr>
        <p:txBody>
          <a:bodyPr spcFirstLastPara="1" wrap="square" lIns="17975" tIns="46775" rIns="17975" bIns="46775" anchor="t" anchorCtr="0">
            <a:noAutofit/>
          </a:bodyPr>
          <a:lstStyle/>
          <a:p>
            <a:pPr marL="0" marR="0" lvl="0" indent="0" algn="l" rtl="0">
              <a:lnSpc>
                <a:spcPct val="85000"/>
              </a:lnSpc>
              <a:spcBef>
                <a:spcPts val="0"/>
              </a:spcBef>
              <a:spcAft>
                <a:spcPts val="0"/>
              </a:spcAft>
              <a:buClr>
                <a:srgbClr val="000000"/>
              </a:buClr>
              <a:buSzPts val="1800"/>
              <a:buFont typeface="Arial"/>
              <a:buNone/>
            </a:pPr>
            <a:r>
              <a:rPr lang="en-GB" sz="1800" b="1" i="0" u="none" strike="noStrike" cap="none">
                <a:solidFill>
                  <a:schemeClr val="dk1"/>
                </a:solidFill>
                <a:latin typeface="Times"/>
                <a:ea typeface="Times"/>
                <a:cs typeface="Times"/>
                <a:sym typeface="Times"/>
              </a:rPr>
              <a:t>       Design</a:t>
            </a:r>
            <a:endParaRPr sz="1400" b="0" i="0" u="none" strike="noStrike" cap="none">
              <a:solidFill>
                <a:srgbClr val="000000"/>
              </a:solidFill>
              <a:latin typeface="Arial"/>
              <a:ea typeface="Arial"/>
              <a:cs typeface="Arial"/>
              <a:sym typeface="Arial"/>
            </a:endParaRPr>
          </a:p>
        </p:txBody>
      </p:sp>
      <p:sp>
        <p:nvSpPr>
          <p:cNvPr id="568" name="Google Shape;568;p62"/>
          <p:cNvSpPr/>
          <p:nvPr/>
        </p:nvSpPr>
        <p:spPr>
          <a:xfrm>
            <a:off x="2972160" y="2819817"/>
            <a:ext cx="1751040" cy="378760"/>
          </a:xfrm>
          <a:prstGeom prst="roundRect">
            <a:avLst>
              <a:gd name="adj" fmla="val 417"/>
            </a:avLst>
          </a:prstGeom>
          <a:noFill/>
          <a:ln w="38150" cap="flat" cmpd="sng">
            <a:solidFill>
              <a:srgbClr val="003300"/>
            </a:solidFill>
            <a:prstDash val="solid"/>
            <a:round/>
            <a:headEnd type="none" w="sm" len="sm"/>
            <a:tailEnd type="none" w="sm" len="sm"/>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69" name="Google Shape;569;p62"/>
          <p:cNvSpPr txBox="1"/>
          <p:nvPr/>
        </p:nvSpPr>
        <p:spPr>
          <a:xfrm>
            <a:off x="3581281" y="3429001"/>
            <a:ext cx="1827360" cy="365798"/>
          </a:xfrm>
          <a:prstGeom prst="rect">
            <a:avLst/>
          </a:prstGeom>
          <a:noFill/>
          <a:ln>
            <a:noFill/>
          </a:ln>
        </p:spPr>
        <p:txBody>
          <a:bodyPr spcFirstLastPara="1" wrap="square" lIns="17975" tIns="46775" rIns="17975" bIns="46775" anchor="t" anchorCtr="0">
            <a:noAutofit/>
          </a:bodyPr>
          <a:lstStyle/>
          <a:p>
            <a:pPr marL="0" marR="0" lvl="0" indent="0" algn="l" rtl="0">
              <a:lnSpc>
                <a:spcPct val="85000"/>
              </a:lnSpc>
              <a:spcBef>
                <a:spcPts val="0"/>
              </a:spcBef>
              <a:spcAft>
                <a:spcPts val="0"/>
              </a:spcAft>
              <a:buClr>
                <a:srgbClr val="000000"/>
              </a:buClr>
              <a:buSzPts val="1800"/>
              <a:buFont typeface="Arial"/>
              <a:buNone/>
            </a:pPr>
            <a:r>
              <a:rPr lang="en-GB" sz="1800" b="1" i="0" u="none" strike="noStrike" cap="none">
                <a:solidFill>
                  <a:schemeClr val="dk1"/>
                </a:solidFill>
                <a:latin typeface="Times"/>
                <a:ea typeface="Times"/>
                <a:cs typeface="Times"/>
                <a:sym typeface="Times"/>
              </a:rPr>
              <a:t>        Coding</a:t>
            </a:r>
            <a:endParaRPr sz="1400" b="0" i="0" u="none" strike="noStrike" cap="none">
              <a:solidFill>
                <a:srgbClr val="000000"/>
              </a:solidFill>
              <a:latin typeface="Arial"/>
              <a:ea typeface="Arial"/>
              <a:cs typeface="Arial"/>
              <a:sym typeface="Arial"/>
            </a:endParaRPr>
          </a:p>
        </p:txBody>
      </p:sp>
      <p:sp>
        <p:nvSpPr>
          <p:cNvPr id="570" name="Google Shape;570;p62"/>
          <p:cNvSpPr/>
          <p:nvPr/>
        </p:nvSpPr>
        <p:spPr>
          <a:xfrm>
            <a:off x="3581280" y="3429001"/>
            <a:ext cx="1751040" cy="378759"/>
          </a:xfrm>
          <a:prstGeom prst="roundRect">
            <a:avLst>
              <a:gd name="adj" fmla="val 417"/>
            </a:avLst>
          </a:prstGeom>
          <a:noFill/>
          <a:ln w="38150" cap="flat" cmpd="sng">
            <a:solidFill>
              <a:srgbClr val="003300"/>
            </a:solidFill>
            <a:prstDash val="solid"/>
            <a:round/>
            <a:headEnd type="none" w="sm" len="sm"/>
            <a:tailEnd type="none" w="sm" len="sm"/>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71" name="Google Shape;571;p62"/>
          <p:cNvSpPr txBox="1"/>
          <p:nvPr/>
        </p:nvSpPr>
        <p:spPr>
          <a:xfrm>
            <a:off x="4190400" y="4038185"/>
            <a:ext cx="1827360" cy="365798"/>
          </a:xfrm>
          <a:prstGeom prst="rect">
            <a:avLst/>
          </a:prstGeom>
          <a:noFill/>
          <a:ln>
            <a:noFill/>
          </a:ln>
        </p:spPr>
        <p:txBody>
          <a:bodyPr spcFirstLastPara="1" wrap="square" lIns="17975" tIns="46775" rIns="17975" bIns="46775" anchor="t" anchorCtr="0">
            <a:noAutofit/>
          </a:bodyPr>
          <a:lstStyle/>
          <a:p>
            <a:pPr marL="0" marR="0" lvl="0" indent="0" algn="l" rtl="0">
              <a:lnSpc>
                <a:spcPct val="85000"/>
              </a:lnSpc>
              <a:spcBef>
                <a:spcPts val="0"/>
              </a:spcBef>
              <a:spcAft>
                <a:spcPts val="0"/>
              </a:spcAft>
              <a:buClr>
                <a:srgbClr val="000000"/>
              </a:buClr>
              <a:buSzPts val="1800"/>
              <a:buFont typeface="Arial"/>
              <a:buNone/>
            </a:pPr>
            <a:r>
              <a:rPr lang="en-GB" sz="1800" b="1" i="0" u="none" strike="noStrike" cap="none">
                <a:solidFill>
                  <a:schemeClr val="dk1"/>
                </a:solidFill>
                <a:latin typeface="Times"/>
                <a:ea typeface="Times"/>
                <a:cs typeface="Times"/>
                <a:sym typeface="Times"/>
              </a:rPr>
              <a:t>      Testing</a:t>
            </a:r>
            <a:endParaRPr sz="1400" b="0" i="0" u="none" strike="noStrike" cap="none">
              <a:solidFill>
                <a:srgbClr val="000000"/>
              </a:solidFill>
              <a:latin typeface="Arial"/>
              <a:ea typeface="Arial"/>
              <a:cs typeface="Arial"/>
              <a:sym typeface="Arial"/>
            </a:endParaRPr>
          </a:p>
        </p:txBody>
      </p:sp>
      <p:sp>
        <p:nvSpPr>
          <p:cNvPr id="572" name="Google Shape;572;p62"/>
          <p:cNvSpPr/>
          <p:nvPr/>
        </p:nvSpPr>
        <p:spPr>
          <a:xfrm>
            <a:off x="4190400" y="4038184"/>
            <a:ext cx="1751040" cy="380200"/>
          </a:xfrm>
          <a:prstGeom prst="roundRect">
            <a:avLst>
              <a:gd name="adj" fmla="val 417"/>
            </a:avLst>
          </a:prstGeom>
          <a:noFill/>
          <a:ln w="38150" cap="flat" cmpd="sng">
            <a:solidFill>
              <a:srgbClr val="003300"/>
            </a:solidFill>
            <a:prstDash val="solid"/>
            <a:round/>
            <a:headEnd type="none" w="sm" len="sm"/>
            <a:tailEnd type="none" w="sm" len="sm"/>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73" name="Google Shape;573;p62"/>
          <p:cNvSpPr txBox="1"/>
          <p:nvPr/>
        </p:nvSpPr>
        <p:spPr>
          <a:xfrm>
            <a:off x="4800960" y="4648808"/>
            <a:ext cx="1827360" cy="364359"/>
          </a:xfrm>
          <a:prstGeom prst="rect">
            <a:avLst/>
          </a:prstGeom>
          <a:noFill/>
          <a:ln>
            <a:noFill/>
          </a:ln>
        </p:spPr>
        <p:txBody>
          <a:bodyPr spcFirstLastPara="1" wrap="square" lIns="17975" tIns="46775" rIns="17975" bIns="46775" anchor="t" anchorCtr="0">
            <a:noAutofit/>
          </a:bodyPr>
          <a:lstStyle/>
          <a:p>
            <a:pPr marL="0" marR="0" lvl="0" indent="0" algn="l" rtl="0">
              <a:lnSpc>
                <a:spcPct val="85000"/>
              </a:lnSpc>
              <a:spcBef>
                <a:spcPts val="0"/>
              </a:spcBef>
              <a:spcAft>
                <a:spcPts val="0"/>
              </a:spcAft>
              <a:buClr>
                <a:srgbClr val="000000"/>
              </a:buClr>
              <a:buSzPts val="1800"/>
              <a:buFont typeface="Arial"/>
              <a:buNone/>
            </a:pPr>
            <a:r>
              <a:rPr lang="en-GB" sz="1800" b="1" i="0" u="none" strike="noStrike" cap="none">
                <a:solidFill>
                  <a:schemeClr val="dk1"/>
                </a:solidFill>
                <a:latin typeface="Times"/>
                <a:ea typeface="Times"/>
                <a:cs typeface="Times"/>
                <a:sym typeface="Times"/>
              </a:rPr>
              <a:t>    Maintenance</a:t>
            </a:r>
            <a:endParaRPr sz="1400" b="0" i="0" u="none" strike="noStrike" cap="none">
              <a:solidFill>
                <a:srgbClr val="000000"/>
              </a:solidFill>
              <a:latin typeface="Arial"/>
              <a:ea typeface="Arial"/>
              <a:cs typeface="Arial"/>
              <a:sym typeface="Arial"/>
            </a:endParaRPr>
          </a:p>
        </p:txBody>
      </p:sp>
      <p:sp>
        <p:nvSpPr>
          <p:cNvPr id="574" name="Google Shape;574;p62"/>
          <p:cNvSpPr/>
          <p:nvPr/>
        </p:nvSpPr>
        <p:spPr>
          <a:xfrm>
            <a:off x="4800960" y="4648809"/>
            <a:ext cx="1751040" cy="378760"/>
          </a:xfrm>
          <a:prstGeom prst="roundRect">
            <a:avLst>
              <a:gd name="adj" fmla="val 417"/>
            </a:avLst>
          </a:prstGeom>
          <a:noFill/>
          <a:ln w="38150" cap="flat" cmpd="sng">
            <a:solidFill>
              <a:srgbClr val="003300"/>
            </a:solidFill>
            <a:prstDash val="solid"/>
            <a:round/>
            <a:headEnd type="none" w="sm" len="sm"/>
            <a:tailEnd type="none" w="sm" len="sm"/>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575" name="Google Shape;575;p62"/>
          <p:cNvCxnSpPr/>
          <p:nvPr/>
        </p:nvCxnSpPr>
        <p:spPr>
          <a:xfrm>
            <a:off x="3581280" y="1828992"/>
            <a:ext cx="228960" cy="0"/>
          </a:xfrm>
          <a:prstGeom prst="straightConnector1">
            <a:avLst/>
          </a:prstGeom>
          <a:noFill/>
          <a:ln w="38150" cap="flat" cmpd="sng">
            <a:solidFill>
              <a:srgbClr val="003300"/>
            </a:solidFill>
            <a:prstDash val="solid"/>
            <a:round/>
            <a:headEnd type="none" w="sm" len="sm"/>
            <a:tailEnd type="none" w="sm" len="sm"/>
          </a:ln>
        </p:spPr>
      </p:cxnSp>
      <p:cxnSp>
        <p:nvCxnSpPr>
          <p:cNvPr id="576" name="Google Shape;576;p62"/>
          <p:cNvCxnSpPr/>
          <p:nvPr/>
        </p:nvCxnSpPr>
        <p:spPr>
          <a:xfrm>
            <a:off x="3810240" y="1828992"/>
            <a:ext cx="0" cy="380200"/>
          </a:xfrm>
          <a:prstGeom prst="straightConnector1">
            <a:avLst/>
          </a:prstGeom>
          <a:noFill/>
          <a:ln w="38150" cap="flat" cmpd="sng">
            <a:solidFill>
              <a:srgbClr val="003300"/>
            </a:solidFill>
            <a:prstDash val="solid"/>
            <a:round/>
            <a:headEnd type="none" w="sm" len="sm"/>
            <a:tailEnd type="triangle" w="lg" len="lg"/>
          </a:ln>
        </p:spPr>
      </p:cxnSp>
      <p:cxnSp>
        <p:nvCxnSpPr>
          <p:cNvPr id="577" name="Google Shape;577;p62"/>
          <p:cNvCxnSpPr/>
          <p:nvPr/>
        </p:nvCxnSpPr>
        <p:spPr>
          <a:xfrm>
            <a:off x="4115520" y="2438176"/>
            <a:ext cx="227520" cy="0"/>
          </a:xfrm>
          <a:prstGeom prst="straightConnector1">
            <a:avLst/>
          </a:prstGeom>
          <a:noFill/>
          <a:ln w="38150" cap="flat" cmpd="sng">
            <a:solidFill>
              <a:srgbClr val="003300"/>
            </a:solidFill>
            <a:prstDash val="solid"/>
            <a:round/>
            <a:headEnd type="none" w="sm" len="sm"/>
            <a:tailEnd type="none" w="sm" len="sm"/>
          </a:ln>
        </p:spPr>
      </p:cxnSp>
      <p:cxnSp>
        <p:nvCxnSpPr>
          <p:cNvPr id="578" name="Google Shape;578;p62"/>
          <p:cNvCxnSpPr/>
          <p:nvPr/>
        </p:nvCxnSpPr>
        <p:spPr>
          <a:xfrm>
            <a:off x="4343040" y="2438177"/>
            <a:ext cx="0" cy="381640"/>
          </a:xfrm>
          <a:prstGeom prst="straightConnector1">
            <a:avLst/>
          </a:prstGeom>
          <a:noFill/>
          <a:ln w="38150" cap="flat" cmpd="sng">
            <a:solidFill>
              <a:srgbClr val="003300"/>
            </a:solidFill>
            <a:prstDash val="solid"/>
            <a:round/>
            <a:headEnd type="none" w="sm" len="sm"/>
            <a:tailEnd type="triangle" w="lg" len="lg"/>
          </a:ln>
        </p:spPr>
      </p:cxnSp>
      <p:cxnSp>
        <p:nvCxnSpPr>
          <p:cNvPr id="579" name="Google Shape;579;p62"/>
          <p:cNvCxnSpPr/>
          <p:nvPr/>
        </p:nvCxnSpPr>
        <p:spPr>
          <a:xfrm>
            <a:off x="4724640" y="3047360"/>
            <a:ext cx="228960" cy="0"/>
          </a:xfrm>
          <a:prstGeom prst="straightConnector1">
            <a:avLst/>
          </a:prstGeom>
          <a:noFill/>
          <a:ln w="38150" cap="flat" cmpd="sng">
            <a:solidFill>
              <a:srgbClr val="003300"/>
            </a:solidFill>
            <a:prstDash val="solid"/>
            <a:round/>
            <a:headEnd type="none" w="sm" len="sm"/>
            <a:tailEnd type="none" w="sm" len="sm"/>
          </a:ln>
        </p:spPr>
      </p:cxnSp>
      <p:cxnSp>
        <p:nvCxnSpPr>
          <p:cNvPr id="580" name="Google Shape;580;p62"/>
          <p:cNvCxnSpPr/>
          <p:nvPr/>
        </p:nvCxnSpPr>
        <p:spPr>
          <a:xfrm>
            <a:off x="4953600" y="3047360"/>
            <a:ext cx="0" cy="381641"/>
          </a:xfrm>
          <a:prstGeom prst="straightConnector1">
            <a:avLst/>
          </a:prstGeom>
          <a:noFill/>
          <a:ln w="38150" cap="flat" cmpd="sng">
            <a:solidFill>
              <a:srgbClr val="003300"/>
            </a:solidFill>
            <a:prstDash val="solid"/>
            <a:round/>
            <a:headEnd type="none" w="sm" len="sm"/>
            <a:tailEnd type="triangle" w="lg" len="lg"/>
          </a:ln>
        </p:spPr>
      </p:cxnSp>
      <p:cxnSp>
        <p:nvCxnSpPr>
          <p:cNvPr id="581" name="Google Shape;581;p62"/>
          <p:cNvCxnSpPr/>
          <p:nvPr/>
        </p:nvCxnSpPr>
        <p:spPr>
          <a:xfrm>
            <a:off x="5333761" y="3657984"/>
            <a:ext cx="228960" cy="0"/>
          </a:xfrm>
          <a:prstGeom prst="straightConnector1">
            <a:avLst/>
          </a:prstGeom>
          <a:noFill/>
          <a:ln w="38150" cap="flat" cmpd="sng">
            <a:solidFill>
              <a:srgbClr val="003300"/>
            </a:solidFill>
            <a:prstDash val="solid"/>
            <a:round/>
            <a:headEnd type="none" w="sm" len="sm"/>
            <a:tailEnd type="none" w="sm" len="sm"/>
          </a:ln>
        </p:spPr>
      </p:cxnSp>
      <p:cxnSp>
        <p:nvCxnSpPr>
          <p:cNvPr id="582" name="Google Shape;582;p62"/>
          <p:cNvCxnSpPr/>
          <p:nvPr/>
        </p:nvCxnSpPr>
        <p:spPr>
          <a:xfrm>
            <a:off x="5562720" y="3657984"/>
            <a:ext cx="0" cy="380200"/>
          </a:xfrm>
          <a:prstGeom prst="straightConnector1">
            <a:avLst/>
          </a:prstGeom>
          <a:noFill/>
          <a:ln w="38150" cap="flat" cmpd="sng">
            <a:solidFill>
              <a:srgbClr val="003300"/>
            </a:solidFill>
            <a:prstDash val="solid"/>
            <a:round/>
            <a:headEnd type="none" w="sm" len="sm"/>
            <a:tailEnd type="triangle" w="lg" len="lg"/>
          </a:ln>
        </p:spPr>
      </p:cxnSp>
      <p:cxnSp>
        <p:nvCxnSpPr>
          <p:cNvPr id="583" name="Google Shape;583;p62"/>
          <p:cNvCxnSpPr/>
          <p:nvPr/>
        </p:nvCxnSpPr>
        <p:spPr>
          <a:xfrm>
            <a:off x="5944320" y="4190840"/>
            <a:ext cx="227520" cy="0"/>
          </a:xfrm>
          <a:prstGeom prst="straightConnector1">
            <a:avLst/>
          </a:prstGeom>
          <a:noFill/>
          <a:ln w="38150" cap="flat" cmpd="sng">
            <a:solidFill>
              <a:srgbClr val="003300"/>
            </a:solidFill>
            <a:prstDash val="solid"/>
            <a:round/>
            <a:headEnd type="none" w="sm" len="sm"/>
            <a:tailEnd type="none" w="sm" len="sm"/>
          </a:ln>
        </p:spPr>
      </p:cxnSp>
      <p:cxnSp>
        <p:nvCxnSpPr>
          <p:cNvPr id="584" name="Google Shape;584;p62"/>
          <p:cNvCxnSpPr/>
          <p:nvPr/>
        </p:nvCxnSpPr>
        <p:spPr>
          <a:xfrm>
            <a:off x="6171840" y="4190840"/>
            <a:ext cx="0" cy="457968"/>
          </a:xfrm>
          <a:prstGeom prst="straightConnector1">
            <a:avLst/>
          </a:prstGeom>
          <a:noFill/>
          <a:ln w="38150" cap="flat" cmpd="sng">
            <a:solidFill>
              <a:srgbClr val="003300"/>
            </a:solidFill>
            <a:prstDash val="solid"/>
            <a:round/>
            <a:headEnd type="none" w="sm" len="sm"/>
            <a:tailEnd type="triangle" w="lg" len="lg"/>
          </a:ln>
        </p:spPr>
      </p:cxnSp>
      <p:cxnSp>
        <p:nvCxnSpPr>
          <p:cNvPr id="585" name="Google Shape;585;p62"/>
          <p:cNvCxnSpPr/>
          <p:nvPr/>
        </p:nvCxnSpPr>
        <p:spPr>
          <a:xfrm rot="10800000">
            <a:off x="2741760" y="4834588"/>
            <a:ext cx="2059200" cy="41764"/>
          </a:xfrm>
          <a:prstGeom prst="straightConnector1">
            <a:avLst/>
          </a:prstGeom>
          <a:noFill/>
          <a:ln w="38150" cap="flat" cmpd="sng">
            <a:solidFill>
              <a:srgbClr val="003300"/>
            </a:solidFill>
            <a:prstDash val="solid"/>
            <a:round/>
            <a:headEnd type="none" w="sm" len="sm"/>
            <a:tailEnd type="none" w="sm" len="sm"/>
          </a:ln>
        </p:spPr>
      </p:cxnSp>
      <p:sp>
        <p:nvSpPr>
          <p:cNvPr id="586" name="Google Shape;586;p62"/>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46</a:t>
            </a:fld>
            <a:endParaRPr/>
          </a:p>
        </p:txBody>
      </p:sp>
      <p:cxnSp>
        <p:nvCxnSpPr>
          <p:cNvPr id="587" name="Google Shape;587;p62"/>
          <p:cNvCxnSpPr/>
          <p:nvPr/>
        </p:nvCxnSpPr>
        <p:spPr>
          <a:xfrm rot="5400000" flipH="1">
            <a:off x="1606921" y="3692548"/>
            <a:ext cx="2281199" cy="11520"/>
          </a:xfrm>
          <a:prstGeom prst="straightConnector1">
            <a:avLst/>
          </a:prstGeom>
          <a:noFill/>
          <a:ln w="38100" cap="flat" cmpd="sng">
            <a:solidFill>
              <a:srgbClr val="008000"/>
            </a:solidFill>
            <a:prstDash val="solid"/>
            <a:round/>
            <a:headEnd type="none" w="sm" len="sm"/>
            <a:tailEnd type="stealth" w="med" len="med"/>
          </a:ln>
        </p:spPr>
      </p:cxnSp>
      <p:cxnSp>
        <p:nvCxnSpPr>
          <p:cNvPr id="588" name="Google Shape;588;p62"/>
          <p:cNvCxnSpPr/>
          <p:nvPr/>
        </p:nvCxnSpPr>
        <p:spPr>
          <a:xfrm rot="-5400000">
            <a:off x="2528554" y="4003620"/>
            <a:ext cx="1647533" cy="0"/>
          </a:xfrm>
          <a:prstGeom prst="straightConnector1">
            <a:avLst/>
          </a:prstGeom>
          <a:noFill/>
          <a:ln w="38100" cap="flat" cmpd="sng">
            <a:solidFill>
              <a:srgbClr val="008000"/>
            </a:solidFill>
            <a:prstDash val="solid"/>
            <a:round/>
            <a:headEnd type="none" w="sm" len="sm"/>
            <a:tailEnd type="stealth" w="med" len="med"/>
          </a:ln>
        </p:spPr>
      </p:cxnSp>
      <p:cxnSp>
        <p:nvCxnSpPr>
          <p:cNvPr id="589" name="Google Shape;589;p62"/>
          <p:cNvCxnSpPr/>
          <p:nvPr/>
        </p:nvCxnSpPr>
        <p:spPr>
          <a:xfrm rot="-5400000">
            <a:off x="3398344" y="4320454"/>
            <a:ext cx="1071472" cy="11520"/>
          </a:xfrm>
          <a:prstGeom prst="straightConnector1">
            <a:avLst/>
          </a:prstGeom>
          <a:noFill/>
          <a:ln w="38100" cap="flat" cmpd="sng">
            <a:solidFill>
              <a:srgbClr val="008000"/>
            </a:solidFill>
            <a:prstDash val="solid"/>
            <a:round/>
            <a:headEnd type="none" w="sm" len="sm"/>
            <a:tailEnd type="stealth" w="med" len="med"/>
          </a:ln>
        </p:spPr>
      </p:cxnSp>
      <p:cxnSp>
        <p:nvCxnSpPr>
          <p:cNvPr id="590" name="Google Shape;590;p62"/>
          <p:cNvCxnSpPr/>
          <p:nvPr/>
        </p:nvCxnSpPr>
        <p:spPr>
          <a:xfrm rot="-5400000">
            <a:off x="4296935" y="4631527"/>
            <a:ext cx="472370" cy="11520"/>
          </a:xfrm>
          <a:prstGeom prst="straightConnector1">
            <a:avLst/>
          </a:prstGeom>
          <a:noFill/>
          <a:ln w="38100" cap="flat" cmpd="sng">
            <a:solidFill>
              <a:srgbClr val="008000"/>
            </a:solidFill>
            <a:prstDash val="solid"/>
            <a:round/>
            <a:headEnd type="none" w="sm" len="sm"/>
            <a:tailEnd type="stealth" w="med" len="med"/>
          </a:ln>
        </p:spPr>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63"/>
          <p:cNvSpPr txBox="1">
            <a:spLocks noGrp="1"/>
          </p:cNvSpPr>
          <p:nvPr>
            <p:ph type="title"/>
          </p:nvPr>
        </p:nvSpPr>
        <p:spPr>
          <a:xfrm>
            <a:off x="671040" y="165619"/>
            <a:ext cx="7800480" cy="1137719"/>
          </a:xfrm>
          <a:prstGeom prst="rect">
            <a:avLst/>
          </a:prstGeom>
          <a:noFill/>
          <a:ln>
            <a:noFill/>
          </a:ln>
        </p:spPr>
        <p:txBody>
          <a:bodyPr spcFirstLastPara="1" wrap="square" lIns="17975" tIns="46775" rIns="17975" bIns="46775" anchor="b" anchorCtr="0">
            <a:noAutofit/>
          </a:bodyPr>
          <a:lstStyle/>
          <a:p>
            <a:pPr marL="0" lvl="0" indent="0" algn="l" rtl="0">
              <a:lnSpc>
                <a:spcPct val="100000"/>
              </a:lnSpc>
              <a:spcBef>
                <a:spcPts val="0"/>
              </a:spcBef>
              <a:spcAft>
                <a:spcPts val="0"/>
              </a:spcAft>
              <a:buSzPts val="1400"/>
              <a:buNone/>
            </a:pPr>
            <a:r>
              <a:rPr lang="en-GB">
                <a:solidFill>
                  <a:srgbClr val="0033CC"/>
                </a:solidFill>
              </a:rPr>
              <a:t>Iterative Waterfall Model </a:t>
            </a:r>
            <a:r>
              <a:rPr lang="en-GB" sz="1800">
                <a:solidFill>
                  <a:srgbClr val="0033CC"/>
                </a:solidFill>
              </a:rPr>
              <a:t>(CONT.)</a:t>
            </a:r>
            <a:endParaRPr/>
          </a:p>
        </p:txBody>
      </p:sp>
      <p:sp>
        <p:nvSpPr>
          <p:cNvPr id="598" name="Google Shape;598;p63"/>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47</a:t>
            </a:fld>
            <a:endParaRPr/>
          </a:p>
        </p:txBody>
      </p:sp>
      <p:graphicFrame>
        <p:nvGraphicFramePr>
          <p:cNvPr id="600" name="Google Shape;597;p63">
            <a:extLst>
              <a:ext uri="{FF2B5EF4-FFF2-40B4-BE49-F238E27FC236}">
                <a16:creationId xmlns:a16="http://schemas.microsoft.com/office/drawing/2014/main" id="{5E047A45-16CA-6F0E-6604-E927084C4DFD}"/>
              </a:ext>
            </a:extLst>
          </p:cNvPr>
          <p:cNvGraphicFramePr/>
          <p:nvPr/>
        </p:nvGraphicFramePr>
        <p:xfrm>
          <a:off x="685440" y="1447353"/>
          <a:ext cx="7771680" cy="41735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64"/>
          <p:cNvSpPr txBox="1">
            <a:spLocks noGrp="1"/>
          </p:cNvSpPr>
          <p:nvPr>
            <p:ph type="title"/>
          </p:nvPr>
        </p:nvSpPr>
        <p:spPr>
          <a:xfrm>
            <a:off x="671040" y="165619"/>
            <a:ext cx="7800480" cy="1137719"/>
          </a:xfrm>
          <a:prstGeom prst="rect">
            <a:avLst/>
          </a:prstGeom>
          <a:noFill/>
          <a:ln>
            <a:noFill/>
          </a:ln>
        </p:spPr>
        <p:txBody>
          <a:bodyPr spcFirstLastPara="1" wrap="square" lIns="17975" tIns="46775" rIns="17975" bIns="46775" anchor="b" anchorCtr="0">
            <a:noAutofit/>
          </a:bodyPr>
          <a:lstStyle/>
          <a:p>
            <a:pPr marL="0" lvl="0" indent="0" algn="l" rtl="0">
              <a:lnSpc>
                <a:spcPct val="100000"/>
              </a:lnSpc>
              <a:spcBef>
                <a:spcPts val="0"/>
              </a:spcBef>
              <a:spcAft>
                <a:spcPts val="0"/>
              </a:spcAft>
              <a:buSzPts val="1400"/>
              <a:buNone/>
            </a:pPr>
            <a:r>
              <a:rPr lang="en-GB">
                <a:solidFill>
                  <a:srgbClr val="0033CC"/>
                </a:solidFill>
              </a:rPr>
              <a:t>Phase containment of errors</a:t>
            </a:r>
            <a:endParaRPr/>
          </a:p>
        </p:txBody>
      </p:sp>
      <p:sp>
        <p:nvSpPr>
          <p:cNvPr id="605" name="Google Shape;605;p64"/>
          <p:cNvSpPr txBox="1">
            <a:spLocks noGrp="1"/>
          </p:cNvSpPr>
          <p:nvPr>
            <p:ph type="body" idx="1"/>
          </p:nvPr>
        </p:nvSpPr>
        <p:spPr>
          <a:xfrm>
            <a:off x="457200" y="1935163"/>
            <a:ext cx="8229600" cy="4389437"/>
          </a:xfrm>
          <a:prstGeom prst="rect">
            <a:avLst/>
          </a:prstGeom>
          <a:noFill/>
          <a:ln>
            <a:noFill/>
          </a:ln>
        </p:spPr>
        <p:txBody>
          <a:bodyPr spcFirstLastPara="1" wrap="square" lIns="17975" tIns="46775" rIns="17975" bIns="46775" anchor="t" anchorCtr="0">
            <a:noAutofit/>
          </a:bodyPr>
          <a:lstStyle/>
          <a:p>
            <a:pPr marL="311045" lvl="0" indent="-311045" algn="l" rtl="0">
              <a:lnSpc>
                <a:spcPct val="100000"/>
              </a:lnSpc>
              <a:spcBef>
                <a:spcPts val="0"/>
              </a:spcBef>
              <a:spcAft>
                <a:spcPts val="0"/>
              </a:spcAft>
              <a:buSzPts val="2375"/>
              <a:buChar char="⚫"/>
            </a:pPr>
            <a:r>
              <a:rPr lang="en-GB" sz="2500" u="sng"/>
              <a:t>Reason:</a:t>
            </a:r>
            <a:r>
              <a:rPr lang="en-GB" sz="2500"/>
              <a:t> rework must be carried out not only to the design but also to code and test phases.</a:t>
            </a:r>
            <a:endParaRPr/>
          </a:p>
          <a:p>
            <a:pPr marL="311045" lvl="0" indent="-311045" algn="l" rtl="0">
              <a:lnSpc>
                <a:spcPct val="100000"/>
              </a:lnSpc>
              <a:spcBef>
                <a:spcPts val="499"/>
              </a:spcBef>
              <a:spcAft>
                <a:spcPts val="0"/>
              </a:spcAft>
              <a:buSzPts val="2375"/>
              <a:buChar char="⚫"/>
            </a:pPr>
            <a:r>
              <a:rPr lang="en-GB" sz="2500">
                <a:solidFill>
                  <a:srgbClr val="000099"/>
                </a:solidFill>
              </a:rPr>
              <a:t>The principle of detecting errors as close to its point of introduction as possible: </a:t>
            </a:r>
            <a:endParaRPr/>
          </a:p>
          <a:p>
            <a:pPr marL="673930" lvl="1" indent="-246061" algn="l" rtl="0">
              <a:lnSpc>
                <a:spcPct val="100000"/>
              </a:lnSpc>
              <a:spcBef>
                <a:spcPts val="443"/>
              </a:spcBef>
              <a:spcAft>
                <a:spcPts val="0"/>
              </a:spcAft>
              <a:buSzPts val="1870"/>
              <a:buChar char="⚫"/>
            </a:pPr>
            <a:r>
              <a:rPr lang="en-GB" sz="2200">
                <a:solidFill>
                  <a:srgbClr val="000099"/>
                </a:solidFill>
              </a:rPr>
              <a:t>is known as</a:t>
            </a:r>
            <a:r>
              <a:rPr lang="en-GB" sz="2200"/>
              <a:t> </a:t>
            </a:r>
            <a:r>
              <a:rPr lang="en-GB" sz="1800">
                <a:solidFill>
                  <a:srgbClr val="CC3300"/>
                </a:solidFill>
                <a:latin typeface="Arial Black"/>
                <a:ea typeface="Arial Black"/>
                <a:cs typeface="Arial Black"/>
                <a:sym typeface="Arial Black"/>
              </a:rPr>
              <a:t>phase containment of errors</a:t>
            </a:r>
            <a:r>
              <a:rPr lang="en-GB" sz="2200">
                <a:solidFill>
                  <a:srgbClr val="CC3300"/>
                </a:solidFill>
                <a:latin typeface="Arial Black"/>
                <a:ea typeface="Arial Black"/>
                <a:cs typeface="Arial Black"/>
                <a:sym typeface="Arial Black"/>
              </a:rPr>
              <a:t>.</a:t>
            </a:r>
            <a:endParaRPr/>
          </a:p>
          <a:p>
            <a:pPr marL="311045" lvl="0" indent="-311045" algn="l" rtl="0">
              <a:lnSpc>
                <a:spcPct val="100000"/>
              </a:lnSpc>
              <a:spcBef>
                <a:spcPts val="499"/>
              </a:spcBef>
              <a:spcAft>
                <a:spcPts val="0"/>
              </a:spcAft>
              <a:buSzPts val="2375"/>
              <a:buChar char="⚫"/>
            </a:pPr>
            <a:r>
              <a:rPr lang="en-GB" sz="2500"/>
              <a:t>Iterative waterfall model is by far the most widely used model.</a:t>
            </a:r>
            <a:endParaRPr/>
          </a:p>
          <a:p>
            <a:pPr marL="673930" lvl="1" indent="-246061" algn="l" rtl="0">
              <a:lnSpc>
                <a:spcPct val="100000"/>
              </a:lnSpc>
              <a:spcBef>
                <a:spcPts val="420"/>
              </a:spcBef>
              <a:spcAft>
                <a:spcPts val="0"/>
              </a:spcAft>
              <a:buSzPts val="1870"/>
              <a:buChar char="⚫"/>
            </a:pPr>
            <a:r>
              <a:rPr lang="en-GB" sz="2200"/>
              <a:t>Almost every other model is derived from the waterfall model.</a:t>
            </a:r>
            <a:endParaRPr/>
          </a:p>
        </p:txBody>
      </p:sp>
      <p:sp>
        <p:nvSpPr>
          <p:cNvPr id="606" name="Google Shape;606;p64"/>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65"/>
          <p:cNvSpPr txBox="1">
            <a:spLocks noGrp="1"/>
          </p:cNvSpPr>
          <p:nvPr>
            <p:ph type="title"/>
          </p:nvPr>
        </p:nvSpPr>
        <p:spPr>
          <a:xfrm>
            <a:off x="671040" y="165619"/>
            <a:ext cx="7800480" cy="894333"/>
          </a:xfrm>
          <a:prstGeom prst="rect">
            <a:avLst/>
          </a:prstGeom>
          <a:noFill/>
          <a:ln>
            <a:noFill/>
          </a:ln>
        </p:spPr>
        <p:txBody>
          <a:bodyPr spcFirstLastPara="1" wrap="square" lIns="17975" tIns="46775" rIns="17975" bIns="46775" anchor="b" anchorCtr="0">
            <a:noAutofit/>
          </a:bodyPr>
          <a:lstStyle/>
          <a:p>
            <a:pPr marL="0" lvl="0" indent="0" algn="ctr" rtl="0">
              <a:lnSpc>
                <a:spcPct val="100000"/>
              </a:lnSpc>
              <a:spcBef>
                <a:spcPts val="0"/>
              </a:spcBef>
              <a:spcAft>
                <a:spcPts val="0"/>
              </a:spcAft>
              <a:buSzPts val="1400"/>
              <a:buNone/>
            </a:pPr>
            <a:r>
              <a:rPr lang="en-GB">
                <a:solidFill>
                  <a:srgbClr val="0033CC"/>
                </a:solidFill>
              </a:rPr>
              <a:t>Prototyping Model</a:t>
            </a:r>
            <a:endParaRPr/>
          </a:p>
        </p:txBody>
      </p:sp>
      <p:sp>
        <p:nvSpPr>
          <p:cNvPr id="613" name="Google Shape;613;p65"/>
          <p:cNvSpPr txBox="1">
            <a:spLocks noGrp="1"/>
          </p:cNvSpPr>
          <p:nvPr>
            <p:ph type="body" idx="1"/>
          </p:nvPr>
        </p:nvSpPr>
        <p:spPr>
          <a:xfrm>
            <a:off x="685440" y="1447353"/>
            <a:ext cx="7771680" cy="4180758"/>
          </a:xfrm>
          <a:prstGeom prst="rect">
            <a:avLst/>
          </a:prstGeom>
          <a:noFill/>
          <a:ln>
            <a:noFill/>
          </a:ln>
        </p:spPr>
        <p:txBody>
          <a:bodyPr spcFirstLastPara="1" wrap="square" lIns="17975" tIns="46775" rIns="17975" bIns="46775" anchor="t" anchorCtr="0">
            <a:noAutofit/>
          </a:bodyPr>
          <a:lstStyle/>
          <a:p>
            <a:pPr marL="311045" lvl="0" indent="-311045" algn="l" rtl="0">
              <a:lnSpc>
                <a:spcPct val="100000"/>
              </a:lnSpc>
              <a:spcBef>
                <a:spcPts val="0"/>
              </a:spcBef>
              <a:spcAft>
                <a:spcPts val="0"/>
              </a:spcAft>
              <a:buSzPts val="2470"/>
              <a:buChar char="⚫"/>
            </a:pPr>
            <a:r>
              <a:rPr lang="en-GB"/>
              <a:t>Before starting actual development, </a:t>
            </a:r>
            <a:endParaRPr/>
          </a:p>
          <a:p>
            <a:pPr marL="673930" lvl="1" indent="-246061" algn="l" rtl="0">
              <a:lnSpc>
                <a:spcPct val="100000"/>
              </a:lnSpc>
              <a:spcBef>
                <a:spcPts val="658"/>
              </a:spcBef>
              <a:spcAft>
                <a:spcPts val="0"/>
              </a:spcAft>
              <a:buSzPts val="2040"/>
              <a:buChar char="⚫"/>
            </a:pPr>
            <a:r>
              <a:rPr lang="en-GB">
                <a:solidFill>
                  <a:srgbClr val="800000"/>
                </a:solidFill>
              </a:rPr>
              <a:t>a working prototype of the system should first be built.</a:t>
            </a:r>
            <a:endParaRPr/>
          </a:p>
          <a:p>
            <a:pPr marL="311045" lvl="0" indent="-311045" algn="l" rtl="0">
              <a:lnSpc>
                <a:spcPct val="100000"/>
              </a:lnSpc>
              <a:spcBef>
                <a:spcPts val="907"/>
              </a:spcBef>
              <a:spcAft>
                <a:spcPts val="0"/>
              </a:spcAft>
              <a:buSzPts val="2470"/>
              <a:buChar char="⚫"/>
            </a:pPr>
            <a:r>
              <a:rPr lang="en-GB">
                <a:solidFill>
                  <a:srgbClr val="000099"/>
                </a:solidFill>
              </a:rPr>
              <a:t>A prototype is a toy implementation of a system</a:t>
            </a:r>
            <a:r>
              <a:rPr lang="en-GB"/>
              <a:t>:</a:t>
            </a:r>
            <a:endParaRPr/>
          </a:p>
          <a:p>
            <a:pPr marL="673930" lvl="1" indent="-246061" algn="l" rtl="0">
              <a:lnSpc>
                <a:spcPct val="100000"/>
              </a:lnSpc>
              <a:spcBef>
                <a:spcPts val="658"/>
              </a:spcBef>
              <a:spcAft>
                <a:spcPts val="0"/>
              </a:spcAft>
              <a:buSzPts val="2040"/>
              <a:buChar char="⚫"/>
            </a:pPr>
            <a:r>
              <a:rPr lang="en-GB"/>
              <a:t>limited functional capabilities, </a:t>
            </a:r>
            <a:endParaRPr/>
          </a:p>
          <a:p>
            <a:pPr marL="673930" lvl="1" indent="-246061" algn="l" rtl="0">
              <a:lnSpc>
                <a:spcPct val="100000"/>
              </a:lnSpc>
              <a:spcBef>
                <a:spcPts val="658"/>
              </a:spcBef>
              <a:spcAft>
                <a:spcPts val="0"/>
              </a:spcAft>
              <a:buSzPts val="2040"/>
              <a:buChar char="⚫"/>
            </a:pPr>
            <a:r>
              <a:rPr lang="en-GB"/>
              <a:t>low reliability,  </a:t>
            </a:r>
            <a:endParaRPr/>
          </a:p>
          <a:p>
            <a:pPr marL="673930" lvl="1" indent="-246061" algn="l" rtl="0">
              <a:lnSpc>
                <a:spcPct val="100000"/>
              </a:lnSpc>
              <a:spcBef>
                <a:spcPts val="658"/>
              </a:spcBef>
              <a:spcAft>
                <a:spcPts val="0"/>
              </a:spcAft>
              <a:buSzPts val="2040"/>
              <a:buChar char="⚫"/>
            </a:pPr>
            <a:r>
              <a:rPr lang="en-GB"/>
              <a:t>inefficient performance.</a:t>
            </a:r>
            <a:endParaRPr/>
          </a:p>
        </p:txBody>
      </p:sp>
      <p:sp>
        <p:nvSpPr>
          <p:cNvPr id="614" name="Google Shape;614;p65"/>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49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3"/>
                                        </p:tgtEl>
                                        <p:attrNameLst>
                                          <p:attrName>style.visibility</p:attrName>
                                        </p:attrNameLst>
                                      </p:cBhvr>
                                      <p:to>
                                        <p:strVal val="visible"/>
                                      </p:to>
                                    </p:set>
                                    <p:animEffect transition="in" filter="fade">
                                      <p:cBhvr>
                                        <p:cTn id="7" dur="500"/>
                                        <p:tgtEl>
                                          <p:spTgt spid="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304800" y="0"/>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r>
              <a:rPr lang="en-GB" u="sng"/>
              <a:t>Steps in Process</a:t>
            </a:r>
            <a:endParaRPr/>
          </a:p>
        </p:txBody>
      </p:sp>
      <p:sp>
        <p:nvSpPr>
          <p:cNvPr id="130" name="Google Shape;130;p18"/>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5</a:t>
            </a:fld>
            <a:endParaRPr/>
          </a:p>
        </p:txBody>
      </p:sp>
      <p:graphicFrame>
        <p:nvGraphicFramePr>
          <p:cNvPr id="132" name="Google Shape;129;p18">
            <a:extLst>
              <a:ext uri="{FF2B5EF4-FFF2-40B4-BE49-F238E27FC236}">
                <a16:creationId xmlns:a16="http://schemas.microsoft.com/office/drawing/2014/main" id="{AC9082C7-4B61-376E-F113-8323F749F84A}"/>
              </a:ext>
            </a:extLst>
          </p:cNvPr>
          <p:cNvGraphicFramePr/>
          <p:nvPr/>
        </p:nvGraphicFramePr>
        <p:xfrm>
          <a:off x="457200" y="1143000"/>
          <a:ext cx="8229600" cy="4983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66"/>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endParaRPr/>
          </a:p>
        </p:txBody>
      </p:sp>
      <p:sp>
        <p:nvSpPr>
          <p:cNvPr id="620" name="Google Shape;620;p66"/>
          <p:cNvSpPr txBox="1">
            <a:spLocks noGrp="1"/>
          </p:cNvSpPr>
          <p:nvPr>
            <p:ph type="body" id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p>
            <a:pPr marL="273050" lvl="0" indent="-116204" algn="l" rtl="0">
              <a:lnSpc>
                <a:spcPct val="100000"/>
              </a:lnSpc>
              <a:spcBef>
                <a:spcPts val="0"/>
              </a:spcBef>
              <a:spcAft>
                <a:spcPts val="0"/>
              </a:spcAft>
              <a:buSzPts val="2470"/>
              <a:buNone/>
            </a:pPr>
            <a:endParaRPr/>
          </a:p>
        </p:txBody>
      </p:sp>
      <p:sp>
        <p:nvSpPr>
          <p:cNvPr id="621" name="Google Shape;621;p66"/>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400"/>
              <a:buNone/>
            </a:pPr>
            <a:r>
              <a:rPr lang="en-GB"/>
              <a:t>Prof Anirban Mitra . e-mail: anirban.mitra.cse@gmail.com  Contact:9830312660</a:t>
            </a:r>
            <a:endParaRPr/>
          </a:p>
        </p:txBody>
      </p:sp>
      <p:sp>
        <p:nvSpPr>
          <p:cNvPr id="622" name="Google Shape;622;p66"/>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50</a:t>
            </a:fld>
            <a:endParaRPr/>
          </a:p>
        </p:txBody>
      </p:sp>
      <p:pic>
        <p:nvPicPr>
          <p:cNvPr id="623" name="Google Shape;623;p66" descr="scan0001.jpg"/>
          <p:cNvPicPr preferRelativeResize="0"/>
          <p:nvPr/>
        </p:nvPicPr>
        <p:blipFill rotWithShape="1">
          <a:blip r:embed="rId3">
            <a:alphaModFix/>
          </a:blip>
          <a:srcRect/>
          <a:stretch/>
        </p:blipFill>
        <p:spPr>
          <a:xfrm>
            <a:off x="0" y="0"/>
            <a:ext cx="9144000" cy="68580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67"/>
          <p:cNvSpPr txBox="1">
            <a:spLocks noGrp="1"/>
          </p:cNvSpPr>
          <p:nvPr>
            <p:ph type="title"/>
          </p:nvPr>
        </p:nvSpPr>
        <p:spPr>
          <a:xfrm>
            <a:off x="414720" y="165619"/>
            <a:ext cx="8340480" cy="1137719"/>
          </a:xfrm>
          <a:prstGeom prst="rect">
            <a:avLst/>
          </a:prstGeom>
          <a:noFill/>
          <a:ln>
            <a:noFill/>
          </a:ln>
        </p:spPr>
        <p:txBody>
          <a:bodyPr spcFirstLastPara="1" wrap="square" lIns="17975" tIns="46775" rIns="17975" bIns="46775" anchor="b" anchorCtr="0">
            <a:noAutofit/>
          </a:bodyPr>
          <a:lstStyle/>
          <a:p>
            <a:pPr marL="0" lvl="0" indent="0" algn="l" rtl="0">
              <a:lnSpc>
                <a:spcPct val="100000"/>
              </a:lnSpc>
              <a:spcBef>
                <a:spcPts val="0"/>
              </a:spcBef>
              <a:spcAft>
                <a:spcPts val="0"/>
              </a:spcAft>
              <a:buSzPts val="1400"/>
              <a:buNone/>
            </a:pPr>
            <a:r>
              <a:rPr lang="en-GB" sz="3400"/>
              <a:t>Reasons for developing a prototype</a:t>
            </a:r>
            <a:endParaRPr/>
          </a:p>
        </p:txBody>
      </p:sp>
      <p:sp>
        <p:nvSpPr>
          <p:cNvPr id="631" name="Google Shape;631;p67"/>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51</a:t>
            </a:fld>
            <a:endParaRPr/>
          </a:p>
        </p:txBody>
      </p:sp>
      <p:graphicFrame>
        <p:nvGraphicFramePr>
          <p:cNvPr id="633" name="Google Shape;630;p67">
            <a:extLst>
              <a:ext uri="{FF2B5EF4-FFF2-40B4-BE49-F238E27FC236}">
                <a16:creationId xmlns:a16="http://schemas.microsoft.com/office/drawing/2014/main" id="{CE9A3A36-7127-D9F9-C4EB-44865BC5D8DF}"/>
              </a:ext>
            </a:extLst>
          </p:cNvPr>
          <p:cNvGraphicFramePr/>
          <p:nvPr>
            <p:extLst>
              <p:ext uri="{D42A27DB-BD31-4B8C-83A1-F6EECF244321}">
                <p14:modId xmlns:p14="http://schemas.microsoft.com/office/powerpoint/2010/main" val="218874930"/>
              </p:ext>
            </p:extLst>
          </p:nvPr>
        </p:nvGraphicFramePr>
        <p:xfrm>
          <a:off x="685440" y="1447353"/>
          <a:ext cx="7771680" cy="44615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68"/>
          <p:cNvSpPr txBox="1">
            <a:spLocks noGrp="1"/>
          </p:cNvSpPr>
          <p:nvPr>
            <p:ph type="title"/>
          </p:nvPr>
        </p:nvSpPr>
        <p:spPr>
          <a:xfrm>
            <a:off x="671040" y="165619"/>
            <a:ext cx="7800480" cy="1137719"/>
          </a:xfrm>
          <a:prstGeom prst="rect">
            <a:avLst/>
          </a:prstGeom>
          <a:noFill/>
          <a:ln>
            <a:noFill/>
          </a:ln>
        </p:spPr>
        <p:txBody>
          <a:bodyPr spcFirstLastPara="1" wrap="square" lIns="17975" tIns="46775" rIns="17975" bIns="46775" anchor="b" anchorCtr="0">
            <a:noAutofit/>
          </a:bodyPr>
          <a:lstStyle/>
          <a:p>
            <a:pPr marL="0" lvl="0" indent="0" algn="l" rtl="0">
              <a:lnSpc>
                <a:spcPct val="100000"/>
              </a:lnSpc>
              <a:spcBef>
                <a:spcPts val="0"/>
              </a:spcBef>
              <a:spcAft>
                <a:spcPts val="0"/>
              </a:spcAft>
              <a:buSzPts val="1400"/>
              <a:buNone/>
            </a:pPr>
            <a:r>
              <a:rPr lang="en-GB">
                <a:solidFill>
                  <a:srgbClr val="0033CC"/>
                </a:solidFill>
              </a:rPr>
              <a:t>Prototyping Model </a:t>
            </a:r>
            <a:r>
              <a:rPr lang="en-GB" sz="1800">
                <a:solidFill>
                  <a:srgbClr val="0033CC"/>
                </a:solidFill>
              </a:rPr>
              <a:t>(CONT.)</a:t>
            </a:r>
            <a:endParaRPr/>
          </a:p>
        </p:txBody>
      </p:sp>
      <p:sp>
        <p:nvSpPr>
          <p:cNvPr id="638" name="Google Shape;638;p68"/>
          <p:cNvSpPr txBox="1">
            <a:spLocks noGrp="1"/>
          </p:cNvSpPr>
          <p:nvPr>
            <p:ph type="body" idx="1"/>
          </p:nvPr>
        </p:nvSpPr>
        <p:spPr>
          <a:xfrm>
            <a:off x="457200" y="1935163"/>
            <a:ext cx="8229600" cy="4389437"/>
          </a:xfrm>
          <a:prstGeom prst="rect">
            <a:avLst/>
          </a:prstGeom>
          <a:noFill/>
          <a:ln>
            <a:noFill/>
          </a:ln>
        </p:spPr>
        <p:txBody>
          <a:bodyPr spcFirstLastPara="1" wrap="square" lIns="17975" tIns="46775" rIns="17975" bIns="46775" anchor="t" anchorCtr="0">
            <a:noAutofit/>
          </a:bodyPr>
          <a:lstStyle/>
          <a:p>
            <a:pPr marL="311045" lvl="0" indent="-311045" algn="l" rtl="0">
              <a:lnSpc>
                <a:spcPct val="100000"/>
              </a:lnSpc>
              <a:spcBef>
                <a:spcPts val="0"/>
              </a:spcBef>
              <a:spcAft>
                <a:spcPts val="0"/>
              </a:spcAft>
              <a:buSzPts val="3135"/>
              <a:buChar char="⚫"/>
            </a:pPr>
            <a:r>
              <a:rPr lang="en-GB" sz="3300"/>
              <a:t>The third reason for developing a prototype is:</a:t>
            </a:r>
            <a:endParaRPr/>
          </a:p>
          <a:p>
            <a:pPr marL="673930" lvl="1" indent="-246061" algn="l" rtl="0">
              <a:lnSpc>
                <a:spcPct val="100000"/>
              </a:lnSpc>
              <a:spcBef>
                <a:spcPts val="658"/>
              </a:spcBef>
              <a:spcAft>
                <a:spcPts val="0"/>
              </a:spcAft>
              <a:buSzPts val="2465"/>
              <a:buChar char="⚫"/>
            </a:pPr>
            <a:r>
              <a:rPr lang="en-GB" sz="2900">
                <a:solidFill>
                  <a:srgbClr val="000099"/>
                </a:solidFill>
              </a:rPr>
              <a:t>it is impossible to “get it right” the first time, </a:t>
            </a:r>
            <a:endParaRPr/>
          </a:p>
          <a:p>
            <a:pPr marL="673930" lvl="1" indent="-246061" algn="l" rtl="0">
              <a:lnSpc>
                <a:spcPct val="100000"/>
              </a:lnSpc>
              <a:spcBef>
                <a:spcPts val="658"/>
              </a:spcBef>
              <a:spcAft>
                <a:spcPts val="0"/>
              </a:spcAft>
              <a:buSzPts val="2465"/>
              <a:buChar char="⚫"/>
            </a:pPr>
            <a:r>
              <a:rPr lang="en-GB" sz="2900"/>
              <a:t>we must plan to throw away the first product 	</a:t>
            </a:r>
            <a:endParaRPr/>
          </a:p>
          <a:p>
            <a:pPr marL="1036815" lvl="2" indent="-207363" algn="l" rtl="0">
              <a:lnSpc>
                <a:spcPct val="100000"/>
              </a:lnSpc>
              <a:spcBef>
                <a:spcPts val="579"/>
              </a:spcBef>
              <a:spcAft>
                <a:spcPts val="0"/>
              </a:spcAft>
              <a:buSzPts val="1750"/>
              <a:buChar char="⚫"/>
            </a:pPr>
            <a:r>
              <a:rPr lang="en-GB" sz="2500"/>
              <a:t>if we want to develop a good product.</a:t>
            </a:r>
            <a:endParaRPr/>
          </a:p>
        </p:txBody>
      </p:sp>
      <p:sp>
        <p:nvSpPr>
          <p:cNvPr id="639" name="Google Shape;639;p68"/>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69"/>
          <p:cNvSpPr txBox="1">
            <a:spLocks noGrp="1"/>
          </p:cNvSpPr>
          <p:nvPr>
            <p:ph type="title"/>
          </p:nvPr>
        </p:nvSpPr>
        <p:spPr>
          <a:xfrm>
            <a:off x="671040" y="165619"/>
            <a:ext cx="7800480" cy="1137719"/>
          </a:xfrm>
          <a:prstGeom prst="rect">
            <a:avLst/>
          </a:prstGeom>
          <a:noFill/>
          <a:ln>
            <a:noFill/>
          </a:ln>
        </p:spPr>
        <p:txBody>
          <a:bodyPr spcFirstLastPara="1" wrap="square" lIns="17975" tIns="46775" rIns="17975" bIns="46775" anchor="b" anchorCtr="0">
            <a:noAutofit/>
          </a:bodyPr>
          <a:lstStyle/>
          <a:p>
            <a:pPr marL="0" lvl="0" indent="0" algn="l" rtl="0">
              <a:lnSpc>
                <a:spcPct val="100000"/>
              </a:lnSpc>
              <a:spcBef>
                <a:spcPts val="0"/>
              </a:spcBef>
              <a:spcAft>
                <a:spcPts val="0"/>
              </a:spcAft>
              <a:buSzPts val="1400"/>
              <a:buNone/>
            </a:pPr>
            <a:r>
              <a:rPr lang="en-GB">
                <a:solidFill>
                  <a:srgbClr val="0033CC"/>
                </a:solidFill>
              </a:rPr>
              <a:t>Prototyping Model </a:t>
            </a:r>
            <a:r>
              <a:rPr lang="en-GB" sz="1800">
                <a:solidFill>
                  <a:srgbClr val="0033CC"/>
                </a:solidFill>
              </a:rPr>
              <a:t>(CONT.)</a:t>
            </a:r>
            <a:endParaRPr/>
          </a:p>
        </p:txBody>
      </p:sp>
      <p:sp>
        <p:nvSpPr>
          <p:cNvPr id="647" name="Google Shape;647;p69"/>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53</a:t>
            </a:fld>
            <a:endParaRPr/>
          </a:p>
        </p:txBody>
      </p:sp>
      <p:graphicFrame>
        <p:nvGraphicFramePr>
          <p:cNvPr id="649" name="Google Shape;646;p69">
            <a:extLst>
              <a:ext uri="{FF2B5EF4-FFF2-40B4-BE49-F238E27FC236}">
                <a16:creationId xmlns:a16="http://schemas.microsoft.com/office/drawing/2014/main" id="{15A2CF7F-F402-AF43-5FFC-4B55DF354B22}"/>
              </a:ext>
            </a:extLst>
          </p:cNvPr>
          <p:cNvGraphicFramePr/>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70"/>
          <p:cNvSpPr txBox="1">
            <a:spLocks noGrp="1"/>
          </p:cNvSpPr>
          <p:nvPr>
            <p:ph type="title"/>
          </p:nvPr>
        </p:nvSpPr>
        <p:spPr>
          <a:xfrm>
            <a:off x="671040" y="165619"/>
            <a:ext cx="7800480" cy="1137719"/>
          </a:xfrm>
          <a:prstGeom prst="rect">
            <a:avLst/>
          </a:prstGeom>
          <a:noFill/>
          <a:ln>
            <a:noFill/>
          </a:ln>
        </p:spPr>
        <p:txBody>
          <a:bodyPr spcFirstLastPara="1" wrap="square" lIns="17975" tIns="46775" rIns="17975" bIns="46775" anchor="b" anchorCtr="0">
            <a:noAutofit/>
          </a:bodyPr>
          <a:lstStyle/>
          <a:p>
            <a:pPr marL="0" lvl="0" indent="0" algn="l" rtl="0">
              <a:lnSpc>
                <a:spcPct val="100000"/>
              </a:lnSpc>
              <a:spcBef>
                <a:spcPts val="0"/>
              </a:spcBef>
              <a:spcAft>
                <a:spcPts val="0"/>
              </a:spcAft>
              <a:buSzPts val="1400"/>
              <a:buNone/>
            </a:pPr>
            <a:r>
              <a:rPr lang="en-GB">
                <a:solidFill>
                  <a:srgbClr val="0033CC"/>
                </a:solidFill>
              </a:rPr>
              <a:t>Prototyping Model </a:t>
            </a:r>
            <a:r>
              <a:rPr lang="en-GB" sz="1800">
                <a:solidFill>
                  <a:srgbClr val="0033CC"/>
                </a:solidFill>
              </a:rPr>
              <a:t>(CONT.)</a:t>
            </a:r>
            <a:endParaRPr/>
          </a:p>
        </p:txBody>
      </p:sp>
      <p:sp>
        <p:nvSpPr>
          <p:cNvPr id="654" name="Google Shape;654;p70"/>
          <p:cNvSpPr txBox="1">
            <a:spLocks noGrp="1"/>
          </p:cNvSpPr>
          <p:nvPr>
            <p:ph type="body" idx="1"/>
          </p:nvPr>
        </p:nvSpPr>
        <p:spPr>
          <a:xfrm>
            <a:off x="685440" y="1447352"/>
            <a:ext cx="7771680" cy="4113072"/>
          </a:xfrm>
          <a:prstGeom prst="rect">
            <a:avLst/>
          </a:prstGeom>
          <a:noFill/>
          <a:ln>
            <a:noFill/>
          </a:ln>
        </p:spPr>
        <p:txBody>
          <a:bodyPr spcFirstLastPara="1" wrap="square" lIns="17975" tIns="46775" rIns="17975" bIns="46775" anchor="t" anchorCtr="0">
            <a:noAutofit/>
          </a:bodyPr>
          <a:lstStyle/>
          <a:p>
            <a:pPr marL="311045" lvl="0" indent="-311045" algn="l" rtl="0">
              <a:lnSpc>
                <a:spcPct val="100000"/>
              </a:lnSpc>
              <a:spcBef>
                <a:spcPts val="0"/>
              </a:spcBef>
              <a:spcAft>
                <a:spcPts val="0"/>
              </a:spcAft>
              <a:buSzPts val="2470"/>
              <a:buChar char="⚫"/>
            </a:pPr>
            <a:r>
              <a:rPr lang="en-GB"/>
              <a:t>The developed prototype is submitted to the customer for his evaluation:</a:t>
            </a:r>
            <a:endParaRPr/>
          </a:p>
          <a:p>
            <a:pPr marL="673930" lvl="1" indent="-246061" algn="l" rtl="0">
              <a:lnSpc>
                <a:spcPct val="100000"/>
              </a:lnSpc>
              <a:spcBef>
                <a:spcPts val="499"/>
              </a:spcBef>
              <a:spcAft>
                <a:spcPts val="0"/>
              </a:spcAft>
              <a:buSzPts val="2040"/>
              <a:buChar char="⚫"/>
            </a:pPr>
            <a:r>
              <a:rPr lang="en-GB"/>
              <a:t>Based on the user feedback, requirements are refined.</a:t>
            </a:r>
            <a:endParaRPr/>
          </a:p>
          <a:p>
            <a:pPr marL="673930" lvl="1" indent="-246061" algn="l" rtl="0">
              <a:lnSpc>
                <a:spcPct val="100000"/>
              </a:lnSpc>
              <a:spcBef>
                <a:spcPts val="499"/>
              </a:spcBef>
              <a:spcAft>
                <a:spcPts val="0"/>
              </a:spcAft>
              <a:buSzPts val="2040"/>
              <a:buChar char="⚫"/>
            </a:pPr>
            <a:r>
              <a:rPr lang="en-GB"/>
              <a:t>This cycle continues until the user approves the prototype.</a:t>
            </a:r>
            <a:endParaRPr/>
          </a:p>
          <a:p>
            <a:pPr marL="311045" lvl="0" indent="-311045" algn="l" rtl="0">
              <a:lnSpc>
                <a:spcPct val="100000"/>
              </a:lnSpc>
              <a:spcBef>
                <a:spcPts val="579"/>
              </a:spcBef>
              <a:spcAft>
                <a:spcPts val="0"/>
              </a:spcAft>
              <a:buSzPts val="2470"/>
              <a:buChar char="⚫"/>
            </a:pPr>
            <a:r>
              <a:rPr lang="en-GB"/>
              <a:t>The actual system is developed using the classical waterfall approach.</a:t>
            </a:r>
            <a:endParaRPr/>
          </a:p>
        </p:txBody>
      </p:sp>
      <p:sp>
        <p:nvSpPr>
          <p:cNvPr id="655" name="Google Shape;655;p70"/>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71"/>
          <p:cNvSpPr txBox="1">
            <a:spLocks noGrp="1"/>
          </p:cNvSpPr>
          <p:nvPr>
            <p:ph type="title"/>
          </p:nvPr>
        </p:nvSpPr>
        <p:spPr>
          <a:xfrm>
            <a:off x="671040" y="165619"/>
            <a:ext cx="7800480" cy="1137719"/>
          </a:xfrm>
          <a:prstGeom prst="rect">
            <a:avLst/>
          </a:prstGeom>
          <a:noFill/>
          <a:ln>
            <a:noFill/>
          </a:ln>
        </p:spPr>
        <p:txBody>
          <a:bodyPr spcFirstLastPara="1" wrap="square" lIns="17975" tIns="46775" rIns="17975" bIns="46775" anchor="b" anchorCtr="0">
            <a:noAutofit/>
          </a:bodyPr>
          <a:lstStyle/>
          <a:p>
            <a:pPr marL="0" lvl="0" indent="0" algn="l" rtl="0">
              <a:lnSpc>
                <a:spcPct val="100000"/>
              </a:lnSpc>
              <a:spcBef>
                <a:spcPts val="0"/>
              </a:spcBef>
              <a:spcAft>
                <a:spcPts val="0"/>
              </a:spcAft>
              <a:buSzPts val="1400"/>
              <a:buNone/>
            </a:pPr>
            <a:r>
              <a:rPr lang="en-GB">
                <a:solidFill>
                  <a:srgbClr val="0033CC"/>
                </a:solidFill>
              </a:rPr>
              <a:t>Prototyping Model </a:t>
            </a:r>
            <a:r>
              <a:rPr lang="en-GB" sz="1800">
                <a:solidFill>
                  <a:srgbClr val="0033CC"/>
                </a:solidFill>
              </a:rPr>
              <a:t>(CONT.)</a:t>
            </a:r>
            <a:endParaRPr/>
          </a:p>
        </p:txBody>
      </p:sp>
      <p:sp>
        <p:nvSpPr>
          <p:cNvPr id="662" name="Google Shape;662;p71"/>
          <p:cNvSpPr txBox="1">
            <a:spLocks noGrp="1"/>
          </p:cNvSpPr>
          <p:nvPr>
            <p:ph type="body" idx="1"/>
          </p:nvPr>
        </p:nvSpPr>
        <p:spPr>
          <a:xfrm>
            <a:off x="457920" y="1886598"/>
            <a:ext cx="8176320" cy="4331975"/>
          </a:xfrm>
          <a:prstGeom prst="rect">
            <a:avLst/>
          </a:prstGeom>
          <a:noFill/>
          <a:ln>
            <a:noFill/>
          </a:ln>
        </p:spPr>
        <p:txBody>
          <a:bodyPr spcFirstLastPara="1" wrap="square" lIns="17975" tIns="46775" rIns="17975" bIns="46775" anchor="t" anchorCtr="0">
            <a:noAutofit/>
          </a:bodyPr>
          <a:lstStyle/>
          <a:p>
            <a:pPr marL="311045" lvl="0" indent="-311045" algn="l" rtl="0">
              <a:lnSpc>
                <a:spcPct val="100000"/>
              </a:lnSpc>
              <a:spcBef>
                <a:spcPts val="0"/>
              </a:spcBef>
              <a:spcAft>
                <a:spcPts val="0"/>
              </a:spcAft>
              <a:buSzPts val="2375"/>
              <a:buChar char="⚫"/>
            </a:pPr>
            <a:r>
              <a:rPr lang="en-GB" sz="2500"/>
              <a:t>Requirements analysis and specification phase becomes redundant:</a:t>
            </a:r>
            <a:endParaRPr/>
          </a:p>
          <a:p>
            <a:pPr marL="311045" lvl="0" indent="-311045" algn="l" rtl="0">
              <a:lnSpc>
                <a:spcPct val="100000"/>
              </a:lnSpc>
              <a:spcBef>
                <a:spcPts val="579"/>
              </a:spcBef>
              <a:spcAft>
                <a:spcPts val="0"/>
              </a:spcAft>
              <a:buSzPts val="2375"/>
              <a:buChar char="⚫"/>
            </a:pPr>
            <a:r>
              <a:rPr lang="en-GB" sz="2500"/>
              <a:t>Design and code for the prototype is usually thrown away:</a:t>
            </a:r>
            <a:endParaRPr/>
          </a:p>
          <a:p>
            <a:pPr marL="673930" lvl="1" indent="-246061" algn="l" rtl="0">
              <a:lnSpc>
                <a:spcPct val="100000"/>
              </a:lnSpc>
              <a:spcBef>
                <a:spcPts val="499"/>
              </a:spcBef>
              <a:spcAft>
                <a:spcPts val="0"/>
              </a:spcAft>
              <a:buSzPts val="1870"/>
              <a:buChar char="⚫"/>
            </a:pPr>
            <a:r>
              <a:rPr lang="en-GB" sz="2200"/>
              <a:t>However, the experience gathered from developing the prototype helps a great deal while developing the actual product. </a:t>
            </a:r>
            <a:endParaRPr/>
          </a:p>
        </p:txBody>
      </p:sp>
      <p:sp>
        <p:nvSpPr>
          <p:cNvPr id="663" name="Google Shape;663;p71"/>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55</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72"/>
          <p:cNvSpPr txBox="1">
            <a:spLocks noGrp="1"/>
          </p:cNvSpPr>
          <p:nvPr>
            <p:ph type="title"/>
          </p:nvPr>
        </p:nvSpPr>
        <p:spPr>
          <a:xfrm>
            <a:off x="671040" y="165619"/>
            <a:ext cx="7800480" cy="1137719"/>
          </a:xfrm>
          <a:prstGeom prst="rect">
            <a:avLst/>
          </a:prstGeom>
          <a:noFill/>
          <a:ln>
            <a:noFill/>
          </a:ln>
        </p:spPr>
        <p:txBody>
          <a:bodyPr spcFirstLastPara="1" wrap="square" lIns="17975" tIns="46775" rIns="17975" bIns="46775" anchor="b" anchorCtr="0">
            <a:noAutofit/>
          </a:bodyPr>
          <a:lstStyle/>
          <a:p>
            <a:pPr marL="0" lvl="0" indent="0" algn="l" rtl="0">
              <a:lnSpc>
                <a:spcPct val="100000"/>
              </a:lnSpc>
              <a:spcBef>
                <a:spcPts val="0"/>
              </a:spcBef>
              <a:spcAft>
                <a:spcPts val="0"/>
              </a:spcAft>
              <a:buSzPts val="1400"/>
              <a:buNone/>
            </a:pPr>
            <a:r>
              <a:rPr lang="en-GB">
                <a:solidFill>
                  <a:srgbClr val="0033CC"/>
                </a:solidFill>
              </a:rPr>
              <a:t>Prototyping Model </a:t>
            </a:r>
            <a:r>
              <a:rPr lang="en-GB" sz="1800">
                <a:solidFill>
                  <a:srgbClr val="0033CC"/>
                </a:solidFill>
              </a:rPr>
              <a:t>(CONT.)</a:t>
            </a:r>
            <a:endParaRPr/>
          </a:p>
        </p:txBody>
      </p:sp>
      <p:sp>
        <p:nvSpPr>
          <p:cNvPr id="670" name="Google Shape;670;p72"/>
          <p:cNvSpPr txBox="1">
            <a:spLocks noGrp="1"/>
          </p:cNvSpPr>
          <p:nvPr>
            <p:ph type="body" idx="1"/>
          </p:nvPr>
        </p:nvSpPr>
        <p:spPr>
          <a:xfrm>
            <a:off x="457200" y="1935163"/>
            <a:ext cx="8229600" cy="4389437"/>
          </a:xfrm>
          <a:prstGeom prst="rect">
            <a:avLst/>
          </a:prstGeom>
          <a:noFill/>
          <a:ln>
            <a:noFill/>
          </a:ln>
        </p:spPr>
        <p:txBody>
          <a:bodyPr spcFirstLastPara="1" wrap="square" lIns="17975" tIns="46775" rIns="17975" bIns="46775" anchor="t" anchorCtr="0">
            <a:noAutofit/>
          </a:bodyPr>
          <a:lstStyle/>
          <a:p>
            <a:pPr marL="311045" lvl="0" indent="-311045" algn="l" rtl="0">
              <a:lnSpc>
                <a:spcPct val="100000"/>
              </a:lnSpc>
              <a:spcBef>
                <a:spcPts val="0"/>
              </a:spcBef>
              <a:spcAft>
                <a:spcPts val="0"/>
              </a:spcAft>
              <a:buSzPts val="2375"/>
              <a:buChar char="⚫"/>
            </a:pPr>
            <a:r>
              <a:rPr lang="en-GB" sz="2500">
                <a:solidFill>
                  <a:srgbClr val="800000"/>
                </a:solidFill>
              </a:rPr>
              <a:t>Even though construction of a working prototype model involves additional cost</a:t>
            </a:r>
            <a:r>
              <a:rPr lang="en-GB" sz="2500"/>
              <a:t> ---</a:t>
            </a:r>
            <a:r>
              <a:rPr lang="en-GB" sz="2500">
                <a:solidFill>
                  <a:srgbClr val="000099"/>
                </a:solidFill>
              </a:rPr>
              <a:t>overall development cost might be lower for</a:t>
            </a:r>
            <a:r>
              <a:rPr lang="en-GB" sz="2500"/>
              <a:t>: </a:t>
            </a:r>
            <a:endParaRPr/>
          </a:p>
          <a:p>
            <a:pPr marL="673930" lvl="1" indent="-246061" algn="l" rtl="0">
              <a:lnSpc>
                <a:spcPct val="100000"/>
              </a:lnSpc>
              <a:spcBef>
                <a:spcPts val="420"/>
              </a:spcBef>
              <a:spcAft>
                <a:spcPts val="0"/>
              </a:spcAft>
              <a:buSzPts val="1870"/>
              <a:buChar char="⚫"/>
            </a:pPr>
            <a:r>
              <a:rPr lang="en-GB" sz="2200"/>
              <a:t>systems with unclear user requirements, </a:t>
            </a:r>
            <a:endParaRPr/>
          </a:p>
          <a:p>
            <a:pPr marL="673930" lvl="1" indent="-246061" algn="l" rtl="0">
              <a:lnSpc>
                <a:spcPct val="100000"/>
              </a:lnSpc>
              <a:spcBef>
                <a:spcPts val="420"/>
              </a:spcBef>
              <a:spcAft>
                <a:spcPts val="0"/>
              </a:spcAft>
              <a:buSzPts val="1870"/>
              <a:buChar char="⚫"/>
            </a:pPr>
            <a:r>
              <a:rPr lang="en-GB" sz="2200"/>
              <a:t>systems with unresolved technical issues.</a:t>
            </a:r>
            <a:endParaRPr/>
          </a:p>
          <a:p>
            <a:pPr marL="311045" lvl="0" indent="-311045" algn="l" rtl="0">
              <a:lnSpc>
                <a:spcPct val="100000"/>
              </a:lnSpc>
              <a:spcBef>
                <a:spcPts val="499"/>
              </a:spcBef>
              <a:spcAft>
                <a:spcPts val="0"/>
              </a:spcAft>
              <a:buSzPts val="2375"/>
              <a:buChar char="⚫"/>
            </a:pPr>
            <a:r>
              <a:rPr lang="en-GB" sz="2500"/>
              <a:t>Many user requirements get properly defined and  technical issues get resolved: </a:t>
            </a:r>
            <a:endParaRPr/>
          </a:p>
          <a:p>
            <a:pPr marL="673930" lvl="1" indent="-246061" algn="l" rtl="0">
              <a:lnSpc>
                <a:spcPct val="100000"/>
              </a:lnSpc>
              <a:spcBef>
                <a:spcPts val="420"/>
              </a:spcBef>
              <a:spcAft>
                <a:spcPts val="0"/>
              </a:spcAft>
              <a:buSzPts val="1870"/>
              <a:buChar char="⚫"/>
            </a:pPr>
            <a:r>
              <a:rPr lang="en-GB" sz="2200"/>
              <a:t>these would  have appeared later as change requests and resulted in incurring massive redesign costs.</a:t>
            </a:r>
            <a:endParaRPr/>
          </a:p>
        </p:txBody>
      </p:sp>
      <p:sp>
        <p:nvSpPr>
          <p:cNvPr id="671" name="Google Shape;671;p72"/>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56</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73"/>
          <p:cNvSpPr txBox="1">
            <a:spLocks noGrp="1"/>
          </p:cNvSpPr>
          <p:nvPr>
            <p:ph type="title"/>
          </p:nvPr>
        </p:nvSpPr>
        <p:spPr>
          <a:xfrm>
            <a:off x="671040" y="165619"/>
            <a:ext cx="7800480" cy="1137719"/>
          </a:xfrm>
          <a:prstGeom prst="rect">
            <a:avLst/>
          </a:prstGeom>
          <a:noFill/>
          <a:ln>
            <a:noFill/>
          </a:ln>
        </p:spPr>
        <p:txBody>
          <a:bodyPr spcFirstLastPara="1" wrap="square" lIns="17975" tIns="46775" rIns="17975" bIns="46775" anchor="b" anchorCtr="0">
            <a:noAutofit/>
          </a:bodyPr>
          <a:lstStyle/>
          <a:p>
            <a:pPr marL="0" lvl="0" indent="0" algn="l" rtl="0">
              <a:lnSpc>
                <a:spcPct val="100000"/>
              </a:lnSpc>
              <a:spcBef>
                <a:spcPts val="0"/>
              </a:spcBef>
              <a:spcAft>
                <a:spcPts val="0"/>
              </a:spcAft>
              <a:buSzPts val="1400"/>
              <a:buNone/>
            </a:pPr>
            <a:r>
              <a:rPr lang="en-GB">
                <a:solidFill>
                  <a:srgbClr val="0033CC"/>
                </a:solidFill>
              </a:rPr>
              <a:t>Evolutionary Model</a:t>
            </a:r>
            <a:endParaRPr/>
          </a:p>
        </p:txBody>
      </p:sp>
      <p:sp>
        <p:nvSpPr>
          <p:cNvPr id="678" name="Google Shape;678;p73"/>
          <p:cNvSpPr txBox="1">
            <a:spLocks noGrp="1"/>
          </p:cNvSpPr>
          <p:nvPr>
            <p:ph type="body" idx="1"/>
          </p:nvPr>
        </p:nvSpPr>
        <p:spPr>
          <a:xfrm>
            <a:off x="685440" y="1447352"/>
            <a:ext cx="7771680" cy="4935398"/>
          </a:xfrm>
          <a:prstGeom prst="rect">
            <a:avLst/>
          </a:prstGeom>
          <a:noFill/>
          <a:ln>
            <a:noFill/>
          </a:ln>
        </p:spPr>
        <p:txBody>
          <a:bodyPr spcFirstLastPara="1" wrap="square" lIns="17975" tIns="46775" rIns="17975" bIns="46775" anchor="t" anchorCtr="0">
            <a:noAutofit/>
          </a:bodyPr>
          <a:lstStyle/>
          <a:p>
            <a:pPr marL="311045" lvl="0" indent="-311045" algn="l" rtl="0">
              <a:lnSpc>
                <a:spcPct val="100000"/>
              </a:lnSpc>
              <a:spcBef>
                <a:spcPts val="0"/>
              </a:spcBef>
              <a:spcAft>
                <a:spcPts val="0"/>
              </a:spcAft>
              <a:buSzPts val="2375"/>
              <a:buChar char="⚫"/>
            </a:pPr>
            <a:r>
              <a:rPr lang="en-GB" sz="2500"/>
              <a:t>Evolutionary model (</a:t>
            </a:r>
            <a:r>
              <a:rPr lang="en-GB" sz="2500">
                <a:solidFill>
                  <a:srgbClr val="000099"/>
                </a:solidFill>
              </a:rPr>
              <a:t>aka incremental  model</a:t>
            </a:r>
            <a:r>
              <a:rPr lang="en-GB" sz="2500"/>
              <a:t>):</a:t>
            </a:r>
            <a:endParaRPr/>
          </a:p>
          <a:p>
            <a:pPr marL="673930" lvl="1" indent="-246061" algn="l" rtl="0">
              <a:lnSpc>
                <a:spcPct val="100000"/>
              </a:lnSpc>
              <a:spcBef>
                <a:spcPts val="499"/>
              </a:spcBef>
              <a:spcAft>
                <a:spcPts val="0"/>
              </a:spcAft>
              <a:buSzPts val="1870"/>
              <a:buChar char="⚫"/>
            </a:pPr>
            <a:r>
              <a:rPr lang="en-GB" sz="2200"/>
              <a:t>The system is broken down into several modules which can be incrementally implemented and delivered.</a:t>
            </a:r>
            <a:endParaRPr/>
          </a:p>
          <a:p>
            <a:pPr marL="311045" lvl="0" indent="-311045" algn="l" rtl="0">
              <a:lnSpc>
                <a:spcPct val="100000"/>
              </a:lnSpc>
              <a:spcBef>
                <a:spcPts val="579"/>
              </a:spcBef>
              <a:spcAft>
                <a:spcPts val="0"/>
              </a:spcAft>
              <a:buSzPts val="2375"/>
              <a:buChar char="⚫"/>
            </a:pPr>
            <a:r>
              <a:rPr lang="en-GB" sz="2500"/>
              <a:t>First develop the core modules of the system. </a:t>
            </a:r>
            <a:endParaRPr/>
          </a:p>
          <a:p>
            <a:pPr marL="311045" lvl="0" indent="-311045" algn="l" rtl="0">
              <a:lnSpc>
                <a:spcPct val="100000"/>
              </a:lnSpc>
              <a:spcBef>
                <a:spcPts val="579"/>
              </a:spcBef>
              <a:spcAft>
                <a:spcPts val="0"/>
              </a:spcAft>
              <a:buSzPts val="2375"/>
              <a:buChar char="⚫"/>
            </a:pPr>
            <a:r>
              <a:rPr lang="en-GB" sz="2500"/>
              <a:t>The initial product skeleton is refined into increasing levels of capability:</a:t>
            </a:r>
            <a:endParaRPr/>
          </a:p>
          <a:p>
            <a:pPr marL="673930" lvl="1" indent="-246061" algn="l" rtl="0">
              <a:lnSpc>
                <a:spcPct val="100000"/>
              </a:lnSpc>
              <a:spcBef>
                <a:spcPts val="499"/>
              </a:spcBef>
              <a:spcAft>
                <a:spcPts val="0"/>
              </a:spcAft>
              <a:buSzPts val="1870"/>
              <a:buChar char="⚫"/>
            </a:pPr>
            <a:r>
              <a:rPr lang="en-GB" sz="2200"/>
              <a:t>by adding new functionalities in successive versions.</a:t>
            </a:r>
            <a:endParaRPr/>
          </a:p>
        </p:txBody>
      </p:sp>
      <p:sp>
        <p:nvSpPr>
          <p:cNvPr id="679" name="Google Shape;679;p73"/>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57</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74"/>
          <p:cNvSpPr/>
          <p:nvPr/>
        </p:nvSpPr>
        <p:spPr>
          <a:xfrm>
            <a:off x="5486400" y="1828992"/>
            <a:ext cx="1598400" cy="1598568"/>
          </a:xfrm>
          <a:prstGeom prst="ellipse">
            <a:avLst/>
          </a:prstGeom>
          <a:solidFill>
            <a:srgbClr val="FF66FF"/>
          </a:solidFill>
          <a:ln w="9525" cap="flat" cmpd="sng">
            <a:solidFill>
              <a:srgbClr val="003300"/>
            </a:solidFill>
            <a:prstDash val="solid"/>
            <a:round/>
            <a:headEnd type="none" w="sm" len="sm"/>
            <a:tailEnd type="none" w="sm" len="sm"/>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86" name="Google Shape;686;p74"/>
          <p:cNvSpPr/>
          <p:nvPr/>
        </p:nvSpPr>
        <p:spPr>
          <a:xfrm>
            <a:off x="5715360" y="2134305"/>
            <a:ext cx="1140480" cy="1064272"/>
          </a:xfrm>
          <a:prstGeom prst="ellipse">
            <a:avLst/>
          </a:prstGeom>
          <a:solidFill>
            <a:srgbClr val="F1F7E9"/>
          </a:solidFill>
          <a:ln w="9525" cap="flat" cmpd="sng">
            <a:solidFill>
              <a:srgbClr val="003300"/>
            </a:solidFill>
            <a:prstDash val="solid"/>
            <a:round/>
            <a:headEnd type="none" w="sm" len="sm"/>
            <a:tailEnd type="none" w="sm" len="sm"/>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87" name="Google Shape;687;p74"/>
          <p:cNvSpPr txBox="1">
            <a:spLocks noGrp="1"/>
          </p:cNvSpPr>
          <p:nvPr>
            <p:ph type="title"/>
          </p:nvPr>
        </p:nvSpPr>
        <p:spPr>
          <a:xfrm>
            <a:off x="671040" y="165619"/>
            <a:ext cx="7800480" cy="1137719"/>
          </a:xfrm>
          <a:prstGeom prst="rect">
            <a:avLst/>
          </a:prstGeom>
          <a:noFill/>
          <a:ln>
            <a:noFill/>
          </a:ln>
        </p:spPr>
        <p:txBody>
          <a:bodyPr spcFirstLastPara="1" wrap="square" lIns="17975" tIns="46775" rIns="17975" bIns="46775" anchor="b" anchorCtr="0">
            <a:normAutofit/>
          </a:bodyPr>
          <a:lstStyle/>
          <a:p>
            <a:pPr marL="0" lvl="0" indent="0" algn="l" rtl="0">
              <a:lnSpc>
                <a:spcPct val="100000"/>
              </a:lnSpc>
              <a:spcBef>
                <a:spcPts val="0"/>
              </a:spcBef>
              <a:spcAft>
                <a:spcPts val="0"/>
              </a:spcAft>
              <a:buClr>
                <a:srgbClr val="0033CC"/>
              </a:buClr>
              <a:buSzPts val="5000"/>
              <a:buFont typeface="Calibri"/>
              <a:buNone/>
            </a:pPr>
            <a:r>
              <a:rPr lang="en-GB">
                <a:solidFill>
                  <a:srgbClr val="0033CC"/>
                </a:solidFill>
              </a:rPr>
              <a:t>Evolutionary Model </a:t>
            </a:r>
            <a:r>
              <a:rPr lang="en-GB" sz="1800">
                <a:solidFill>
                  <a:srgbClr val="0033CC"/>
                </a:solidFill>
              </a:rPr>
              <a:t>(CONT.)</a:t>
            </a:r>
            <a:endParaRPr/>
          </a:p>
        </p:txBody>
      </p:sp>
      <p:sp>
        <p:nvSpPr>
          <p:cNvPr id="688" name="Google Shape;688;p74"/>
          <p:cNvSpPr/>
          <p:nvPr/>
        </p:nvSpPr>
        <p:spPr>
          <a:xfrm>
            <a:off x="1676160" y="2361848"/>
            <a:ext cx="531360" cy="456528"/>
          </a:xfrm>
          <a:prstGeom prst="ellipse">
            <a:avLst/>
          </a:prstGeom>
          <a:solidFill>
            <a:srgbClr val="000099"/>
          </a:solidFill>
          <a:ln w="9525" cap="flat" cmpd="sng">
            <a:solidFill>
              <a:srgbClr val="003300"/>
            </a:solidFill>
            <a:prstDash val="solid"/>
            <a:round/>
            <a:headEnd type="none" w="sm" len="sm"/>
            <a:tailEnd type="none" w="sm" len="sm"/>
          </a:ln>
        </p:spPr>
        <p:txBody>
          <a:bodyPr spcFirstLastPara="1" wrap="square" lIns="17975" tIns="46775" rIns="17975" bIns="46775" anchor="ctr" anchorCtr="1">
            <a:noAutofit/>
          </a:bodyPr>
          <a:lstStyle/>
          <a:p>
            <a:pPr marL="0" marR="0" lvl="0" indent="0" algn="ctr" rtl="0">
              <a:lnSpc>
                <a:spcPct val="85000"/>
              </a:lnSpc>
              <a:spcBef>
                <a:spcPts val="0"/>
              </a:spcBef>
              <a:spcAft>
                <a:spcPts val="0"/>
              </a:spcAft>
              <a:buClr>
                <a:srgbClr val="000000"/>
              </a:buClr>
              <a:buSzPts val="3200"/>
              <a:buFont typeface="Arial"/>
              <a:buNone/>
            </a:pPr>
            <a:r>
              <a:rPr lang="en-GB" sz="3200" b="1" i="0" u="none" strike="noStrike" cap="none">
                <a:solidFill>
                  <a:srgbClr val="FFFFFF"/>
                </a:solidFill>
                <a:latin typeface="Times"/>
                <a:ea typeface="Times"/>
                <a:cs typeface="Times"/>
                <a:sym typeface="Times"/>
              </a:rPr>
              <a:t>A</a:t>
            </a:r>
            <a:endParaRPr sz="1400" b="0" i="0" u="none" strike="noStrike" cap="none">
              <a:solidFill>
                <a:srgbClr val="000000"/>
              </a:solidFill>
              <a:latin typeface="Arial"/>
              <a:ea typeface="Arial"/>
              <a:cs typeface="Arial"/>
              <a:sym typeface="Arial"/>
            </a:endParaRPr>
          </a:p>
        </p:txBody>
      </p:sp>
      <p:sp>
        <p:nvSpPr>
          <p:cNvPr id="689" name="Google Shape;689;p74"/>
          <p:cNvSpPr/>
          <p:nvPr/>
        </p:nvSpPr>
        <p:spPr>
          <a:xfrm>
            <a:off x="6019200" y="2438177"/>
            <a:ext cx="532800" cy="456527"/>
          </a:xfrm>
          <a:prstGeom prst="ellipse">
            <a:avLst/>
          </a:prstGeom>
          <a:noFill/>
          <a:ln w="9525" cap="flat" cmpd="sng">
            <a:solidFill>
              <a:srgbClr val="003300"/>
            </a:solidFill>
            <a:prstDash val="solid"/>
            <a:round/>
            <a:headEnd type="none" w="sm" len="sm"/>
            <a:tailEnd type="none" w="sm" len="sm"/>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90" name="Google Shape;690;p74"/>
          <p:cNvSpPr/>
          <p:nvPr/>
        </p:nvSpPr>
        <p:spPr>
          <a:xfrm>
            <a:off x="3352320" y="2134305"/>
            <a:ext cx="1141920" cy="1064272"/>
          </a:xfrm>
          <a:prstGeom prst="ellipse">
            <a:avLst/>
          </a:prstGeom>
          <a:noFill/>
          <a:ln w="38150" cap="flat" cmpd="sng">
            <a:solidFill>
              <a:srgbClr val="003300"/>
            </a:solidFill>
            <a:prstDash val="solid"/>
            <a:round/>
            <a:headEnd type="none" w="sm" len="sm"/>
            <a:tailEnd type="none" w="sm" len="sm"/>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691" name="Google Shape;691;p74"/>
          <p:cNvCxnSpPr/>
          <p:nvPr/>
        </p:nvCxnSpPr>
        <p:spPr>
          <a:xfrm>
            <a:off x="2286721" y="2590832"/>
            <a:ext cx="989280" cy="0"/>
          </a:xfrm>
          <a:prstGeom prst="straightConnector1">
            <a:avLst/>
          </a:prstGeom>
          <a:noFill/>
          <a:ln w="38150" cap="flat" cmpd="sng">
            <a:solidFill>
              <a:srgbClr val="003300"/>
            </a:solidFill>
            <a:prstDash val="dash"/>
            <a:round/>
            <a:headEnd type="none" w="sm" len="sm"/>
            <a:tailEnd type="triangle" w="lg" len="lg"/>
          </a:ln>
        </p:spPr>
      </p:cxnSp>
      <p:cxnSp>
        <p:nvCxnSpPr>
          <p:cNvPr id="692" name="Google Shape;692;p74"/>
          <p:cNvCxnSpPr/>
          <p:nvPr/>
        </p:nvCxnSpPr>
        <p:spPr>
          <a:xfrm>
            <a:off x="4495680" y="2667160"/>
            <a:ext cx="990720" cy="0"/>
          </a:xfrm>
          <a:prstGeom prst="straightConnector1">
            <a:avLst/>
          </a:prstGeom>
          <a:noFill/>
          <a:ln w="38150" cap="flat" cmpd="sng">
            <a:solidFill>
              <a:srgbClr val="003300"/>
            </a:solidFill>
            <a:prstDash val="dash"/>
            <a:round/>
            <a:headEnd type="none" w="sm" len="sm"/>
            <a:tailEnd type="triangle" w="lg" len="lg"/>
          </a:ln>
        </p:spPr>
      </p:cxnSp>
      <p:sp>
        <p:nvSpPr>
          <p:cNvPr id="693" name="Google Shape;693;p74"/>
          <p:cNvSpPr txBox="1"/>
          <p:nvPr/>
        </p:nvSpPr>
        <p:spPr>
          <a:xfrm>
            <a:off x="4154400" y="2667160"/>
            <a:ext cx="378720" cy="455088"/>
          </a:xfrm>
          <a:prstGeom prst="rect">
            <a:avLst/>
          </a:prstGeom>
          <a:noFill/>
          <a:ln>
            <a:noFill/>
          </a:ln>
        </p:spPr>
        <p:txBody>
          <a:bodyPr spcFirstLastPara="1" wrap="square" lIns="17975" tIns="46775" rIns="17975" bIns="46775" anchor="t" anchorCtr="0">
            <a:noAutofit/>
          </a:bodyPr>
          <a:lstStyle/>
          <a:p>
            <a:pPr marL="0" marR="0" lvl="0" indent="0" algn="l" rtl="0">
              <a:lnSpc>
                <a:spcPct val="85000"/>
              </a:lnSpc>
              <a:spcBef>
                <a:spcPts val="0"/>
              </a:spcBef>
              <a:spcAft>
                <a:spcPts val="0"/>
              </a:spcAft>
              <a:buClr>
                <a:srgbClr val="000000"/>
              </a:buClr>
              <a:buSzPts val="2400"/>
              <a:buFont typeface="Arial"/>
              <a:buNone/>
            </a:pPr>
            <a:r>
              <a:rPr lang="en-GB" sz="2400" b="1" i="0" u="none" strike="noStrike" cap="none">
                <a:solidFill>
                  <a:srgbClr val="800000"/>
                </a:solidFill>
                <a:latin typeface="Times"/>
                <a:ea typeface="Times"/>
                <a:cs typeface="Times"/>
                <a:sym typeface="Times"/>
              </a:rPr>
              <a:t>B</a:t>
            </a:r>
            <a:endParaRPr sz="1400" b="0" i="0" u="none" strike="noStrike" cap="none">
              <a:solidFill>
                <a:srgbClr val="000000"/>
              </a:solidFill>
              <a:latin typeface="Arial"/>
              <a:ea typeface="Arial"/>
              <a:cs typeface="Arial"/>
              <a:sym typeface="Arial"/>
            </a:endParaRPr>
          </a:p>
        </p:txBody>
      </p:sp>
      <p:sp>
        <p:nvSpPr>
          <p:cNvPr id="694" name="Google Shape;694;p74"/>
          <p:cNvSpPr txBox="1"/>
          <p:nvPr/>
        </p:nvSpPr>
        <p:spPr>
          <a:xfrm>
            <a:off x="6248160" y="1752664"/>
            <a:ext cx="380160" cy="517014"/>
          </a:xfrm>
          <a:prstGeom prst="rect">
            <a:avLst/>
          </a:prstGeom>
          <a:noFill/>
          <a:ln>
            <a:noFill/>
          </a:ln>
        </p:spPr>
        <p:txBody>
          <a:bodyPr spcFirstLastPara="1" wrap="square" lIns="17975" tIns="46775" rIns="17975" bIns="46775" anchor="t" anchorCtr="0">
            <a:noAutofit/>
          </a:bodyPr>
          <a:lstStyle/>
          <a:p>
            <a:pPr marL="0" marR="0" lvl="0" indent="0" algn="l" rtl="0">
              <a:lnSpc>
                <a:spcPct val="85000"/>
              </a:lnSpc>
              <a:spcBef>
                <a:spcPts val="0"/>
              </a:spcBef>
              <a:spcAft>
                <a:spcPts val="0"/>
              </a:spcAft>
              <a:buClr>
                <a:srgbClr val="000000"/>
              </a:buClr>
              <a:buSzPts val="2800"/>
              <a:buFont typeface="Arial"/>
              <a:buNone/>
            </a:pPr>
            <a:r>
              <a:rPr lang="en-GB" sz="2800" b="1" i="0" u="none" strike="noStrike" cap="none">
                <a:solidFill>
                  <a:schemeClr val="dk1"/>
                </a:solidFill>
                <a:latin typeface="Times"/>
                <a:ea typeface="Times"/>
                <a:cs typeface="Times"/>
                <a:sym typeface="Times"/>
              </a:rPr>
              <a:t>C</a:t>
            </a:r>
            <a:endParaRPr sz="1400" b="0" i="0" u="none" strike="noStrike" cap="none">
              <a:solidFill>
                <a:srgbClr val="000000"/>
              </a:solidFill>
              <a:latin typeface="Arial"/>
              <a:ea typeface="Arial"/>
              <a:cs typeface="Arial"/>
              <a:sym typeface="Arial"/>
            </a:endParaRPr>
          </a:p>
        </p:txBody>
      </p:sp>
      <p:sp>
        <p:nvSpPr>
          <p:cNvPr id="695" name="Google Shape;695;p74"/>
          <p:cNvSpPr/>
          <p:nvPr/>
        </p:nvSpPr>
        <p:spPr>
          <a:xfrm>
            <a:off x="3657600" y="2438177"/>
            <a:ext cx="531360" cy="456527"/>
          </a:xfrm>
          <a:prstGeom prst="ellipse">
            <a:avLst/>
          </a:prstGeom>
          <a:solidFill>
            <a:srgbClr val="000099"/>
          </a:solidFill>
          <a:ln w="9525" cap="flat" cmpd="sng">
            <a:solidFill>
              <a:srgbClr val="003300"/>
            </a:solidFill>
            <a:prstDash val="solid"/>
            <a:round/>
            <a:headEnd type="none" w="sm" len="sm"/>
            <a:tailEnd type="none" w="sm" len="sm"/>
          </a:ln>
        </p:spPr>
        <p:txBody>
          <a:bodyPr spcFirstLastPara="1" wrap="square" lIns="17975" tIns="46775" rIns="17975" bIns="46775" anchor="ctr" anchorCtr="1">
            <a:noAutofit/>
          </a:bodyPr>
          <a:lstStyle/>
          <a:p>
            <a:pPr marL="0" marR="0" lvl="0" indent="0" algn="ctr" rtl="0">
              <a:lnSpc>
                <a:spcPct val="85000"/>
              </a:lnSpc>
              <a:spcBef>
                <a:spcPts val="0"/>
              </a:spcBef>
              <a:spcAft>
                <a:spcPts val="0"/>
              </a:spcAft>
              <a:buClr>
                <a:srgbClr val="000000"/>
              </a:buClr>
              <a:buSzPts val="3200"/>
              <a:buFont typeface="Arial"/>
              <a:buNone/>
            </a:pPr>
            <a:r>
              <a:rPr lang="en-GB" sz="3200" b="1" i="0" u="none" strike="noStrike" cap="none">
                <a:solidFill>
                  <a:srgbClr val="FFFFFF"/>
                </a:solidFill>
                <a:latin typeface="Times"/>
                <a:ea typeface="Times"/>
                <a:cs typeface="Times"/>
                <a:sym typeface="Times"/>
              </a:rPr>
              <a:t>A</a:t>
            </a:r>
            <a:endParaRPr sz="1400" b="0" i="0" u="none" strike="noStrike" cap="none">
              <a:solidFill>
                <a:srgbClr val="000000"/>
              </a:solidFill>
              <a:latin typeface="Arial"/>
              <a:ea typeface="Arial"/>
              <a:cs typeface="Arial"/>
              <a:sym typeface="Arial"/>
            </a:endParaRPr>
          </a:p>
        </p:txBody>
      </p:sp>
      <p:sp>
        <p:nvSpPr>
          <p:cNvPr id="696" name="Google Shape;696;p74"/>
          <p:cNvSpPr/>
          <p:nvPr/>
        </p:nvSpPr>
        <p:spPr>
          <a:xfrm>
            <a:off x="6019200" y="2438177"/>
            <a:ext cx="532800" cy="456527"/>
          </a:xfrm>
          <a:prstGeom prst="ellipse">
            <a:avLst/>
          </a:prstGeom>
          <a:solidFill>
            <a:srgbClr val="000099"/>
          </a:solidFill>
          <a:ln w="9525" cap="flat" cmpd="sng">
            <a:solidFill>
              <a:srgbClr val="003300"/>
            </a:solidFill>
            <a:prstDash val="solid"/>
            <a:round/>
            <a:headEnd type="none" w="sm" len="sm"/>
            <a:tailEnd type="none" w="sm" len="sm"/>
          </a:ln>
        </p:spPr>
        <p:txBody>
          <a:bodyPr spcFirstLastPara="1" wrap="square" lIns="17975" tIns="46775" rIns="17975" bIns="46775" anchor="ctr" anchorCtr="1">
            <a:noAutofit/>
          </a:bodyPr>
          <a:lstStyle/>
          <a:p>
            <a:pPr marL="0" marR="0" lvl="0" indent="0" algn="ctr" rtl="0">
              <a:lnSpc>
                <a:spcPct val="85000"/>
              </a:lnSpc>
              <a:spcBef>
                <a:spcPts val="0"/>
              </a:spcBef>
              <a:spcAft>
                <a:spcPts val="0"/>
              </a:spcAft>
              <a:buClr>
                <a:srgbClr val="000000"/>
              </a:buClr>
              <a:buSzPts val="3200"/>
              <a:buFont typeface="Arial"/>
              <a:buNone/>
            </a:pPr>
            <a:r>
              <a:rPr lang="en-GB" sz="3200" b="1" i="0" u="none" strike="noStrike" cap="none">
                <a:solidFill>
                  <a:srgbClr val="FFFFFF"/>
                </a:solidFill>
                <a:latin typeface="Times"/>
                <a:ea typeface="Times"/>
                <a:cs typeface="Times"/>
                <a:sym typeface="Times"/>
              </a:rPr>
              <a:t>A</a:t>
            </a:r>
            <a:endParaRPr sz="1400" b="0" i="0" u="none" strike="noStrike" cap="none">
              <a:solidFill>
                <a:srgbClr val="000000"/>
              </a:solidFill>
              <a:latin typeface="Arial"/>
              <a:ea typeface="Arial"/>
              <a:cs typeface="Arial"/>
              <a:sym typeface="Arial"/>
            </a:endParaRPr>
          </a:p>
        </p:txBody>
      </p:sp>
      <p:sp>
        <p:nvSpPr>
          <p:cNvPr id="697" name="Google Shape;697;p74"/>
          <p:cNvSpPr txBox="1"/>
          <p:nvPr/>
        </p:nvSpPr>
        <p:spPr>
          <a:xfrm>
            <a:off x="6451200" y="2743488"/>
            <a:ext cx="380160" cy="455088"/>
          </a:xfrm>
          <a:prstGeom prst="rect">
            <a:avLst/>
          </a:prstGeom>
          <a:noFill/>
          <a:ln>
            <a:noFill/>
          </a:ln>
        </p:spPr>
        <p:txBody>
          <a:bodyPr spcFirstLastPara="1" wrap="square" lIns="17975" tIns="46775" rIns="17975" bIns="46775" anchor="t" anchorCtr="0">
            <a:noAutofit/>
          </a:bodyPr>
          <a:lstStyle/>
          <a:p>
            <a:pPr marL="0" marR="0" lvl="0" indent="0" algn="l" rtl="0">
              <a:lnSpc>
                <a:spcPct val="85000"/>
              </a:lnSpc>
              <a:spcBef>
                <a:spcPts val="0"/>
              </a:spcBef>
              <a:spcAft>
                <a:spcPts val="0"/>
              </a:spcAft>
              <a:buClr>
                <a:srgbClr val="000000"/>
              </a:buClr>
              <a:buSzPts val="2400"/>
              <a:buFont typeface="Arial"/>
              <a:buNone/>
            </a:pPr>
            <a:r>
              <a:rPr lang="en-GB" sz="2400" b="1" i="0" u="none" strike="noStrike" cap="none">
                <a:solidFill>
                  <a:srgbClr val="800000"/>
                </a:solidFill>
                <a:latin typeface="Times"/>
                <a:ea typeface="Times"/>
                <a:cs typeface="Times"/>
                <a:sym typeface="Times"/>
              </a:rPr>
              <a:t>B</a:t>
            </a:r>
            <a:endParaRPr sz="1400" b="0" i="0" u="none" strike="noStrike" cap="none">
              <a:solidFill>
                <a:srgbClr val="000000"/>
              </a:solidFill>
              <a:latin typeface="Arial"/>
              <a:ea typeface="Arial"/>
              <a:cs typeface="Arial"/>
              <a:sym typeface="Arial"/>
            </a:endParaRPr>
          </a:p>
        </p:txBody>
      </p:sp>
      <p:sp>
        <p:nvSpPr>
          <p:cNvPr id="698" name="Google Shape;698;p74"/>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58</a:t>
            </a:fld>
            <a:endParaRPr/>
          </a:p>
        </p:txBody>
      </p:sp>
      <p:pic>
        <p:nvPicPr>
          <p:cNvPr id="699" name="Google Shape;699;p74" descr="ScannedImage-2.jpg"/>
          <p:cNvPicPr preferRelativeResize="0"/>
          <p:nvPr/>
        </p:nvPicPr>
        <p:blipFill rotWithShape="1">
          <a:blip r:embed="rId3">
            <a:alphaModFix/>
          </a:blip>
          <a:srcRect/>
          <a:stretch/>
        </p:blipFill>
        <p:spPr>
          <a:xfrm>
            <a:off x="967680" y="1660495"/>
            <a:ext cx="7459200" cy="3915771"/>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75"/>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r>
              <a:rPr lang="en-GB"/>
              <a:t>Evolutionary Model</a:t>
            </a:r>
            <a:endParaRPr/>
          </a:p>
        </p:txBody>
      </p:sp>
      <p:graphicFrame>
        <p:nvGraphicFramePr>
          <p:cNvPr id="707" name="Google Shape;705;p75">
            <a:extLst>
              <a:ext uri="{FF2B5EF4-FFF2-40B4-BE49-F238E27FC236}">
                <a16:creationId xmlns:a16="http://schemas.microsoft.com/office/drawing/2014/main" id="{3FAC2A85-E823-46DA-E5A1-F6E0A9CBD75E}"/>
              </a:ext>
            </a:extLst>
          </p:cNvPr>
          <p:cNvGraphicFramePr/>
          <p:nvPr/>
        </p:nvGraphicFramePr>
        <p:xfrm>
          <a:off x="0" y="1752600"/>
          <a:ext cx="8686080" cy="45263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r>
              <a:rPr lang="en-GB" u="sng"/>
              <a:t>Process Steps</a:t>
            </a:r>
            <a:endParaRPr/>
          </a:p>
        </p:txBody>
      </p:sp>
      <p:sp>
        <p:nvSpPr>
          <p:cNvPr id="136" name="Google Shape;136;p19"/>
          <p:cNvSpPr/>
          <p:nvPr/>
        </p:nvSpPr>
        <p:spPr>
          <a:xfrm>
            <a:off x="1828800" y="2895600"/>
            <a:ext cx="5638800" cy="1981200"/>
          </a:xfrm>
          <a:prstGeom prst="rect">
            <a:avLst/>
          </a:prstGeom>
          <a:solidFill>
            <a:srgbClr val="89DEFE"/>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cxnSp>
        <p:nvCxnSpPr>
          <p:cNvPr id="137" name="Google Shape;137;p19"/>
          <p:cNvCxnSpPr/>
          <p:nvPr/>
        </p:nvCxnSpPr>
        <p:spPr>
          <a:xfrm rot="5400000">
            <a:off x="3505201" y="3886200"/>
            <a:ext cx="1981200" cy="3175"/>
          </a:xfrm>
          <a:prstGeom prst="straightConnector1">
            <a:avLst/>
          </a:prstGeom>
          <a:noFill/>
          <a:ln w="9525" cap="flat" cmpd="sng">
            <a:solidFill>
              <a:srgbClr val="075192"/>
            </a:solidFill>
            <a:prstDash val="solid"/>
            <a:round/>
            <a:headEnd type="none" w="sm" len="sm"/>
            <a:tailEnd type="none" w="sm" len="sm"/>
          </a:ln>
        </p:spPr>
      </p:cxnSp>
      <p:sp>
        <p:nvSpPr>
          <p:cNvPr id="138" name="Google Shape;138;p19"/>
          <p:cNvSpPr txBox="1"/>
          <p:nvPr/>
        </p:nvSpPr>
        <p:spPr>
          <a:xfrm>
            <a:off x="2057400" y="3352800"/>
            <a:ext cx="2286000" cy="9540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GB" sz="2800" b="0" i="0" u="none" strike="noStrike" cap="none">
                <a:solidFill>
                  <a:schemeClr val="dk1"/>
                </a:solidFill>
                <a:latin typeface="Constantia"/>
                <a:ea typeface="Constantia"/>
                <a:cs typeface="Constantia"/>
                <a:sym typeface="Constantia"/>
              </a:rPr>
              <a:t>Action to be carried out</a:t>
            </a:r>
            <a:endParaRPr sz="1400" b="0" i="0" u="none" strike="noStrike" cap="none">
              <a:solidFill>
                <a:srgbClr val="000000"/>
              </a:solidFill>
              <a:latin typeface="Arial"/>
              <a:ea typeface="Arial"/>
              <a:cs typeface="Arial"/>
              <a:sym typeface="Arial"/>
            </a:endParaRPr>
          </a:p>
        </p:txBody>
      </p:sp>
      <p:sp>
        <p:nvSpPr>
          <p:cNvPr id="139" name="Google Shape;139;p19"/>
          <p:cNvSpPr txBox="1"/>
          <p:nvPr/>
        </p:nvSpPr>
        <p:spPr>
          <a:xfrm>
            <a:off x="4876800" y="3429000"/>
            <a:ext cx="2286000"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GB" sz="2800" b="0" i="0" u="none" strike="noStrike" cap="none">
                <a:solidFill>
                  <a:schemeClr val="dk1"/>
                </a:solidFill>
                <a:latin typeface="Constantia"/>
                <a:ea typeface="Constantia"/>
                <a:cs typeface="Constantia"/>
                <a:sym typeface="Constantia"/>
              </a:rPr>
              <a:t>Review V &amp; V</a:t>
            </a:r>
            <a:endParaRPr sz="1400" b="0" i="0" u="none" strike="noStrike" cap="none">
              <a:solidFill>
                <a:srgbClr val="000000"/>
              </a:solidFill>
              <a:latin typeface="Arial"/>
              <a:ea typeface="Arial"/>
              <a:cs typeface="Arial"/>
              <a:sym typeface="Arial"/>
            </a:endParaRPr>
          </a:p>
        </p:txBody>
      </p:sp>
      <p:cxnSp>
        <p:nvCxnSpPr>
          <p:cNvPr id="140" name="Google Shape;140;p19"/>
          <p:cNvCxnSpPr/>
          <p:nvPr/>
        </p:nvCxnSpPr>
        <p:spPr>
          <a:xfrm>
            <a:off x="7543800" y="3810000"/>
            <a:ext cx="838200" cy="1588"/>
          </a:xfrm>
          <a:prstGeom prst="straightConnector1">
            <a:avLst/>
          </a:prstGeom>
          <a:noFill/>
          <a:ln w="9525" cap="flat" cmpd="sng">
            <a:solidFill>
              <a:srgbClr val="075192"/>
            </a:solidFill>
            <a:prstDash val="solid"/>
            <a:round/>
            <a:headEnd type="none" w="sm" len="sm"/>
            <a:tailEnd type="stealth" w="med" len="med"/>
          </a:ln>
        </p:spPr>
      </p:cxnSp>
      <p:cxnSp>
        <p:nvCxnSpPr>
          <p:cNvPr id="141" name="Google Shape;141;p19"/>
          <p:cNvCxnSpPr/>
          <p:nvPr/>
        </p:nvCxnSpPr>
        <p:spPr>
          <a:xfrm>
            <a:off x="0" y="3886200"/>
            <a:ext cx="1905000" cy="1588"/>
          </a:xfrm>
          <a:prstGeom prst="straightConnector1">
            <a:avLst/>
          </a:prstGeom>
          <a:noFill/>
          <a:ln w="9525" cap="flat" cmpd="sng">
            <a:solidFill>
              <a:schemeClr val="dk1"/>
            </a:solidFill>
            <a:prstDash val="solid"/>
            <a:round/>
            <a:headEnd type="none" w="sm" len="sm"/>
            <a:tailEnd type="stealth" w="med" len="med"/>
          </a:ln>
        </p:spPr>
      </p:cxnSp>
      <p:sp>
        <p:nvSpPr>
          <p:cNvPr id="142" name="Google Shape;142;p19"/>
          <p:cNvSpPr txBox="1"/>
          <p:nvPr/>
        </p:nvSpPr>
        <p:spPr>
          <a:xfrm>
            <a:off x="0" y="3429000"/>
            <a:ext cx="1752600" cy="8302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GB" sz="2400" b="0" i="0" u="none" strike="noStrike" cap="none">
                <a:solidFill>
                  <a:schemeClr val="dk1"/>
                </a:solidFill>
                <a:latin typeface="Constantia"/>
                <a:ea typeface="Constantia"/>
                <a:cs typeface="Constantia"/>
                <a:sym typeface="Constantia"/>
              </a:rPr>
              <a:t>Entry Criteria</a:t>
            </a:r>
            <a:endParaRPr sz="1400" b="0" i="0" u="none" strike="noStrike" cap="none">
              <a:solidFill>
                <a:srgbClr val="000000"/>
              </a:solidFill>
              <a:latin typeface="Arial"/>
              <a:ea typeface="Arial"/>
              <a:cs typeface="Arial"/>
              <a:sym typeface="Arial"/>
            </a:endParaRPr>
          </a:p>
        </p:txBody>
      </p:sp>
      <p:sp>
        <p:nvSpPr>
          <p:cNvPr id="143" name="Google Shape;143;p19"/>
          <p:cNvSpPr txBox="1"/>
          <p:nvPr/>
        </p:nvSpPr>
        <p:spPr>
          <a:xfrm>
            <a:off x="7696200" y="3429000"/>
            <a:ext cx="1752600" cy="8302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GB" sz="2400" b="0" i="0" u="none" strike="noStrike" cap="none">
                <a:solidFill>
                  <a:schemeClr val="dk1"/>
                </a:solidFill>
                <a:latin typeface="Constantia"/>
                <a:ea typeface="Constantia"/>
                <a:cs typeface="Constantia"/>
                <a:sym typeface="Constantia"/>
              </a:rPr>
              <a:t>Exit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r>
              <a:rPr lang="en-GB" sz="2400" b="0" i="0" u="none" strike="noStrike" cap="none">
                <a:solidFill>
                  <a:schemeClr val="dk1"/>
                </a:solidFill>
                <a:latin typeface="Constantia"/>
                <a:ea typeface="Constantia"/>
                <a:cs typeface="Constantia"/>
                <a:sym typeface="Constantia"/>
              </a:rPr>
              <a:t>Criteria</a:t>
            </a:r>
            <a:endParaRPr sz="1400" b="0" i="0" u="none" strike="noStrike" cap="none">
              <a:solidFill>
                <a:srgbClr val="000000"/>
              </a:solidFill>
              <a:latin typeface="Arial"/>
              <a:ea typeface="Arial"/>
              <a:cs typeface="Arial"/>
              <a:sym typeface="Arial"/>
            </a:endParaRPr>
          </a:p>
        </p:txBody>
      </p:sp>
      <p:sp>
        <p:nvSpPr>
          <p:cNvPr id="144" name="Google Shape;144;p19"/>
          <p:cNvSpPr txBox="1"/>
          <p:nvPr/>
        </p:nvSpPr>
        <p:spPr>
          <a:xfrm>
            <a:off x="2286000" y="5638800"/>
            <a:ext cx="2286000" cy="83099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GB" sz="2400" b="0" i="0" u="none" strike="noStrike" cap="none">
                <a:solidFill>
                  <a:schemeClr val="dk1"/>
                </a:solidFill>
                <a:latin typeface="Constantia"/>
                <a:ea typeface="Constantia"/>
                <a:cs typeface="Constantia"/>
                <a:sym typeface="Constantia"/>
              </a:rPr>
              <a:t>Project Control Information</a:t>
            </a:r>
            <a:endParaRPr sz="1400" b="0" i="0" u="none" strike="noStrike" cap="none">
              <a:solidFill>
                <a:srgbClr val="000000"/>
              </a:solidFill>
              <a:latin typeface="Arial"/>
              <a:ea typeface="Arial"/>
              <a:cs typeface="Arial"/>
              <a:sym typeface="Arial"/>
            </a:endParaRPr>
          </a:p>
        </p:txBody>
      </p:sp>
      <p:sp>
        <p:nvSpPr>
          <p:cNvPr id="145" name="Google Shape;145;p19"/>
          <p:cNvSpPr txBox="1"/>
          <p:nvPr/>
        </p:nvSpPr>
        <p:spPr>
          <a:xfrm>
            <a:off x="5410200" y="5287963"/>
            <a:ext cx="2209800" cy="8318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GB" sz="2400" b="0" i="0" u="none" strike="noStrike" cap="none">
                <a:solidFill>
                  <a:schemeClr val="dk1"/>
                </a:solidFill>
                <a:latin typeface="Constantia"/>
                <a:ea typeface="Constantia"/>
                <a:cs typeface="Constantia"/>
                <a:sym typeface="Constantia"/>
              </a:rPr>
              <a:t>Information for Management</a:t>
            </a:r>
            <a:endParaRPr sz="1400" b="0" i="0" u="none" strike="noStrike" cap="none">
              <a:solidFill>
                <a:srgbClr val="000000"/>
              </a:solidFill>
              <a:latin typeface="Arial"/>
              <a:ea typeface="Arial"/>
              <a:cs typeface="Arial"/>
              <a:sym typeface="Arial"/>
            </a:endParaRPr>
          </a:p>
        </p:txBody>
      </p:sp>
      <p:cxnSp>
        <p:nvCxnSpPr>
          <p:cNvPr id="146" name="Google Shape;146;p19"/>
          <p:cNvCxnSpPr/>
          <p:nvPr/>
        </p:nvCxnSpPr>
        <p:spPr>
          <a:xfrm rot="-5400000">
            <a:off x="2324101" y="5295900"/>
            <a:ext cx="685800" cy="3175"/>
          </a:xfrm>
          <a:prstGeom prst="straightConnector1">
            <a:avLst/>
          </a:prstGeom>
          <a:noFill/>
          <a:ln w="9525" cap="flat" cmpd="sng">
            <a:solidFill>
              <a:schemeClr val="dk1"/>
            </a:solidFill>
            <a:prstDash val="solid"/>
            <a:round/>
            <a:headEnd type="none" w="sm" len="sm"/>
            <a:tailEnd type="stealth" w="med" len="med"/>
          </a:ln>
        </p:spPr>
      </p:cxnSp>
      <p:cxnSp>
        <p:nvCxnSpPr>
          <p:cNvPr id="147" name="Google Shape;147;p19"/>
          <p:cNvCxnSpPr/>
          <p:nvPr/>
        </p:nvCxnSpPr>
        <p:spPr>
          <a:xfrm rot="5400000">
            <a:off x="5562601" y="4876800"/>
            <a:ext cx="762000" cy="3175"/>
          </a:xfrm>
          <a:prstGeom prst="straightConnector1">
            <a:avLst/>
          </a:prstGeom>
          <a:noFill/>
          <a:ln w="9525" cap="flat" cmpd="sng">
            <a:solidFill>
              <a:schemeClr val="dk1"/>
            </a:solidFill>
            <a:prstDash val="solid"/>
            <a:round/>
            <a:headEnd type="none" w="sm" len="sm"/>
            <a:tailEnd type="stealth" w="med" len="med"/>
          </a:ln>
        </p:spPr>
      </p:cxnSp>
      <p:sp>
        <p:nvSpPr>
          <p:cNvPr id="148" name="Google Shape;148;p19"/>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6</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pic>
        <p:nvPicPr>
          <p:cNvPr id="710" name="Google Shape;710;p76" descr="ScannedImage-3.jpg"/>
          <p:cNvPicPr preferRelativeResize="0">
            <a:picLocks noGrp="1"/>
          </p:cNvPicPr>
          <p:nvPr>
            <p:ph type="body" idx="1"/>
          </p:nvPr>
        </p:nvPicPr>
        <p:blipFill rotWithShape="1">
          <a:blip r:embed="rId3">
            <a:alphaModFix/>
          </a:blip>
          <a:srcRect/>
          <a:stretch/>
        </p:blipFill>
        <p:spPr>
          <a:xfrm rot="-222935">
            <a:off x="1071360" y="172818"/>
            <a:ext cx="6262560" cy="6349627"/>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77"/>
          <p:cNvSpPr txBox="1">
            <a:spLocks noGrp="1"/>
          </p:cNvSpPr>
          <p:nvPr>
            <p:ph type="title"/>
          </p:nvPr>
        </p:nvSpPr>
        <p:spPr>
          <a:xfrm>
            <a:off x="406080" y="92170"/>
            <a:ext cx="8280000" cy="1273094"/>
          </a:xfrm>
          <a:prstGeom prst="rect">
            <a:avLst/>
          </a:prstGeom>
          <a:noFill/>
          <a:ln>
            <a:noFill/>
          </a:ln>
        </p:spPr>
        <p:txBody>
          <a:bodyPr spcFirstLastPara="1" wrap="square" lIns="17975" tIns="46775" rIns="17975" bIns="46775" anchor="b" anchorCtr="0">
            <a:noAutofit/>
          </a:bodyPr>
          <a:lstStyle/>
          <a:p>
            <a:pPr marL="0" lvl="0" indent="0" algn="l" rtl="0">
              <a:lnSpc>
                <a:spcPct val="100000"/>
              </a:lnSpc>
              <a:spcBef>
                <a:spcPts val="0"/>
              </a:spcBef>
              <a:spcAft>
                <a:spcPts val="0"/>
              </a:spcAft>
              <a:buSzPts val="1400"/>
              <a:buNone/>
            </a:pPr>
            <a:r>
              <a:rPr lang="en-GB">
                <a:solidFill>
                  <a:srgbClr val="0033CC"/>
                </a:solidFill>
              </a:rPr>
              <a:t>Advantages of Evolutionary Model</a:t>
            </a:r>
            <a:endParaRPr/>
          </a:p>
        </p:txBody>
      </p:sp>
      <p:sp>
        <p:nvSpPr>
          <p:cNvPr id="717" name="Google Shape;717;p77"/>
          <p:cNvSpPr txBox="1">
            <a:spLocks noGrp="1"/>
          </p:cNvSpPr>
          <p:nvPr>
            <p:ph type="body" idx="1"/>
          </p:nvPr>
        </p:nvSpPr>
        <p:spPr>
          <a:xfrm>
            <a:off x="457920" y="1288936"/>
            <a:ext cx="8686080" cy="4526395"/>
          </a:xfrm>
          <a:prstGeom prst="rect">
            <a:avLst/>
          </a:prstGeom>
          <a:noFill/>
          <a:ln>
            <a:noFill/>
          </a:ln>
        </p:spPr>
        <p:txBody>
          <a:bodyPr spcFirstLastPara="1" wrap="square" lIns="17975" tIns="46775" rIns="17975" bIns="46775" anchor="t" anchorCtr="0">
            <a:noAutofit/>
          </a:bodyPr>
          <a:lstStyle/>
          <a:p>
            <a:pPr marL="311045" lvl="0" indent="-311045" algn="l" rtl="0">
              <a:lnSpc>
                <a:spcPct val="100000"/>
              </a:lnSpc>
              <a:spcBef>
                <a:spcPts val="0"/>
              </a:spcBef>
              <a:spcAft>
                <a:spcPts val="0"/>
              </a:spcAft>
              <a:buSzPts val="2375"/>
              <a:buNone/>
            </a:pPr>
            <a:r>
              <a:rPr lang="en-GB" sz="2500" dirty="0"/>
              <a:t>1. Users get a chance to experiment with a partially developed system: </a:t>
            </a:r>
            <a:endParaRPr dirty="0"/>
          </a:p>
          <a:p>
            <a:pPr marL="673930" lvl="1" indent="-246061" algn="l" rtl="0">
              <a:lnSpc>
                <a:spcPct val="100000"/>
              </a:lnSpc>
              <a:spcBef>
                <a:spcPts val="440"/>
              </a:spcBef>
              <a:spcAft>
                <a:spcPts val="0"/>
              </a:spcAft>
              <a:buSzPts val="1870"/>
              <a:buChar char="⚫"/>
            </a:pPr>
            <a:r>
              <a:rPr lang="en-GB" sz="2200" dirty="0"/>
              <a:t>much before the full working version is released,</a:t>
            </a:r>
            <a:endParaRPr dirty="0"/>
          </a:p>
          <a:p>
            <a:pPr marL="311045" lvl="0" indent="-311045" algn="l" rtl="0">
              <a:lnSpc>
                <a:spcPct val="100000"/>
              </a:lnSpc>
              <a:spcBef>
                <a:spcPts val="500"/>
              </a:spcBef>
              <a:spcAft>
                <a:spcPts val="0"/>
              </a:spcAft>
              <a:buSzPts val="2375"/>
              <a:buNone/>
            </a:pPr>
            <a:r>
              <a:rPr lang="en-GB" sz="2500" dirty="0"/>
              <a:t>2. Helps finding  exact user requirements:</a:t>
            </a:r>
            <a:endParaRPr dirty="0"/>
          </a:p>
          <a:p>
            <a:pPr marL="673930" lvl="1" indent="-246061" algn="l" rtl="0">
              <a:lnSpc>
                <a:spcPct val="100000"/>
              </a:lnSpc>
              <a:spcBef>
                <a:spcPts val="440"/>
              </a:spcBef>
              <a:spcAft>
                <a:spcPts val="0"/>
              </a:spcAft>
              <a:buSzPts val="1870"/>
              <a:buChar char="⚫"/>
            </a:pPr>
            <a:r>
              <a:rPr lang="en-GB" sz="2200" dirty="0"/>
              <a:t>much before  fully working system is developed.</a:t>
            </a:r>
            <a:endParaRPr dirty="0"/>
          </a:p>
          <a:p>
            <a:pPr marL="311045" lvl="0" indent="-311045" algn="l" rtl="0">
              <a:lnSpc>
                <a:spcPct val="100000"/>
              </a:lnSpc>
              <a:spcBef>
                <a:spcPts val="500"/>
              </a:spcBef>
              <a:spcAft>
                <a:spcPts val="0"/>
              </a:spcAft>
              <a:buSzPts val="2375"/>
              <a:buNone/>
            </a:pPr>
            <a:r>
              <a:rPr lang="en-GB" sz="2500" dirty="0"/>
              <a:t>3. Core modules get tested thoroughly:</a:t>
            </a:r>
            <a:endParaRPr dirty="0"/>
          </a:p>
          <a:p>
            <a:pPr marL="673930" lvl="1" indent="-246061" algn="l" rtl="0">
              <a:lnSpc>
                <a:spcPct val="100000"/>
              </a:lnSpc>
              <a:spcBef>
                <a:spcPts val="440"/>
              </a:spcBef>
              <a:spcAft>
                <a:spcPts val="0"/>
              </a:spcAft>
              <a:buSzPts val="1870"/>
              <a:buChar char="⚫"/>
            </a:pPr>
            <a:r>
              <a:rPr lang="en-GB" sz="2200" dirty="0"/>
              <a:t>reduces chances of  errors in final product.</a:t>
            </a:r>
            <a:endParaRPr dirty="0"/>
          </a:p>
          <a:p>
            <a:pPr marL="466567" lvl="0" indent="-466567" algn="l" rtl="0">
              <a:lnSpc>
                <a:spcPct val="100000"/>
              </a:lnSpc>
              <a:spcBef>
                <a:spcPts val="500"/>
              </a:spcBef>
              <a:spcAft>
                <a:spcPts val="0"/>
              </a:spcAft>
              <a:buClr>
                <a:schemeClr val="accent3"/>
              </a:buClr>
              <a:buSzPts val="2375"/>
              <a:buNone/>
            </a:pPr>
            <a:r>
              <a:rPr lang="en-GB" sz="2500" dirty="0"/>
              <a:t>4. Effort for prototype is not wanted.</a:t>
            </a:r>
            <a:endParaRPr dirty="0"/>
          </a:p>
          <a:p>
            <a:pPr marL="466567" lvl="0" indent="-466567" algn="l" rtl="0">
              <a:lnSpc>
                <a:spcPct val="100000"/>
              </a:lnSpc>
              <a:spcBef>
                <a:spcPts val="500"/>
              </a:spcBef>
              <a:spcAft>
                <a:spcPts val="0"/>
              </a:spcAft>
              <a:buClr>
                <a:schemeClr val="accent3"/>
              </a:buClr>
              <a:buSzPts val="2375"/>
              <a:buNone/>
            </a:pPr>
            <a:r>
              <a:rPr lang="en-GB" sz="2500" dirty="0"/>
              <a:t>5. Faster than water fall model</a:t>
            </a:r>
            <a:endParaRPr dirty="0"/>
          </a:p>
          <a:p>
            <a:pPr marL="466567" lvl="0" indent="-466567" algn="l" rtl="0">
              <a:lnSpc>
                <a:spcPct val="100000"/>
              </a:lnSpc>
              <a:spcBef>
                <a:spcPts val="500"/>
              </a:spcBef>
              <a:spcAft>
                <a:spcPts val="0"/>
              </a:spcAft>
              <a:buClr>
                <a:schemeClr val="accent3"/>
              </a:buClr>
              <a:buSzPts val="2375"/>
              <a:buNone/>
            </a:pPr>
            <a:r>
              <a:rPr lang="en-GB" sz="2500" dirty="0"/>
              <a:t>6. High level interaction from the beginning.</a:t>
            </a:r>
            <a:endParaRPr dirty="0"/>
          </a:p>
          <a:p>
            <a:pPr marL="466567" lvl="0" indent="-466567" algn="l" rtl="0">
              <a:lnSpc>
                <a:spcPct val="100000"/>
              </a:lnSpc>
              <a:spcBef>
                <a:spcPts val="500"/>
              </a:spcBef>
              <a:spcAft>
                <a:spcPts val="0"/>
              </a:spcAft>
              <a:buClr>
                <a:schemeClr val="accent3"/>
              </a:buClr>
              <a:buSzPts val="2375"/>
              <a:buNone/>
            </a:pPr>
            <a:r>
              <a:rPr lang="en-GB" sz="2500" dirty="0"/>
              <a:t>7. Discovery of new methods may be involved</a:t>
            </a:r>
            <a:endParaRPr dirty="0"/>
          </a:p>
          <a:p>
            <a:pPr marL="275044" lvl="0" indent="-122236" algn="l" rtl="0">
              <a:lnSpc>
                <a:spcPct val="100000"/>
              </a:lnSpc>
              <a:spcBef>
                <a:spcPts val="500"/>
              </a:spcBef>
              <a:spcAft>
                <a:spcPts val="0"/>
              </a:spcAft>
              <a:buSzPts val="2375"/>
              <a:buNone/>
            </a:pPr>
            <a:endParaRPr sz="2500" dirty="0"/>
          </a:p>
        </p:txBody>
      </p:sp>
      <p:sp>
        <p:nvSpPr>
          <p:cNvPr id="718" name="Google Shape;718;p77"/>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61</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78"/>
          <p:cNvSpPr txBox="1">
            <a:spLocks noGrp="1"/>
          </p:cNvSpPr>
          <p:nvPr>
            <p:ph type="title"/>
          </p:nvPr>
        </p:nvSpPr>
        <p:spPr>
          <a:xfrm>
            <a:off x="218880" y="126733"/>
            <a:ext cx="8766720" cy="1273094"/>
          </a:xfrm>
          <a:prstGeom prst="rect">
            <a:avLst/>
          </a:prstGeom>
          <a:noFill/>
          <a:ln>
            <a:noFill/>
          </a:ln>
        </p:spPr>
        <p:txBody>
          <a:bodyPr spcFirstLastPara="1" wrap="square" lIns="17975" tIns="46775" rIns="17975" bIns="46775" anchor="b" anchorCtr="0">
            <a:noAutofit/>
          </a:bodyPr>
          <a:lstStyle/>
          <a:p>
            <a:pPr marL="0" lvl="0" indent="0" algn="l" rtl="0">
              <a:lnSpc>
                <a:spcPct val="100000"/>
              </a:lnSpc>
              <a:spcBef>
                <a:spcPts val="0"/>
              </a:spcBef>
              <a:spcAft>
                <a:spcPts val="0"/>
              </a:spcAft>
              <a:buSzPts val="1400"/>
              <a:buNone/>
            </a:pPr>
            <a:r>
              <a:rPr lang="en-GB">
                <a:solidFill>
                  <a:srgbClr val="0033CC"/>
                </a:solidFill>
              </a:rPr>
              <a:t>Disadvantages of Evolutionary Model</a:t>
            </a:r>
            <a:endParaRPr/>
          </a:p>
        </p:txBody>
      </p:sp>
      <p:sp>
        <p:nvSpPr>
          <p:cNvPr id="725" name="Google Shape;725;p78"/>
          <p:cNvSpPr txBox="1">
            <a:spLocks noGrp="1"/>
          </p:cNvSpPr>
          <p:nvPr>
            <p:ph type="body" idx="1"/>
          </p:nvPr>
        </p:nvSpPr>
        <p:spPr>
          <a:xfrm>
            <a:off x="685440" y="1127639"/>
            <a:ext cx="7771680" cy="4113072"/>
          </a:xfrm>
          <a:prstGeom prst="rect">
            <a:avLst/>
          </a:prstGeom>
          <a:noFill/>
          <a:ln>
            <a:noFill/>
          </a:ln>
        </p:spPr>
        <p:txBody>
          <a:bodyPr spcFirstLastPara="1" wrap="square" lIns="17975" tIns="46775" rIns="17975" bIns="46775" anchor="t" anchorCtr="0">
            <a:noAutofit/>
          </a:bodyPr>
          <a:lstStyle/>
          <a:p>
            <a:pPr marL="311045" lvl="0" indent="-311045" algn="l" rtl="0">
              <a:lnSpc>
                <a:spcPct val="100000"/>
              </a:lnSpc>
              <a:spcBef>
                <a:spcPts val="0"/>
              </a:spcBef>
              <a:spcAft>
                <a:spcPts val="0"/>
              </a:spcAft>
              <a:buSzPts val="2755"/>
              <a:buNone/>
            </a:pPr>
            <a:r>
              <a:rPr lang="en-GB" sz="2900">
                <a:latin typeface="Times New Roman"/>
                <a:ea typeface="Times New Roman"/>
                <a:cs typeface="Times New Roman"/>
                <a:sym typeface="Times New Roman"/>
              </a:rPr>
              <a:t>1.Often, difficult to subdivide problems into functional units: </a:t>
            </a:r>
            <a:endParaRPr/>
          </a:p>
          <a:p>
            <a:pPr marL="673930" lvl="1" indent="-246061" algn="l" rtl="0">
              <a:lnSpc>
                <a:spcPct val="100000"/>
              </a:lnSpc>
              <a:spcBef>
                <a:spcPts val="159"/>
              </a:spcBef>
              <a:spcAft>
                <a:spcPts val="0"/>
              </a:spcAft>
              <a:buSzPts val="2125"/>
              <a:buChar char="⚫"/>
            </a:pPr>
            <a:r>
              <a:rPr lang="en-GB" sz="2500">
                <a:latin typeface="Times New Roman"/>
                <a:ea typeface="Times New Roman"/>
                <a:cs typeface="Times New Roman"/>
                <a:sym typeface="Times New Roman"/>
              </a:rPr>
              <a:t>which can be incrementally implemented and delivered. </a:t>
            </a:r>
            <a:endParaRPr/>
          </a:p>
          <a:p>
            <a:pPr marL="673930" lvl="1" indent="-246061" algn="l" rtl="0">
              <a:lnSpc>
                <a:spcPct val="100000"/>
              </a:lnSpc>
              <a:spcBef>
                <a:spcPts val="159"/>
              </a:spcBef>
              <a:spcAft>
                <a:spcPts val="0"/>
              </a:spcAft>
              <a:buSzPts val="2125"/>
              <a:buChar char="⚫"/>
            </a:pPr>
            <a:r>
              <a:rPr lang="en-GB" sz="2500">
                <a:solidFill>
                  <a:srgbClr val="0033CC"/>
                </a:solidFill>
                <a:latin typeface="Times New Roman"/>
                <a:ea typeface="Times New Roman"/>
                <a:cs typeface="Times New Roman"/>
                <a:sym typeface="Times New Roman"/>
              </a:rPr>
              <a:t>evolutionary model is useful  for very large problems</a:t>
            </a:r>
            <a:r>
              <a:rPr lang="en-GB" sz="2500">
                <a:latin typeface="Times New Roman"/>
                <a:ea typeface="Times New Roman"/>
                <a:cs typeface="Times New Roman"/>
                <a:sym typeface="Times New Roman"/>
              </a:rPr>
              <a:t>, </a:t>
            </a:r>
            <a:endParaRPr/>
          </a:p>
          <a:p>
            <a:pPr marL="1036815" lvl="2" indent="-207363" algn="l" rtl="0">
              <a:lnSpc>
                <a:spcPct val="100000"/>
              </a:lnSpc>
              <a:spcBef>
                <a:spcPts val="136"/>
              </a:spcBef>
              <a:spcAft>
                <a:spcPts val="0"/>
              </a:spcAft>
              <a:buSzPts val="1540"/>
              <a:buChar char="⚫"/>
            </a:pPr>
            <a:r>
              <a:rPr lang="en-GB" sz="2200">
                <a:latin typeface="Times New Roman"/>
                <a:ea typeface="Times New Roman"/>
                <a:cs typeface="Times New Roman"/>
                <a:sym typeface="Times New Roman"/>
              </a:rPr>
              <a:t>where it is easier to find modules for incremental implementation. </a:t>
            </a:r>
            <a:endParaRPr/>
          </a:p>
          <a:p>
            <a:pPr marL="273050" lvl="0" indent="-273050" algn="l" rtl="0">
              <a:lnSpc>
                <a:spcPct val="100000"/>
              </a:lnSpc>
              <a:spcBef>
                <a:spcPts val="580"/>
              </a:spcBef>
              <a:spcAft>
                <a:spcPts val="0"/>
              </a:spcAft>
              <a:buSzPts val="2755"/>
              <a:buFont typeface="Noto Sans Symbols"/>
              <a:buNone/>
            </a:pPr>
            <a:r>
              <a:rPr lang="en-GB" sz="2900">
                <a:latin typeface="Times New Roman"/>
                <a:ea typeface="Times New Roman"/>
                <a:cs typeface="Times New Roman"/>
                <a:sym typeface="Times New Roman"/>
              </a:rPr>
              <a:t>2.</a:t>
            </a:r>
            <a:r>
              <a:rPr lang="en-GB" sz="2200">
                <a:latin typeface="Times New Roman"/>
                <a:ea typeface="Times New Roman"/>
                <a:cs typeface="Times New Roman"/>
                <a:sym typeface="Times New Roman"/>
              </a:rPr>
              <a:t> </a:t>
            </a:r>
            <a:r>
              <a:rPr lang="en-GB" sz="2500">
                <a:latin typeface="Times New Roman"/>
                <a:ea typeface="Times New Roman"/>
                <a:cs typeface="Times New Roman"/>
                <a:sym typeface="Times New Roman"/>
              </a:rPr>
              <a:t>Difficult to plan as amount of effort  is uncertain</a:t>
            </a:r>
            <a:endParaRPr sz="2200">
              <a:latin typeface="Times New Roman"/>
              <a:ea typeface="Times New Roman"/>
              <a:cs typeface="Times New Roman"/>
              <a:sym typeface="Times New Roman"/>
            </a:endParaRPr>
          </a:p>
          <a:p>
            <a:pPr marL="273050" lvl="0" indent="-273050" algn="l" rtl="0">
              <a:lnSpc>
                <a:spcPct val="100000"/>
              </a:lnSpc>
              <a:spcBef>
                <a:spcPts val="580"/>
              </a:spcBef>
              <a:spcAft>
                <a:spcPts val="0"/>
              </a:spcAft>
              <a:buSzPts val="2755"/>
              <a:buFont typeface="Noto Sans Symbols"/>
              <a:buNone/>
            </a:pPr>
            <a:r>
              <a:rPr lang="en-GB" sz="2900">
                <a:latin typeface="Times New Roman"/>
                <a:ea typeface="Times New Roman"/>
                <a:cs typeface="Times New Roman"/>
                <a:sym typeface="Times New Roman"/>
              </a:rPr>
              <a:t>3. Documentation may be neglected</a:t>
            </a:r>
            <a:endParaRPr/>
          </a:p>
          <a:p>
            <a:pPr marL="273050" lvl="0" indent="-273050" algn="l" rtl="0">
              <a:lnSpc>
                <a:spcPct val="100000"/>
              </a:lnSpc>
              <a:spcBef>
                <a:spcPts val="580"/>
              </a:spcBef>
              <a:spcAft>
                <a:spcPts val="0"/>
              </a:spcAft>
              <a:buSzPts val="2755"/>
              <a:buFont typeface="Noto Sans Symbols"/>
              <a:buNone/>
            </a:pPr>
            <a:r>
              <a:rPr lang="en-GB" sz="2900">
                <a:latin typeface="Times New Roman"/>
                <a:ea typeface="Times New Roman"/>
                <a:cs typeface="Times New Roman"/>
                <a:sym typeface="Times New Roman"/>
              </a:rPr>
              <a:t>4. Poor structure coding.</a:t>
            </a:r>
            <a:endParaRPr/>
          </a:p>
          <a:p>
            <a:pPr marL="237603" lvl="0" indent="-207363" algn="l" rtl="0">
              <a:lnSpc>
                <a:spcPct val="100000"/>
              </a:lnSpc>
              <a:spcBef>
                <a:spcPts val="136"/>
              </a:spcBef>
              <a:spcAft>
                <a:spcPts val="0"/>
              </a:spcAft>
              <a:buSzPts val="3230"/>
              <a:buNone/>
            </a:pPr>
            <a:endParaRPr sz="3400"/>
          </a:p>
        </p:txBody>
      </p:sp>
      <p:sp>
        <p:nvSpPr>
          <p:cNvPr id="726" name="Google Shape;726;p78"/>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62</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79"/>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r>
              <a:rPr lang="en-GB"/>
              <a:t>Spiral Model</a:t>
            </a:r>
            <a:endParaRPr/>
          </a:p>
        </p:txBody>
      </p:sp>
      <p:sp>
        <p:nvSpPr>
          <p:cNvPr id="732" name="Google Shape;732;p79"/>
          <p:cNvSpPr txBox="1">
            <a:spLocks noGrp="1"/>
          </p:cNvSpPr>
          <p:nvPr>
            <p:ph type="body" id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p>
            <a:pPr marL="273050" lvl="0" indent="-273050" algn="l" rtl="0">
              <a:lnSpc>
                <a:spcPct val="100000"/>
              </a:lnSpc>
              <a:spcBef>
                <a:spcPts val="0"/>
              </a:spcBef>
              <a:spcAft>
                <a:spcPts val="0"/>
              </a:spcAft>
              <a:buSzPts val="2470"/>
              <a:buChar char="⚫"/>
            </a:pPr>
            <a:r>
              <a:rPr lang="en-GB" dirty="0"/>
              <a:t>In spiral model activities are organized in the form of spiral. The spiral has many cycle.</a:t>
            </a:r>
            <a:endParaRPr dirty="0"/>
          </a:p>
          <a:p>
            <a:pPr marL="273050" lvl="0" indent="-273050" algn="l" rtl="0">
              <a:lnSpc>
                <a:spcPct val="100000"/>
              </a:lnSpc>
              <a:spcBef>
                <a:spcPts val="520"/>
              </a:spcBef>
              <a:spcAft>
                <a:spcPts val="0"/>
              </a:spcAft>
              <a:buSzPts val="2470"/>
              <a:buChar char="⚫"/>
            </a:pPr>
            <a:r>
              <a:rPr lang="en-GB" dirty="0"/>
              <a:t>Exact no of loops are not fixed</a:t>
            </a:r>
            <a:endParaRPr dirty="0"/>
          </a:p>
          <a:p>
            <a:pPr marL="273050" lvl="0" indent="-273050" algn="l" rtl="0">
              <a:lnSpc>
                <a:spcPct val="100000"/>
              </a:lnSpc>
              <a:spcBef>
                <a:spcPts val="520"/>
              </a:spcBef>
              <a:spcAft>
                <a:spcPts val="0"/>
              </a:spcAft>
              <a:buSzPts val="2470"/>
              <a:buChar char="⚫"/>
            </a:pPr>
            <a:r>
              <a:rPr lang="en-GB" dirty="0"/>
              <a:t>Each loop of the spiral represents a phase S/W process.</a:t>
            </a:r>
            <a:endParaRPr dirty="0"/>
          </a:p>
          <a:p>
            <a:pPr marL="639763" lvl="1" indent="-246062" algn="l" rtl="0">
              <a:lnSpc>
                <a:spcPct val="100000"/>
              </a:lnSpc>
              <a:spcBef>
                <a:spcPts val="480"/>
              </a:spcBef>
              <a:spcAft>
                <a:spcPts val="0"/>
              </a:spcAft>
              <a:buSzPts val="2040"/>
              <a:buChar char="⚫"/>
            </a:pPr>
            <a:r>
              <a:rPr lang="en-GB" dirty="0"/>
              <a:t>“Risk”: It is essentially any adverse circumstances that might hamper the successful completion of software project. Ex: Accessing data form a remote database can be that data access rate might be too slow. The risk can be resolved by building a prototype of the data access subsystem</a:t>
            </a:r>
            <a:endParaRPr dirty="0"/>
          </a:p>
        </p:txBody>
      </p:sp>
      <p:pic>
        <p:nvPicPr>
          <p:cNvPr id="733" name="Google Shape;733;p79" descr="dadar sign..JPG"/>
          <p:cNvPicPr preferRelativeResize="0"/>
          <p:nvPr/>
        </p:nvPicPr>
        <p:blipFill rotWithShape="1">
          <a:blip r:embed="rId3">
            <a:alphaModFix/>
          </a:blip>
          <a:srcRect/>
          <a:stretch/>
        </p:blipFill>
        <p:spPr>
          <a:xfrm>
            <a:off x="7947025" y="6096000"/>
            <a:ext cx="1196975" cy="762000"/>
          </a:xfrm>
          <a:prstGeom prst="rect">
            <a:avLst/>
          </a:prstGeom>
          <a:noFill/>
          <a:ln>
            <a:noFill/>
          </a:ln>
        </p:spPr>
      </p:pic>
      <p:sp>
        <p:nvSpPr>
          <p:cNvPr id="734" name="Google Shape;734;p79"/>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400"/>
              <a:buNone/>
            </a:pPr>
            <a:r>
              <a:rPr lang="en-GB"/>
              <a:t>Prof Anirban Mitra . e-mail: anirban.mitra.cse@gmail.com  Contact:9830312660</a:t>
            </a:r>
            <a:endParaRPr/>
          </a:p>
        </p:txBody>
      </p:sp>
      <p:sp>
        <p:nvSpPr>
          <p:cNvPr id="735" name="Google Shape;735;p79"/>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63</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80"/>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r>
              <a:rPr lang="en-GB"/>
              <a:t>Spiral Model</a:t>
            </a:r>
            <a:endParaRPr/>
          </a:p>
        </p:txBody>
      </p:sp>
      <p:sp>
        <p:nvSpPr>
          <p:cNvPr id="741" name="Google Shape;741;p80"/>
          <p:cNvSpPr txBox="1">
            <a:spLocks noGrp="1"/>
          </p:cNvSpPr>
          <p:nvPr>
            <p:ph type="body" idx="1"/>
          </p:nvPr>
        </p:nvSpPr>
        <p:spPr>
          <a:xfrm>
            <a:off x="457200" y="1935163"/>
            <a:ext cx="8229600" cy="4389437"/>
          </a:xfrm>
          <a:prstGeom prst="rect">
            <a:avLst/>
          </a:prstGeom>
          <a:noFill/>
          <a:ln>
            <a:noFill/>
          </a:ln>
        </p:spPr>
        <p:txBody>
          <a:bodyPr spcFirstLastPara="1" wrap="square" lIns="91425" tIns="45700" rIns="91425" bIns="45700" anchor="t" anchorCtr="0">
            <a:normAutofit/>
          </a:bodyPr>
          <a:lstStyle/>
          <a:p>
            <a:pPr marL="274320" lvl="0" indent="-274320" algn="l" rtl="0">
              <a:lnSpc>
                <a:spcPct val="100000"/>
              </a:lnSpc>
              <a:spcBef>
                <a:spcPts val="0"/>
              </a:spcBef>
              <a:spcAft>
                <a:spcPts val="0"/>
              </a:spcAft>
              <a:buClr>
                <a:schemeClr val="accent3"/>
              </a:buClr>
              <a:buSzPts val="2470"/>
              <a:buFont typeface="Noto Sans Symbols"/>
              <a:buChar char="⚫"/>
            </a:pPr>
            <a:r>
              <a:rPr lang="en-GB" dirty="0"/>
              <a:t>“Radius” of the spiral at any represents the cost incurred in the project till them.</a:t>
            </a:r>
            <a:endParaRPr dirty="0"/>
          </a:p>
          <a:p>
            <a:pPr marL="274320" lvl="0" indent="-274320" algn="l" rtl="0">
              <a:lnSpc>
                <a:spcPct val="100000"/>
              </a:lnSpc>
              <a:spcBef>
                <a:spcPts val="520"/>
              </a:spcBef>
              <a:spcAft>
                <a:spcPts val="0"/>
              </a:spcAft>
              <a:buClr>
                <a:schemeClr val="accent3"/>
              </a:buClr>
              <a:buSzPts val="2470"/>
              <a:buFont typeface="Noto Sans Symbols"/>
              <a:buChar char="⚫"/>
            </a:pPr>
            <a:r>
              <a:rPr lang="en-GB" dirty="0"/>
              <a:t>“Angular Dimension” represents the progress made in the current phase.</a:t>
            </a:r>
            <a:endParaRPr dirty="0"/>
          </a:p>
          <a:p>
            <a:pPr marL="274320" lvl="0" indent="-274320" algn="l" rtl="0">
              <a:lnSpc>
                <a:spcPct val="100000"/>
              </a:lnSpc>
              <a:spcBef>
                <a:spcPts val="520"/>
              </a:spcBef>
              <a:spcAft>
                <a:spcPts val="0"/>
              </a:spcAft>
              <a:buClr>
                <a:schemeClr val="accent3"/>
              </a:buClr>
              <a:buSzPts val="2470"/>
              <a:buFont typeface="Noto Sans Symbols"/>
              <a:buChar char="⚫"/>
            </a:pPr>
            <a:r>
              <a:rPr lang="en-GB" dirty="0"/>
              <a:t>It is called Meta Model</a:t>
            </a:r>
            <a:endParaRPr dirty="0"/>
          </a:p>
          <a:p>
            <a:pPr marL="640080" lvl="1" indent="-246888" algn="l" rtl="0">
              <a:lnSpc>
                <a:spcPct val="100000"/>
              </a:lnSpc>
              <a:spcBef>
                <a:spcPts val="480"/>
              </a:spcBef>
              <a:spcAft>
                <a:spcPts val="0"/>
              </a:spcAft>
              <a:buSzPts val="2040"/>
              <a:buFont typeface="Noto Sans Symbols"/>
              <a:buChar char="⚫"/>
            </a:pPr>
            <a:r>
              <a:rPr lang="en-GB" dirty="0"/>
              <a:t>A SINGLE-LOOP spiral represents the waterfall model</a:t>
            </a:r>
            <a:endParaRPr dirty="0"/>
          </a:p>
          <a:p>
            <a:pPr marL="640080" lvl="1" indent="-246888" algn="l" rtl="0">
              <a:lnSpc>
                <a:spcPct val="100000"/>
              </a:lnSpc>
              <a:spcBef>
                <a:spcPts val="480"/>
              </a:spcBef>
              <a:spcAft>
                <a:spcPts val="0"/>
              </a:spcAft>
              <a:buSzPts val="2040"/>
              <a:buFont typeface="Noto Sans Symbols"/>
              <a:buChar char="⚫"/>
            </a:pPr>
            <a:r>
              <a:rPr lang="en-GB" dirty="0"/>
              <a:t>It uses prototyping as a risk reduction mechanism.</a:t>
            </a:r>
            <a:endParaRPr dirty="0"/>
          </a:p>
          <a:p>
            <a:pPr marL="640080" lvl="1" indent="-246888" algn="l" rtl="0">
              <a:lnSpc>
                <a:spcPct val="100000"/>
              </a:lnSpc>
              <a:spcBef>
                <a:spcPts val="480"/>
              </a:spcBef>
              <a:spcAft>
                <a:spcPts val="0"/>
              </a:spcAft>
              <a:buSzPts val="2040"/>
              <a:buFont typeface="Noto Sans Symbols"/>
              <a:buChar char="⚫"/>
            </a:pPr>
            <a:r>
              <a:rPr lang="en-GB" dirty="0"/>
              <a:t>The iterations along the spiral model can be considered as evolutionary level through which the complete system built. </a:t>
            </a:r>
            <a:endParaRPr dirty="0"/>
          </a:p>
        </p:txBody>
      </p:sp>
      <p:pic>
        <p:nvPicPr>
          <p:cNvPr id="742" name="Google Shape;742;p80" descr="dadar sign..JPG"/>
          <p:cNvPicPr preferRelativeResize="0"/>
          <p:nvPr/>
        </p:nvPicPr>
        <p:blipFill rotWithShape="1">
          <a:blip r:embed="rId3">
            <a:alphaModFix/>
          </a:blip>
          <a:srcRect/>
          <a:stretch/>
        </p:blipFill>
        <p:spPr>
          <a:xfrm>
            <a:off x="7947025" y="6096000"/>
            <a:ext cx="1196975" cy="762000"/>
          </a:xfrm>
          <a:prstGeom prst="rect">
            <a:avLst/>
          </a:prstGeom>
          <a:noFill/>
          <a:ln>
            <a:noFill/>
          </a:ln>
        </p:spPr>
      </p:pic>
      <p:sp>
        <p:nvSpPr>
          <p:cNvPr id="743" name="Google Shape;743;p80"/>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400"/>
              <a:buNone/>
            </a:pPr>
            <a:r>
              <a:rPr lang="en-GB"/>
              <a:t>Prof Anirban Mitra . e-mail: anirban.mitra.cse@gmail.com  Contact:9830312660</a:t>
            </a:r>
            <a:endParaRPr/>
          </a:p>
        </p:txBody>
      </p:sp>
      <p:sp>
        <p:nvSpPr>
          <p:cNvPr id="744" name="Google Shape;744;p80"/>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64</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81"/>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r>
              <a:rPr lang="en-GB"/>
              <a:t>Spiral Model</a:t>
            </a:r>
            <a:endParaRPr/>
          </a:p>
        </p:txBody>
      </p:sp>
      <p:pic>
        <p:nvPicPr>
          <p:cNvPr id="750" name="Google Shape;750;p81" descr="ScannedImage-4.jpg"/>
          <p:cNvPicPr preferRelativeResize="0">
            <a:picLocks noGrp="1"/>
          </p:cNvPicPr>
          <p:nvPr>
            <p:ph type="body" idx="1"/>
          </p:nvPr>
        </p:nvPicPr>
        <p:blipFill rotWithShape="1">
          <a:blip r:embed="rId3">
            <a:alphaModFix/>
          </a:blip>
          <a:srcRect/>
          <a:stretch/>
        </p:blipFill>
        <p:spPr>
          <a:xfrm>
            <a:off x="1066800" y="1828800"/>
            <a:ext cx="6858000" cy="5029200"/>
          </a:xfrm>
          <a:prstGeom prst="rect">
            <a:avLst/>
          </a:prstGeom>
          <a:noFill/>
          <a:ln>
            <a:noFill/>
          </a:ln>
        </p:spPr>
      </p:pic>
      <p:sp>
        <p:nvSpPr>
          <p:cNvPr id="751" name="Google Shape;751;p81"/>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400"/>
              <a:buNone/>
            </a:pPr>
            <a:r>
              <a:rPr lang="en-GB"/>
              <a:t>Prof Anirban Mitra . e-mail: anirban.mitra.cse@gmail.com  Contact:9830312660</a:t>
            </a:r>
            <a:endParaRPr/>
          </a:p>
        </p:txBody>
      </p:sp>
      <p:pic>
        <p:nvPicPr>
          <p:cNvPr id="752" name="Google Shape;752;p81" descr="dadar sign..JPG"/>
          <p:cNvPicPr preferRelativeResize="0"/>
          <p:nvPr/>
        </p:nvPicPr>
        <p:blipFill rotWithShape="1">
          <a:blip r:embed="rId4">
            <a:alphaModFix/>
          </a:blip>
          <a:srcRect/>
          <a:stretch/>
        </p:blipFill>
        <p:spPr>
          <a:xfrm>
            <a:off x="7947025" y="6096000"/>
            <a:ext cx="1196975" cy="762000"/>
          </a:xfrm>
          <a:prstGeom prst="rect">
            <a:avLst/>
          </a:prstGeom>
          <a:noFill/>
          <a:ln>
            <a:noFill/>
          </a:ln>
        </p:spPr>
      </p:pic>
      <p:sp>
        <p:nvSpPr>
          <p:cNvPr id="753" name="Google Shape;753;p81"/>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65</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82"/>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endParaRPr/>
          </a:p>
        </p:txBody>
      </p:sp>
      <p:pic>
        <p:nvPicPr>
          <p:cNvPr id="759" name="Google Shape;759;p82" descr="spiral_model.gif"/>
          <p:cNvPicPr preferRelativeResize="0">
            <a:picLocks noGrp="1"/>
          </p:cNvPicPr>
          <p:nvPr>
            <p:ph type="body" idx="1"/>
          </p:nvPr>
        </p:nvPicPr>
        <p:blipFill rotWithShape="1">
          <a:blip r:embed="rId3">
            <a:alphaModFix/>
          </a:blip>
          <a:srcRect/>
          <a:stretch/>
        </p:blipFill>
        <p:spPr>
          <a:xfrm>
            <a:off x="0" y="228600"/>
            <a:ext cx="9143999" cy="6629400"/>
          </a:xfrm>
          <a:prstGeom prst="rect">
            <a:avLst/>
          </a:prstGeom>
          <a:noFill/>
          <a:ln>
            <a:noFill/>
          </a:ln>
        </p:spPr>
      </p:pic>
      <p:sp>
        <p:nvSpPr>
          <p:cNvPr id="760" name="Google Shape;760;p82"/>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400"/>
              <a:buNone/>
            </a:pPr>
            <a:r>
              <a:rPr lang="en-GB"/>
              <a:t>Prof Anirban Mitra . e-mail: anirban.mitra.cse@gmail.com  Contact:9830312660</a:t>
            </a:r>
            <a:endParaRPr/>
          </a:p>
        </p:txBody>
      </p:sp>
      <p:pic>
        <p:nvPicPr>
          <p:cNvPr id="761" name="Google Shape;761;p82" descr="dadar sign..JPG"/>
          <p:cNvPicPr preferRelativeResize="0"/>
          <p:nvPr/>
        </p:nvPicPr>
        <p:blipFill rotWithShape="1">
          <a:blip r:embed="rId4">
            <a:alphaModFix/>
          </a:blip>
          <a:srcRect/>
          <a:stretch/>
        </p:blipFill>
        <p:spPr>
          <a:xfrm>
            <a:off x="7947025" y="6324600"/>
            <a:ext cx="1196975" cy="533400"/>
          </a:xfrm>
          <a:prstGeom prst="rect">
            <a:avLst/>
          </a:prstGeom>
          <a:noFill/>
          <a:ln>
            <a:noFill/>
          </a:ln>
        </p:spPr>
      </p:pic>
      <p:sp>
        <p:nvSpPr>
          <p:cNvPr id="762" name="Google Shape;762;p82"/>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66</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83"/>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r>
              <a:rPr lang="en-GB"/>
              <a:t>Spiral Model begins with…</a:t>
            </a:r>
            <a:endParaRPr/>
          </a:p>
        </p:txBody>
      </p:sp>
      <p:pic>
        <p:nvPicPr>
          <p:cNvPr id="769" name="Google Shape;769;p83" descr="dadar sign..JPG"/>
          <p:cNvPicPr preferRelativeResize="0"/>
          <p:nvPr/>
        </p:nvPicPr>
        <p:blipFill rotWithShape="1">
          <a:blip r:embed="rId3">
            <a:alphaModFix/>
          </a:blip>
          <a:srcRect/>
          <a:stretch/>
        </p:blipFill>
        <p:spPr>
          <a:xfrm>
            <a:off x="7947025" y="6096000"/>
            <a:ext cx="1196975" cy="762000"/>
          </a:xfrm>
          <a:prstGeom prst="rect">
            <a:avLst/>
          </a:prstGeom>
          <a:noFill/>
          <a:ln>
            <a:noFill/>
          </a:ln>
        </p:spPr>
      </p:pic>
      <p:sp>
        <p:nvSpPr>
          <p:cNvPr id="770" name="Google Shape;770;p83"/>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400"/>
              <a:buNone/>
            </a:pPr>
            <a:r>
              <a:rPr lang="en-GB"/>
              <a:t>Prof Anirban Mitra . e-mail: anirban.mitra.cse@gmail.com  Contact:9830312660</a:t>
            </a:r>
            <a:endParaRPr/>
          </a:p>
        </p:txBody>
      </p:sp>
      <p:sp>
        <p:nvSpPr>
          <p:cNvPr id="771" name="Google Shape;771;p83"/>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67</a:t>
            </a:fld>
            <a:endParaRPr/>
          </a:p>
        </p:txBody>
      </p:sp>
      <p:graphicFrame>
        <p:nvGraphicFramePr>
          <p:cNvPr id="773" name="Google Shape;768;p83">
            <a:extLst>
              <a:ext uri="{FF2B5EF4-FFF2-40B4-BE49-F238E27FC236}">
                <a16:creationId xmlns:a16="http://schemas.microsoft.com/office/drawing/2014/main" id="{47701161-54AD-715F-FC9B-694FF235E851}"/>
              </a:ext>
            </a:extLst>
          </p:cNvPr>
          <p:cNvGraphicFramePr/>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84"/>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r>
              <a:rPr lang="en-GB"/>
              <a:t>Templates for a spiral round</a:t>
            </a:r>
            <a:endParaRPr/>
          </a:p>
        </p:txBody>
      </p:sp>
      <p:pic>
        <p:nvPicPr>
          <p:cNvPr id="778" name="Google Shape;778;p84" descr="dadar sign..JPG"/>
          <p:cNvPicPr preferRelativeResize="0"/>
          <p:nvPr/>
        </p:nvPicPr>
        <p:blipFill rotWithShape="1">
          <a:blip r:embed="rId3">
            <a:alphaModFix/>
          </a:blip>
          <a:srcRect/>
          <a:stretch/>
        </p:blipFill>
        <p:spPr>
          <a:xfrm>
            <a:off x="7947025" y="6096000"/>
            <a:ext cx="1196975" cy="762000"/>
          </a:xfrm>
          <a:prstGeom prst="rect">
            <a:avLst/>
          </a:prstGeom>
          <a:noFill/>
          <a:ln>
            <a:noFill/>
          </a:ln>
        </p:spPr>
      </p:pic>
      <p:sp>
        <p:nvSpPr>
          <p:cNvPr id="779" name="Google Shape;779;p84"/>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400"/>
              <a:buNone/>
            </a:pPr>
            <a:r>
              <a:rPr lang="en-GB"/>
              <a:t>Prof Anirban Mitra . e-mail: anirban.mitra.cse@gmail.com  Contact:9830312660</a:t>
            </a:r>
            <a:endParaRPr/>
          </a:p>
        </p:txBody>
      </p:sp>
      <p:sp>
        <p:nvSpPr>
          <p:cNvPr id="780" name="Google Shape;780;p84"/>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68</a:t>
            </a:fld>
            <a:endParaRPr/>
          </a:p>
        </p:txBody>
      </p:sp>
      <p:graphicFrame>
        <p:nvGraphicFramePr>
          <p:cNvPr id="782" name="Google Shape;777;p84">
            <a:extLst>
              <a:ext uri="{FF2B5EF4-FFF2-40B4-BE49-F238E27FC236}">
                <a16:creationId xmlns:a16="http://schemas.microsoft.com/office/drawing/2014/main" id="{48AF81AB-A02F-9C33-E064-4CFE45F407D7}"/>
              </a:ext>
            </a:extLst>
          </p:cNvPr>
          <p:cNvGraphicFramePr/>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85"/>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r>
              <a:rPr lang="en-GB"/>
              <a:t>Spiral Model</a:t>
            </a:r>
            <a:endParaRPr/>
          </a:p>
        </p:txBody>
      </p:sp>
      <p:sp>
        <p:nvSpPr>
          <p:cNvPr id="786" name="Google Shape;786;p85"/>
          <p:cNvSpPr txBox="1">
            <a:spLocks noGrp="1"/>
          </p:cNvSpPr>
          <p:nvPr>
            <p:ph type="body" id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p>
            <a:pPr marL="273050" lvl="0" indent="-273050" algn="l" rtl="0">
              <a:lnSpc>
                <a:spcPct val="100000"/>
              </a:lnSpc>
              <a:spcBef>
                <a:spcPts val="0"/>
              </a:spcBef>
              <a:spcAft>
                <a:spcPts val="0"/>
              </a:spcAft>
              <a:buSzPts val="2470"/>
              <a:buChar char="⚫"/>
            </a:pPr>
            <a:r>
              <a:rPr lang="en-GB" dirty="0"/>
              <a:t>Advantages:</a:t>
            </a:r>
            <a:endParaRPr dirty="0"/>
          </a:p>
          <a:p>
            <a:pPr marL="639763" lvl="1" indent="-246062" algn="l" rtl="0">
              <a:lnSpc>
                <a:spcPct val="100000"/>
              </a:lnSpc>
              <a:spcBef>
                <a:spcPts val="480"/>
              </a:spcBef>
              <a:spcAft>
                <a:spcPts val="0"/>
              </a:spcAft>
              <a:buSzPts val="2040"/>
              <a:buChar char="⚫"/>
            </a:pPr>
            <a:r>
              <a:rPr lang="en-GB" dirty="0"/>
              <a:t>For high-risk project, this model may be better than any other model</a:t>
            </a:r>
            <a:endParaRPr dirty="0"/>
          </a:p>
          <a:p>
            <a:pPr marL="639763" lvl="1" indent="-246062" algn="l" rtl="0">
              <a:lnSpc>
                <a:spcPct val="100000"/>
              </a:lnSpc>
              <a:spcBef>
                <a:spcPts val="480"/>
              </a:spcBef>
              <a:spcAft>
                <a:spcPts val="0"/>
              </a:spcAft>
              <a:buSzPts val="2040"/>
              <a:buChar char="⚫"/>
            </a:pPr>
            <a:r>
              <a:rPr lang="en-GB" dirty="0"/>
              <a:t>Lead time means decision of top-level management</a:t>
            </a:r>
            <a:endParaRPr dirty="0"/>
          </a:p>
          <a:p>
            <a:pPr marL="639763" lvl="1" indent="-246062" algn="l" rtl="0">
              <a:lnSpc>
                <a:spcPct val="100000"/>
              </a:lnSpc>
              <a:spcBef>
                <a:spcPts val="480"/>
              </a:spcBef>
              <a:spcAft>
                <a:spcPts val="0"/>
              </a:spcAft>
              <a:buSzPts val="2040"/>
              <a:buChar char="⚫"/>
            </a:pPr>
            <a:r>
              <a:rPr lang="en-GB" dirty="0"/>
              <a:t>First level may be cancelled, and second cycle begins with new task</a:t>
            </a:r>
            <a:endParaRPr dirty="0"/>
          </a:p>
        </p:txBody>
      </p:sp>
      <p:pic>
        <p:nvPicPr>
          <p:cNvPr id="787" name="Google Shape;787;p85" descr="dadar sign..JPG"/>
          <p:cNvPicPr preferRelativeResize="0"/>
          <p:nvPr/>
        </p:nvPicPr>
        <p:blipFill rotWithShape="1">
          <a:blip r:embed="rId3">
            <a:alphaModFix/>
          </a:blip>
          <a:srcRect/>
          <a:stretch/>
        </p:blipFill>
        <p:spPr>
          <a:xfrm>
            <a:off x="7947025" y="6096000"/>
            <a:ext cx="1196975" cy="762000"/>
          </a:xfrm>
          <a:prstGeom prst="rect">
            <a:avLst/>
          </a:prstGeom>
          <a:noFill/>
          <a:ln>
            <a:noFill/>
          </a:ln>
        </p:spPr>
      </p:pic>
      <p:sp>
        <p:nvSpPr>
          <p:cNvPr id="788" name="Google Shape;788;p85"/>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400"/>
              <a:buNone/>
            </a:pPr>
            <a:r>
              <a:rPr lang="en-GB"/>
              <a:t>Prof Anirban Mitra . e-mail: anirban.mitra.cse@gmail.com  Contact:9830312660</a:t>
            </a:r>
            <a:endParaRPr/>
          </a:p>
        </p:txBody>
      </p:sp>
      <p:sp>
        <p:nvSpPr>
          <p:cNvPr id="789" name="Google Shape;789;p85"/>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69</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3"/>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rmAutofit fontScale="90000"/>
          </a:bodyPr>
          <a:lstStyle/>
          <a:p>
            <a:pPr marL="0" lvl="0" indent="0" algn="l" rtl="0">
              <a:lnSpc>
                <a:spcPct val="100000"/>
              </a:lnSpc>
              <a:spcBef>
                <a:spcPts val="0"/>
              </a:spcBef>
              <a:spcAft>
                <a:spcPts val="0"/>
              </a:spcAft>
              <a:buSzPct val="31111"/>
              <a:buNone/>
            </a:pPr>
            <a:r>
              <a:rPr lang="en-GB"/>
              <a:t>Characteristics of a Good Proecss</a:t>
            </a:r>
            <a:endParaRPr/>
          </a:p>
        </p:txBody>
      </p:sp>
      <p:pic>
        <p:nvPicPr>
          <p:cNvPr id="191" name="Google Shape;191;p23" descr="dadar sign..JPG"/>
          <p:cNvPicPr preferRelativeResize="0"/>
          <p:nvPr/>
        </p:nvPicPr>
        <p:blipFill rotWithShape="1">
          <a:blip r:embed="rId3">
            <a:alphaModFix/>
          </a:blip>
          <a:srcRect/>
          <a:stretch/>
        </p:blipFill>
        <p:spPr>
          <a:xfrm>
            <a:off x="7947025" y="6096000"/>
            <a:ext cx="1196975" cy="762000"/>
          </a:xfrm>
          <a:prstGeom prst="rect">
            <a:avLst/>
          </a:prstGeom>
          <a:noFill/>
          <a:ln>
            <a:noFill/>
          </a:ln>
        </p:spPr>
      </p:pic>
      <p:sp>
        <p:nvSpPr>
          <p:cNvPr id="192" name="Google Shape;192;p23"/>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400"/>
              <a:buNone/>
            </a:pPr>
            <a:r>
              <a:rPr lang="en-GB"/>
              <a:t>Prof Anirban Mitra . e-mail: anirban.mitra.cse@gmail.com  Contact:9830312660</a:t>
            </a:r>
            <a:endParaRPr/>
          </a:p>
        </p:txBody>
      </p:sp>
      <p:sp>
        <p:nvSpPr>
          <p:cNvPr id="193" name="Google Shape;193;p23"/>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7</a:t>
            </a:fld>
            <a:endParaRPr/>
          </a:p>
        </p:txBody>
      </p:sp>
      <p:graphicFrame>
        <p:nvGraphicFramePr>
          <p:cNvPr id="195" name="Google Shape;190;p23">
            <a:extLst>
              <a:ext uri="{FF2B5EF4-FFF2-40B4-BE49-F238E27FC236}">
                <a16:creationId xmlns:a16="http://schemas.microsoft.com/office/drawing/2014/main" id="{EF6CF75A-5D14-6059-A6F4-AA2F28EB3881}"/>
              </a:ext>
            </a:extLst>
          </p:cNvPr>
          <p:cNvGraphicFramePr/>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86"/>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r>
              <a:rPr lang="en-GB"/>
              <a:t>Spiral Model</a:t>
            </a:r>
            <a:endParaRPr/>
          </a:p>
        </p:txBody>
      </p:sp>
      <p:sp>
        <p:nvSpPr>
          <p:cNvPr id="795" name="Google Shape;795;p86"/>
          <p:cNvSpPr txBox="1">
            <a:spLocks noGrp="1"/>
          </p:cNvSpPr>
          <p:nvPr>
            <p:ph type="body" id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p>
            <a:pPr marL="273050" lvl="0" indent="-273050" algn="l" rtl="0">
              <a:lnSpc>
                <a:spcPct val="100000"/>
              </a:lnSpc>
              <a:spcBef>
                <a:spcPts val="0"/>
              </a:spcBef>
              <a:spcAft>
                <a:spcPts val="0"/>
              </a:spcAft>
              <a:buSzPts val="2470"/>
              <a:buChar char="⚫"/>
            </a:pPr>
            <a:r>
              <a:rPr lang="en-GB"/>
              <a:t>Disadvantages:</a:t>
            </a:r>
            <a:endParaRPr/>
          </a:p>
          <a:p>
            <a:pPr marL="639763" lvl="1" indent="-246062" algn="l" rtl="0">
              <a:lnSpc>
                <a:spcPct val="100000"/>
              </a:lnSpc>
              <a:spcBef>
                <a:spcPts val="480"/>
              </a:spcBef>
              <a:spcAft>
                <a:spcPts val="0"/>
              </a:spcAft>
              <a:buSzPts val="2040"/>
              <a:buChar char="⚫"/>
            </a:pPr>
            <a:r>
              <a:rPr lang="en-GB"/>
              <a:t>At some extent spiral model is theoritical and hence not possible to follow it at all the phases.The program developers don’t like to adopt this model as the theoritical approach is not allways suitable with their practical work.</a:t>
            </a:r>
            <a:endParaRPr/>
          </a:p>
        </p:txBody>
      </p:sp>
      <p:pic>
        <p:nvPicPr>
          <p:cNvPr id="796" name="Google Shape;796;p86" descr="dadar sign..JPG"/>
          <p:cNvPicPr preferRelativeResize="0"/>
          <p:nvPr/>
        </p:nvPicPr>
        <p:blipFill rotWithShape="1">
          <a:blip r:embed="rId3">
            <a:alphaModFix/>
          </a:blip>
          <a:srcRect/>
          <a:stretch/>
        </p:blipFill>
        <p:spPr>
          <a:xfrm>
            <a:off x="7947025" y="6096000"/>
            <a:ext cx="1196975" cy="762000"/>
          </a:xfrm>
          <a:prstGeom prst="rect">
            <a:avLst/>
          </a:prstGeom>
          <a:noFill/>
          <a:ln>
            <a:noFill/>
          </a:ln>
        </p:spPr>
      </p:pic>
      <p:sp>
        <p:nvSpPr>
          <p:cNvPr id="797" name="Google Shape;797;p86"/>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400"/>
              <a:buNone/>
            </a:pPr>
            <a:r>
              <a:rPr lang="en-GB"/>
              <a:t>Prof Anirban Mitra . e-mail: anirban.mitra.cse@gmail.com  Contact:9830312660</a:t>
            </a:r>
            <a:endParaRPr/>
          </a:p>
        </p:txBody>
      </p:sp>
      <p:sp>
        <p:nvSpPr>
          <p:cNvPr id="798" name="Google Shape;798;p86"/>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70</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87"/>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r>
              <a:rPr lang="en-GB"/>
              <a:t>Spiral  Model as a Meta Model</a:t>
            </a:r>
            <a:endParaRPr/>
          </a:p>
        </p:txBody>
      </p:sp>
      <p:sp>
        <p:nvSpPr>
          <p:cNvPr id="804" name="Google Shape;804;p87"/>
          <p:cNvSpPr txBox="1">
            <a:spLocks noGrp="1"/>
          </p:cNvSpPr>
          <p:nvPr>
            <p:ph type="body" id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p>
            <a:pPr marL="273050" lvl="0" indent="-273050" algn="l" rtl="0">
              <a:lnSpc>
                <a:spcPct val="100000"/>
              </a:lnSpc>
              <a:spcBef>
                <a:spcPts val="0"/>
              </a:spcBef>
              <a:spcAft>
                <a:spcPts val="0"/>
              </a:spcAft>
              <a:buSzPts val="2470"/>
              <a:buChar char="⚫"/>
            </a:pPr>
            <a:r>
              <a:rPr lang="en-GB" dirty="0"/>
              <a:t>The spiral model is called a meta model since it encompasses all other life cycle models. Risk handling is inherently built into this model. The spiral model is suitable for development of technically challenging software products that are prone to several kinds of risks. However, this model is much more complex than the other models – this is probably a factor deterring its use in ordinary projects. </a:t>
            </a:r>
            <a:endParaRPr dirty="0"/>
          </a:p>
          <a:p>
            <a:pPr marL="273050" lvl="0" indent="-116204" algn="l" rtl="0">
              <a:lnSpc>
                <a:spcPct val="100000"/>
              </a:lnSpc>
              <a:spcBef>
                <a:spcPts val="520"/>
              </a:spcBef>
              <a:spcAft>
                <a:spcPts val="0"/>
              </a:spcAft>
              <a:buSzPts val="2470"/>
              <a:buNone/>
            </a:pPr>
            <a:endParaRPr dirty="0"/>
          </a:p>
        </p:txBody>
      </p:sp>
      <p:pic>
        <p:nvPicPr>
          <p:cNvPr id="805" name="Google Shape;805;p87" descr="dadar sign..JPG"/>
          <p:cNvPicPr preferRelativeResize="0"/>
          <p:nvPr/>
        </p:nvPicPr>
        <p:blipFill rotWithShape="1">
          <a:blip r:embed="rId3">
            <a:alphaModFix/>
          </a:blip>
          <a:srcRect/>
          <a:stretch/>
        </p:blipFill>
        <p:spPr>
          <a:xfrm>
            <a:off x="7947025" y="6096000"/>
            <a:ext cx="1196975" cy="762000"/>
          </a:xfrm>
          <a:prstGeom prst="rect">
            <a:avLst/>
          </a:prstGeom>
          <a:noFill/>
          <a:ln>
            <a:noFill/>
          </a:ln>
        </p:spPr>
      </p:pic>
      <p:sp>
        <p:nvSpPr>
          <p:cNvPr id="806" name="Google Shape;806;p87"/>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400"/>
              <a:buNone/>
            </a:pPr>
            <a:r>
              <a:rPr lang="en-GB"/>
              <a:t>Prof Anirban Mitra . e-mail: anirban.mitra.cse@gmail.com  Contact:9830312660</a:t>
            </a:r>
            <a:endParaRPr/>
          </a:p>
        </p:txBody>
      </p:sp>
      <p:sp>
        <p:nvSpPr>
          <p:cNvPr id="807" name="Google Shape;807;p87"/>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71</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p88"/>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rmAutofit fontScale="90000"/>
          </a:bodyPr>
          <a:lstStyle/>
          <a:p>
            <a:pPr marL="0" lvl="0" indent="0" algn="l" rtl="0">
              <a:lnSpc>
                <a:spcPct val="100000"/>
              </a:lnSpc>
              <a:spcBef>
                <a:spcPts val="0"/>
              </a:spcBef>
              <a:spcAft>
                <a:spcPts val="0"/>
              </a:spcAft>
              <a:buSzPct val="31111"/>
              <a:buNone/>
            </a:pPr>
            <a:r>
              <a:rPr lang="en-GB"/>
              <a:t>Comparison of different life-cycle models </a:t>
            </a:r>
            <a:br>
              <a:rPr lang="en-GB"/>
            </a:br>
            <a:endParaRPr/>
          </a:p>
        </p:txBody>
      </p:sp>
      <p:sp>
        <p:nvSpPr>
          <p:cNvPr id="813" name="Google Shape;813;p88"/>
          <p:cNvSpPr txBox="1">
            <a:spLocks noGrp="1"/>
          </p:cNvSpPr>
          <p:nvPr>
            <p:ph type="body" id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p>
            <a:pPr marL="273050" lvl="0" indent="-273050" algn="l" rtl="0">
              <a:lnSpc>
                <a:spcPct val="100000"/>
              </a:lnSpc>
              <a:spcBef>
                <a:spcPts val="0"/>
              </a:spcBef>
              <a:spcAft>
                <a:spcPts val="0"/>
              </a:spcAft>
              <a:buSzPts val="2470"/>
              <a:buChar char="⚫"/>
            </a:pPr>
            <a:r>
              <a:rPr lang="en-GB" dirty="0"/>
              <a:t>The classical waterfall model can be considered as the basic model and all other life cycle models as embellishments of this model. However, the classical waterfall model cannot be used in practical development projects, since this model supports no mechanism to handle the errors committed during any of the phases. </a:t>
            </a:r>
            <a:endParaRPr dirty="0"/>
          </a:p>
          <a:p>
            <a:pPr marL="273050" lvl="0" indent="-116204" algn="l" rtl="0">
              <a:lnSpc>
                <a:spcPct val="100000"/>
              </a:lnSpc>
              <a:spcBef>
                <a:spcPts val="520"/>
              </a:spcBef>
              <a:spcAft>
                <a:spcPts val="0"/>
              </a:spcAft>
              <a:buSzPts val="2470"/>
              <a:buNone/>
            </a:pPr>
            <a:endParaRPr dirty="0"/>
          </a:p>
        </p:txBody>
      </p:sp>
      <p:pic>
        <p:nvPicPr>
          <p:cNvPr id="814" name="Google Shape;814;p88" descr="dadar sign..JPG"/>
          <p:cNvPicPr preferRelativeResize="0"/>
          <p:nvPr/>
        </p:nvPicPr>
        <p:blipFill rotWithShape="1">
          <a:blip r:embed="rId3">
            <a:alphaModFix/>
          </a:blip>
          <a:srcRect/>
          <a:stretch/>
        </p:blipFill>
        <p:spPr>
          <a:xfrm>
            <a:off x="7947025" y="6096000"/>
            <a:ext cx="1196975" cy="762000"/>
          </a:xfrm>
          <a:prstGeom prst="rect">
            <a:avLst/>
          </a:prstGeom>
          <a:noFill/>
          <a:ln>
            <a:noFill/>
          </a:ln>
        </p:spPr>
      </p:pic>
      <p:sp>
        <p:nvSpPr>
          <p:cNvPr id="815" name="Google Shape;815;p88"/>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400"/>
              <a:buNone/>
            </a:pPr>
            <a:r>
              <a:rPr lang="en-GB"/>
              <a:t>Prof Anirban Mitra . e-mail: anirban.mitra.cse@gmail.com  Contact:9830312660</a:t>
            </a:r>
            <a:endParaRPr/>
          </a:p>
        </p:txBody>
      </p:sp>
      <p:sp>
        <p:nvSpPr>
          <p:cNvPr id="816" name="Google Shape;816;p88"/>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72</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89"/>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rmAutofit fontScale="90000"/>
          </a:bodyPr>
          <a:lstStyle/>
          <a:p>
            <a:pPr marL="0" lvl="0" indent="0" algn="l" rtl="0">
              <a:lnSpc>
                <a:spcPct val="100000"/>
              </a:lnSpc>
              <a:spcBef>
                <a:spcPts val="0"/>
              </a:spcBef>
              <a:spcAft>
                <a:spcPts val="0"/>
              </a:spcAft>
              <a:buSzPct val="31111"/>
              <a:buNone/>
            </a:pPr>
            <a:r>
              <a:rPr lang="en-GB"/>
              <a:t>Comparison of different life-cycle models…</a:t>
            </a:r>
            <a:endParaRPr/>
          </a:p>
        </p:txBody>
      </p:sp>
      <p:sp>
        <p:nvSpPr>
          <p:cNvPr id="822" name="Google Shape;822;p89"/>
          <p:cNvSpPr txBox="1">
            <a:spLocks noGrp="1"/>
          </p:cNvSpPr>
          <p:nvPr>
            <p:ph type="body" id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p>
            <a:pPr marL="273050" lvl="0" indent="-273050" algn="l" rtl="0">
              <a:lnSpc>
                <a:spcPct val="100000"/>
              </a:lnSpc>
              <a:spcBef>
                <a:spcPts val="0"/>
              </a:spcBef>
              <a:spcAft>
                <a:spcPts val="0"/>
              </a:spcAft>
              <a:buSzPts val="2470"/>
              <a:buChar char="⚫"/>
            </a:pPr>
            <a:r>
              <a:rPr lang="en-GB" dirty="0"/>
              <a:t>This problem is overcome in the iterative waterfall model. The iterative waterfall model is probably the most widely used software development model evolved so far. This model is simple to understand and use. However, this model is suitable only for well-understood problems; it is not suitable for very large projects and for projects that are subject to many risks. </a:t>
            </a:r>
            <a:endParaRPr dirty="0"/>
          </a:p>
          <a:p>
            <a:pPr marL="273050" lvl="0" indent="-116204" algn="l" rtl="0">
              <a:lnSpc>
                <a:spcPct val="100000"/>
              </a:lnSpc>
              <a:spcBef>
                <a:spcPts val="520"/>
              </a:spcBef>
              <a:spcAft>
                <a:spcPts val="0"/>
              </a:spcAft>
              <a:buSzPts val="2470"/>
              <a:buNone/>
            </a:pPr>
            <a:endParaRPr dirty="0"/>
          </a:p>
        </p:txBody>
      </p:sp>
      <p:pic>
        <p:nvPicPr>
          <p:cNvPr id="823" name="Google Shape;823;p89" descr="dadar sign..JPG"/>
          <p:cNvPicPr preferRelativeResize="0"/>
          <p:nvPr/>
        </p:nvPicPr>
        <p:blipFill rotWithShape="1">
          <a:blip r:embed="rId3">
            <a:alphaModFix/>
          </a:blip>
          <a:srcRect/>
          <a:stretch/>
        </p:blipFill>
        <p:spPr>
          <a:xfrm>
            <a:off x="7947025" y="6096000"/>
            <a:ext cx="1196975" cy="762000"/>
          </a:xfrm>
          <a:prstGeom prst="rect">
            <a:avLst/>
          </a:prstGeom>
          <a:noFill/>
          <a:ln>
            <a:noFill/>
          </a:ln>
        </p:spPr>
      </p:pic>
      <p:sp>
        <p:nvSpPr>
          <p:cNvPr id="824" name="Google Shape;824;p89"/>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400"/>
              <a:buNone/>
            </a:pPr>
            <a:r>
              <a:rPr lang="en-GB"/>
              <a:t>Prof Anirban Mitra . e-mail: anirban.mitra.cse@gmail.com  Contact:9830312660</a:t>
            </a:r>
            <a:endParaRPr/>
          </a:p>
        </p:txBody>
      </p:sp>
      <p:sp>
        <p:nvSpPr>
          <p:cNvPr id="825" name="Google Shape;825;p89"/>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73</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90"/>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endParaRPr/>
          </a:p>
        </p:txBody>
      </p:sp>
      <p:sp>
        <p:nvSpPr>
          <p:cNvPr id="831" name="Google Shape;831;p90"/>
          <p:cNvSpPr txBox="1">
            <a:spLocks noGrp="1"/>
          </p:cNvSpPr>
          <p:nvPr>
            <p:ph type="body" id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p>
            <a:pPr marL="273050" lvl="0" indent="-273050" algn="l" rtl="0">
              <a:lnSpc>
                <a:spcPct val="100000"/>
              </a:lnSpc>
              <a:spcBef>
                <a:spcPts val="0"/>
              </a:spcBef>
              <a:spcAft>
                <a:spcPts val="0"/>
              </a:spcAft>
              <a:buSzPts val="2470"/>
              <a:buChar char="⚫"/>
            </a:pPr>
            <a:r>
              <a:rPr lang="en-GB"/>
              <a:t>The prototyping model is suitable for projects for which either the user requirements or the underlying technical aspects are not well understood. This model is especially popular for development of the user-interface part of the projects. </a:t>
            </a:r>
            <a:endParaRPr/>
          </a:p>
          <a:p>
            <a:pPr marL="273050" lvl="0" indent="-116204" algn="l" rtl="0">
              <a:lnSpc>
                <a:spcPct val="100000"/>
              </a:lnSpc>
              <a:spcBef>
                <a:spcPts val="520"/>
              </a:spcBef>
              <a:spcAft>
                <a:spcPts val="0"/>
              </a:spcAft>
              <a:buSzPts val="2470"/>
              <a:buNone/>
            </a:pPr>
            <a:endParaRPr/>
          </a:p>
        </p:txBody>
      </p:sp>
      <p:pic>
        <p:nvPicPr>
          <p:cNvPr id="832" name="Google Shape;832;p90" descr="dadar sign..JPG"/>
          <p:cNvPicPr preferRelativeResize="0"/>
          <p:nvPr/>
        </p:nvPicPr>
        <p:blipFill rotWithShape="1">
          <a:blip r:embed="rId3">
            <a:alphaModFix/>
          </a:blip>
          <a:srcRect/>
          <a:stretch/>
        </p:blipFill>
        <p:spPr>
          <a:xfrm>
            <a:off x="7947025" y="6096000"/>
            <a:ext cx="1196975" cy="762000"/>
          </a:xfrm>
          <a:prstGeom prst="rect">
            <a:avLst/>
          </a:prstGeom>
          <a:noFill/>
          <a:ln>
            <a:noFill/>
          </a:ln>
        </p:spPr>
      </p:pic>
      <p:sp>
        <p:nvSpPr>
          <p:cNvPr id="833" name="Google Shape;833;p90"/>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400"/>
              <a:buNone/>
            </a:pPr>
            <a:r>
              <a:rPr lang="en-GB"/>
              <a:t>Prof Anirban Mitra . e-mail: anirban.mitra.cse@gmail.com  Contact:9830312660</a:t>
            </a:r>
            <a:endParaRPr/>
          </a:p>
        </p:txBody>
      </p:sp>
      <p:sp>
        <p:nvSpPr>
          <p:cNvPr id="834" name="Google Shape;834;p90"/>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74</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91"/>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endParaRPr/>
          </a:p>
        </p:txBody>
      </p:sp>
      <p:sp>
        <p:nvSpPr>
          <p:cNvPr id="840" name="Google Shape;840;p91"/>
          <p:cNvSpPr txBox="1">
            <a:spLocks noGrp="1"/>
          </p:cNvSpPr>
          <p:nvPr>
            <p:ph type="body" id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p>
            <a:pPr marL="273050" lvl="0" indent="-273050" algn="l" rtl="0">
              <a:lnSpc>
                <a:spcPct val="100000"/>
              </a:lnSpc>
              <a:spcBef>
                <a:spcPts val="0"/>
              </a:spcBef>
              <a:spcAft>
                <a:spcPts val="0"/>
              </a:spcAft>
              <a:buSzPts val="2470"/>
              <a:buChar char="⚫"/>
            </a:pPr>
            <a:r>
              <a:rPr lang="en-GB" dirty="0"/>
              <a:t>The evolutionary approach is suitable for large problems which can be decomposed into a set of modules for incremental development and delivery. This model is also widely used for object-oriented development projects. Of course, this model can only be used if the incremental delivery of the system is acceptable to the customer. </a:t>
            </a:r>
            <a:endParaRPr dirty="0"/>
          </a:p>
          <a:p>
            <a:pPr marL="273050" lvl="0" indent="-116204" algn="l" rtl="0">
              <a:lnSpc>
                <a:spcPct val="100000"/>
              </a:lnSpc>
              <a:spcBef>
                <a:spcPts val="520"/>
              </a:spcBef>
              <a:spcAft>
                <a:spcPts val="0"/>
              </a:spcAft>
              <a:buSzPts val="2470"/>
              <a:buNone/>
            </a:pPr>
            <a:endParaRPr dirty="0"/>
          </a:p>
        </p:txBody>
      </p:sp>
      <p:pic>
        <p:nvPicPr>
          <p:cNvPr id="841" name="Google Shape;841;p91" descr="dadar sign..JPG"/>
          <p:cNvPicPr preferRelativeResize="0"/>
          <p:nvPr/>
        </p:nvPicPr>
        <p:blipFill rotWithShape="1">
          <a:blip r:embed="rId3">
            <a:alphaModFix/>
          </a:blip>
          <a:srcRect/>
          <a:stretch/>
        </p:blipFill>
        <p:spPr>
          <a:xfrm>
            <a:off x="7947025" y="6096000"/>
            <a:ext cx="1196975" cy="762000"/>
          </a:xfrm>
          <a:prstGeom prst="rect">
            <a:avLst/>
          </a:prstGeom>
          <a:noFill/>
          <a:ln>
            <a:noFill/>
          </a:ln>
        </p:spPr>
      </p:pic>
      <p:sp>
        <p:nvSpPr>
          <p:cNvPr id="842" name="Google Shape;842;p91"/>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400"/>
              <a:buNone/>
            </a:pPr>
            <a:r>
              <a:rPr lang="en-GB"/>
              <a:t>Prof Anirban Mitra . e-mail: anirban.mitra.cse@gmail.com  Contact:9830312660</a:t>
            </a:r>
            <a:endParaRPr/>
          </a:p>
        </p:txBody>
      </p:sp>
      <p:sp>
        <p:nvSpPr>
          <p:cNvPr id="843" name="Google Shape;843;p91"/>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75</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847"/>
        <p:cNvGrpSpPr/>
        <p:nvPr/>
      </p:nvGrpSpPr>
      <p:grpSpPr>
        <a:xfrm>
          <a:off x="0" y="0"/>
          <a:ext cx="0" cy="0"/>
          <a:chOff x="0" y="0"/>
          <a:chExt cx="0" cy="0"/>
        </a:xfrm>
      </p:grpSpPr>
      <p:sp>
        <p:nvSpPr>
          <p:cNvPr id="848" name="Google Shape;848;p92"/>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SzPts val="1400"/>
              <a:buNone/>
            </a:pPr>
            <a:endParaRPr/>
          </a:p>
        </p:txBody>
      </p:sp>
      <p:sp>
        <p:nvSpPr>
          <p:cNvPr id="849" name="Google Shape;849;p92"/>
          <p:cNvSpPr txBox="1">
            <a:spLocks noGrp="1"/>
          </p:cNvSpPr>
          <p:nvPr>
            <p:ph type="body" idx="1"/>
          </p:nvPr>
        </p:nvSpPr>
        <p:spPr>
          <a:xfrm>
            <a:off x="457200" y="1935163"/>
            <a:ext cx="8229600" cy="4389437"/>
          </a:xfrm>
          <a:prstGeom prst="rect">
            <a:avLst/>
          </a:prstGeom>
          <a:noFill/>
          <a:ln>
            <a:noFill/>
          </a:ln>
        </p:spPr>
        <p:txBody>
          <a:bodyPr spcFirstLastPara="1" wrap="square" lIns="91425" tIns="45700" rIns="91425" bIns="45700" anchor="t" anchorCtr="0">
            <a:noAutofit/>
          </a:bodyPr>
          <a:lstStyle/>
          <a:p>
            <a:pPr marL="273050" lvl="0" indent="-273050" algn="l" rtl="0">
              <a:lnSpc>
                <a:spcPct val="100000"/>
              </a:lnSpc>
              <a:spcBef>
                <a:spcPts val="0"/>
              </a:spcBef>
              <a:spcAft>
                <a:spcPts val="0"/>
              </a:spcAft>
              <a:buSzPts val="2470"/>
              <a:buChar char="⚫"/>
            </a:pPr>
            <a:r>
              <a:rPr lang="en-GB" dirty="0"/>
              <a:t>The spiral model is called a meta model since it encompasses all other life cycle models. Risk handling is inherently built into this model. The spiral model is suitable for development of technically challenging software products that are prone to several kinds of risks. However, this model is much more complex than the other models – this is probably a factor deterring its use in ordinary projects. </a:t>
            </a:r>
            <a:endParaRPr dirty="0"/>
          </a:p>
          <a:p>
            <a:pPr marL="273050" lvl="0" indent="-116204" algn="l" rtl="0">
              <a:lnSpc>
                <a:spcPct val="100000"/>
              </a:lnSpc>
              <a:spcBef>
                <a:spcPts val="520"/>
              </a:spcBef>
              <a:spcAft>
                <a:spcPts val="0"/>
              </a:spcAft>
              <a:buSzPts val="2470"/>
              <a:buNone/>
            </a:pPr>
            <a:endParaRPr dirty="0"/>
          </a:p>
        </p:txBody>
      </p:sp>
      <p:pic>
        <p:nvPicPr>
          <p:cNvPr id="850" name="Google Shape;850;p92" descr="dadar sign..JPG"/>
          <p:cNvPicPr preferRelativeResize="0"/>
          <p:nvPr/>
        </p:nvPicPr>
        <p:blipFill rotWithShape="1">
          <a:blip r:embed="rId3">
            <a:alphaModFix/>
          </a:blip>
          <a:srcRect/>
          <a:stretch/>
        </p:blipFill>
        <p:spPr>
          <a:xfrm>
            <a:off x="7947025" y="6096000"/>
            <a:ext cx="1196975" cy="762000"/>
          </a:xfrm>
          <a:prstGeom prst="rect">
            <a:avLst/>
          </a:prstGeom>
          <a:noFill/>
          <a:ln>
            <a:noFill/>
          </a:ln>
        </p:spPr>
      </p:pic>
      <p:sp>
        <p:nvSpPr>
          <p:cNvPr id="851" name="Google Shape;851;p92"/>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400"/>
              <a:buNone/>
            </a:pPr>
            <a:r>
              <a:rPr lang="en-GB"/>
              <a:t>Prof Anirban Mitra . e-mail: anirban.mitra.cse@gmail.com  Contact:9830312660</a:t>
            </a:r>
            <a:endParaRPr/>
          </a:p>
        </p:txBody>
      </p:sp>
      <p:sp>
        <p:nvSpPr>
          <p:cNvPr id="852" name="Google Shape;852;p92"/>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76</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34F82-71AB-0498-0E92-F0F288AC7B4E}"/>
              </a:ext>
            </a:extLst>
          </p:cNvPr>
          <p:cNvSpPr>
            <a:spLocks noGrp="1"/>
          </p:cNvSpPr>
          <p:nvPr>
            <p:ph type="title"/>
          </p:nvPr>
        </p:nvSpPr>
        <p:spPr>
          <a:xfrm>
            <a:off x="5491316" y="2857500"/>
            <a:ext cx="3431620" cy="1143000"/>
          </a:xfrm>
        </p:spPr>
        <p:txBody>
          <a:bodyPr/>
          <a:lstStyle/>
          <a:p>
            <a:r>
              <a:rPr lang="en-US" dirty="0"/>
              <a:t>Questions</a:t>
            </a:r>
          </a:p>
        </p:txBody>
      </p:sp>
      <p:sp>
        <p:nvSpPr>
          <p:cNvPr id="3" name="Slide Number Placeholder 2">
            <a:extLst>
              <a:ext uri="{FF2B5EF4-FFF2-40B4-BE49-F238E27FC236}">
                <a16:creationId xmlns:a16="http://schemas.microsoft.com/office/drawing/2014/main" id="{ADF545C8-6692-702B-0605-25E31951CB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77</a:t>
            </a:fld>
            <a:endParaRPr lang="en-GB"/>
          </a:p>
        </p:txBody>
      </p:sp>
    </p:spTree>
    <p:extLst>
      <p:ext uri="{BB962C8B-B14F-4D97-AF65-F5344CB8AC3E}">
        <p14:creationId xmlns:p14="http://schemas.microsoft.com/office/powerpoint/2010/main" val="80961786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147C5-AED4-BB71-9F0E-E8AC21CC3761}"/>
              </a:ext>
            </a:extLst>
          </p:cNvPr>
          <p:cNvSpPr>
            <a:spLocks noGrp="1"/>
          </p:cNvSpPr>
          <p:nvPr>
            <p:ph type="title"/>
          </p:nvPr>
        </p:nvSpPr>
        <p:spPr>
          <a:xfrm>
            <a:off x="381000" y="527107"/>
            <a:ext cx="8305800" cy="5972016"/>
          </a:xfrm>
        </p:spPr>
        <p:txBody>
          <a:bodyPr>
            <a:noAutofit/>
          </a:bodyPr>
          <a:lstStyle/>
          <a:p>
            <a:r>
              <a:rPr lang="en-US" sz="1600" b="1" dirty="0"/>
              <a:t>Chapter 1: Introduction to Processes</a:t>
            </a:r>
            <a:br>
              <a:rPr lang="en-US" sz="1600" b="1" dirty="0"/>
            </a:br>
            <a:r>
              <a:rPr lang="en-US" sz="1600" b="1" dirty="0"/>
              <a:t>Objective Question:</a:t>
            </a:r>
            <a:br>
              <a:rPr lang="en-US" sz="1600" dirty="0"/>
            </a:br>
            <a:r>
              <a:rPr lang="en-US" sz="1600" dirty="0"/>
              <a:t>What are the three states in the basic process model?</a:t>
            </a:r>
            <a:br>
              <a:rPr lang="en-US" sz="1600" dirty="0"/>
            </a:br>
            <a:r>
              <a:rPr lang="en-US" sz="1600" dirty="0"/>
              <a:t>a) Running, Blocked, Waiting</a:t>
            </a:r>
            <a:br>
              <a:rPr lang="en-US" sz="1600" dirty="0"/>
            </a:br>
            <a:r>
              <a:rPr lang="en-US" sz="1600" dirty="0"/>
              <a:t>b) Running, Ready, Blocked</a:t>
            </a:r>
            <a:br>
              <a:rPr lang="en-US" sz="1600" dirty="0"/>
            </a:br>
            <a:r>
              <a:rPr lang="en-US" sz="1600" dirty="0"/>
              <a:t>c) Running, Sleeping, Blocked</a:t>
            </a:r>
            <a:br>
              <a:rPr lang="en-US" sz="1600" dirty="0"/>
            </a:br>
            <a:r>
              <a:rPr lang="en-US" sz="1600" dirty="0"/>
              <a:t>d) Waiting, Sleeping, Ready</a:t>
            </a:r>
            <a:br>
              <a:rPr lang="en-US" sz="1600" dirty="0"/>
            </a:br>
            <a:r>
              <a:rPr lang="en-US" sz="1600" b="1" dirty="0"/>
              <a:t>Subjective Question:</a:t>
            </a:r>
            <a:br>
              <a:rPr lang="en-US" sz="1600" dirty="0"/>
            </a:br>
            <a:r>
              <a:rPr lang="en-US" sz="1600" dirty="0"/>
              <a:t>Explain the concept of a process in an operating system and discuss the significance of process states.</a:t>
            </a:r>
            <a:br>
              <a:rPr lang="en-US" sz="1600" dirty="0"/>
            </a:br>
            <a:br>
              <a:rPr lang="en-US" sz="1600" dirty="0"/>
            </a:br>
            <a:r>
              <a:rPr lang="en-US" sz="1600" b="1" dirty="0"/>
              <a:t>Chapter 2: Process Scheduling</a:t>
            </a:r>
            <a:br>
              <a:rPr lang="en-US" sz="1600" b="1" dirty="0"/>
            </a:br>
            <a:r>
              <a:rPr lang="en-US" sz="1600" b="1" dirty="0"/>
              <a:t>Objective Question:</a:t>
            </a:r>
            <a:br>
              <a:rPr lang="en-US" sz="1600" dirty="0"/>
            </a:br>
            <a:r>
              <a:rPr lang="en-US" sz="1600" dirty="0"/>
              <a:t>Which scheduling algorithm is considered non-preemptive?</a:t>
            </a:r>
            <a:br>
              <a:rPr lang="en-US" sz="1600" dirty="0"/>
            </a:br>
            <a:r>
              <a:rPr lang="en-US" sz="1600" dirty="0"/>
              <a:t>a) Round Robin</a:t>
            </a:r>
            <a:br>
              <a:rPr lang="en-US" sz="1600" dirty="0"/>
            </a:br>
            <a:r>
              <a:rPr lang="en-US" sz="1600" dirty="0"/>
              <a:t>b) Shortest Job Next</a:t>
            </a:r>
            <a:br>
              <a:rPr lang="en-US" sz="1600" dirty="0"/>
            </a:br>
            <a:r>
              <a:rPr lang="en-US" sz="1600" dirty="0"/>
              <a:t>c) Priority Scheduling</a:t>
            </a:r>
            <a:br>
              <a:rPr lang="en-US" sz="1600" dirty="0"/>
            </a:br>
            <a:r>
              <a:rPr lang="en-US" sz="1600" dirty="0"/>
              <a:t>d) Multilevel Queue Scheduling</a:t>
            </a:r>
            <a:br>
              <a:rPr lang="en-US" sz="1600" dirty="0"/>
            </a:br>
            <a:r>
              <a:rPr lang="en-US" sz="1600" b="1" dirty="0"/>
              <a:t>Subjective Question:</a:t>
            </a:r>
            <a:br>
              <a:rPr lang="en-US" sz="1600" dirty="0"/>
            </a:br>
            <a:r>
              <a:rPr lang="en-US" sz="1600" dirty="0"/>
              <a:t>Describe the role of the Process Control Block (PCB) in process management and scheduling.</a:t>
            </a:r>
            <a:br>
              <a:rPr lang="en-US" sz="1600" dirty="0"/>
            </a:br>
            <a:endParaRPr lang="en-US" sz="1600" dirty="0"/>
          </a:p>
        </p:txBody>
      </p:sp>
      <p:sp>
        <p:nvSpPr>
          <p:cNvPr id="3" name="Slide Number Placeholder 2">
            <a:extLst>
              <a:ext uri="{FF2B5EF4-FFF2-40B4-BE49-F238E27FC236}">
                <a16:creationId xmlns:a16="http://schemas.microsoft.com/office/drawing/2014/main" id="{C7F680EC-2A8C-2D6E-9BF4-2014B5463E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78</a:t>
            </a:fld>
            <a:endParaRPr lang="en-GB"/>
          </a:p>
        </p:txBody>
      </p:sp>
    </p:spTree>
    <p:extLst>
      <p:ext uri="{BB962C8B-B14F-4D97-AF65-F5344CB8AC3E}">
        <p14:creationId xmlns:p14="http://schemas.microsoft.com/office/powerpoint/2010/main" val="214746075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5DDA5-38B8-526E-6A3A-9607BF8AC975}"/>
              </a:ext>
            </a:extLst>
          </p:cNvPr>
          <p:cNvSpPr>
            <a:spLocks noGrp="1"/>
          </p:cNvSpPr>
          <p:nvPr>
            <p:ph type="title"/>
          </p:nvPr>
        </p:nvSpPr>
        <p:spPr>
          <a:xfrm>
            <a:off x="457200" y="704087"/>
            <a:ext cx="8305800" cy="5745873"/>
          </a:xfrm>
        </p:spPr>
        <p:txBody>
          <a:bodyPr>
            <a:noAutofit/>
          </a:bodyPr>
          <a:lstStyle/>
          <a:p>
            <a:r>
              <a:rPr lang="en-US" sz="1600" b="1" dirty="0"/>
              <a:t>Chapter 3: Inter-Process Communication (IPC)</a:t>
            </a:r>
            <a:br>
              <a:rPr lang="en-US" sz="1600" b="1" dirty="0"/>
            </a:br>
            <a:r>
              <a:rPr lang="en-US" sz="1600" b="1" dirty="0"/>
              <a:t>Objective Question:</a:t>
            </a:r>
            <a:br>
              <a:rPr lang="en-US" sz="1600" dirty="0"/>
            </a:br>
            <a:r>
              <a:rPr lang="en-US" sz="1600" dirty="0"/>
              <a:t>Which of the following is not an IPC mechanism?</a:t>
            </a:r>
            <a:br>
              <a:rPr lang="en-US" sz="1600" dirty="0"/>
            </a:br>
            <a:r>
              <a:rPr lang="en-US" sz="1600" dirty="0"/>
              <a:t>a) Pipes</a:t>
            </a:r>
            <a:br>
              <a:rPr lang="en-US" sz="1600" dirty="0"/>
            </a:br>
            <a:r>
              <a:rPr lang="en-US" sz="1600" dirty="0"/>
              <a:t>b) Shared Memory</a:t>
            </a:r>
            <a:br>
              <a:rPr lang="en-US" sz="1600" dirty="0"/>
            </a:br>
            <a:r>
              <a:rPr lang="en-US" sz="1600" dirty="0"/>
              <a:t>c) Paging</a:t>
            </a:r>
            <a:br>
              <a:rPr lang="en-US" sz="1600" dirty="0"/>
            </a:br>
            <a:r>
              <a:rPr lang="en-US" sz="1600" dirty="0"/>
              <a:t>d) Message Passing</a:t>
            </a:r>
            <a:br>
              <a:rPr lang="en-US" sz="1600" dirty="0"/>
            </a:br>
            <a:r>
              <a:rPr lang="en-US" sz="1600" b="1" dirty="0"/>
              <a:t>Subjective Question:</a:t>
            </a:r>
            <a:br>
              <a:rPr lang="en-US" sz="1600" dirty="0"/>
            </a:br>
            <a:r>
              <a:rPr lang="en-US" sz="1600" dirty="0"/>
              <a:t>Compare and contrast message passing and shared memory as IPC mechanisms. Discuss the advantages and disadvantages of each.</a:t>
            </a:r>
            <a:br>
              <a:rPr lang="en-US" sz="1600" dirty="0"/>
            </a:br>
            <a:br>
              <a:rPr lang="en-US" sz="1600" dirty="0"/>
            </a:br>
            <a:r>
              <a:rPr lang="en-US" sz="1600" b="1" dirty="0"/>
              <a:t>Chapter 4: Process Synchronization</a:t>
            </a:r>
            <a:br>
              <a:rPr lang="en-US" sz="1600" b="1" dirty="0"/>
            </a:br>
            <a:r>
              <a:rPr lang="en-US" sz="1600" b="1" dirty="0"/>
              <a:t>Objective Question:</a:t>
            </a:r>
            <a:br>
              <a:rPr lang="en-US" sz="1600" dirty="0"/>
            </a:br>
            <a:r>
              <a:rPr lang="en-US" sz="1600" dirty="0"/>
              <a:t>What problem can arise in concurrent processes that share data?</a:t>
            </a:r>
            <a:br>
              <a:rPr lang="en-US" sz="1600" dirty="0"/>
            </a:br>
            <a:r>
              <a:rPr lang="en-US" sz="1600" dirty="0"/>
              <a:t>a) Deadlock</a:t>
            </a:r>
            <a:br>
              <a:rPr lang="en-US" sz="1600" dirty="0"/>
            </a:br>
            <a:r>
              <a:rPr lang="en-US" sz="1600" dirty="0"/>
              <a:t>b) Data Inconsistency</a:t>
            </a:r>
            <a:br>
              <a:rPr lang="en-US" sz="1600" dirty="0"/>
            </a:br>
            <a:r>
              <a:rPr lang="en-US" sz="1600" dirty="0"/>
              <a:t>c) Resource Starvation</a:t>
            </a:r>
            <a:br>
              <a:rPr lang="en-US" sz="1600" dirty="0"/>
            </a:br>
            <a:r>
              <a:rPr lang="en-US" sz="1600" dirty="0"/>
              <a:t>d) Both a and b</a:t>
            </a:r>
            <a:br>
              <a:rPr lang="en-US" sz="1600" dirty="0"/>
            </a:br>
            <a:r>
              <a:rPr lang="en-US" sz="1600" b="1" dirty="0"/>
              <a:t>Subjective Question:</a:t>
            </a:r>
            <a:br>
              <a:rPr lang="en-US" sz="1600" dirty="0"/>
            </a:br>
            <a:r>
              <a:rPr lang="en-US" sz="1600" dirty="0"/>
              <a:t>Explain the critical section problem in process synchronization and how semaphores can be used to solve it.</a:t>
            </a:r>
            <a:br>
              <a:rPr lang="en-US" sz="1600" dirty="0"/>
            </a:br>
            <a:endParaRPr lang="en-US" sz="1600" dirty="0"/>
          </a:p>
        </p:txBody>
      </p:sp>
      <p:sp>
        <p:nvSpPr>
          <p:cNvPr id="3" name="Slide Number Placeholder 2">
            <a:extLst>
              <a:ext uri="{FF2B5EF4-FFF2-40B4-BE49-F238E27FC236}">
                <a16:creationId xmlns:a16="http://schemas.microsoft.com/office/drawing/2014/main" id="{9D3FE8A4-5A60-57FC-F55C-48758A42FFC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79</a:t>
            </a:fld>
            <a:endParaRPr lang="en-GB"/>
          </a:p>
        </p:txBody>
      </p:sp>
    </p:spTree>
    <p:extLst>
      <p:ext uri="{BB962C8B-B14F-4D97-AF65-F5344CB8AC3E}">
        <p14:creationId xmlns:p14="http://schemas.microsoft.com/office/powerpoint/2010/main" val="2011535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4"/>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rmAutofit fontScale="90000"/>
          </a:bodyPr>
          <a:lstStyle/>
          <a:p>
            <a:pPr marL="0" lvl="0" indent="0" algn="l" rtl="0">
              <a:lnSpc>
                <a:spcPct val="100000"/>
              </a:lnSpc>
              <a:spcBef>
                <a:spcPts val="0"/>
              </a:spcBef>
              <a:spcAft>
                <a:spcPts val="0"/>
              </a:spcAft>
              <a:buSzPct val="31111"/>
              <a:buNone/>
            </a:pPr>
            <a:r>
              <a:rPr lang="en-GB"/>
              <a:t>Characteristics of a Good Proecss..</a:t>
            </a:r>
            <a:endParaRPr/>
          </a:p>
        </p:txBody>
      </p:sp>
      <p:pic>
        <p:nvPicPr>
          <p:cNvPr id="200" name="Google Shape;200;p24" descr="dadar sign..JPG"/>
          <p:cNvPicPr preferRelativeResize="0"/>
          <p:nvPr/>
        </p:nvPicPr>
        <p:blipFill rotWithShape="1">
          <a:blip r:embed="rId3">
            <a:alphaModFix/>
          </a:blip>
          <a:srcRect/>
          <a:stretch/>
        </p:blipFill>
        <p:spPr>
          <a:xfrm>
            <a:off x="7947025" y="6096000"/>
            <a:ext cx="1196975" cy="762000"/>
          </a:xfrm>
          <a:prstGeom prst="rect">
            <a:avLst/>
          </a:prstGeom>
          <a:noFill/>
          <a:ln>
            <a:noFill/>
          </a:ln>
        </p:spPr>
      </p:pic>
      <p:sp>
        <p:nvSpPr>
          <p:cNvPr id="201" name="Google Shape;201;p24"/>
          <p:cNvSpPr txBox="1">
            <a:spLocks noGrp="1"/>
          </p:cNvSpPr>
          <p:nvPr>
            <p:ph type="ftr" idx="11"/>
          </p:nvPr>
        </p:nvSpPr>
        <p:spPr>
          <a:xfrm>
            <a:off x="4326556" y="6294437"/>
            <a:ext cx="3352800" cy="365125"/>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400"/>
              <a:buNone/>
            </a:pPr>
            <a:r>
              <a:rPr lang="en-GB"/>
              <a:t>Prof Anirban Mitra . e-mail: anirban.mitra.cse@gmail.com  Contact:9830312660</a:t>
            </a:r>
            <a:endParaRPr/>
          </a:p>
        </p:txBody>
      </p:sp>
      <p:sp>
        <p:nvSpPr>
          <p:cNvPr id="202" name="Google Shape;202;p24"/>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8</a:t>
            </a:fld>
            <a:endParaRPr/>
          </a:p>
        </p:txBody>
      </p:sp>
      <p:graphicFrame>
        <p:nvGraphicFramePr>
          <p:cNvPr id="204" name="Google Shape;199;p24">
            <a:extLst>
              <a:ext uri="{FF2B5EF4-FFF2-40B4-BE49-F238E27FC236}">
                <a16:creationId xmlns:a16="http://schemas.microsoft.com/office/drawing/2014/main" id="{4BC881CB-660C-EF94-53E6-A26D6AAE684E}"/>
              </a:ext>
            </a:extLst>
          </p:cNvPr>
          <p:cNvGraphicFramePr/>
          <p:nvPr/>
        </p:nvGraphicFramePr>
        <p:xfrm>
          <a:off x="457200" y="1935163"/>
          <a:ext cx="8229600" cy="43894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A4FE-CBC4-AF0A-9BC8-EDFD4C97ED72}"/>
              </a:ext>
            </a:extLst>
          </p:cNvPr>
          <p:cNvSpPr>
            <a:spLocks noGrp="1"/>
          </p:cNvSpPr>
          <p:nvPr>
            <p:ph type="title"/>
          </p:nvPr>
        </p:nvSpPr>
        <p:spPr>
          <a:xfrm>
            <a:off x="457200" y="704087"/>
            <a:ext cx="8305800" cy="5795035"/>
          </a:xfrm>
        </p:spPr>
        <p:txBody>
          <a:bodyPr>
            <a:noAutofit/>
          </a:bodyPr>
          <a:lstStyle/>
          <a:p>
            <a:r>
              <a:rPr lang="en-US" sz="1600" b="1" dirty="0"/>
              <a:t>Chapter 5: Deadlock</a:t>
            </a:r>
            <a:br>
              <a:rPr lang="en-US" sz="1600" b="1" dirty="0"/>
            </a:br>
            <a:r>
              <a:rPr lang="en-US" sz="1600" b="1" dirty="0"/>
              <a:t>Objective Question:</a:t>
            </a:r>
            <a:br>
              <a:rPr lang="en-US" sz="1600" dirty="0"/>
            </a:br>
            <a:r>
              <a:rPr lang="en-US" sz="1600" dirty="0"/>
              <a:t>Which of the following is NOT a condition for deadlock?</a:t>
            </a:r>
            <a:br>
              <a:rPr lang="en-US" sz="1600" dirty="0"/>
            </a:br>
            <a:r>
              <a:rPr lang="en-US" sz="1600" dirty="0"/>
              <a:t>a) Mutual Exclusion</a:t>
            </a:r>
            <a:br>
              <a:rPr lang="en-US" sz="1600" dirty="0"/>
            </a:br>
            <a:r>
              <a:rPr lang="en-US" sz="1600" dirty="0"/>
              <a:t>b) Hold and Wait</a:t>
            </a:r>
            <a:br>
              <a:rPr lang="en-US" sz="1600" dirty="0"/>
            </a:br>
            <a:r>
              <a:rPr lang="en-US" sz="1600" dirty="0"/>
              <a:t>c) Circular Wait</a:t>
            </a:r>
            <a:br>
              <a:rPr lang="en-US" sz="1600" dirty="0"/>
            </a:br>
            <a:r>
              <a:rPr lang="en-US" sz="1600" dirty="0"/>
              <a:t>d) Time Sharing</a:t>
            </a:r>
            <a:br>
              <a:rPr lang="en-US" sz="1600" dirty="0"/>
            </a:br>
            <a:r>
              <a:rPr lang="en-US" sz="1600" b="1" dirty="0"/>
              <a:t>Subjective Question:</a:t>
            </a:r>
            <a:br>
              <a:rPr lang="en-US" sz="1600" dirty="0"/>
            </a:br>
            <a:r>
              <a:rPr lang="en-US" sz="1600" dirty="0"/>
              <a:t>Discuss the strategies for handling deadlocks in an operating system. How can deadlocks be prevented, avoided, detected, or recovered from?</a:t>
            </a:r>
            <a:br>
              <a:rPr lang="en-US" sz="1600" dirty="0"/>
            </a:br>
            <a:br>
              <a:rPr lang="en-US" sz="1600" dirty="0"/>
            </a:br>
            <a:r>
              <a:rPr lang="en-US" sz="1600" b="1" dirty="0"/>
              <a:t>Chapter 6: Process States Transition</a:t>
            </a:r>
            <a:br>
              <a:rPr lang="en-US" sz="1600" b="1" dirty="0"/>
            </a:br>
            <a:r>
              <a:rPr lang="en-US" sz="1600" b="1" dirty="0"/>
              <a:t>Objective Question:</a:t>
            </a:r>
            <a:br>
              <a:rPr lang="en-US" sz="1600" dirty="0"/>
            </a:br>
            <a:r>
              <a:rPr lang="en-US" sz="1600" dirty="0"/>
              <a:t>In the process state transition diagram, what transition occurs when a process moves from the running state to the blocked state?</a:t>
            </a:r>
            <a:br>
              <a:rPr lang="en-US" sz="1600" dirty="0"/>
            </a:br>
            <a:r>
              <a:rPr lang="en-US" sz="1600" dirty="0"/>
              <a:t>a) Process yields CPU voluntarily</a:t>
            </a:r>
            <a:br>
              <a:rPr lang="en-US" sz="1600" dirty="0"/>
            </a:br>
            <a:r>
              <a:rPr lang="en-US" sz="1600" dirty="0"/>
              <a:t>b) Process completes its execution</a:t>
            </a:r>
            <a:br>
              <a:rPr lang="en-US" sz="1600" dirty="0"/>
            </a:br>
            <a:r>
              <a:rPr lang="en-US" sz="1600" dirty="0"/>
              <a:t>c) Process requests I/O</a:t>
            </a:r>
            <a:br>
              <a:rPr lang="en-US" sz="1600" dirty="0"/>
            </a:br>
            <a:r>
              <a:rPr lang="en-US" sz="1600" dirty="0"/>
              <a:t>d) Process is preempted by the scheduler</a:t>
            </a:r>
            <a:br>
              <a:rPr lang="en-US" sz="1600" dirty="0"/>
            </a:br>
            <a:r>
              <a:rPr lang="en-US" sz="1600" b="1" dirty="0"/>
              <a:t>Subjective Question:</a:t>
            </a:r>
            <a:br>
              <a:rPr lang="en-US" sz="1600" dirty="0"/>
            </a:br>
            <a:r>
              <a:rPr lang="en-US" sz="1600" dirty="0"/>
              <a:t>Describe the significance of each state in a process's lifecycle and provide examples of events that might trigger state transitions.</a:t>
            </a:r>
            <a:br>
              <a:rPr lang="en-US" sz="1600" dirty="0"/>
            </a:br>
            <a:endParaRPr lang="en-US" sz="1600" dirty="0"/>
          </a:p>
        </p:txBody>
      </p:sp>
      <p:sp>
        <p:nvSpPr>
          <p:cNvPr id="3" name="Slide Number Placeholder 2">
            <a:extLst>
              <a:ext uri="{FF2B5EF4-FFF2-40B4-BE49-F238E27FC236}">
                <a16:creationId xmlns:a16="http://schemas.microsoft.com/office/drawing/2014/main" id="{C70C8289-4E2F-D45A-56FA-BA251609384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GB" smtClean="0"/>
              <a:t>80</a:t>
            </a:fld>
            <a:endParaRPr lang="en-GB"/>
          </a:p>
        </p:txBody>
      </p:sp>
    </p:spTree>
    <p:extLst>
      <p:ext uri="{BB962C8B-B14F-4D97-AF65-F5344CB8AC3E}">
        <p14:creationId xmlns:p14="http://schemas.microsoft.com/office/powerpoint/2010/main" val="1252354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5"/>
          <p:cNvSpPr txBox="1">
            <a:spLocks noGrp="1"/>
          </p:cNvSpPr>
          <p:nvPr>
            <p:ph type="title"/>
          </p:nvPr>
        </p:nvSpPr>
        <p:spPr>
          <a:xfrm>
            <a:off x="457200" y="304800"/>
            <a:ext cx="8229600" cy="1143000"/>
          </a:xfrm>
          <a:prstGeom prst="rect">
            <a:avLst/>
          </a:prstGeom>
          <a:noFill/>
          <a:ln>
            <a:noFill/>
          </a:ln>
        </p:spPr>
        <p:txBody>
          <a:bodyPr spcFirstLastPara="1" wrap="square" lIns="0" tIns="45700" rIns="0" bIns="0" anchor="b" anchorCtr="0">
            <a:normAutofit fontScale="90000"/>
          </a:bodyPr>
          <a:lstStyle/>
          <a:p>
            <a:pPr marL="0" lvl="0" indent="0" algn="l" rtl="0">
              <a:lnSpc>
                <a:spcPct val="100000"/>
              </a:lnSpc>
              <a:spcBef>
                <a:spcPts val="0"/>
              </a:spcBef>
              <a:spcAft>
                <a:spcPts val="0"/>
              </a:spcAft>
              <a:buSzPct val="31111"/>
              <a:buNone/>
            </a:pPr>
            <a:r>
              <a:rPr lang="en-GB"/>
              <a:t>Waterfall Model for development</a:t>
            </a:r>
            <a:endParaRPr/>
          </a:p>
        </p:txBody>
      </p:sp>
      <p:sp>
        <p:nvSpPr>
          <p:cNvPr id="208" name="Google Shape;208;p25"/>
          <p:cNvSpPr/>
          <p:nvPr/>
        </p:nvSpPr>
        <p:spPr>
          <a:xfrm>
            <a:off x="2590800" y="3124200"/>
            <a:ext cx="1752600" cy="685800"/>
          </a:xfrm>
          <a:prstGeom prst="rect">
            <a:avLst/>
          </a:prstGeom>
          <a:solidFill>
            <a:schemeClr val="lt2"/>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Arial"/>
                <a:ea typeface="Arial"/>
                <a:cs typeface="Arial"/>
                <a:sym typeface="Arial"/>
              </a:rPr>
              <a:t>DEsign</a:t>
            </a:r>
            <a:endParaRPr sz="1400" b="0" i="0" u="none" strike="noStrike" cap="none">
              <a:solidFill>
                <a:srgbClr val="000000"/>
              </a:solidFill>
              <a:latin typeface="Arial"/>
              <a:ea typeface="Arial"/>
              <a:cs typeface="Arial"/>
              <a:sym typeface="Arial"/>
            </a:endParaRPr>
          </a:p>
        </p:txBody>
      </p:sp>
      <p:sp>
        <p:nvSpPr>
          <p:cNvPr id="209" name="Google Shape;209;p25"/>
          <p:cNvSpPr/>
          <p:nvPr/>
        </p:nvSpPr>
        <p:spPr>
          <a:xfrm flipH="1">
            <a:off x="1752600" y="2362200"/>
            <a:ext cx="1981200" cy="609600"/>
          </a:xfrm>
          <a:prstGeom prst="rect">
            <a:avLst/>
          </a:prstGeom>
          <a:solidFill>
            <a:schemeClr val="lt2"/>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Arial"/>
                <a:ea typeface="Arial"/>
                <a:cs typeface="Arial"/>
                <a:sym typeface="Arial"/>
              </a:rPr>
              <a:t>Analysis Project Planning</a:t>
            </a:r>
            <a:endParaRPr sz="1400" b="0" i="0" u="none" strike="noStrike" cap="none">
              <a:solidFill>
                <a:srgbClr val="000000"/>
              </a:solidFill>
              <a:latin typeface="Arial"/>
              <a:ea typeface="Arial"/>
              <a:cs typeface="Arial"/>
              <a:sym typeface="Arial"/>
            </a:endParaRPr>
          </a:p>
        </p:txBody>
      </p:sp>
      <p:sp>
        <p:nvSpPr>
          <p:cNvPr id="210" name="Google Shape;210;p25"/>
          <p:cNvSpPr/>
          <p:nvPr/>
        </p:nvSpPr>
        <p:spPr>
          <a:xfrm>
            <a:off x="685800" y="1524000"/>
            <a:ext cx="1752600" cy="685800"/>
          </a:xfrm>
          <a:prstGeom prst="rect">
            <a:avLst/>
          </a:prstGeom>
          <a:solidFill>
            <a:schemeClr val="lt2"/>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Arial"/>
                <a:ea typeface="Arial"/>
                <a:cs typeface="Arial"/>
                <a:sym typeface="Arial"/>
              </a:rPr>
              <a:t>System  Eng</a:t>
            </a:r>
            <a:endParaRPr sz="1400" b="0" i="0" u="none" strike="noStrike" cap="none">
              <a:solidFill>
                <a:srgbClr val="000000"/>
              </a:solidFill>
              <a:latin typeface="Arial"/>
              <a:ea typeface="Arial"/>
              <a:cs typeface="Arial"/>
              <a:sym typeface="Arial"/>
            </a:endParaRPr>
          </a:p>
        </p:txBody>
      </p:sp>
      <p:sp>
        <p:nvSpPr>
          <p:cNvPr id="211" name="Google Shape;211;p25"/>
          <p:cNvSpPr/>
          <p:nvPr/>
        </p:nvSpPr>
        <p:spPr>
          <a:xfrm>
            <a:off x="3733800" y="4038600"/>
            <a:ext cx="1752600" cy="685800"/>
          </a:xfrm>
          <a:prstGeom prst="rect">
            <a:avLst/>
          </a:prstGeom>
          <a:solidFill>
            <a:schemeClr val="lt2"/>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Arial"/>
                <a:ea typeface="Arial"/>
                <a:cs typeface="Arial"/>
                <a:sym typeface="Arial"/>
              </a:rPr>
              <a:t>Coding</a:t>
            </a:r>
            <a:endParaRPr sz="1400" b="0" i="0" u="none" strike="noStrike" cap="none">
              <a:solidFill>
                <a:srgbClr val="000000"/>
              </a:solidFill>
              <a:latin typeface="Arial"/>
              <a:ea typeface="Arial"/>
              <a:cs typeface="Arial"/>
              <a:sym typeface="Arial"/>
            </a:endParaRPr>
          </a:p>
        </p:txBody>
      </p:sp>
      <p:sp>
        <p:nvSpPr>
          <p:cNvPr id="212" name="Google Shape;212;p25"/>
          <p:cNvSpPr/>
          <p:nvPr/>
        </p:nvSpPr>
        <p:spPr>
          <a:xfrm>
            <a:off x="5181600" y="4953000"/>
            <a:ext cx="1981200" cy="685800"/>
          </a:xfrm>
          <a:prstGeom prst="rect">
            <a:avLst/>
          </a:prstGeom>
          <a:solidFill>
            <a:schemeClr val="lt2"/>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Arial"/>
                <a:ea typeface="Arial"/>
                <a:cs typeface="Arial"/>
                <a:sym typeface="Arial"/>
              </a:rPr>
              <a:t>Testing/Integration</a:t>
            </a:r>
            <a:endParaRPr sz="1400" b="0" i="0" u="none" strike="noStrike" cap="none">
              <a:solidFill>
                <a:srgbClr val="000000"/>
              </a:solidFill>
              <a:latin typeface="Arial"/>
              <a:ea typeface="Arial"/>
              <a:cs typeface="Arial"/>
              <a:sym typeface="Arial"/>
            </a:endParaRPr>
          </a:p>
        </p:txBody>
      </p:sp>
      <p:sp>
        <p:nvSpPr>
          <p:cNvPr id="213" name="Google Shape;213;p25"/>
          <p:cNvSpPr/>
          <p:nvPr/>
        </p:nvSpPr>
        <p:spPr>
          <a:xfrm>
            <a:off x="6553200" y="5867400"/>
            <a:ext cx="1752600" cy="685800"/>
          </a:xfrm>
          <a:prstGeom prst="rect">
            <a:avLst/>
          </a:prstGeom>
          <a:solidFill>
            <a:schemeClr val="lt2"/>
          </a:solidFill>
          <a:ln w="2540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GB" sz="1800" b="0" i="0" u="none" strike="noStrike" cap="none">
                <a:solidFill>
                  <a:schemeClr val="dk1"/>
                </a:solidFill>
                <a:latin typeface="Arial"/>
                <a:ea typeface="Arial"/>
                <a:cs typeface="Arial"/>
                <a:sym typeface="Arial"/>
              </a:rPr>
              <a:t>Installation .Maintainance</a:t>
            </a:r>
            <a:endParaRPr sz="1400" b="0" i="0" u="none" strike="noStrike" cap="none">
              <a:solidFill>
                <a:srgbClr val="000000"/>
              </a:solidFill>
              <a:latin typeface="Arial"/>
              <a:ea typeface="Arial"/>
              <a:cs typeface="Arial"/>
              <a:sym typeface="Arial"/>
            </a:endParaRPr>
          </a:p>
        </p:txBody>
      </p:sp>
      <p:cxnSp>
        <p:nvCxnSpPr>
          <p:cNvPr id="214" name="Google Shape;214;p25"/>
          <p:cNvCxnSpPr/>
          <p:nvPr/>
        </p:nvCxnSpPr>
        <p:spPr>
          <a:xfrm>
            <a:off x="4343400" y="4724400"/>
            <a:ext cx="762000" cy="609600"/>
          </a:xfrm>
          <a:prstGeom prst="bentConnector3">
            <a:avLst>
              <a:gd name="adj1" fmla="val 50000"/>
            </a:avLst>
          </a:prstGeom>
          <a:noFill/>
          <a:ln w="9525" cap="flat" cmpd="sng">
            <a:solidFill>
              <a:srgbClr val="075192"/>
            </a:solidFill>
            <a:prstDash val="solid"/>
            <a:round/>
            <a:headEnd type="none" w="sm" len="sm"/>
            <a:tailEnd type="stealth" w="med" len="med"/>
          </a:ln>
        </p:spPr>
      </p:cxnSp>
      <p:cxnSp>
        <p:nvCxnSpPr>
          <p:cNvPr id="215" name="Google Shape;215;p25"/>
          <p:cNvCxnSpPr/>
          <p:nvPr/>
        </p:nvCxnSpPr>
        <p:spPr>
          <a:xfrm>
            <a:off x="838200" y="2209800"/>
            <a:ext cx="838200" cy="685800"/>
          </a:xfrm>
          <a:prstGeom prst="bentConnector3">
            <a:avLst>
              <a:gd name="adj1" fmla="val 50000"/>
            </a:avLst>
          </a:prstGeom>
          <a:noFill/>
          <a:ln w="9525" cap="flat" cmpd="sng">
            <a:solidFill>
              <a:srgbClr val="075192"/>
            </a:solidFill>
            <a:prstDash val="solid"/>
            <a:round/>
            <a:headEnd type="none" w="sm" len="sm"/>
            <a:tailEnd type="stealth" w="med" len="med"/>
          </a:ln>
        </p:spPr>
      </p:cxnSp>
      <p:cxnSp>
        <p:nvCxnSpPr>
          <p:cNvPr id="216" name="Google Shape;216;p25"/>
          <p:cNvCxnSpPr/>
          <p:nvPr/>
        </p:nvCxnSpPr>
        <p:spPr>
          <a:xfrm>
            <a:off x="2971800" y="3810000"/>
            <a:ext cx="762000" cy="609600"/>
          </a:xfrm>
          <a:prstGeom prst="bentConnector3">
            <a:avLst>
              <a:gd name="adj1" fmla="val 50000"/>
            </a:avLst>
          </a:prstGeom>
          <a:noFill/>
          <a:ln w="9525" cap="flat" cmpd="sng">
            <a:solidFill>
              <a:srgbClr val="075192"/>
            </a:solidFill>
            <a:prstDash val="solid"/>
            <a:round/>
            <a:headEnd type="none" w="sm" len="sm"/>
            <a:tailEnd type="stealth" w="med" len="med"/>
          </a:ln>
        </p:spPr>
      </p:cxnSp>
      <p:cxnSp>
        <p:nvCxnSpPr>
          <p:cNvPr id="217" name="Google Shape;217;p25"/>
          <p:cNvCxnSpPr/>
          <p:nvPr/>
        </p:nvCxnSpPr>
        <p:spPr>
          <a:xfrm>
            <a:off x="5715000" y="5638800"/>
            <a:ext cx="762000" cy="609600"/>
          </a:xfrm>
          <a:prstGeom prst="bentConnector3">
            <a:avLst>
              <a:gd name="adj1" fmla="val 50000"/>
            </a:avLst>
          </a:prstGeom>
          <a:noFill/>
          <a:ln w="9525" cap="flat" cmpd="sng">
            <a:solidFill>
              <a:srgbClr val="075192"/>
            </a:solidFill>
            <a:prstDash val="solid"/>
            <a:round/>
            <a:headEnd type="none" w="sm" len="sm"/>
            <a:tailEnd type="stealth" w="med" len="med"/>
          </a:ln>
        </p:spPr>
      </p:cxnSp>
      <p:cxnSp>
        <p:nvCxnSpPr>
          <p:cNvPr id="218" name="Google Shape;218;p25"/>
          <p:cNvCxnSpPr/>
          <p:nvPr/>
        </p:nvCxnSpPr>
        <p:spPr>
          <a:xfrm>
            <a:off x="1905000" y="2971800"/>
            <a:ext cx="762000" cy="609600"/>
          </a:xfrm>
          <a:prstGeom prst="bentConnector3">
            <a:avLst>
              <a:gd name="adj1" fmla="val 50000"/>
            </a:avLst>
          </a:prstGeom>
          <a:noFill/>
          <a:ln w="9525" cap="flat" cmpd="sng">
            <a:solidFill>
              <a:srgbClr val="075192"/>
            </a:solidFill>
            <a:prstDash val="solid"/>
            <a:round/>
            <a:headEnd type="none" w="sm" len="sm"/>
            <a:tailEnd type="stealth" w="med" len="med"/>
          </a:ln>
        </p:spPr>
      </p:cxnSp>
      <p:sp>
        <p:nvSpPr>
          <p:cNvPr id="219" name="Google Shape;219;p25"/>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1400"/>
              <a:buNone/>
            </a:pPr>
            <a:r>
              <a:rPr lang="en-GB"/>
              <a:t>Prof Anirban Mitra . e-mail: anirban.mitra.cse@gmail.com  Contact:9830312660</a:t>
            </a:r>
            <a:endParaRPr/>
          </a:p>
        </p:txBody>
      </p:sp>
      <p:sp>
        <p:nvSpPr>
          <p:cNvPr id="220" name="Google Shape;220;p25"/>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GB"/>
              <a:t>9</a:t>
            </a:fld>
            <a:endParaRPr/>
          </a:p>
        </p:txBody>
      </p:sp>
    </p:spTree>
  </p:cSld>
  <p:clrMapOvr>
    <a:masterClrMapping/>
  </p:clrMapOvr>
</p:sld>
</file>

<file path=ppt/theme/theme1.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4107</Words>
  <Application>Microsoft Office PowerPoint</Application>
  <PresentationFormat>On-screen Show (4:3)</PresentationFormat>
  <Paragraphs>521</Paragraphs>
  <Slides>80</Slides>
  <Notes>76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80</vt:i4>
      </vt:variant>
    </vt:vector>
  </HeadingPairs>
  <TitlesOfParts>
    <vt:vector size="88" baseType="lpstr">
      <vt:lpstr>Arial Black</vt:lpstr>
      <vt:lpstr>Constantia</vt:lpstr>
      <vt:lpstr>Arial</vt:lpstr>
      <vt:lpstr>Calibri</vt:lpstr>
      <vt:lpstr>Noto Sans Symbols</vt:lpstr>
      <vt:lpstr>Times New Roman</vt:lpstr>
      <vt:lpstr>Times</vt:lpstr>
      <vt:lpstr>Flow</vt:lpstr>
      <vt:lpstr>Software Process Model</vt:lpstr>
      <vt:lpstr>Software Process</vt:lpstr>
      <vt:lpstr>Process Types…</vt:lpstr>
      <vt:lpstr>Multiple Processes</vt:lpstr>
      <vt:lpstr>Steps in Process</vt:lpstr>
      <vt:lpstr>Process Steps</vt:lpstr>
      <vt:lpstr>Characteristics of a Good Proecss</vt:lpstr>
      <vt:lpstr>Characteristics of a Good Proecss..</vt:lpstr>
      <vt:lpstr>Waterfall Model for development</vt:lpstr>
      <vt:lpstr>PowerPoint Presentation</vt:lpstr>
      <vt:lpstr>Classical Waterfall Model</vt:lpstr>
      <vt:lpstr>Classical Waterfall Model</vt:lpstr>
      <vt:lpstr>Relative Effort for Phases</vt:lpstr>
      <vt:lpstr>Classical Waterfall Model (CONT.)</vt:lpstr>
      <vt:lpstr>Feasibility Study</vt:lpstr>
      <vt:lpstr>TECHNICAL Feasibility</vt:lpstr>
      <vt:lpstr>OPERATIONAL Feasibility</vt:lpstr>
      <vt:lpstr>ECONOMICAL Feasibility</vt:lpstr>
      <vt:lpstr>Requirements Analysis and Specification</vt:lpstr>
      <vt:lpstr>Requirements Gathering</vt:lpstr>
      <vt:lpstr>Requirements Analysis (CONT.)</vt:lpstr>
      <vt:lpstr>Requirements Analysis (CONT.)</vt:lpstr>
      <vt:lpstr>Requirements Analysis (CONT.)</vt:lpstr>
      <vt:lpstr>Requirements Analysis (CONT.)</vt:lpstr>
      <vt:lpstr>Design</vt:lpstr>
      <vt:lpstr>Design</vt:lpstr>
      <vt:lpstr>FUNCTION ORIENTED Design Approach</vt:lpstr>
      <vt:lpstr>Structured Analysis Activity</vt:lpstr>
      <vt:lpstr>Structured Analysis (CONT.)</vt:lpstr>
      <vt:lpstr>Structured Design</vt:lpstr>
      <vt:lpstr>Object Oriented Design</vt:lpstr>
      <vt:lpstr>Implementation</vt:lpstr>
      <vt:lpstr>Implementation</vt:lpstr>
      <vt:lpstr>Implementation (CONT.)</vt:lpstr>
      <vt:lpstr>Integration and System Testing</vt:lpstr>
      <vt:lpstr>Integration and System Testing</vt:lpstr>
      <vt:lpstr>System Testing</vt:lpstr>
      <vt:lpstr>Maintenance</vt:lpstr>
      <vt:lpstr>Maintenance (CONT.)</vt:lpstr>
      <vt:lpstr>Deliverables in Waterfall Model</vt:lpstr>
      <vt:lpstr>Shortcoming Of WM</vt:lpstr>
      <vt:lpstr>Shortcoming Of WM…</vt:lpstr>
      <vt:lpstr>Iterative Waterfall Model</vt:lpstr>
      <vt:lpstr>Iterative Waterfall Model (CONT.)</vt:lpstr>
      <vt:lpstr>Iterative Waterfall Model (CONT.)</vt:lpstr>
      <vt:lpstr>Iterative Waterfall Model (CONT.)</vt:lpstr>
      <vt:lpstr>Iterative Waterfall Model (CONT.)</vt:lpstr>
      <vt:lpstr>Phase containment of errors</vt:lpstr>
      <vt:lpstr>Prototyping Model</vt:lpstr>
      <vt:lpstr>PowerPoint Presentation</vt:lpstr>
      <vt:lpstr>Reasons for developing a prototype</vt:lpstr>
      <vt:lpstr>Prototyping Model (CONT.)</vt:lpstr>
      <vt:lpstr>Prototyping Model (CONT.)</vt:lpstr>
      <vt:lpstr>Prototyping Model (CONT.)</vt:lpstr>
      <vt:lpstr>Prototyping Model (CONT.)</vt:lpstr>
      <vt:lpstr>Prototyping Model (CONT.)</vt:lpstr>
      <vt:lpstr>Evolutionary Model</vt:lpstr>
      <vt:lpstr>Evolutionary Model (CONT.)</vt:lpstr>
      <vt:lpstr>Evolutionary Model</vt:lpstr>
      <vt:lpstr>PowerPoint Presentation</vt:lpstr>
      <vt:lpstr>Advantages of Evolutionary Model</vt:lpstr>
      <vt:lpstr>Disadvantages of Evolutionary Model</vt:lpstr>
      <vt:lpstr>Spiral Model</vt:lpstr>
      <vt:lpstr>Spiral Model</vt:lpstr>
      <vt:lpstr>Spiral Model</vt:lpstr>
      <vt:lpstr>PowerPoint Presentation</vt:lpstr>
      <vt:lpstr>Spiral Model begins with…</vt:lpstr>
      <vt:lpstr>Templates for a spiral round</vt:lpstr>
      <vt:lpstr>Spiral Model</vt:lpstr>
      <vt:lpstr>Spiral Model</vt:lpstr>
      <vt:lpstr>Spiral  Model as a Meta Model</vt:lpstr>
      <vt:lpstr>Comparison of different life-cycle models  </vt:lpstr>
      <vt:lpstr>Comparison of different life-cycle models…</vt:lpstr>
      <vt:lpstr>PowerPoint Presentation</vt:lpstr>
      <vt:lpstr>PowerPoint Presentation</vt:lpstr>
      <vt:lpstr>PowerPoint Presentation</vt:lpstr>
      <vt:lpstr>Questions</vt:lpstr>
      <vt:lpstr>Chapter 1: Introduction to Processes Objective Question: What are the three states in the basic process model? a) Running, Blocked, Waiting b) Running, Ready, Blocked c) Running, Sleeping, Blocked d) Waiting, Sleeping, Ready Subjective Question: Explain the concept of a process in an operating system and discuss the significance of process states.  Chapter 2: Process Scheduling Objective Question: Which scheduling algorithm is considered non-preemptive? a) Round Robin b) Shortest Job Next c) Priority Scheduling d) Multilevel Queue Scheduling Subjective Question: Describe the role of the Process Control Block (PCB) in process management and scheduling. </vt:lpstr>
      <vt:lpstr>Chapter 3: Inter-Process Communication (IPC) Objective Question: Which of the following is not an IPC mechanism? a) Pipes b) Shared Memory c) Paging d) Message Passing Subjective Question: Compare and contrast message passing and shared memory as IPC mechanisms. Discuss the advantages and disadvantages of each.  Chapter 4: Process Synchronization Objective Question: What problem can arise in concurrent processes that share data? a) Deadlock b) Data Inconsistency c) Resource Starvation d) Both a and b Subjective Question: Explain the critical section problem in process synchronization and how semaphores can be used to solve it. </vt:lpstr>
      <vt:lpstr>Chapter 5: Deadlock Objective Question: Which of the following is NOT a condition for deadlock? a) Mutual Exclusion b) Hold and Wait c) Circular Wait d) Time Sharing Subjective Question: Discuss the strategies for handling deadlocks in an operating system. How can deadlocks be prevented, avoided, detected, or recovered from?  Chapter 6: Process States Transition Objective Question: In the process state transition diagram, what transition occurs when a process moves from the running state to the blocked state? a) Process yields CPU voluntarily b) Process completes its execution c) Process requests I/O d) Process is preempted by the scheduler Subjective Question: Describe the significance of each state in a process's lifecycle and provide examples of events that might trigger state transitions.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ARITRA GHOSH</cp:lastModifiedBy>
  <cp:revision>6</cp:revision>
  <dcterms:modified xsi:type="dcterms:W3CDTF">2024-08-27T09:11:56Z</dcterms:modified>
</cp:coreProperties>
</file>