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26"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18FA7C-D354-4D8E-AB50-993CBB0D11C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304082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305401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96023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1079629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015619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2345633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18FA7C-D354-4D8E-AB50-993CBB0D11C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3867225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18FA7C-D354-4D8E-AB50-993CBB0D11C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208253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18FA7C-D354-4D8E-AB50-993CBB0D11C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243973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103354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18FA7C-D354-4D8E-AB50-993CBB0D11C1}"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579376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18FA7C-D354-4D8E-AB50-993CBB0D11C1}"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356480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18FA7C-D354-4D8E-AB50-993CBB0D11C1}"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232101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8FA7C-D354-4D8E-AB50-993CBB0D11C1}"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396783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18FA7C-D354-4D8E-AB50-993CBB0D11C1}"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118198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18FA7C-D354-4D8E-AB50-993CBB0D11C1}"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359983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18FA7C-D354-4D8E-AB50-993CBB0D11C1}" type="datetimeFigureOut">
              <a:rPr lang="en-US" smtClean="0"/>
              <a:pPr/>
              <a:t>9/28/2023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14F9D1-27FD-4346-B30D-9D97B0BC1CEB}" type="slidenum">
              <a:rPr lang="en-US" smtClean="0"/>
              <a:pPr/>
              <a:t>‹#›</a:t>
            </a:fld>
            <a:endParaRPr lang="en-US"/>
          </a:p>
        </p:txBody>
      </p:sp>
    </p:spTree>
    <p:extLst>
      <p:ext uri="{BB962C8B-B14F-4D97-AF65-F5344CB8AC3E}">
        <p14:creationId xmlns:p14="http://schemas.microsoft.com/office/powerpoint/2010/main" xmlns="" val="332798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980111"/>
          </a:xfrm>
        </p:spPr>
        <p:txBody>
          <a:bodyPr/>
          <a:lstStyle/>
          <a:p>
            <a:pPr algn="ctr"/>
            <a:r>
              <a:rPr lang="en-US" b="1" dirty="0"/>
              <a:t>Doodling</a:t>
            </a:r>
            <a:endParaRPr lang="en-US" dirty="0"/>
          </a:p>
        </p:txBody>
      </p:sp>
    </p:spTree>
    <p:extLst>
      <p:ext uri="{BB962C8B-B14F-4D97-AF65-F5344CB8AC3E}">
        <p14:creationId xmlns:p14="http://schemas.microsoft.com/office/powerpoint/2010/main" xmlns="" val="237920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a:t>06. Doodling helps you learn more effectively</a:t>
            </a:r>
            <a:endParaRPr lang="en-US" sz="3000" dirty="0"/>
          </a:p>
        </p:txBody>
      </p:sp>
      <p:sp>
        <p:nvSpPr>
          <p:cNvPr id="3" name="Content Placeholder 2"/>
          <p:cNvSpPr>
            <a:spLocks noGrp="1"/>
          </p:cNvSpPr>
          <p:nvPr>
            <p:ph idx="1"/>
          </p:nvPr>
        </p:nvSpPr>
        <p:spPr>
          <a:xfrm>
            <a:off x="677334" y="1930401"/>
            <a:ext cx="8596668" cy="4110962"/>
          </a:xfrm>
        </p:spPr>
        <p:txBody>
          <a:bodyPr>
            <a:normAutofit lnSpcReduction="10000"/>
          </a:bodyPr>
          <a:lstStyle/>
          <a:p>
            <a:pPr algn="just"/>
            <a:r>
              <a:rPr lang="en-US" dirty="0"/>
              <a:t>Doodling when you're meant to be studying may sound like it would be counterproductive. </a:t>
            </a:r>
            <a:endParaRPr lang="en-US" dirty="0" smtClean="0"/>
          </a:p>
          <a:p>
            <a:pPr algn="just"/>
            <a:endParaRPr lang="en-US" dirty="0"/>
          </a:p>
          <a:p>
            <a:pPr algn="just"/>
            <a:r>
              <a:rPr lang="en-US" dirty="0" smtClean="0"/>
              <a:t>But</a:t>
            </a:r>
            <a:r>
              <a:rPr lang="en-US" dirty="0"/>
              <a:t> studies show that students who draw during lectures and assignments retain more information and can make sense of complex ideas. </a:t>
            </a:r>
            <a:endParaRPr lang="en-US" dirty="0" smtClean="0"/>
          </a:p>
          <a:p>
            <a:pPr algn="just"/>
            <a:endParaRPr lang="en-US" dirty="0"/>
          </a:p>
          <a:p>
            <a:pPr algn="just"/>
            <a:r>
              <a:rPr lang="en-US" dirty="0" smtClean="0"/>
              <a:t>Not </a:t>
            </a:r>
            <a:r>
              <a:rPr lang="en-US" dirty="0"/>
              <a:t>only that, but it's thought to increase the enjoyment of learning, which help make you more engaged with the course materials. Plus, it can reduce distraction and promote innovative thinking. </a:t>
            </a:r>
            <a:endParaRPr lang="en-US" dirty="0" smtClean="0"/>
          </a:p>
          <a:p>
            <a:pPr algn="just"/>
            <a:endParaRPr lang="en-US" dirty="0"/>
          </a:p>
          <a:p>
            <a:pPr algn="just"/>
            <a:r>
              <a:rPr lang="en-US" dirty="0" smtClean="0"/>
              <a:t>All </a:t>
            </a:r>
            <a:r>
              <a:rPr lang="en-US" dirty="0"/>
              <a:t>of these benefits work together to make you an A+ student, whether that's in school, college, at work or just in life!</a:t>
            </a:r>
          </a:p>
          <a:p>
            <a:pPr algn="just"/>
            <a:endParaRPr lang="en-US" dirty="0"/>
          </a:p>
        </p:txBody>
      </p:sp>
    </p:spTree>
    <p:extLst>
      <p:ext uri="{BB962C8B-B14F-4D97-AF65-F5344CB8AC3E}">
        <p14:creationId xmlns:p14="http://schemas.microsoft.com/office/powerpoint/2010/main" xmlns="" val="257791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a:t>Doodling can improve to big picture thinking</a:t>
            </a:r>
            <a:endParaRPr lang="en-US" sz="3000" dirty="0"/>
          </a:p>
        </p:txBody>
      </p:sp>
      <p:sp>
        <p:nvSpPr>
          <p:cNvPr id="3" name="Content Placeholder 2"/>
          <p:cNvSpPr>
            <a:spLocks noGrp="1"/>
          </p:cNvSpPr>
          <p:nvPr>
            <p:ph idx="1"/>
          </p:nvPr>
        </p:nvSpPr>
        <p:spPr/>
        <p:txBody>
          <a:bodyPr/>
          <a:lstStyle/>
          <a:p>
            <a:pPr algn="just"/>
            <a:endParaRPr lang="en-US" dirty="0" smtClean="0"/>
          </a:p>
          <a:p>
            <a:pPr algn="just"/>
            <a:r>
              <a:rPr lang="en-US" dirty="0" smtClean="0"/>
              <a:t>Often</a:t>
            </a:r>
            <a:r>
              <a:rPr lang="en-US" dirty="0"/>
              <a:t>, when we're trying to solve a problem or complete a task, we get 'tunnel vision' and are only laser-focused on what's right in front of us. </a:t>
            </a:r>
            <a:endParaRPr lang="en-US" dirty="0" smtClean="0"/>
          </a:p>
          <a:p>
            <a:pPr algn="just"/>
            <a:endParaRPr lang="en-US" dirty="0" smtClean="0"/>
          </a:p>
          <a:p>
            <a:pPr algn="just"/>
            <a:r>
              <a:rPr lang="en-US" dirty="0" smtClean="0"/>
              <a:t>Doodling </a:t>
            </a:r>
            <a:r>
              <a:rPr lang="en-US" dirty="0"/>
              <a:t>allows us to take a step backwards and connect overarching ideas and concepts—whether that's from past memories, or our sub-conscious. </a:t>
            </a:r>
            <a:endParaRPr lang="en-US" dirty="0" smtClean="0"/>
          </a:p>
          <a:p>
            <a:pPr algn="just"/>
            <a:endParaRPr lang="en-US" dirty="0"/>
          </a:p>
          <a:p>
            <a:pPr algn="just"/>
            <a:r>
              <a:rPr lang="en-US" dirty="0" smtClean="0"/>
              <a:t>This </a:t>
            </a:r>
            <a:r>
              <a:rPr lang="en-US" dirty="0"/>
              <a:t>is conducive to the type of big picture thinking that leads to innovative solutions.</a:t>
            </a:r>
          </a:p>
        </p:txBody>
      </p:sp>
    </p:spTree>
    <p:extLst>
      <p:ext uri="{BB962C8B-B14F-4D97-AF65-F5344CB8AC3E}">
        <p14:creationId xmlns:p14="http://schemas.microsoft.com/office/powerpoint/2010/main" xmlns="" val="404803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a:t>08. Doodling can help you understand yourself</a:t>
            </a:r>
            <a:endParaRPr lang="en-US" sz="3000" dirty="0"/>
          </a:p>
        </p:txBody>
      </p:sp>
      <p:sp>
        <p:nvSpPr>
          <p:cNvPr id="3" name="Content Placeholder 2"/>
          <p:cNvSpPr>
            <a:spLocks noGrp="1"/>
          </p:cNvSpPr>
          <p:nvPr>
            <p:ph idx="1"/>
          </p:nvPr>
        </p:nvSpPr>
        <p:spPr/>
        <p:txBody>
          <a:bodyPr>
            <a:normAutofit lnSpcReduction="10000"/>
          </a:bodyPr>
          <a:lstStyle/>
          <a:p>
            <a:pPr algn="just"/>
            <a:r>
              <a:rPr lang="en-US" dirty="0"/>
              <a:t>Much like our dreams, many people believe that our doodles are like a mirror into our sub-conscious. </a:t>
            </a:r>
            <a:endParaRPr lang="en-US" dirty="0" smtClean="0"/>
          </a:p>
          <a:p>
            <a:pPr algn="just"/>
            <a:endParaRPr lang="en-US" dirty="0"/>
          </a:p>
          <a:p>
            <a:pPr algn="just"/>
            <a:r>
              <a:rPr lang="en-US" dirty="0" smtClean="0"/>
              <a:t>That </a:t>
            </a:r>
            <a:r>
              <a:rPr lang="en-US" dirty="0"/>
              <a:t>is, the beliefs, memories and thoughts we store in our minds that we're not actively aware of on a day-t0-day basis. </a:t>
            </a:r>
            <a:endParaRPr lang="en-US" dirty="0" smtClean="0"/>
          </a:p>
          <a:p>
            <a:pPr algn="just"/>
            <a:endParaRPr lang="en-US" dirty="0"/>
          </a:p>
          <a:p>
            <a:pPr algn="just"/>
            <a:r>
              <a:rPr lang="en-US" dirty="0" smtClean="0"/>
              <a:t>Many </a:t>
            </a:r>
            <a:r>
              <a:rPr lang="en-US" dirty="0"/>
              <a:t>researchers believe our absentminded scribbles give us insight into what's going on under the surface, which can help us gain a deeper understanding of ourselves. </a:t>
            </a:r>
            <a:endParaRPr lang="en-US" dirty="0" smtClean="0"/>
          </a:p>
          <a:p>
            <a:pPr algn="just"/>
            <a:endParaRPr lang="en-US" dirty="0"/>
          </a:p>
          <a:p>
            <a:pPr algn="just"/>
            <a:r>
              <a:rPr lang="en-US" dirty="0" smtClean="0"/>
              <a:t>What </a:t>
            </a:r>
            <a:r>
              <a:rPr lang="en-US" dirty="0"/>
              <a:t>we doodle is thought to help us shed the layers of our egos, and shine a light on our true nature. </a:t>
            </a:r>
          </a:p>
        </p:txBody>
      </p:sp>
    </p:spTree>
    <p:extLst>
      <p:ext uri="{BB962C8B-B14F-4D97-AF65-F5344CB8AC3E}">
        <p14:creationId xmlns:p14="http://schemas.microsoft.com/office/powerpoint/2010/main" xmlns="" val="147017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09. Doodling makes you a better listener</a:t>
            </a:r>
            <a:endParaRPr lang="en-US" sz="3200" dirty="0"/>
          </a:p>
        </p:txBody>
      </p:sp>
      <p:sp>
        <p:nvSpPr>
          <p:cNvPr id="3" name="Content Placeholder 2"/>
          <p:cNvSpPr>
            <a:spLocks noGrp="1"/>
          </p:cNvSpPr>
          <p:nvPr>
            <p:ph idx="1"/>
          </p:nvPr>
        </p:nvSpPr>
        <p:spPr>
          <a:xfrm>
            <a:off x="677334" y="1460311"/>
            <a:ext cx="8596668" cy="4581052"/>
          </a:xfrm>
        </p:spPr>
        <p:txBody>
          <a:bodyPr/>
          <a:lstStyle/>
          <a:p>
            <a:pPr algn="just"/>
            <a:endParaRPr lang="en-US" dirty="0" smtClean="0"/>
          </a:p>
          <a:p>
            <a:pPr algn="just"/>
            <a:r>
              <a:rPr lang="en-US" dirty="0" smtClean="0"/>
              <a:t>Doodling </a:t>
            </a:r>
            <a:r>
              <a:rPr lang="en-US" dirty="0"/>
              <a:t>keeps participants in a state of “pure listening” that is close to meditation. </a:t>
            </a:r>
            <a:endParaRPr lang="en-US" dirty="0" smtClean="0"/>
          </a:p>
          <a:p>
            <a:pPr algn="just"/>
            <a:endParaRPr lang="en-US" dirty="0"/>
          </a:p>
          <a:p>
            <a:pPr algn="just"/>
            <a:r>
              <a:rPr lang="en-US" dirty="0" smtClean="0"/>
              <a:t>“</a:t>
            </a:r>
            <a:r>
              <a:rPr lang="en-US" dirty="0"/>
              <a:t>Doodling helps hit that sweet spot between listening too much and listening too little,” “It keeps you in a state where your mind can’t wander, and your mind can’t also reflect or think more deeply about what you’re hearing... </a:t>
            </a:r>
            <a:endParaRPr lang="en-US" dirty="0" smtClean="0"/>
          </a:p>
          <a:p>
            <a:pPr algn="just"/>
            <a:endParaRPr lang="en-US" dirty="0"/>
          </a:p>
          <a:p>
            <a:pPr algn="just"/>
            <a:r>
              <a:rPr lang="en-US" dirty="0" smtClean="0"/>
              <a:t>it’s </a:t>
            </a:r>
            <a:r>
              <a:rPr lang="en-US" dirty="0"/>
              <a:t>to such a great extent that if I do not doodle, I find myself having difficulty concentrating.” Essentially, listening makes you a more engaged and focused listener.</a:t>
            </a:r>
          </a:p>
        </p:txBody>
      </p:sp>
    </p:spTree>
    <p:extLst>
      <p:ext uri="{BB962C8B-B14F-4D97-AF65-F5344CB8AC3E}">
        <p14:creationId xmlns:p14="http://schemas.microsoft.com/office/powerpoint/2010/main" xmlns="" val="415368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Doodling can boost your mood</a:t>
            </a:r>
            <a:endParaRPr lang="en-US" dirty="0"/>
          </a:p>
        </p:txBody>
      </p:sp>
      <p:sp>
        <p:nvSpPr>
          <p:cNvPr id="3" name="Content Placeholder 2"/>
          <p:cNvSpPr>
            <a:spLocks noGrp="1"/>
          </p:cNvSpPr>
          <p:nvPr>
            <p:ph idx="1"/>
          </p:nvPr>
        </p:nvSpPr>
        <p:spPr/>
        <p:txBody>
          <a:bodyPr/>
          <a:lstStyle/>
          <a:p>
            <a:endParaRPr lang="en-US" dirty="0" smtClean="0"/>
          </a:p>
          <a:p>
            <a:endParaRPr lang="en-US" dirty="0"/>
          </a:p>
          <a:p>
            <a:pPr algn="ctr"/>
            <a:r>
              <a:rPr lang="en-US" dirty="0" smtClean="0"/>
              <a:t>Not </a:t>
            </a:r>
            <a:r>
              <a:rPr lang="en-US" dirty="0"/>
              <a:t>only can doodling make you smarter and more creative, research shows it can actually make you happier, too! </a:t>
            </a:r>
          </a:p>
        </p:txBody>
      </p:sp>
    </p:spTree>
    <p:extLst>
      <p:ext uri="{BB962C8B-B14F-4D97-AF65-F5344CB8AC3E}">
        <p14:creationId xmlns:p14="http://schemas.microsoft.com/office/powerpoint/2010/main" xmlns="" val="397294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Doodling in Design Thinking</a:t>
            </a:r>
            <a:endParaRPr lang="en-US" dirty="0"/>
          </a:p>
        </p:txBody>
      </p:sp>
      <p:sp>
        <p:nvSpPr>
          <p:cNvPr id="3" name="Content Placeholder 2"/>
          <p:cNvSpPr>
            <a:spLocks noGrp="1"/>
          </p:cNvSpPr>
          <p:nvPr>
            <p:ph idx="1"/>
          </p:nvPr>
        </p:nvSpPr>
        <p:spPr/>
        <p:txBody>
          <a:bodyPr/>
          <a:lstStyle/>
          <a:p>
            <a:pPr algn="just"/>
            <a:r>
              <a:rPr lang="en-US" dirty="0"/>
              <a:t>It’s safe to say customers and audiences are never satisfied with conventional solutions. </a:t>
            </a:r>
            <a:endParaRPr lang="en-US" dirty="0" smtClean="0"/>
          </a:p>
          <a:p>
            <a:pPr algn="just"/>
            <a:endParaRPr lang="en-US" dirty="0" smtClean="0"/>
          </a:p>
          <a:p>
            <a:pPr algn="just"/>
            <a:r>
              <a:rPr lang="en-US" dirty="0" smtClean="0"/>
              <a:t>We </a:t>
            </a:r>
            <a:r>
              <a:rPr lang="en-US" dirty="0"/>
              <a:t>cannot deny the need for innovation and we probably know we always need to reframe the right problems in a creative way</a:t>
            </a:r>
            <a:r>
              <a:rPr lang="en-US" dirty="0" smtClean="0"/>
              <a:t>.</a:t>
            </a:r>
          </a:p>
          <a:p>
            <a:pPr algn="just"/>
            <a:endParaRPr lang="en-US" dirty="0"/>
          </a:p>
          <a:p>
            <a:pPr algn="just"/>
            <a:r>
              <a:rPr lang="en-US" dirty="0" smtClean="0"/>
              <a:t> </a:t>
            </a:r>
            <a:r>
              <a:rPr lang="en-US" dirty="0"/>
              <a:t>Customers look for newer, faster, and more affordable options all the time and start-ups continue to raise the standard with innovative solutions.</a:t>
            </a:r>
          </a:p>
          <a:p>
            <a:pPr algn="just"/>
            <a:endParaRPr lang="en-US" dirty="0"/>
          </a:p>
        </p:txBody>
      </p:sp>
    </p:spTree>
    <p:extLst>
      <p:ext uri="{BB962C8B-B14F-4D97-AF65-F5344CB8AC3E}">
        <p14:creationId xmlns:p14="http://schemas.microsoft.com/office/powerpoint/2010/main" xmlns="" val="171380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28049"/>
            <a:ext cx="8596668" cy="5113314"/>
          </a:xfrm>
        </p:spPr>
        <p:txBody>
          <a:bodyPr/>
          <a:lstStyle/>
          <a:p>
            <a:pPr algn="just"/>
            <a:endParaRPr lang="en-US" dirty="0" smtClean="0"/>
          </a:p>
          <a:p>
            <a:pPr algn="just"/>
            <a:r>
              <a:rPr lang="en-US" dirty="0" smtClean="0"/>
              <a:t>With </a:t>
            </a:r>
            <a:r>
              <a:rPr lang="en-US" dirty="0"/>
              <a:t>challenges constantly coming up, an ability to embrace ambiguity and design a better experience with uncertainty can help you solve a problem that matters to people. </a:t>
            </a:r>
            <a:endParaRPr lang="en-US" dirty="0" smtClean="0"/>
          </a:p>
          <a:p>
            <a:pPr algn="just"/>
            <a:endParaRPr lang="en-US" dirty="0"/>
          </a:p>
          <a:p>
            <a:pPr algn="just"/>
            <a:r>
              <a:rPr lang="en-US" dirty="0" smtClean="0"/>
              <a:t>That’s </a:t>
            </a:r>
            <a:r>
              <a:rPr lang="en-US" dirty="0"/>
              <a:t>where a creative problem-solving mindset can play a huge role. This mindset can help them navigate ambiguity and get to a place that’s both unusual and better. </a:t>
            </a:r>
            <a:endParaRPr lang="en-US" dirty="0" smtClean="0"/>
          </a:p>
          <a:p>
            <a:pPr algn="just"/>
            <a:endParaRPr lang="en-US" dirty="0"/>
          </a:p>
          <a:p>
            <a:pPr algn="just"/>
            <a:r>
              <a:rPr lang="en-US" dirty="0" smtClean="0"/>
              <a:t>Creative </a:t>
            </a:r>
            <a:r>
              <a:rPr lang="en-US" dirty="0"/>
              <a:t>solutions may sometimes be simple ideas that rethink conventional solutions. Sometimes, they could even be a sophisticated interactive experience using AR, VR, Machine Learning and Advanced UI.</a:t>
            </a:r>
          </a:p>
        </p:txBody>
      </p:sp>
    </p:spTree>
    <p:extLst>
      <p:ext uri="{BB962C8B-B14F-4D97-AF65-F5344CB8AC3E}">
        <p14:creationId xmlns:p14="http://schemas.microsoft.com/office/powerpoint/2010/main" xmlns="" val="1277582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55343"/>
            <a:ext cx="8596668" cy="5086019"/>
          </a:xfrm>
        </p:spPr>
        <p:txBody>
          <a:bodyPr/>
          <a:lstStyle/>
          <a:p>
            <a:pPr algn="just"/>
            <a:endParaRPr lang="en-US" dirty="0" smtClean="0"/>
          </a:p>
          <a:p>
            <a:pPr algn="just"/>
            <a:r>
              <a:rPr lang="en-US" dirty="0" smtClean="0"/>
              <a:t>“</a:t>
            </a:r>
            <a:r>
              <a:rPr lang="en-US" dirty="0"/>
              <a:t>Anyone can approach the world like a designer. To think like a designer requires dreaming up wild ideas, taking time to tinker and test, and being willing to fail early and often. The designer’s mindset embraces empathy, optimism, iteration, creativity, and ambiguity.” </a:t>
            </a:r>
          </a:p>
          <a:p>
            <a:pPr algn="just"/>
            <a:endParaRPr lang="en-US" dirty="0" smtClean="0"/>
          </a:p>
          <a:p>
            <a:pPr algn="just"/>
            <a:r>
              <a:rPr lang="en-US" dirty="0" smtClean="0"/>
              <a:t>The </a:t>
            </a:r>
            <a:r>
              <a:rPr lang="en-US" dirty="0"/>
              <a:t>essence of adopting a problem-solving mindset is to remain open and exploratory in questioning the status quo, and more importantly, not to be afraid to really think about the whole idea of ambiguity itself. </a:t>
            </a:r>
            <a:endParaRPr lang="en-US" dirty="0" smtClean="0"/>
          </a:p>
          <a:p>
            <a:pPr algn="just"/>
            <a:endParaRPr lang="en-US" dirty="0"/>
          </a:p>
          <a:p>
            <a:pPr algn="just"/>
            <a:r>
              <a:rPr lang="en-US" dirty="0" smtClean="0"/>
              <a:t>At </a:t>
            </a:r>
            <a:r>
              <a:rPr lang="en-US" dirty="0"/>
              <a:t>this point, you’re probably puzzled by how doodling, ambiguity, and creativity are connected?</a:t>
            </a:r>
          </a:p>
        </p:txBody>
      </p:sp>
    </p:spTree>
    <p:extLst>
      <p:ext uri="{BB962C8B-B14F-4D97-AF65-F5344CB8AC3E}">
        <p14:creationId xmlns:p14="http://schemas.microsoft.com/office/powerpoint/2010/main" xmlns="" val="503704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5093"/>
            <a:ext cx="8596668" cy="5386269"/>
          </a:xfrm>
        </p:spPr>
        <p:txBody>
          <a:bodyPr/>
          <a:lstStyle/>
          <a:p>
            <a:pPr algn="just"/>
            <a:endParaRPr lang="en-US" dirty="0" smtClean="0"/>
          </a:p>
          <a:p>
            <a:pPr algn="just"/>
            <a:r>
              <a:rPr lang="en-US" dirty="0" smtClean="0"/>
              <a:t>Now </a:t>
            </a:r>
            <a:r>
              <a:rPr lang="en-US" dirty="0"/>
              <a:t>granted, playing around aimlessly with a piece of paper may not really be the best way to solve wicked problems. But the main idea about behind Doodle Thinking is basically having fun-filled playtime and solving that problem at the same time through following a loosely formed structure</a:t>
            </a:r>
            <a:r>
              <a:rPr lang="en-US" dirty="0" smtClean="0"/>
              <a:t>.</a:t>
            </a:r>
          </a:p>
          <a:p>
            <a:pPr algn="just"/>
            <a:endParaRPr lang="en-US" dirty="0"/>
          </a:p>
          <a:p>
            <a:pPr algn="just"/>
            <a:r>
              <a:rPr lang="en-US" dirty="0" smtClean="0"/>
              <a:t> </a:t>
            </a:r>
            <a:r>
              <a:rPr lang="en-US" dirty="0"/>
              <a:t>It’s like a design sprint where you generate new solutions in a roughly structured environment. </a:t>
            </a:r>
            <a:endParaRPr lang="en-US" dirty="0" smtClean="0"/>
          </a:p>
          <a:p>
            <a:pPr marL="0" indent="0" algn="just">
              <a:buNone/>
            </a:pPr>
            <a:endParaRPr lang="en-US" dirty="0" smtClean="0"/>
          </a:p>
          <a:p>
            <a:pPr algn="just"/>
            <a:r>
              <a:rPr lang="en-US" dirty="0" smtClean="0"/>
              <a:t>Doodle </a:t>
            </a:r>
            <a:r>
              <a:rPr lang="en-US" dirty="0"/>
              <a:t>Thinking gives you the opportunity to train your inner creative powers to become comfortable with ambiguity. That said, it provides you the opportunity to unleash your inner creativity.</a:t>
            </a:r>
          </a:p>
        </p:txBody>
      </p:sp>
    </p:spTree>
    <p:extLst>
      <p:ext uri="{BB962C8B-B14F-4D97-AF65-F5344CB8AC3E}">
        <p14:creationId xmlns:p14="http://schemas.microsoft.com/office/powerpoint/2010/main" xmlns="" val="92723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H</a:t>
            </a:r>
            <a:r>
              <a:rPr lang="en-US" sz="3200" b="1" dirty="0" smtClean="0"/>
              <a:t>ow </a:t>
            </a:r>
            <a:r>
              <a:rPr lang="en-US" sz="3200" b="1" dirty="0"/>
              <a:t>Doodle Thinking can help bring your imaginative side</a:t>
            </a:r>
            <a:endParaRPr lang="en-US" sz="3200" dirty="0"/>
          </a:p>
        </p:txBody>
      </p:sp>
      <p:sp>
        <p:nvSpPr>
          <p:cNvPr id="3" name="Content Placeholder 2"/>
          <p:cNvSpPr>
            <a:spLocks noGrp="1"/>
          </p:cNvSpPr>
          <p:nvPr>
            <p:ph idx="1"/>
          </p:nvPr>
        </p:nvSpPr>
        <p:spPr>
          <a:xfrm>
            <a:off x="677334" y="1930401"/>
            <a:ext cx="8596668" cy="4110962"/>
          </a:xfrm>
        </p:spPr>
        <p:txBody>
          <a:bodyPr>
            <a:normAutofit lnSpcReduction="10000"/>
          </a:bodyPr>
          <a:lstStyle/>
          <a:p>
            <a:pPr lvl="0" algn="just"/>
            <a:r>
              <a:rPr lang="en-US" b="1" dirty="0"/>
              <a:t>Set a design challenge.</a:t>
            </a:r>
            <a:r>
              <a:rPr lang="en-US" dirty="0"/>
              <a:t> Draw a random shape. Don’t think too much about what to draw. Let your hand do what it wants</a:t>
            </a:r>
            <a:r>
              <a:rPr lang="en-US" dirty="0" smtClean="0"/>
              <a:t>.</a:t>
            </a:r>
          </a:p>
          <a:p>
            <a:pPr marL="0" lvl="0" indent="0" algn="just">
              <a:buNone/>
            </a:pPr>
            <a:endParaRPr lang="en-US" dirty="0"/>
          </a:p>
          <a:p>
            <a:pPr lvl="0" algn="just"/>
            <a:r>
              <a:rPr lang="en-US" b="1" dirty="0"/>
              <a:t>Get comfortable with ambiguity. </a:t>
            </a:r>
            <a:r>
              <a:rPr lang="en-US" dirty="0"/>
              <a:t>Feel free to rotate the shape and find what you see in this random shape. The key to this stage is to avoid deciding what you want to draw too soon. An apple does not have to look like an apple</a:t>
            </a:r>
            <a:r>
              <a:rPr lang="en-US" dirty="0" smtClean="0"/>
              <a:t>.</a:t>
            </a:r>
          </a:p>
          <a:p>
            <a:pPr marL="0" lvl="0" indent="0" algn="just">
              <a:buNone/>
            </a:pPr>
            <a:endParaRPr lang="en-US" dirty="0"/>
          </a:p>
          <a:p>
            <a:pPr lvl="0" algn="just"/>
            <a:r>
              <a:rPr lang="en-US" b="1" dirty="0"/>
              <a:t>Reframe a problem. </a:t>
            </a:r>
            <a:r>
              <a:rPr lang="en-US" dirty="0"/>
              <a:t>Start with adding eyes or other features wherever you want. Let your creative side play with the shape. Fill the inside and outside with triangles, circles or any other shape. Now, do you see something</a:t>
            </a:r>
            <a:r>
              <a:rPr lang="en-US" dirty="0" smtClean="0"/>
              <a:t>?</a:t>
            </a:r>
          </a:p>
          <a:p>
            <a:pPr marL="0" lvl="0" indent="0" algn="just">
              <a:buNone/>
            </a:pPr>
            <a:endParaRPr lang="en-US" dirty="0"/>
          </a:p>
          <a:p>
            <a:pPr lvl="0" algn="just"/>
            <a:r>
              <a:rPr lang="en-US" b="1" dirty="0"/>
              <a:t>Make connections. </a:t>
            </a:r>
            <a:r>
              <a:rPr lang="en-US" dirty="0"/>
              <a:t>Think about a pithy title or statement that best describes your artwork. It’s no worries if it takes lots of time to come up with the best.</a:t>
            </a:r>
          </a:p>
        </p:txBody>
      </p:sp>
    </p:spTree>
    <p:extLst>
      <p:ext uri="{BB962C8B-B14F-4D97-AF65-F5344CB8AC3E}">
        <p14:creationId xmlns:p14="http://schemas.microsoft.com/office/powerpoint/2010/main" xmlns="" val="367387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Doodling</a:t>
            </a:r>
            <a:endParaRPr lang="en-US" dirty="0"/>
          </a:p>
        </p:txBody>
      </p:sp>
      <p:sp>
        <p:nvSpPr>
          <p:cNvPr id="3" name="Content Placeholder 2"/>
          <p:cNvSpPr>
            <a:spLocks noGrp="1"/>
          </p:cNvSpPr>
          <p:nvPr>
            <p:ph idx="1"/>
          </p:nvPr>
        </p:nvSpPr>
        <p:spPr>
          <a:xfrm>
            <a:off x="677334" y="1405719"/>
            <a:ext cx="8596668" cy="4635643"/>
          </a:xfrm>
        </p:spPr>
        <p:txBody>
          <a:bodyPr>
            <a:normAutofit/>
          </a:bodyPr>
          <a:lstStyle/>
          <a:p>
            <a:pPr algn="just"/>
            <a:r>
              <a:rPr lang="en-US" dirty="0"/>
              <a:t>Doodling originally means </a:t>
            </a:r>
            <a:r>
              <a:rPr lang="en-US" b="1" dirty="0"/>
              <a:t>‘to draw, sketch or scribble idly’</a:t>
            </a:r>
            <a:r>
              <a:rPr lang="en-US" dirty="0"/>
              <a:t>. </a:t>
            </a:r>
            <a:endParaRPr lang="en-US" dirty="0" smtClean="0"/>
          </a:p>
          <a:p>
            <a:pPr algn="just"/>
            <a:endParaRPr lang="en-US" dirty="0"/>
          </a:p>
          <a:p>
            <a:pPr algn="just"/>
            <a:r>
              <a:rPr lang="en-US" dirty="0" smtClean="0"/>
              <a:t>Generally</a:t>
            </a:r>
            <a:r>
              <a:rPr lang="en-US" dirty="0"/>
              <a:t>, doodling is an activity that people take up unknowingly when not able to pay attention to something else. For instance, you are sitting in a meeting and bored. </a:t>
            </a:r>
            <a:endParaRPr lang="en-US" dirty="0" smtClean="0"/>
          </a:p>
          <a:p>
            <a:pPr algn="just"/>
            <a:endParaRPr lang="en-US" dirty="0"/>
          </a:p>
          <a:p>
            <a:pPr algn="just"/>
            <a:r>
              <a:rPr lang="en-US" dirty="0" smtClean="0"/>
              <a:t>Then</a:t>
            </a:r>
            <a:r>
              <a:rPr lang="en-US" dirty="0"/>
              <a:t>, you start scribbling different shapes and patterns on the paper. That is a doodle. This is the reason that doodles are simple random sketches with abstract shapes</a:t>
            </a:r>
            <a:r>
              <a:rPr lang="en-US" dirty="0" smtClean="0"/>
              <a:t>.</a:t>
            </a:r>
          </a:p>
          <a:p>
            <a:pPr algn="just"/>
            <a:endParaRPr lang="en-US" dirty="0"/>
          </a:p>
          <a:p>
            <a:pPr algn="just"/>
            <a:r>
              <a:rPr lang="en-US" dirty="0"/>
              <a:t>But when you are listening to someone, you can make doodles of the information, as some sort of a record that you can visit later. So, while doodling is the result of some boredom, it is also useful when done creatively.</a:t>
            </a:r>
          </a:p>
          <a:p>
            <a:pPr algn="just"/>
            <a:endParaRPr lang="en-US" dirty="0"/>
          </a:p>
        </p:txBody>
      </p:sp>
    </p:spTree>
    <p:extLst>
      <p:ext uri="{BB962C8B-B14F-4D97-AF65-F5344CB8AC3E}">
        <p14:creationId xmlns:p14="http://schemas.microsoft.com/office/powerpoint/2010/main" xmlns="" val="2437939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05469"/>
            <a:ext cx="8596668" cy="4935893"/>
          </a:xfrm>
        </p:spPr>
        <p:txBody>
          <a:bodyPr/>
          <a:lstStyle/>
          <a:p>
            <a:pPr algn="just"/>
            <a:r>
              <a:rPr lang="en-US" dirty="0"/>
              <a:t>Doodle Thinking has many points of resemblance to the designer’s problem-solving process against ambiguity. </a:t>
            </a:r>
            <a:endParaRPr lang="en-US" dirty="0" smtClean="0"/>
          </a:p>
          <a:p>
            <a:pPr algn="just"/>
            <a:endParaRPr lang="en-US" dirty="0"/>
          </a:p>
          <a:p>
            <a:pPr algn="just"/>
            <a:r>
              <a:rPr lang="en-US" dirty="0" smtClean="0"/>
              <a:t>Doodling </a:t>
            </a:r>
            <a:r>
              <a:rPr lang="en-US" dirty="0"/>
              <a:t>begins at a subconscious level, but when you get to a certain point of the process, you will find yourself thinking what this scribble turns out to be</a:t>
            </a:r>
            <a:r>
              <a:rPr lang="en-US" dirty="0" smtClean="0"/>
              <a:t>.</a:t>
            </a:r>
          </a:p>
          <a:p>
            <a:pPr algn="just"/>
            <a:endParaRPr lang="en-US" dirty="0"/>
          </a:p>
          <a:p>
            <a:pPr algn="just"/>
            <a:r>
              <a:rPr lang="en-US" dirty="0" smtClean="0"/>
              <a:t>If </a:t>
            </a:r>
            <a:r>
              <a:rPr lang="en-US" dirty="0"/>
              <a:t>it does not go as you initially planned, you may quickly consider a different route to make your art piece still alive. </a:t>
            </a:r>
            <a:endParaRPr lang="en-US" dirty="0" smtClean="0"/>
          </a:p>
          <a:p>
            <a:pPr algn="just"/>
            <a:endParaRPr lang="en-US" dirty="0"/>
          </a:p>
          <a:p>
            <a:pPr algn="just"/>
            <a:r>
              <a:rPr lang="en-US" dirty="0" smtClean="0"/>
              <a:t>You </a:t>
            </a:r>
            <a:r>
              <a:rPr lang="en-US" dirty="0"/>
              <a:t>start with no pressure, but you often see yourself being obsessed with how to solve the problem. You don’t even realize you are getting comfortable with ambiguity because it helps people get comfortable with ambiguity in many situations and build up their own creative muscles.</a:t>
            </a:r>
          </a:p>
          <a:p>
            <a:pPr algn="just"/>
            <a:endParaRPr lang="en-US" dirty="0"/>
          </a:p>
        </p:txBody>
      </p:sp>
    </p:spTree>
    <p:extLst>
      <p:ext uri="{BB962C8B-B14F-4D97-AF65-F5344CB8AC3E}">
        <p14:creationId xmlns:p14="http://schemas.microsoft.com/office/powerpoint/2010/main" xmlns="" val="363462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Final words</a:t>
            </a:r>
            <a:endParaRPr lang="en-US" dirty="0"/>
          </a:p>
        </p:txBody>
      </p:sp>
      <p:sp>
        <p:nvSpPr>
          <p:cNvPr id="3" name="Content Placeholder 2"/>
          <p:cNvSpPr>
            <a:spLocks noGrp="1"/>
          </p:cNvSpPr>
          <p:nvPr>
            <p:ph idx="1"/>
          </p:nvPr>
        </p:nvSpPr>
        <p:spPr>
          <a:xfrm>
            <a:off x="655093" y="1378425"/>
            <a:ext cx="8618909" cy="4662938"/>
          </a:xfrm>
        </p:spPr>
        <p:txBody>
          <a:bodyPr>
            <a:normAutofit fontScale="85000" lnSpcReduction="10000"/>
          </a:bodyPr>
          <a:lstStyle/>
          <a:p>
            <a:pPr lvl="0" algn="just"/>
            <a:r>
              <a:rPr lang="en-US" b="1" dirty="0"/>
              <a:t>Don’t be afraid to do more, and think later. </a:t>
            </a:r>
            <a:r>
              <a:rPr lang="en-US" dirty="0"/>
              <a:t>Enough of the “I would” talks and just get to it already. Everyone has a good idea, but it is a matter of doing it or not. You will not be able to achieve what you want if you do not just start on it. It does not matter where you start from, what matters is that you actually start. In the experience economy, it is very vital to have a series of quick Minimum Viable Products (MVP) or Minimum Valuable Services (MVS) to validate and improve your assumptions. In order to move fast and iterate more, you need to be action-oriented in applying different approaches to solving the problem.</a:t>
            </a:r>
          </a:p>
          <a:p>
            <a:pPr lvl="0" algn="just"/>
            <a:r>
              <a:rPr lang="en-US" b="1" dirty="0"/>
              <a:t>Become a better visual thinker. </a:t>
            </a:r>
            <a:r>
              <a:rPr lang="en-US" dirty="0"/>
              <a:t>Doodling allows you to express yourself in ways that are beyond words and will help you tap into other areas in your brain to help you come up with a solution to the problem. Doodling can also help you retain information better, grasp new concepts, stay focused on being creative, and end up tackling ambiguous work. If you are running a design sprint or facilitating a brainstorming session, you may want to consider doodling for those who fear drawing to unlock their creativity and increase productivity.</a:t>
            </a:r>
          </a:p>
          <a:p>
            <a:pPr lvl="0" algn="just"/>
            <a:r>
              <a:rPr lang="en-US" b="1" dirty="0"/>
              <a:t>Exercise your creative muscles.</a:t>
            </a:r>
            <a:r>
              <a:rPr lang="en-US" dirty="0"/>
              <a:t> The ultimate way to get that problem solved is to get your hands dirty, literally. Engage with something that will make you use your hands. Doodle Thinking is for anyone who likes to “question the status quo” and inspire their own world because it is never too late or even early to build your creative muscles. It can help you release your powerful inner creativity so you can be more creative in all aspects of life, and it helps you become an original thinker.</a:t>
            </a:r>
          </a:p>
        </p:txBody>
      </p:sp>
    </p:spTree>
    <p:extLst>
      <p:ext uri="{BB962C8B-B14F-4D97-AF65-F5344CB8AC3E}">
        <p14:creationId xmlns:p14="http://schemas.microsoft.com/office/powerpoint/2010/main" xmlns="" val="359552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 a Designer Doodle Art"/>
          <p:cNvPicPr>
            <a:picLocks noGrp="1"/>
          </p:cNvPicPr>
          <p:nvPr>
            <p:ph idx="1"/>
          </p:nvPr>
        </p:nvPicPr>
        <p:blipFill rotWithShape="1">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l="21474" r="19711"/>
          <a:stretch/>
        </p:blipFill>
        <p:spPr bwMode="auto">
          <a:xfrm>
            <a:off x="2164080" y="594360"/>
            <a:ext cx="5491857" cy="5046186"/>
          </a:xfrm>
          <a:prstGeom prst="rect">
            <a:avLst/>
          </a:prstGeom>
          <a:noFill/>
          <a:ln>
            <a:noFill/>
          </a:ln>
          <a:extLst>
            <a:ext uri="{53640926-AAD7-44D8-BBD7-CCE9431645EC}">
              <a14:shadowObscured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t>How does doodling affect the brain?</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So, what's going on in our brains when we doodle? Well, usually when we do it, it's out of boredom, frustration or to release stress. Experts describe doodling as like a safety valve, that allows us to release pressure in a safe and non-threatening way.</a:t>
            </a:r>
          </a:p>
          <a:p>
            <a:endParaRPr lang="en-US" dirty="0" smtClean="0"/>
          </a:p>
          <a:p>
            <a:r>
              <a:rPr lang="en-US" dirty="0" smtClean="0"/>
              <a:t>However</a:t>
            </a:r>
            <a:r>
              <a:rPr lang="en-US" dirty="0"/>
              <a:t>, there's far more going on than meets the eye. Firstly, doodling is thought to give us a powerful mirror into our sub-conscious. This can allow us to tap into other concepts and ideas we might not have otherwise considered. </a:t>
            </a:r>
            <a:endParaRPr lang="en-US" dirty="0" smtClean="0"/>
          </a:p>
          <a:p>
            <a:endParaRPr lang="en-US" dirty="0"/>
          </a:p>
          <a:p>
            <a:r>
              <a:rPr lang="en-US" dirty="0" smtClean="0"/>
              <a:t>Doodling is also thought to give certain processes in the brain a break, while firing up other, more helpful ones. </a:t>
            </a:r>
            <a:r>
              <a:rPr lang="en-US" dirty="0"/>
              <a:t>W</a:t>
            </a:r>
            <a:r>
              <a:rPr lang="en-US" dirty="0" smtClean="0"/>
              <a:t>e delve into how doodling affects the cognitive processes of the brain.</a:t>
            </a:r>
            <a:endParaRPr lang="en-US" dirty="0"/>
          </a:p>
        </p:txBody>
      </p:sp>
    </p:spTree>
    <p:extLst>
      <p:ext uri="{BB962C8B-B14F-4D97-AF65-F5344CB8AC3E}">
        <p14:creationId xmlns:p14="http://schemas.microsoft.com/office/powerpoint/2010/main" xmlns="" val="342771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Benefits of doodling for creativity, productivity and focus</a:t>
            </a:r>
          </a:p>
        </p:txBody>
      </p:sp>
      <p:sp>
        <p:nvSpPr>
          <p:cNvPr id="3" name="Content Placeholder 2"/>
          <p:cNvSpPr>
            <a:spLocks noGrp="1"/>
          </p:cNvSpPr>
          <p:nvPr>
            <p:ph idx="1"/>
          </p:nvPr>
        </p:nvSpPr>
        <p:spPr/>
        <p:txBody>
          <a:bodyPr>
            <a:normAutofit lnSpcReduction="10000"/>
          </a:bodyPr>
          <a:lstStyle/>
          <a:p>
            <a:pPr algn="just"/>
            <a:r>
              <a:rPr lang="en-US" b="1" dirty="0"/>
              <a:t>01. Doodling stops your brain from slipping into default state:</a:t>
            </a:r>
          </a:p>
          <a:p>
            <a:pPr marL="0" indent="0" algn="just">
              <a:buNone/>
            </a:pPr>
            <a:endParaRPr lang="en-US" dirty="0"/>
          </a:p>
          <a:p>
            <a:pPr algn="just"/>
            <a:r>
              <a:rPr lang="en-US" dirty="0"/>
              <a:t>When your brain has nothing to do, current research suggests that it goes into a default mode, enabling certain circuits that let it sit and wait for the next task without using up too much energy. </a:t>
            </a:r>
          </a:p>
          <a:p>
            <a:pPr marL="0" indent="0" algn="just">
              <a:buNone/>
            </a:pPr>
            <a:endParaRPr lang="en-US" dirty="0"/>
          </a:p>
          <a:p>
            <a:pPr algn="just"/>
            <a:r>
              <a:rPr lang="en-US" dirty="0"/>
              <a:t>The default mode network is what is active when you are daydreaming, or when you are replaying memories in your head. But sometimes instead of daydreaming, what you need is for your brain to disengage but to still be paying attention to outside stimuli. That is where doodling might come in handy. It prevents your brain from slipping into that state and essentially keeps it on stand-by.</a:t>
            </a:r>
          </a:p>
        </p:txBody>
      </p:sp>
    </p:spTree>
    <p:extLst>
      <p:ext uri="{BB962C8B-B14F-4D97-AF65-F5344CB8AC3E}">
        <p14:creationId xmlns:p14="http://schemas.microsoft.com/office/powerpoint/2010/main" xmlns="" val="380359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02. Doodling improves your memory</a:t>
            </a:r>
            <a:endParaRPr lang="en-US" dirty="0"/>
          </a:p>
        </p:txBody>
      </p:sp>
      <p:sp>
        <p:nvSpPr>
          <p:cNvPr id="3" name="Content Placeholder 2"/>
          <p:cNvSpPr>
            <a:spLocks noGrp="1"/>
          </p:cNvSpPr>
          <p:nvPr>
            <p:ph idx="1"/>
          </p:nvPr>
        </p:nvSpPr>
        <p:spPr>
          <a:xfrm>
            <a:off x="677334" y="2101755"/>
            <a:ext cx="8596668" cy="3939607"/>
          </a:xfrm>
        </p:spPr>
        <p:txBody>
          <a:bodyPr/>
          <a:lstStyle/>
          <a:p>
            <a:pPr algn="just"/>
            <a:endParaRPr lang="en-US" dirty="0" smtClean="0"/>
          </a:p>
          <a:p>
            <a:pPr algn="just"/>
            <a:endParaRPr lang="en-US" dirty="0"/>
          </a:p>
          <a:p>
            <a:pPr algn="just"/>
            <a:r>
              <a:rPr lang="en-US" dirty="0" smtClean="0"/>
              <a:t>It </a:t>
            </a:r>
            <a:r>
              <a:rPr lang="en-US" dirty="0"/>
              <a:t>could be that the doodling kept those people from falling into that default state and starting to daydream. It keeps them at just the right level of arousal where they were able to attend to the information while drawing away. The non-doodlers had no reason not to drift away into their daydreams.</a:t>
            </a:r>
          </a:p>
          <a:p>
            <a:pPr marL="0" indent="0" algn="just">
              <a:buNone/>
            </a:pPr>
            <a:endParaRPr lang="en-US" dirty="0"/>
          </a:p>
        </p:txBody>
      </p:sp>
    </p:spTree>
    <p:extLst>
      <p:ext uri="{BB962C8B-B14F-4D97-AF65-F5344CB8AC3E}">
        <p14:creationId xmlns:p14="http://schemas.microsoft.com/office/powerpoint/2010/main" xmlns="" val="361845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03. Doodling makes you more creative</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Doodling </a:t>
            </a:r>
            <a:r>
              <a:rPr lang="en-US" dirty="0"/>
              <a:t>is more than just a way to stop yourself from daydreaming and keeping your brain from falling asleep. The act of drawing is creative in itself and can help you come up with ideas to solve whatever problems you might be stuck on</a:t>
            </a:r>
            <a:r>
              <a:rPr lang="en-US" dirty="0" smtClean="0"/>
              <a:t>.</a:t>
            </a:r>
          </a:p>
          <a:p>
            <a:pPr algn="just"/>
            <a:endParaRPr lang="en-US" dirty="0"/>
          </a:p>
          <a:p>
            <a:pPr algn="just"/>
            <a:r>
              <a:rPr lang="en-US" dirty="0"/>
              <a:t>For instance, specific ideas can come via doodling. Doodling can also help generate and refine ideas that you have already had. In this respect, it seems authors are common doodlers. </a:t>
            </a:r>
          </a:p>
          <a:p>
            <a:pPr algn="just"/>
            <a:endParaRPr lang="en-US" dirty="0"/>
          </a:p>
        </p:txBody>
      </p:sp>
    </p:spTree>
    <p:extLst>
      <p:ext uri="{BB962C8B-B14F-4D97-AF65-F5344CB8AC3E}">
        <p14:creationId xmlns:p14="http://schemas.microsoft.com/office/powerpoint/2010/main" xmlns="" val="227207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a:t>04. Doodling helps you process emotions</a:t>
            </a:r>
            <a:endParaRPr lang="en-US" sz="3000"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When </a:t>
            </a:r>
            <a:r>
              <a:rPr lang="en-US" dirty="0"/>
              <a:t>you are frustrated, anxious, or depressed, it can be difficult to convey those feelings in words. But an image might come to mind that describes your feelings.</a:t>
            </a:r>
          </a:p>
          <a:p>
            <a:pPr marL="0" indent="0">
              <a:buNone/>
            </a:pPr>
            <a:endParaRPr lang="en-US" dirty="0"/>
          </a:p>
        </p:txBody>
      </p:sp>
    </p:spTree>
    <p:extLst>
      <p:ext uri="{BB962C8B-B14F-4D97-AF65-F5344CB8AC3E}">
        <p14:creationId xmlns:p14="http://schemas.microsoft.com/office/powerpoint/2010/main" xmlns="" val="248225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Doodling reduces stress</a:t>
            </a:r>
            <a:endParaRPr lang="en-US" dirty="0"/>
          </a:p>
        </p:txBody>
      </p:sp>
      <p:sp>
        <p:nvSpPr>
          <p:cNvPr id="3" name="Content Placeholder 2"/>
          <p:cNvSpPr>
            <a:spLocks noGrp="1"/>
          </p:cNvSpPr>
          <p:nvPr>
            <p:ph idx="1"/>
          </p:nvPr>
        </p:nvSpPr>
        <p:spPr/>
        <p:txBody>
          <a:bodyPr/>
          <a:lstStyle/>
          <a:p>
            <a:pPr algn="just"/>
            <a:endParaRPr lang="en-US" dirty="0" smtClean="0"/>
          </a:p>
          <a:p>
            <a:pPr algn="just"/>
            <a:endParaRPr lang="en-US" dirty="0"/>
          </a:p>
          <a:p>
            <a:pPr algn="just"/>
            <a:r>
              <a:rPr lang="en-US" dirty="0" smtClean="0"/>
              <a:t>If </a:t>
            </a:r>
            <a:r>
              <a:rPr lang="en-US" dirty="0"/>
              <a:t>you've been feeling a little tense or tightly wound lately, it might be time to put pen to paper. Research shows that much like other visually creative activities like coloring in or doing collages, doodling can help you unwind. </a:t>
            </a:r>
          </a:p>
          <a:p>
            <a:pPr algn="just"/>
            <a:endParaRPr lang="en-US" dirty="0"/>
          </a:p>
        </p:txBody>
      </p:sp>
    </p:spTree>
    <p:extLst>
      <p:ext uri="{BB962C8B-B14F-4D97-AF65-F5344CB8AC3E}">
        <p14:creationId xmlns:p14="http://schemas.microsoft.com/office/powerpoint/2010/main" xmlns="" val="5458407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349</TotalTime>
  <Words>1278</Words>
  <Application>Microsoft Office PowerPoint</Application>
  <PresentationFormat>Custom</PresentationFormat>
  <Paragraphs>116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Doodling</vt:lpstr>
      <vt:lpstr>What is Doodling</vt:lpstr>
      <vt:lpstr>Slide 3</vt:lpstr>
      <vt:lpstr>How does doodling affect the brain? </vt:lpstr>
      <vt:lpstr>Benefits of doodling for creativity, productivity and focus</vt:lpstr>
      <vt:lpstr>02. Doodling improves your memory</vt:lpstr>
      <vt:lpstr>03. Doodling makes you more creative</vt:lpstr>
      <vt:lpstr>04. Doodling helps you process emotions</vt:lpstr>
      <vt:lpstr>Doodling reduces stress</vt:lpstr>
      <vt:lpstr>06. Doodling helps you learn more effectively</vt:lpstr>
      <vt:lpstr>Doodling can improve to big picture thinking</vt:lpstr>
      <vt:lpstr>08. Doodling can help you understand yourself</vt:lpstr>
      <vt:lpstr>09. Doodling makes you a better listener</vt:lpstr>
      <vt:lpstr>Doodling can boost your mood</vt:lpstr>
      <vt:lpstr>Doodling in Design Thinking</vt:lpstr>
      <vt:lpstr>Slide 16</vt:lpstr>
      <vt:lpstr>Slide 17</vt:lpstr>
      <vt:lpstr>Slide 18</vt:lpstr>
      <vt:lpstr>How Doodle Thinking can help bring your imaginative side</vt:lpstr>
      <vt:lpstr>Slide 20</vt:lpstr>
      <vt:lpstr>Final words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Doodling</dc:title>
  <dc:creator>user</dc:creator>
  <cp:lastModifiedBy>Mr. Laha</cp:lastModifiedBy>
  <cp:revision>16</cp:revision>
  <dcterms:created xsi:type="dcterms:W3CDTF">2022-11-21T03:59:10Z</dcterms:created>
  <dcterms:modified xsi:type="dcterms:W3CDTF">2023-09-28T09:42:37Z</dcterms:modified>
</cp:coreProperties>
</file>