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12192000" cy="6858000"/>
  <p:notesSz cx="6858000" cy="9144000"/>
  <p:embeddedFontLst>
    <p:embeddedFont>
      <p:font typeface="Arial Black" panose="020B0A04020102020204" pitchFamily="34" charset="0"/>
      <p:regular r:id="rId114"/>
      <p:bold r:id="rId115"/>
    </p:embeddedFont>
    <p:embeddedFont>
      <p:font typeface="Bookman Old Style" panose="02050604050505020204" pitchFamily="18" charset="0"/>
      <p:regular r:id="rId116"/>
      <p:bold r:id="rId117"/>
      <p:italic r:id="rId118"/>
      <p:boldItalic r:id="rId119"/>
    </p:embeddedFont>
    <p:embeddedFont>
      <p:font typeface="Century Gothic" panose="020B0502020202020204" pitchFamily="34" charset="0"/>
      <p:regular r:id="rId120"/>
      <p:bold r:id="rId121"/>
      <p:italic r:id="rId122"/>
      <p:boldItalic r:id="rId123"/>
    </p:embeddedFont>
    <p:embeddedFont>
      <p:font typeface="Comic Sans MS" panose="030F0702030302020204" pitchFamily="66" charset="0"/>
      <p:regular r:id="rId124"/>
      <p:bold r:id="rId125"/>
      <p:italic r:id="rId126"/>
      <p:boldItalic r:id="rId127"/>
    </p:embeddedFont>
    <p:embeddedFont>
      <p:font typeface="Times" panose="02020603050405020304" pitchFamily="18" charset="0"/>
      <p:regular r:id="rId128"/>
      <p:bold r:id="rId129"/>
      <p:italic r:id="rId130"/>
      <p:boldItalic r:id="rId131"/>
    </p:embeddedFont>
    <p:embeddedFont>
      <p:font typeface="Wingdings 3" panose="05040102010807070707" pitchFamily="18" charset="2"/>
      <p:regular r:id="rId1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5.fntdata"/><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1.fntdata"/><Relationship Id="rId129" Type="http://schemas.openxmlformats.org/officeDocument/2006/relationships/font" Target="fonts/font1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font" Target="fonts/font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7.fntdata"/><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8B544-BCB6-4530-BF58-E6EDC23EC83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A68B22-6D58-4608-BFE9-C284A0C41BFD}">
      <dgm:prSet/>
      <dgm:spPr/>
      <dgm:t>
        <a:bodyPr/>
        <a:lstStyle/>
        <a:p>
          <a:r>
            <a:rPr lang="en-GB"/>
            <a:t>Different modules required to implement the solution.</a:t>
          </a:r>
          <a:endParaRPr lang="en-US"/>
        </a:p>
      </dgm:t>
    </dgm:pt>
    <dgm:pt modelId="{78A55F3D-E8A6-4E99-A51C-8B60827C4033}" type="parTrans" cxnId="{635E8BB4-EDE9-4A40-8EE7-2C75F969CADE}">
      <dgm:prSet/>
      <dgm:spPr/>
      <dgm:t>
        <a:bodyPr/>
        <a:lstStyle/>
        <a:p>
          <a:endParaRPr lang="en-US"/>
        </a:p>
      </dgm:t>
    </dgm:pt>
    <dgm:pt modelId="{4F586ECE-ABFB-483B-9A24-BB5F255B518D}" type="sibTrans" cxnId="{635E8BB4-EDE9-4A40-8EE7-2C75F969CADE}">
      <dgm:prSet/>
      <dgm:spPr/>
      <dgm:t>
        <a:bodyPr/>
        <a:lstStyle/>
        <a:p>
          <a:endParaRPr lang="en-US"/>
        </a:p>
      </dgm:t>
    </dgm:pt>
    <dgm:pt modelId="{591985CB-A436-48AB-A440-1F65CF23ED0E}">
      <dgm:prSet/>
      <dgm:spPr/>
      <dgm:t>
        <a:bodyPr/>
        <a:lstStyle/>
        <a:p>
          <a:r>
            <a:rPr lang="en-GB"/>
            <a:t>Control relationship  among the identified modules</a:t>
          </a:r>
          <a:endParaRPr lang="en-US"/>
        </a:p>
      </dgm:t>
    </dgm:pt>
    <dgm:pt modelId="{B99204B8-69D6-49B0-B568-2C0987461113}" type="parTrans" cxnId="{0FA0054D-73B7-4338-A0A9-884C064B0A0C}">
      <dgm:prSet/>
      <dgm:spPr/>
      <dgm:t>
        <a:bodyPr/>
        <a:lstStyle/>
        <a:p>
          <a:endParaRPr lang="en-US"/>
        </a:p>
      </dgm:t>
    </dgm:pt>
    <dgm:pt modelId="{43F42B40-1D63-42DF-B8DA-F41F09E5AFCE}" type="sibTrans" cxnId="{0FA0054D-73B7-4338-A0A9-884C064B0A0C}">
      <dgm:prSet/>
      <dgm:spPr/>
      <dgm:t>
        <a:bodyPr/>
        <a:lstStyle/>
        <a:p>
          <a:endParaRPr lang="en-US"/>
        </a:p>
      </dgm:t>
    </dgm:pt>
    <dgm:pt modelId="{DD4FECE2-F34D-4BA2-80D3-A32926D96DF0}">
      <dgm:prSet/>
      <dgm:spPr/>
      <dgm:t>
        <a:bodyPr/>
        <a:lstStyle/>
        <a:p>
          <a:r>
            <a:rPr lang="en-GB"/>
            <a:t>Interface among different module</a:t>
          </a:r>
          <a:endParaRPr lang="en-US"/>
        </a:p>
      </dgm:t>
    </dgm:pt>
    <dgm:pt modelId="{0663BD58-371B-4A34-A87F-4D54A4DB98BB}" type="parTrans" cxnId="{0D1C65F2-7A25-4648-93D4-897C4E407DAB}">
      <dgm:prSet/>
      <dgm:spPr/>
      <dgm:t>
        <a:bodyPr/>
        <a:lstStyle/>
        <a:p>
          <a:endParaRPr lang="en-US"/>
        </a:p>
      </dgm:t>
    </dgm:pt>
    <dgm:pt modelId="{6A3EEF53-C5B5-47E5-8610-FA648EB25270}" type="sibTrans" cxnId="{0D1C65F2-7A25-4648-93D4-897C4E407DAB}">
      <dgm:prSet/>
      <dgm:spPr/>
      <dgm:t>
        <a:bodyPr/>
        <a:lstStyle/>
        <a:p>
          <a:endParaRPr lang="en-US"/>
        </a:p>
      </dgm:t>
    </dgm:pt>
    <dgm:pt modelId="{75BEAF1A-9204-4617-BFFC-9400B28F0FB7}">
      <dgm:prSet/>
      <dgm:spPr/>
      <dgm:t>
        <a:bodyPr/>
        <a:lstStyle/>
        <a:p>
          <a:r>
            <a:rPr lang="en-GB"/>
            <a:t>Data structure of different modules</a:t>
          </a:r>
          <a:endParaRPr lang="en-US"/>
        </a:p>
      </dgm:t>
    </dgm:pt>
    <dgm:pt modelId="{B5F345CB-1E81-4521-A1F3-8A303F17CFA2}" type="parTrans" cxnId="{692CBB49-8B6A-4C10-A470-4828BDC1BA35}">
      <dgm:prSet/>
      <dgm:spPr/>
      <dgm:t>
        <a:bodyPr/>
        <a:lstStyle/>
        <a:p>
          <a:endParaRPr lang="en-US"/>
        </a:p>
      </dgm:t>
    </dgm:pt>
    <dgm:pt modelId="{430E48EA-812C-4BC0-A36E-68237AC59BAF}" type="sibTrans" cxnId="{692CBB49-8B6A-4C10-A470-4828BDC1BA35}">
      <dgm:prSet/>
      <dgm:spPr/>
      <dgm:t>
        <a:bodyPr/>
        <a:lstStyle/>
        <a:p>
          <a:endParaRPr lang="en-US"/>
        </a:p>
      </dgm:t>
    </dgm:pt>
    <dgm:pt modelId="{831B0621-4491-4B13-A792-77E458821B64}">
      <dgm:prSet/>
      <dgm:spPr/>
      <dgm:t>
        <a:bodyPr/>
        <a:lstStyle/>
        <a:p>
          <a:r>
            <a:rPr lang="en-GB"/>
            <a:t>Algorithm required to implement individual module.</a:t>
          </a:r>
          <a:endParaRPr lang="en-US"/>
        </a:p>
      </dgm:t>
    </dgm:pt>
    <dgm:pt modelId="{EF9FFAC1-1075-4906-A873-AB4C481E4D04}" type="parTrans" cxnId="{579B2020-FE93-481E-9093-81098FDBF760}">
      <dgm:prSet/>
      <dgm:spPr/>
      <dgm:t>
        <a:bodyPr/>
        <a:lstStyle/>
        <a:p>
          <a:endParaRPr lang="en-US"/>
        </a:p>
      </dgm:t>
    </dgm:pt>
    <dgm:pt modelId="{DCD8A2B0-A125-44DF-8399-101D69A6D920}" type="sibTrans" cxnId="{579B2020-FE93-481E-9093-81098FDBF760}">
      <dgm:prSet/>
      <dgm:spPr/>
      <dgm:t>
        <a:bodyPr/>
        <a:lstStyle/>
        <a:p>
          <a:endParaRPr lang="en-US"/>
        </a:p>
      </dgm:t>
    </dgm:pt>
    <dgm:pt modelId="{D05C2A80-0A73-4FE0-BE95-2F77F3792824}" type="pres">
      <dgm:prSet presAssocID="{84D8B544-BCB6-4530-BF58-E6EDC23EC831}" presName="root" presStyleCnt="0">
        <dgm:presLayoutVars>
          <dgm:dir/>
          <dgm:resizeHandles val="exact"/>
        </dgm:presLayoutVars>
      </dgm:prSet>
      <dgm:spPr/>
    </dgm:pt>
    <dgm:pt modelId="{38B7EBED-3ADC-43D5-A9C0-FB7D968750A5}" type="pres">
      <dgm:prSet presAssocID="{84D8B544-BCB6-4530-BF58-E6EDC23EC831}" presName="container" presStyleCnt="0">
        <dgm:presLayoutVars>
          <dgm:dir/>
          <dgm:resizeHandles val="exact"/>
        </dgm:presLayoutVars>
      </dgm:prSet>
      <dgm:spPr/>
    </dgm:pt>
    <dgm:pt modelId="{A2A0F68F-C76F-45E5-AC23-644D9AED7553}" type="pres">
      <dgm:prSet presAssocID="{EDA68B22-6D58-4608-BFE9-C284A0C41BFD}" presName="compNode" presStyleCnt="0"/>
      <dgm:spPr/>
    </dgm:pt>
    <dgm:pt modelId="{89892D01-F5BB-4D1F-A75E-BAF5CA524C1E}" type="pres">
      <dgm:prSet presAssocID="{EDA68B22-6D58-4608-BFE9-C284A0C41BFD}" presName="iconBgRect" presStyleLbl="bgShp" presStyleIdx="0" presStyleCnt="5"/>
      <dgm:spPr/>
    </dgm:pt>
    <dgm:pt modelId="{1489249F-D65B-4013-A96E-35FCEB57F742}" type="pres">
      <dgm:prSet presAssocID="{EDA68B22-6D58-4608-BFE9-C284A0C41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9E8A7E8-4BB6-4BE5-889D-420E8409A411}" type="pres">
      <dgm:prSet presAssocID="{EDA68B22-6D58-4608-BFE9-C284A0C41BFD}" presName="spaceRect" presStyleCnt="0"/>
      <dgm:spPr/>
    </dgm:pt>
    <dgm:pt modelId="{CD5AF2FE-774A-435C-B090-4D5F6E03CCFB}" type="pres">
      <dgm:prSet presAssocID="{EDA68B22-6D58-4608-BFE9-C284A0C41BFD}" presName="textRect" presStyleLbl="revTx" presStyleIdx="0" presStyleCnt="5">
        <dgm:presLayoutVars>
          <dgm:chMax val="1"/>
          <dgm:chPref val="1"/>
        </dgm:presLayoutVars>
      </dgm:prSet>
      <dgm:spPr/>
    </dgm:pt>
    <dgm:pt modelId="{91A7BD0B-CD8A-420E-9C1B-20925464A88D}" type="pres">
      <dgm:prSet presAssocID="{4F586ECE-ABFB-483B-9A24-BB5F255B518D}" presName="sibTrans" presStyleLbl="sibTrans2D1" presStyleIdx="0" presStyleCnt="0"/>
      <dgm:spPr/>
    </dgm:pt>
    <dgm:pt modelId="{D5592344-0EB3-4324-B6B6-A8AD171F92F0}" type="pres">
      <dgm:prSet presAssocID="{591985CB-A436-48AB-A440-1F65CF23ED0E}" presName="compNode" presStyleCnt="0"/>
      <dgm:spPr/>
    </dgm:pt>
    <dgm:pt modelId="{5E74CE30-E791-4FCF-9BB6-918336769E93}" type="pres">
      <dgm:prSet presAssocID="{591985CB-A436-48AB-A440-1F65CF23ED0E}" presName="iconBgRect" presStyleLbl="bgShp" presStyleIdx="1" presStyleCnt="5"/>
      <dgm:spPr/>
    </dgm:pt>
    <dgm:pt modelId="{2DAEB293-6712-4679-BDB0-E5598969F0C4}" type="pres">
      <dgm:prSet presAssocID="{591985CB-A436-48AB-A440-1F65CF23ED0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7092D8B-82B4-43F5-97C4-FF7D6F974CF1}" type="pres">
      <dgm:prSet presAssocID="{591985CB-A436-48AB-A440-1F65CF23ED0E}" presName="spaceRect" presStyleCnt="0"/>
      <dgm:spPr/>
    </dgm:pt>
    <dgm:pt modelId="{81F3D08C-0280-4DCA-978E-7D59A71759C0}" type="pres">
      <dgm:prSet presAssocID="{591985CB-A436-48AB-A440-1F65CF23ED0E}" presName="textRect" presStyleLbl="revTx" presStyleIdx="1" presStyleCnt="5">
        <dgm:presLayoutVars>
          <dgm:chMax val="1"/>
          <dgm:chPref val="1"/>
        </dgm:presLayoutVars>
      </dgm:prSet>
      <dgm:spPr/>
    </dgm:pt>
    <dgm:pt modelId="{F558082B-28C4-4566-9F8F-2F4A85FDF307}" type="pres">
      <dgm:prSet presAssocID="{43F42B40-1D63-42DF-B8DA-F41F09E5AFCE}" presName="sibTrans" presStyleLbl="sibTrans2D1" presStyleIdx="0" presStyleCnt="0"/>
      <dgm:spPr/>
    </dgm:pt>
    <dgm:pt modelId="{2872FAC2-AB12-4F47-8D07-7FA95BA3F248}" type="pres">
      <dgm:prSet presAssocID="{DD4FECE2-F34D-4BA2-80D3-A32926D96DF0}" presName="compNode" presStyleCnt="0"/>
      <dgm:spPr/>
    </dgm:pt>
    <dgm:pt modelId="{14BD8961-265C-44C1-8F51-D0735C8A5669}" type="pres">
      <dgm:prSet presAssocID="{DD4FECE2-F34D-4BA2-80D3-A32926D96DF0}" presName="iconBgRect" presStyleLbl="bgShp" presStyleIdx="2" presStyleCnt="5"/>
      <dgm:spPr/>
    </dgm:pt>
    <dgm:pt modelId="{DBCDD4BD-8530-44B0-B843-09DE557D694C}" type="pres">
      <dgm:prSet presAssocID="{DD4FECE2-F34D-4BA2-80D3-A32926D96D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5E87FFC-D832-4E18-BFDD-1BC0DF5A942E}" type="pres">
      <dgm:prSet presAssocID="{DD4FECE2-F34D-4BA2-80D3-A32926D96DF0}" presName="spaceRect" presStyleCnt="0"/>
      <dgm:spPr/>
    </dgm:pt>
    <dgm:pt modelId="{01C1D4FE-6887-4DBE-A7BB-270811FEC4DE}" type="pres">
      <dgm:prSet presAssocID="{DD4FECE2-F34D-4BA2-80D3-A32926D96DF0}" presName="textRect" presStyleLbl="revTx" presStyleIdx="2" presStyleCnt="5">
        <dgm:presLayoutVars>
          <dgm:chMax val="1"/>
          <dgm:chPref val="1"/>
        </dgm:presLayoutVars>
      </dgm:prSet>
      <dgm:spPr/>
    </dgm:pt>
    <dgm:pt modelId="{DC9AEE83-29FD-4508-B7D9-007A78CD4D36}" type="pres">
      <dgm:prSet presAssocID="{6A3EEF53-C5B5-47E5-8610-FA648EB25270}" presName="sibTrans" presStyleLbl="sibTrans2D1" presStyleIdx="0" presStyleCnt="0"/>
      <dgm:spPr/>
    </dgm:pt>
    <dgm:pt modelId="{8C4F19FC-6643-4D08-9D05-4A73F7DD0E73}" type="pres">
      <dgm:prSet presAssocID="{75BEAF1A-9204-4617-BFFC-9400B28F0FB7}" presName="compNode" presStyleCnt="0"/>
      <dgm:spPr/>
    </dgm:pt>
    <dgm:pt modelId="{C17D2FDF-39DE-4E36-9FFE-0AFAEFDC796D}" type="pres">
      <dgm:prSet presAssocID="{75BEAF1A-9204-4617-BFFC-9400B28F0FB7}" presName="iconBgRect" presStyleLbl="bgShp" presStyleIdx="3" presStyleCnt="5"/>
      <dgm:spPr/>
    </dgm:pt>
    <dgm:pt modelId="{EE997328-D9AE-42C7-8302-F5AED4F1DC15}" type="pres">
      <dgm:prSet presAssocID="{75BEAF1A-9204-4617-BFFC-9400B28F0F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9EB1DD6-8086-4CD2-ABC8-02F687A4D780}" type="pres">
      <dgm:prSet presAssocID="{75BEAF1A-9204-4617-BFFC-9400B28F0FB7}" presName="spaceRect" presStyleCnt="0"/>
      <dgm:spPr/>
    </dgm:pt>
    <dgm:pt modelId="{50EA106D-A1B5-42B9-AF53-F5CD3E58D23E}" type="pres">
      <dgm:prSet presAssocID="{75BEAF1A-9204-4617-BFFC-9400B28F0FB7}" presName="textRect" presStyleLbl="revTx" presStyleIdx="3" presStyleCnt="5">
        <dgm:presLayoutVars>
          <dgm:chMax val="1"/>
          <dgm:chPref val="1"/>
        </dgm:presLayoutVars>
      </dgm:prSet>
      <dgm:spPr/>
    </dgm:pt>
    <dgm:pt modelId="{A221C728-5B9B-4711-B38A-30EB22864D4E}" type="pres">
      <dgm:prSet presAssocID="{430E48EA-812C-4BC0-A36E-68237AC59BAF}" presName="sibTrans" presStyleLbl="sibTrans2D1" presStyleIdx="0" presStyleCnt="0"/>
      <dgm:spPr/>
    </dgm:pt>
    <dgm:pt modelId="{4B661DB9-AB77-4888-80AA-64EB3B5EB8B8}" type="pres">
      <dgm:prSet presAssocID="{831B0621-4491-4B13-A792-77E458821B64}" presName="compNode" presStyleCnt="0"/>
      <dgm:spPr/>
    </dgm:pt>
    <dgm:pt modelId="{6FF4310A-D12A-4ABB-91A2-D2941BB63538}" type="pres">
      <dgm:prSet presAssocID="{831B0621-4491-4B13-A792-77E458821B64}" presName="iconBgRect" presStyleLbl="bgShp" presStyleIdx="4" presStyleCnt="5"/>
      <dgm:spPr/>
    </dgm:pt>
    <dgm:pt modelId="{C8FFED37-9DAC-4247-BC22-2F3E938E51DA}" type="pres">
      <dgm:prSet presAssocID="{831B0621-4491-4B13-A792-77E458821B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A7D12380-A211-4996-9F87-946CEF93274C}" type="pres">
      <dgm:prSet presAssocID="{831B0621-4491-4B13-A792-77E458821B64}" presName="spaceRect" presStyleCnt="0"/>
      <dgm:spPr/>
    </dgm:pt>
    <dgm:pt modelId="{60C030B5-3DA8-41B9-A9B3-C403C7D377DD}" type="pres">
      <dgm:prSet presAssocID="{831B0621-4491-4B13-A792-77E458821B64}" presName="textRect" presStyleLbl="revTx" presStyleIdx="4" presStyleCnt="5">
        <dgm:presLayoutVars>
          <dgm:chMax val="1"/>
          <dgm:chPref val="1"/>
        </dgm:presLayoutVars>
      </dgm:prSet>
      <dgm:spPr/>
    </dgm:pt>
  </dgm:ptLst>
  <dgm:cxnLst>
    <dgm:cxn modelId="{F2BCB100-900E-4C9C-95B8-0C1B4FC2412A}" type="presOf" srcId="{6A3EEF53-C5B5-47E5-8610-FA648EB25270}" destId="{DC9AEE83-29FD-4508-B7D9-007A78CD4D36}" srcOrd="0" destOrd="0" presId="urn:microsoft.com/office/officeart/2018/2/layout/IconCircleList"/>
    <dgm:cxn modelId="{B992E106-1554-40AF-9F59-712CF8DBF940}" type="presOf" srcId="{831B0621-4491-4B13-A792-77E458821B64}" destId="{60C030B5-3DA8-41B9-A9B3-C403C7D377DD}" srcOrd="0" destOrd="0" presId="urn:microsoft.com/office/officeart/2018/2/layout/IconCircleList"/>
    <dgm:cxn modelId="{579B2020-FE93-481E-9093-81098FDBF760}" srcId="{84D8B544-BCB6-4530-BF58-E6EDC23EC831}" destId="{831B0621-4491-4B13-A792-77E458821B64}" srcOrd="4" destOrd="0" parTransId="{EF9FFAC1-1075-4906-A873-AB4C481E4D04}" sibTransId="{DCD8A2B0-A125-44DF-8399-101D69A6D920}"/>
    <dgm:cxn modelId="{FB4AC52C-6D4D-4DA5-B9CE-9BA1D26D417D}" type="presOf" srcId="{4F586ECE-ABFB-483B-9A24-BB5F255B518D}" destId="{91A7BD0B-CD8A-420E-9C1B-20925464A88D}" srcOrd="0" destOrd="0" presId="urn:microsoft.com/office/officeart/2018/2/layout/IconCircleList"/>
    <dgm:cxn modelId="{692CBB49-8B6A-4C10-A470-4828BDC1BA35}" srcId="{84D8B544-BCB6-4530-BF58-E6EDC23EC831}" destId="{75BEAF1A-9204-4617-BFFC-9400B28F0FB7}" srcOrd="3" destOrd="0" parTransId="{B5F345CB-1E81-4521-A1F3-8A303F17CFA2}" sibTransId="{430E48EA-812C-4BC0-A36E-68237AC59BAF}"/>
    <dgm:cxn modelId="{0FA0054D-73B7-4338-A0A9-884C064B0A0C}" srcId="{84D8B544-BCB6-4530-BF58-E6EDC23EC831}" destId="{591985CB-A436-48AB-A440-1F65CF23ED0E}" srcOrd="1" destOrd="0" parTransId="{B99204B8-69D6-49B0-B568-2C0987461113}" sibTransId="{43F42B40-1D63-42DF-B8DA-F41F09E5AFCE}"/>
    <dgm:cxn modelId="{9A2ADB51-F5DE-4AE0-8590-51678AAC8AD4}" type="presOf" srcId="{43F42B40-1D63-42DF-B8DA-F41F09E5AFCE}" destId="{F558082B-28C4-4566-9F8F-2F4A85FDF307}" srcOrd="0" destOrd="0" presId="urn:microsoft.com/office/officeart/2018/2/layout/IconCircleList"/>
    <dgm:cxn modelId="{635E8BB4-EDE9-4A40-8EE7-2C75F969CADE}" srcId="{84D8B544-BCB6-4530-BF58-E6EDC23EC831}" destId="{EDA68B22-6D58-4608-BFE9-C284A0C41BFD}" srcOrd="0" destOrd="0" parTransId="{78A55F3D-E8A6-4E99-A51C-8B60827C4033}" sibTransId="{4F586ECE-ABFB-483B-9A24-BB5F255B518D}"/>
    <dgm:cxn modelId="{585C54BF-E07B-4061-8FF0-5ED9CA98112A}" type="presOf" srcId="{EDA68B22-6D58-4608-BFE9-C284A0C41BFD}" destId="{CD5AF2FE-774A-435C-B090-4D5F6E03CCFB}" srcOrd="0" destOrd="0" presId="urn:microsoft.com/office/officeart/2018/2/layout/IconCircleList"/>
    <dgm:cxn modelId="{EC5FBBC0-E3E8-4BFC-A58D-F514B95A89D7}" type="presOf" srcId="{84D8B544-BCB6-4530-BF58-E6EDC23EC831}" destId="{D05C2A80-0A73-4FE0-BE95-2F77F3792824}" srcOrd="0" destOrd="0" presId="urn:microsoft.com/office/officeart/2018/2/layout/IconCircleList"/>
    <dgm:cxn modelId="{E0D8E4E3-A390-4CC0-B851-1F54BC2D5559}" type="presOf" srcId="{430E48EA-812C-4BC0-A36E-68237AC59BAF}" destId="{A221C728-5B9B-4711-B38A-30EB22864D4E}" srcOrd="0" destOrd="0" presId="urn:microsoft.com/office/officeart/2018/2/layout/IconCircleList"/>
    <dgm:cxn modelId="{E903B1EB-CCFF-430C-8C38-589469AEB6B4}" type="presOf" srcId="{DD4FECE2-F34D-4BA2-80D3-A32926D96DF0}" destId="{01C1D4FE-6887-4DBE-A7BB-270811FEC4DE}" srcOrd="0" destOrd="0" presId="urn:microsoft.com/office/officeart/2018/2/layout/IconCircleList"/>
    <dgm:cxn modelId="{D003F3ED-FAE9-4C33-B122-EDF27F6C7701}" type="presOf" srcId="{75BEAF1A-9204-4617-BFFC-9400B28F0FB7}" destId="{50EA106D-A1B5-42B9-AF53-F5CD3E58D23E}" srcOrd="0" destOrd="0" presId="urn:microsoft.com/office/officeart/2018/2/layout/IconCircleList"/>
    <dgm:cxn modelId="{0D1C65F2-7A25-4648-93D4-897C4E407DAB}" srcId="{84D8B544-BCB6-4530-BF58-E6EDC23EC831}" destId="{DD4FECE2-F34D-4BA2-80D3-A32926D96DF0}" srcOrd="2" destOrd="0" parTransId="{0663BD58-371B-4A34-A87F-4D54A4DB98BB}" sibTransId="{6A3EEF53-C5B5-47E5-8610-FA648EB25270}"/>
    <dgm:cxn modelId="{320D75FB-B89A-40BF-94BA-F7B0E825089A}" type="presOf" srcId="{591985CB-A436-48AB-A440-1F65CF23ED0E}" destId="{81F3D08C-0280-4DCA-978E-7D59A71759C0}" srcOrd="0" destOrd="0" presId="urn:microsoft.com/office/officeart/2018/2/layout/IconCircleList"/>
    <dgm:cxn modelId="{DCAC14B9-2FD3-4B48-8BAE-7D03D428B929}" type="presParOf" srcId="{D05C2A80-0A73-4FE0-BE95-2F77F3792824}" destId="{38B7EBED-3ADC-43D5-A9C0-FB7D968750A5}" srcOrd="0" destOrd="0" presId="urn:microsoft.com/office/officeart/2018/2/layout/IconCircleList"/>
    <dgm:cxn modelId="{D8E060A8-E0EC-442D-A879-CFACB4BE1A45}" type="presParOf" srcId="{38B7EBED-3ADC-43D5-A9C0-FB7D968750A5}" destId="{A2A0F68F-C76F-45E5-AC23-644D9AED7553}" srcOrd="0" destOrd="0" presId="urn:microsoft.com/office/officeart/2018/2/layout/IconCircleList"/>
    <dgm:cxn modelId="{8BC62EA5-96A2-4B21-AD4E-56D13D6554D9}" type="presParOf" srcId="{A2A0F68F-C76F-45E5-AC23-644D9AED7553}" destId="{89892D01-F5BB-4D1F-A75E-BAF5CA524C1E}" srcOrd="0" destOrd="0" presId="urn:microsoft.com/office/officeart/2018/2/layout/IconCircleList"/>
    <dgm:cxn modelId="{AC332E1E-43A4-4131-813A-07180F5BBC4C}" type="presParOf" srcId="{A2A0F68F-C76F-45E5-AC23-644D9AED7553}" destId="{1489249F-D65B-4013-A96E-35FCEB57F742}" srcOrd="1" destOrd="0" presId="urn:microsoft.com/office/officeart/2018/2/layout/IconCircleList"/>
    <dgm:cxn modelId="{D471A7E2-1850-4CD1-A80C-8A5E0356FE0F}" type="presParOf" srcId="{A2A0F68F-C76F-45E5-AC23-644D9AED7553}" destId="{A9E8A7E8-4BB6-4BE5-889D-420E8409A411}" srcOrd="2" destOrd="0" presId="urn:microsoft.com/office/officeart/2018/2/layout/IconCircleList"/>
    <dgm:cxn modelId="{9626FF1E-79C6-46AF-8A4D-D9F65660BBE6}" type="presParOf" srcId="{A2A0F68F-C76F-45E5-AC23-644D9AED7553}" destId="{CD5AF2FE-774A-435C-B090-4D5F6E03CCFB}" srcOrd="3" destOrd="0" presId="urn:microsoft.com/office/officeart/2018/2/layout/IconCircleList"/>
    <dgm:cxn modelId="{371E5A27-A4DC-46EB-A2BA-CB7D61D823A6}" type="presParOf" srcId="{38B7EBED-3ADC-43D5-A9C0-FB7D968750A5}" destId="{91A7BD0B-CD8A-420E-9C1B-20925464A88D}" srcOrd="1" destOrd="0" presId="urn:microsoft.com/office/officeart/2018/2/layout/IconCircleList"/>
    <dgm:cxn modelId="{0415B9D4-43E5-429A-AA49-43A9A2527EFC}" type="presParOf" srcId="{38B7EBED-3ADC-43D5-A9C0-FB7D968750A5}" destId="{D5592344-0EB3-4324-B6B6-A8AD171F92F0}" srcOrd="2" destOrd="0" presId="urn:microsoft.com/office/officeart/2018/2/layout/IconCircleList"/>
    <dgm:cxn modelId="{5A8B66D3-47DD-4E51-9E95-5266EBACE995}" type="presParOf" srcId="{D5592344-0EB3-4324-B6B6-A8AD171F92F0}" destId="{5E74CE30-E791-4FCF-9BB6-918336769E93}" srcOrd="0" destOrd="0" presId="urn:microsoft.com/office/officeart/2018/2/layout/IconCircleList"/>
    <dgm:cxn modelId="{58BA739E-A692-4FC3-8660-A14A8F2A6154}" type="presParOf" srcId="{D5592344-0EB3-4324-B6B6-A8AD171F92F0}" destId="{2DAEB293-6712-4679-BDB0-E5598969F0C4}" srcOrd="1" destOrd="0" presId="urn:microsoft.com/office/officeart/2018/2/layout/IconCircleList"/>
    <dgm:cxn modelId="{DBE3B9DB-994E-46D3-B9AC-C6238C36BA86}" type="presParOf" srcId="{D5592344-0EB3-4324-B6B6-A8AD171F92F0}" destId="{97092D8B-82B4-43F5-97C4-FF7D6F974CF1}" srcOrd="2" destOrd="0" presId="urn:microsoft.com/office/officeart/2018/2/layout/IconCircleList"/>
    <dgm:cxn modelId="{B808C789-ACC7-4F58-85B2-395339E9D8A6}" type="presParOf" srcId="{D5592344-0EB3-4324-B6B6-A8AD171F92F0}" destId="{81F3D08C-0280-4DCA-978E-7D59A71759C0}" srcOrd="3" destOrd="0" presId="urn:microsoft.com/office/officeart/2018/2/layout/IconCircleList"/>
    <dgm:cxn modelId="{1841601F-74A9-44B8-83EF-9B18C1BE2A94}" type="presParOf" srcId="{38B7EBED-3ADC-43D5-A9C0-FB7D968750A5}" destId="{F558082B-28C4-4566-9F8F-2F4A85FDF307}" srcOrd="3" destOrd="0" presId="urn:microsoft.com/office/officeart/2018/2/layout/IconCircleList"/>
    <dgm:cxn modelId="{97C80881-D8C9-4FCB-A7D2-A3A2C17FE9D3}" type="presParOf" srcId="{38B7EBED-3ADC-43D5-A9C0-FB7D968750A5}" destId="{2872FAC2-AB12-4F47-8D07-7FA95BA3F248}" srcOrd="4" destOrd="0" presId="urn:microsoft.com/office/officeart/2018/2/layout/IconCircleList"/>
    <dgm:cxn modelId="{0F70B07F-B50D-4D09-B155-EB6CC02CA3AC}" type="presParOf" srcId="{2872FAC2-AB12-4F47-8D07-7FA95BA3F248}" destId="{14BD8961-265C-44C1-8F51-D0735C8A5669}" srcOrd="0" destOrd="0" presId="urn:microsoft.com/office/officeart/2018/2/layout/IconCircleList"/>
    <dgm:cxn modelId="{51E3DA7E-41AB-41EF-8F97-CBF02830C443}" type="presParOf" srcId="{2872FAC2-AB12-4F47-8D07-7FA95BA3F248}" destId="{DBCDD4BD-8530-44B0-B843-09DE557D694C}" srcOrd="1" destOrd="0" presId="urn:microsoft.com/office/officeart/2018/2/layout/IconCircleList"/>
    <dgm:cxn modelId="{C3F24495-1E67-41DF-8810-EC7C199A6A1A}" type="presParOf" srcId="{2872FAC2-AB12-4F47-8D07-7FA95BA3F248}" destId="{A5E87FFC-D832-4E18-BFDD-1BC0DF5A942E}" srcOrd="2" destOrd="0" presId="urn:microsoft.com/office/officeart/2018/2/layout/IconCircleList"/>
    <dgm:cxn modelId="{C86AE5D3-DAEB-45A2-8D8B-68AC102E725A}" type="presParOf" srcId="{2872FAC2-AB12-4F47-8D07-7FA95BA3F248}" destId="{01C1D4FE-6887-4DBE-A7BB-270811FEC4DE}" srcOrd="3" destOrd="0" presId="urn:microsoft.com/office/officeart/2018/2/layout/IconCircleList"/>
    <dgm:cxn modelId="{92F8FB47-2328-4F66-AC89-ACC0BB50F2D3}" type="presParOf" srcId="{38B7EBED-3ADC-43D5-A9C0-FB7D968750A5}" destId="{DC9AEE83-29FD-4508-B7D9-007A78CD4D36}" srcOrd="5" destOrd="0" presId="urn:microsoft.com/office/officeart/2018/2/layout/IconCircleList"/>
    <dgm:cxn modelId="{0A71D74A-F046-4CCE-BC9B-7DB5DBC2A6FD}" type="presParOf" srcId="{38B7EBED-3ADC-43D5-A9C0-FB7D968750A5}" destId="{8C4F19FC-6643-4D08-9D05-4A73F7DD0E73}" srcOrd="6" destOrd="0" presId="urn:microsoft.com/office/officeart/2018/2/layout/IconCircleList"/>
    <dgm:cxn modelId="{89BD227C-723F-488A-A677-2F7F48B2719F}" type="presParOf" srcId="{8C4F19FC-6643-4D08-9D05-4A73F7DD0E73}" destId="{C17D2FDF-39DE-4E36-9FFE-0AFAEFDC796D}" srcOrd="0" destOrd="0" presId="urn:microsoft.com/office/officeart/2018/2/layout/IconCircleList"/>
    <dgm:cxn modelId="{EFDC80ED-6414-43E6-896E-1E95681B4C4C}" type="presParOf" srcId="{8C4F19FC-6643-4D08-9D05-4A73F7DD0E73}" destId="{EE997328-D9AE-42C7-8302-F5AED4F1DC15}" srcOrd="1" destOrd="0" presId="urn:microsoft.com/office/officeart/2018/2/layout/IconCircleList"/>
    <dgm:cxn modelId="{3E9D0B3B-B76E-4F9B-B5F7-736FA9DB79F3}" type="presParOf" srcId="{8C4F19FC-6643-4D08-9D05-4A73F7DD0E73}" destId="{69EB1DD6-8086-4CD2-ABC8-02F687A4D780}" srcOrd="2" destOrd="0" presId="urn:microsoft.com/office/officeart/2018/2/layout/IconCircleList"/>
    <dgm:cxn modelId="{5E79D48C-78D2-4BAB-A971-D2530D2DFB30}" type="presParOf" srcId="{8C4F19FC-6643-4D08-9D05-4A73F7DD0E73}" destId="{50EA106D-A1B5-42B9-AF53-F5CD3E58D23E}" srcOrd="3" destOrd="0" presId="urn:microsoft.com/office/officeart/2018/2/layout/IconCircleList"/>
    <dgm:cxn modelId="{4DC266C8-2F28-4DF9-A8A4-776A7C414257}" type="presParOf" srcId="{38B7EBED-3ADC-43D5-A9C0-FB7D968750A5}" destId="{A221C728-5B9B-4711-B38A-30EB22864D4E}" srcOrd="7" destOrd="0" presId="urn:microsoft.com/office/officeart/2018/2/layout/IconCircleList"/>
    <dgm:cxn modelId="{967CDF55-B528-4FB6-9544-556F84496F30}" type="presParOf" srcId="{38B7EBED-3ADC-43D5-A9C0-FB7D968750A5}" destId="{4B661DB9-AB77-4888-80AA-64EB3B5EB8B8}" srcOrd="8" destOrd="0" presId="urn:microsoft.com/office/officeart/2018/2/layout/IconCircleList"/>
    <dgm:cxn modelId="{BBD59D1B-B00D-4500-B68D-04E259121105}" type="presParOf" srcId="{4B661DB9-AB77-4888-80AA-64EB3B5EB8B8}" destId="{6FF4310A-D12A-4ABB-91A2-D2941BB63538}" srcOrd="0" destOrd="0" presId="urn:microsoft.com/office/officeart/2018/2/layout/IconCircleList"/>
    <dgm:cxn modelId="{5B697736-FAF0-4282-9013-C106BE68EE88}" type="presParOf" srcId="{4B661DB9-AB77-4888-80AA-64EB3B5EB8B8}" destId="{C8FFED37-9DAC-4247-BC22-2F3E938E51DA}" srcOrd="1" destOrd="0" presId="urn:microsoft.com/office/officeart/2018/2/layout/IconCircleList"/>
    <dgm:cxn modelId="{1D2213FC-A61C-4A84-85CF-F06522128B04}" type="presParOf" srcId="{4B661DB9-AB77-4888-80AA-64EB3B5EB8B8}" destId="{A7D12380-A211-4996-9F87-946CEF93274C}" srcOrd="2" destOrd="0" presId="urn:microsoft.com/office/officeart/2018/2/layout/IconCircleList"/>
    <dgm:cxn modelId="{B217AEBD-3CBE-4811-9644-CD2BA0C5FC9E}" type="presParOf" srcId="{4B661DB9-AB77-4888-80AA-64EB3B5EB8B8}" destId="{60C030B5-3DA8-41B9-A9B3-C403C7D377D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F5A88-BEA2-4E80-8181-4DC7456FAC34}"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7FE45E26-0B6D-4FD1-A923-CD196B238307}">
      <dgm:prSet/>
      <dgm:spPr/>
      <dgm:t>
        <a:bodyPr/>
        <a:lstStyle/>
        <a:p>
          <a:r>
            <a:rPr lang="en-GB"/>
            <a:t>Through high level design, a problem is decomposed into a set of modules identified, and the interfaces among various modules identified.</a:t>
          </a:r>
          <a:endParaRPr lang="en-US"/>
        </a:p>
      </dgm:t>
    </dgm:pt>
    <dgm:pt modelId="{2F7AF481-36C8-44E6-8681-2B39AAD312A4}" type="parTrans" cxnId="{D38B31E0-C4F9-4987-A92E-15AB83DD4A48}">
      <dgm:prSet/>
      <dgm:spPr/>
      <dgm:t>
        <a:bodyPr/>
        <a:lstStyle/>
        <a:p>
          <a:endParaRPr lang="en-US"/>
        </a:p>
      </dgm:t>
    </dgm:pt>
    <dgm:pt modelId="{08B50B39-5D13-43EB-9C91-BF8BEFC67CB7}" type="sibTrans" cxnId="{D38B31E0-C4F9-4987-A92E-15AB83DD4A48}">
      <dgm:prSet/>
      <dgm:spPr/>
      <dgm:t>
        <a:bodyPr/>
        <a:lstStyle/>
        <a:p>
          <a:endParaRPr lang="en-US"/>
        </a:p>
      </dgm:t>
    </dgm:pt>
    <dgm:pt modelId="{36BEED9F-5615-4B68-8D32-CE4C44E9DC7C}">
      <dgm:prSet/>
      <dgm:spPr/>
      <dgm:t>
        <a:bodyPr/>
        <a:lstStyle/>
        <a:p>
          <a:r>
            <a:rPr lang="en-GB"/>
            <a:t>During detailed design , each module is examined carefully to design its data structures and the algorithm.</a:t>
          </a:r>
          <a:endParaRPr lang="en-US"/>
        </a:p>
      </dgm:t>
    </dgm:pt>
    <dgm:pt modelId="{F21F2EF3-3702-4863-87F4-FABDDDF37EE1}" type="parTrans" cxnId="{8B4ADC5F-C5B8-4FD0-BD86-99A813F2D6CC}">
      <dgm:prSet/>
      <dgm:spPr/>
      <dgm:t>
        <a:bodyPr/>
        <a:lstStyle/>
        <a:p>
          <a:endParaRPr lang="en-US"/>
        </a:p>
      </dgm:t>
    </dgm:pt>
    <dgm:pt modelId="{0A8BAD02-1ACB-4FB8-AFDD-95D3565D0848}" type="sibTrans" cxnId="{8B4ADC5F-C5B8-4FD0-BD86-99A813F2D6CC}">
      <dgm:prSet/>
      <dgm:spPr/>
      <dgm:t>
        <a:bodyPr/>
        <a:lstStyle/>
        <a:p>
          <a:endParaRPr lang="en-US"/>
        </a:p>
      </dgm:t>
    </dgm:pt>
    <dgm:pt modelId="{42937566-E50C-45D3-828D-3ACF38465D90}" type="pres">
      <dgm:prSet presAssocID="{7EFF5A88-BEA2-4E80-8181-4DC7456FAC34}" presName="hierChild1" presStyleCnt="0">
        <dgm:presLayoutVars>
          <dgm:chPref val="1"/>
          <dgm:dir/>
          <dgm:animOne val="branch"/>
          <dgm:animLvl val="lvl"/>
          <dgm:resizeHandles/>
        </dgm:presLayoutVars>
      </dgm:prSet>
      <dgm:spPr/>
    </dgm:pt>
    <dgm:pt modelId="{B38FA1B3-D50A-428A-B546-89BF115A30D0}" type="pres">
      <dgm:prSet presAssocID="{7FE45E26-0B6D-4FD1-A923-CD196B238307}" presName="hierRoot1" presStyleCnt="0"/>
      <dgm:spPr/>
    </dgm:pt>
    <dgm:pt modelId="{BF2D9D1D-FB07-4665-A07C-4FF0D157F5E7}" type="pres">
      <dgm:prSet presAssocID="{7FE45E26-0B6D-4FD1-A923-CD196B238307}" presName="composite" presStyleCnt="0"/>
      <dgm:spPr/>
    </dgm:pt>
    <dgm:pt modelId="{0BFC7FCD-FE4E-4294-B822-E564567DB76D}" type="pres">
      <dgm:prSet presAssocID="{7FE45E26-0B6D-4FD1-A923-CD196B238307}" presName="background" presStyleLbl="node0" presStyleIdx="0" presStyleCnt="2"/>
      <dgm:spPr/>
    </dgm:pt>
    <dgm:pt modelId="{C57C848B-6E42-4BB0-A87C-91D705AFF9DE}" type="pres">
      <dgm:prSet presAssocID="{7FE45E26-0B6D-4FD1-A923-CD196B238307}" presName="text" presStyleLbl="fgAcc0" presStyleIdx="0" presStyleCnt="2">
        <dgm:presLayoutVars>
          <dgm:chPref val="3"/>
        </dgm:presLayoutVars>
      </dgm:prSet>
      <dgm:spPr/>
    </dgm:pt>
    <dgm:pt modelId="{9A2530A7-9D6A-41C7-8355-D0B531C50DCA}" type="pres">
      <dgm:prSet presAssocID="{7FE45E26-0B6D-4FD1-A923-CD196B238307}" presName="hierChild2" presStyleCnt="0"/>
      <dgm:spPr/>
    </dgm:pt>
    <dgm:pt modelId="{C37C31BD-AE4D-4FE1-B8DD-A3712E01EE3D}" type="pres">
      <dgm:prSet presAssocID="{36BEED9F-5615-4B68-8D32-CE4C44E9DC7C}" presName="hierRoot1" presStyleCnt="0"/>
      <dgm:spPr/>
    </dgm:pt>
    <dgm:pt modelId="{B9009C95-C023-40BF-A14C-407F34D93052}" type="pres">
      <dgm:prSet presAssocID="{36BEED9F-5615-4B68-8D32-CE4C44E9DC7C}" presName="composite" presStyleCnt="0"/>
      <dgm:spPr/>
    </dgm:pt>
    <dgm:pt modelId="{E6C9925C-B308-4D66-A9A0-26C155558EA4}" type="pres">
      <dgm:prSet presAssocID="{36BEED9F-5615-4B68-8D32-CE4C44E9DC7C}" presName="background" presStyleLbl="node0" presStyleIdx="1" presStyleCnt="2"/>
      <dgm:spPr/>
    </dgm:pt>
    <dgm:pt modelId="{E435A00E-0571-42ED-9B40-FA7958B88CD8}" type="pres">
      <dgm:prSet presAssocID="{36BEED9F-5615-4B68-8D32-CE4C44E9DC7C}" presName="text" presStyleLbl="fgAcc0" presStyleIdx="1" presStyleCnt="2">
        <dgm:presLayoutVars>
          <dgm:chPref val="3"/>
        </dgm:presLayoutVars>
      </dgm:prSet>
      <dgm:spPr/>
    </dgm:pt>
    <dgm:pt modelId="{DEFEB90E-FB1E-4542-A33A-335643E21866}" type="pres">
      <dgm:prSet presAssocID="{36BEED9F-5615-4B68-8D32-CE4C44E9DC7C}" presName="hierChild2" presStyleCnt="0"/>
      <dgm:spPr/>
    </dgm:pt>
  </dgm:ptLst>
  <dgm:cxnLst>
    <dgm:cxn modelId="{8B4ADC5F-C5B8-4FD0-BD86-99A813F2D6CC}" srcId="{7EFF5A88-BEA2-4E80-8181-4DC7456FAC34}" destId="{36BEED9F-5615-4B68-8D32-CE4C44E9DC7C}" srcOrd="1" destOrd="0" parTransId="{F21F2EF3-3702-4863-87F4-FABDDDF37EE1}" sibTransId="{0A8BAD02-1ACB-4FB8-AFDD-95D3565D0848}"/>
    <dgm:cxn modelId="{3F43E56E-FC60-444E-A1F6-8E97707F6A43}" type="presOf" srcId="{7EFF5A88-BEA2-4E80-8181-4DC7456FAC34}" destId="{42937566-E50C-45D3-828D-3ACF38465D90}" srcOrd="0" destOrd="0" presId="urn:microsoft.com/office/officeart/2005/8/layout/hierarchy1"/>
    <dgm:cxn modelId="{60A52C4F-61B1-4B49-96AA-6FC475095D5D}" type="presOf" srcId="{7FE45E26-0B6D-4FD1-A923-CD196B238307}" destId="{C57C848B-6E42-4BB0-A87C-91D705AFF9DE}" srcOrd="0" destOrd="0" presId="urn:microsoft.com/office/officeart/2005/8/layout/hierarchy1"/>
    <dgm:cxn modelId="{346837BC-EC74-4A0E-BA82-78BF5AB28890}" type="presOf" srcId="{36BEED9F-5615-4B68-8D32-CE4C44E9DC7C}" destId="{E435A00E-0571-42ED-9B40-FA7958B88CD8}" srcOrd="0" destOrd="0" presId="urn:microsoft.com/office/officeart/2005/8/layout/hierarchy1"/>
    <dgm:cxn modelId="{D38B31E0-C4F9-4987-A92E-15AB83DD4A48}" srcId="{7EFF5A88-BEA2-4E80-8181-4DC7456FAC34}" destId="{7FE45E26-0B6D-4FD1-A923-CD196B238307}" srcOrd="0" destOrd="0" parTransId="{2F7AF481-36C8-44E6-8681-2B39AAD312A4}" sibTransId="{08B50B39-5D13-43EB-9C91-BF8BEFC67CB7}"/>
    <dgm:cxn modelId="{71B3137C-A7DE-4D35-8FD3-A14C418FD709}" type="presParOf" srcId="{42937566-E50C-45D3-828D-3ACF38465D90}" destId="{B38FA1B3-D50A-428A-B546-89BF115A30D0}" srcOrd="0" destOrd="0" presId="urn:microsoft.com/office/officeart/2005/8/layout/hierarchy1"/>
    <dgm:cxn modelId="{2F946EF8-92F3-4087-BB83-15C13DC8877F}" type="presParOf" srcId="{B38FA1B3-D50A-428A-B546-89BF115A30D0}" destId="{BF2D9D1D-FB07-4665-A07C-4FF0D157F5E7}" srcOrd="0" destOrd="0" presId="urn:microsoft.com/office/officeart/2005/8/layout/hierarchy1"/>
    <dgm:cxn modelId="{5E3719B3-6A02-458D-8B72-D29D38770FA7}" type="presParOf" srcId="{BF2D9D1D-FB07-4665-A07C-4FF0D157F5E7}" destId="{0BFC7FCD-FE4E-4294-B822-E564567DB76D}" srcOrd="0" destOrd="0" presId="urn:microsoft.com/office/officeart/2005/8/layout/hierarchy1"/>
    <dgm:cxn modelId="{246F0F20-1FFF-478E-93D6-0FD3D846587F}" type="presParOf" srcId="{BF2D9D1D-FB07-4665-A07C-4FF0D157F5E7}" destId="{C57C848B-6E42-4BB0-A87C-91D705AFF9DE}" srcOrd="1" destOrd="0" presId="urn:microsoft.com/office/officeart/2005/8/layout/hierarchy1"/>
    <dgm:cxn modelId="{1EF48707-4E1A-4796-9E13-1FF3F876BA00}" type="presParOf" srcId="{B38FA1B3-D50A-428A-B546-89BF115A30D0}" destId="{9A2530A7-9D6A-41C7-8355-D0B531C50DCA}" srcOrd="1" destOrd="0" presId="urn:microsoft.com/office/officeart/2005/8/layout/hierarchy1"/>
    <dgm:cxn modelId="{AEBDDCD2-386A-4BED-8A04-8DD6BF4EA067}" type="presParOf" srcId="{42937566-E50C-45D3-828D-3ACF38465D90}" destId="{C37C31BD-AE4D-4FE1-B8DD-A3712E01EE3D}" srcOrd="1" destOrd="0" presId="urn:microsoft.com/office/officeart/2005/8/layout/hierarchy1"/>
    <dgm:cxn modelId="{19414946-A422-44BD-9F28-0A915710047A}" type="presParOf" srcId="{C37C31BD-AE4D-4FE1-B8DD-A3712E01EE3D}" destId="{B9009C95-C023-40BF-A14C-407F34D93052}" srcOrd="0" destOrd="0" presId="urn:microsoft.com/office/officeart/2005/8/layout/hierarchy1"/>
    <dgm:cxn modelId="{462454F5-2679-4BF6-B96E-00EEDE86E8F9}" type="presParOf" srcId="{B9009C95-C023-40BF-A14C-407F34D93052}" destId="{E6C9925C-B308-4D66-A9A0-26C155558EA4}" srcOrd="0" destOrd="0" presId="urn:microsoft.com/office/officeart/2005/8/layout/hierarchy1"/>
    <dgm:cxn modelId="{18787D0E-B7F1-4D34-8244-7CEA410D1CB2}" type="presParOf" srcId="{B9009C95-C023-40BF-A14C-407F34D93052}" destId="{E435A00E-0571-42ED-9B40-FA7958B88CD8}" srcOrd="1" destOrd="0" presId="urn:microsoft.com/office/officeart/2005/8/layout/hierarchy1"/>
    <dgm:cxn modelId="{79D1A0C1-27F6-4011-AB78-B1399F7D831D}" type="presParOf" srcId="{C37C31BD-AE4D-4FE1-B8DD-A3712E01EE3D}" destId="{DEFEB90E-FB1E-4542-A33A-335643E2186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2A6862-4FA0-4A10-AAA6-0341D7DCA3CC}" type="doc">
      <dgm:prSet loTypeId="urn:microsoft.com/office/officeart/2005/8/layout/orgChart1" loCatId="hierarchy" qsTypeId="urn:microsoft.com/office/officeart/2005/8/quickstyle/simple4" qsCatId="simple" csTypeId="urn:microsoft.com/office/officeart/2005/8/colors/colorful5" csCatId="colorful"/>
      <dgm:spPr/>
      <dgm:t>
        <a:bodyPr/>
        <a:lstStyle/>
        <a:p>
          <a:endParaRPr lang="en-US"/>
        </a:p>
      </dgm:t>
    </dgm:pt>
    <dgm:pt modelId="{B67835A3-3648-4F26-9288-1F23BB9787C2}">
      <dgm:prSet/>
      <dgm:spPr/>
      <dgm:t>
        <a:bodyPr/>
        <a:lstStyle/>
        <a:p>
          <a:r>
            <a:rPr lang="en-GB"/>
            <a:t>A DESIGN SOLUTION IS UNDERSTANDABLE IF IT IS MODULAR &amp; THE MODULES ARE ARRANGED IN LAYERS .</a:t>
          </a:r>
          <a:endParaRPr lang="en-US"/>
        </a:p>
      </dgm:t>
    </dgm:pt>
    <dgm:pt modelId="{6677ED06-86A4-49FC-A733-F7013FE11C33}" type="parTrans" cxnId="{422A9F46-A060-4539-A277-33D2B14AA3A4}">
      <dgm:prSet/>
      <dgm:spPr/>
      <dgm:t>
        <a:bodyPr/>
        <a:lstStyle/>
        <a:p>
          <a:endParaRPr lang="en-US"/>
        </a:p>
      </dgm:t>
    </dgm:pt>
    <dgm:pt modelId="{CFE219BD-02D6-4183-992E-234694851C21}" type="sibTrans" cxnId="{422A9F46-A060-4539-A277-33D2B14AA3A4}">
      <dgm:prSet/>
      <dgm:spPr/>
      <dgm:t>
        <a:bodyPr/>
        <a:lstStyle/>
        <a:p>
          <a:endParaRPr lang="en-US"/>
        </a:p>
      </dgm:t>
    </dgm:pt>
    <dgm:pt modelId="{CE9FE66B-74D2-419B-8FE3-6EF6673F86D2}">
      <dgm:prSet/>
      <dgm:spPr/>
      <dgm:t>
        <a:bodyPr/>
        <a:lstStyle/>
        <a:p>
          <a:r>
            <a:rPr lang="en-GB"/>
            <a:t>Modularity : it implies that the problem has been decomposed into a set of modules.</a:t>
          </a:r>
          <a:endParaRPr lang="en-US"/>
        </a:p>
      </dgm:t>
    </dgm:pt>
    <dgm:pt modelId="{C92BEE1F-F7BE-4255-A111-D36FF7AC9441}" type="parTrans" cxnId="{3736188C-854D-41AC-A1E7-68FFF8D7EC05}">
      <dgm:prSet/>
      <dgm:spPr/>
      <dgm:t>
        <a:bodyPr/>
        <a:lstStyle/>
        <a:p>
          <a:endParaRPr lang="en-US"/>
        </a:p>
      </dgm:t>
    </dgm:pt>
    <dgm:pt modelId="{A36AD08A-367D-4623-88B1-C71878C46D7A}" type="sibTrans" cxnId="{3736188C-854D-41AC-A1E7-68FFF8D7EC05}">
      <dgm:prSet/>
      <dgm:spPr/>
      <dgm:t>
        <a:bodyPr/>
        <a:lstStyle/>
        <a:p>
          <a:endParaRPr lang="en-US"/>
        </a:p>
      </dgm:t>
    </dgm:pt>
    <dgm:pt modelId="{52210713-4F5C-41A6-92A5-743752A4BC72}">
      <dgm:prSet/>
      <dgm:spPr/>
      <dgm:t>
        <a:bodyPr/>
        <a:lstStyle/>
        <a:p>
          <a:r>
            <a:rPr lang="en-GB"/>
            <a:t>Decomposition of a problem into modules facilitates taking  advantage of Divide &amp; Conquer.</a:t>
          </a:r>
          <a:endParaRPr lang="en-US"/>
        </a:p>
      </dgm:t>
    </dgm:pt>
    <dgm:pt modelId="{0F862A50-9FCB-44A2-A88F-A3B0F5F6F4DF}" type="parTrans" cxnId="{200113E1-72B2-4109-ACD7-96D64982A203}">
      <dgm:prSet/>
      <dgm:spPr/>
      <dgm:t>
        <a:bodyPr/>
        <a:lstStyle/>
        <a:p>
          <a:endParaRPr lang="en-US"/>
        </a:p>
      </dgm:t>
    </dgm:pt>
    <dgm:pt modelId="{9696C43A-FFCC-41B6-8A15-1F340CE3C3E3}" type="sibTrans" cxnId="{200113E1-72B2-4109-ACD7-96D64982A203}">
      <dgm:prSet/>
      <dgm:spPr/>
      <dgm:t>
        <a:bodyPr/>
        <a:lstStyle/>
        <a:p>
          <a:endParaRPr lang="en-US"/>
        </a:p>
      </dgm:t>
    </dgm:pt>
    <dgm:pt modelId="{4D684E13-3287-4705-90A2-0EA535FB5B4B}">
      <dgm:prSet/>
      <dgm:spPr/>
      <dgm:t>
        <a:bodyPr/>
        <a:lstStyle/>
        <a:p>
          <a:r>
            <a:rPr lang="en-GB"/>
            <a:t>A design solution is considered to be highly modular , if the different modules in the solution have high cohesion and their inter-module coupling are low</a:t>
          </a:r>
          <a:endParaRPr lang="en-US"/>
        </a:p>
      </dgm:t>
    </dgm:pt>
    <dgm:pt modelId="{142DC451-4E99-4F0F-BAFF-392BE49CD242}" type="parTrans" cxnId="{0811ED9B-86CD-4AC3-BA9F-9936CC22BF00}">
      <dgm:prSet/>
      <dgm:spPr/>
      <dgm:t>
        <a:bodyPr/>
        <a:lstStyle/>
        <a:p>
          <a:endParaRPr lang="en-US"/>
        </a:p>
      </dgm:t>
    </dgm:pt>
    <dgm:pt modelId="{A14BAE9E-718B-4E87-8D23-8C9F82BE1A18}" type="sibTrans" cxnId="{0811ED9B-86CD-4AC3-BA9F-9936CC22BF00}">
      <dgm:prSet/>
      <dgm:spPr/>
      <dgm:t>
        <a:bodyPr/>
        <a:lstStyle/>
        <a:p>
          <a:endParaRPr lang="en-US"/>
        </a:p>
      </dgm:t>
    </dgm:pt>
    <dgm:pt modelId="{EEA22455-6FE8-46AF-98E3-FB45CF77583D}" type="pres">
      <dgm:prSet presAssocID="{562A6862-4FA0-4A10-AAA6-0341D7DCA3CC}" presName="hierChild1" presStyleCnt="0">
        <dgm:presLayoutVars>
          <dgm:orgChart val="1"/>
          <dgm:chPref val="1"/>
          <dgm:dir/>
          <dgm:animOne val="branch"/>
          <dgm:animLvl val="lvl"/>
          <dgm:resizeHandles/>
        </dgm:presLayoutVars>
      </dgm:prSet>
      <dgm:spPr/>
    </dgm:pt>
    <dgm:pt modelId="{A6FE1E82-FB6B-4193-B170-DBDC04203C86}" type="pres">
      <dgm:prSet presAssocID="{B67835A3-3648-4F26-9288-1F23BB9787C2}" presName="hierRoot1" presStyleCnt="0">
        <dgm:presLayoutVars>
          <dgm:hierBranch val="init"/>
        </dgm:presLayoutVars>
      </dgm:prSet>
      <dgm:spPr/>
    </dgm:pt>
    <dgm:pt modelId="{117DDA3A-6992-4BC0-9152-2F7BBB9A1B76}" type="pres">
      <dgm:prSet presAssocID="{B67835A3-3648-4F26-9288-1F23BB9787C2}" presName="rootComposite1" presStyleCnt="0"/>
      <dgm:spPr/>
    </dgm:pt>
    <dgm:pt modelId="{48D7C84E-007C-4019-B3F0-7A8C88A3AF7F}" type="pres">
      <dgm:prSet presAssocID="{B67835A3-3648-4F26-9288-1F23BB9787C2}" presName="rootText1" presStyleLbl="node0" presStyleIdx="0" presStyleCnt="2">
        <dgm:presLayoutVars>
          <dgm:chPref val="3"/>
        </dgm:presLayoutVars>
      </dgm:prSet>
      <dgm:spPr/>
    </dgm:pt>
    <dgm:pt modelId="{7BA47D6A-4A1E-434C-8CA8-4EF5EAFF7256}" type="pres">
      <dgm:prSet presAssocID="{B67835A3-3648-4F26-9288-1F23BB9787C2}" presName="rootConnector1" presStyleLbl="node1" presStyleIdx="0" presStyleCnt="0"/>
      <dgm:spPr/>
    </dgm:pt>
    <dgm:pt modelId="{D0177AB9-8592-43CB-B6BC-790166C74E51}" type="pres">
      <dgm:prSet presAssocID="{B67835A3-3648-4F26-9288-1F23BB9787C2}" presName="hierChild2" presStyleCnt="0"/>
      <dgm:spPr/>
    </dgm:pt>
    <dgm:pt modelId="{C08E9209-4984-4775-93E3-A30609E316FB}" type="pres">
      <dgm:prSet presAssocID="{B67835A3-3648-4F26-9288-1F23BB9787C2}" presName="hierChild3" presStyleCnt="0"/>
      <dgm:spPr/>
    </dgm:pt>
    <dgm:pt modelId="{C9D26C3B-C812-4D0A-9CC2-374CD9FDD3B9}" type="pres">
      <dgm:prSet presAssocID="{CE9FE66B-74D2-419B-8FE3-6EF6673F86D2}" presName="hierRoot1" presStyleCnt="0">
        <dgm:presLayoutVars>
          <dgm:hierBranch val="init"/>
        </dgm:presLayoutVars>
      </dgm:prSet>
      <dgm:spPr/>
    </dgm:pt>
    <dgm:pt modelId="{C6A3089C-EBC8-4C5A-AB14-5D707E25AFAB}" type="pres">
      <dgm:prSet presAssocID="{CE9FE66B-74D2-419B-8FE3-6EF6673F86D2}" presName="rootComposite1" presStyleCnt="0"/>
      <dgm:spPr/>
    </dgm:pt>
    <dgm:pt modelId="{FFDAE7D7-6B01-452A-B2B5-1F545FAFC616}" type="pres">
      <dgm:prSet presAssocID="{CE9FE66B-74D2-419B-8FE3-6EF6673F86D2}" presName="rootText1" presStyleLbl="node0" presStyleIdx="1" presStyleCnt="2">
        <dgm:presLayoutVars>
          <dgm:chPref val="3"/>
        </dgm:presLayoutVars>
      </dgm:prSet>
      <dgm:spPr/>
    </dgm:pt>
    <dgm:pt modelId="{BE6AC110-050B-45CE-9C59-89B4150D118D}" type="pres">
      <dgm:prSet presAssocID="{CE9FE66B-74D2-419B-8FE3-6EF6673F86D2}" presName="rootConnector1" presStyleLbl="node1" presStyleIdx="0" presStyleCnt="0"/>
      <dgm:spPr/>
    </dgm:pt>
    <dgm:pt modelId="{78C77C02-DB30-46F2-9CD0-AFD51674933B}" type="pres">
      <dgm:prSet presAssocID="{CE9FE66B-74D2-419B-8FE3-6EF6673F86D2}" presName="hierChild2" presStyleCnt="0"/>
      <dgm:spPr/>
    </dgm:pt>
    <dgm:pt modelId="{5DC5D2C7-57B4-4119-AB3D-6991AB407D85}" type="pres">
      <dgm:prSet presAssocID="{0F862A50-9FCB-44A2-A88F-A3B0F5F6F4DF}" presName="Name37" presStyleLbl="parChTrans1D2" presStyleIdx="0" presStyleCnt="2"/>
      <dgm:spPr/>
    </dgm:pt>
    <dgm:pt modelId="{C27EBDF8-9A9B-434A-9D1E-AB59BCDD7310}" type="pres">
      <dgm:prSet presAssocID="{52210713-4F5C-41A6-92A5-743752A4BC72}" presName="hierRoot2" presStyleCnt="0">
        <dgm:presLayoutVars>
          <dgm:hierBranch val="init"/>
        </dgm:presLayoutVars>
      </dgm:prSet>
      <dgm:spPr/>
    </dgm:pt>
    <dgm:pt modelId="{D5DB5093-02CE-440F-9F2A-2489478C6865}" type="pres">
      <dgm:prSet presAssocID="{52210713-4F5C-41A6-92A5-743752A4BC72}" presName="rootComposite" presStyleCnt="0"/>
      <dgm:spPr/>
    </dgm:pt>
    <dgm:pt modelId="{9BB09E61-D989-479D-BAD6-1572FAF631CF}" type="pres">
      <dgm:prSet presAssocID="{52210713-4F5C-41A6-92A5-743752A4BC72}" presName="rootText" presStyleLbl="node2" presStyleIdx="0" presStyleCnt="2">
        <dgm:presLayoutVars>
          <dgm:chPref val="3"/>
        </dgm:presLayoutVars>
      </dgm:prSet>
      <dgm:spPr/>
    </dgm:pt>
    <dgm:pt modelId="{15097C64-46CB-45EB-B4C0-94053A7F33BF}" type="pres">
      <dgm:prSet presAssocID="{52210713-4F5C-41A6-92A5-743752A4BC72}" presName="rootConnector" presStyleLbl="node2" presStyleIdx="0" presStyleCnt="2"/>
      <dgm:spPr/>
    </dgm:pt>
    <dgm:pt modelId="{152F03A8-C5C3-4DB9-B387-9C4B965C1717}" type="pres">
      <dgm:prSet presAssocID="{52210713-4F5C-41A6-92A5-743752A4BC72}" presName="hierChild4" presStyleCnt="0"/>
      <dgm:spPr/>
    </dgm:pt>
    <dgm:pt modelId="{1884EEFA-D7B8-468C-B6B4-46A431F30EC6}" type="pres">
      <dgm:prSet presAssocID="{52210713-4F5C-41A6-92A5-743752A4BC72}" presName="hierChild5" presStyleCnt="0"/>
      <dgm:spPr/>
    </dgm:pt>
    <dgm:pt modelId="{C81C373E-CE1D-4C10-893C-0E0B11C2A820}" type="pres">
      <dgm:prSet presAssocID="{142DC451-4E99-4F0F-BAFF-392BE49CD242}" presName="Name37" presStyleLbl="parChTrans1D2" presStyleIdx="1" presStyleCnt="2"/>
      <dgm:spPr/>
    </dgm:pt>
    <dgm:pt modelId="{DBD54A83-9DFE-438A-BABF-BFB57B9BCFF9}" type="pres">
      <dgm:prSet presAssocID="{4D684E13-3287-4705-90A2-0EA535FB5B4B}" presName="hierRoot2" presStyleCnt="0">
        <dgm:presLayoutVars>
          <dgm:hierBranch val="init"/>
        </dgm:presLayoutVars>
      </dgm:prSet>
      <dgm:spPr/>
    </dgm:pt>
    <dgm:pt modelId="{647D4EA4-E390-45E9-BD6C-92D0CC7474DD}" type="pres">
      <dgm:prSet presAssocID="{4D684E13-3287-4705-90A2-0EA535FB5B4B}" presName="rootComposite" presStyleCnt="0"/>
      <dgm:spPr/>
    </dgm:pt>
    <dgm:pt modelId="{39C31267-EA8F-451E-A1B3-DA8214880DF5}" type="pres">
      <dgm:prSet presAssocID="{4D684E13-3287-4705-90A2-0EA535FB5B4B}" presName="rootText" presStyleLbl="node2" presStyleIdx="1" presStyleCnt="2">
        <dgm:presLayoutVars>
          <dgm:chPref val="3"/>
        </dgm:presLayoutVars>
      </dgm:prSet>
      <dgm:spPr/>
    </dgm:pt>
    <dgm:pt modelId="{B9190890-7DA5-4597-B151-252AF081498B}" type="pres">
      <dgm:prSet presAssocID="{4D684E13-3287-4705-90A2-0EA535FB5B4B}" presName="rootConnector" presStyleLbl="node2" presStyleIdx="1" presStyleCnt="2"/>
      <dgm:spPr/>
    </dgm:pt>
    <dgm:pt modelId="{91D2E89D-ADB1-43E3-940F-EF3261316C2F}" type="pres">
      <dgm:prSet presAssocID="{4D684E13-3287-4705-90A2-0EA535FB5B4B}" presName="hierChild4" presStyleCnt="0"/>
      <dgm:spPr/>
    </dgm:pt>
    <dgm:pt modelId="{75215166-FB7A-4D91-AA43-A10B18F49263}" type="pres">
      <dgm:prSet presAssocID="{4D684E13-3287-4705-90A2-0EA535FB5B4B}" presName="hierChild5" presStyleCnt="0"/>
      <dgm:spPr/>
    </dgm:pt>
    <dgm:pt modelId="{0F5A942B-468D-433A-9BE3-01BCA6D7F1DF}" type="pres">
      <dgm:prSet presAssocID="{CE9FE66B-74D2-419B-8FE3-6EF6673F86D2}" presName="hierChild3" presStyleCnt="0"/>
      <dgm:spPr/>
    </dgm:pt>
  </dgm:ptLst>
  <dgm:cxnLst>
    <dgm:cxn modelId="{1F378702-6BBB-4C58-963A-8440B2650DC5}" type="presOf" srcId="{4D684E13-3287-4705-90A2-0EA535FB5B4B}" destId="{B9190890-7DA5-4597-B151-252AF081498B}" srcOrd="1" destOrd="0" presId="urn:microsoft.com/office/officeart/2005/8/layout/orgChart1"/>
    <dgm:cxn modelId="{601F150E-BB2F-4F6D-A033-CD3BDB9ADE36}" type="presOf" srcId="{CE9FE66B-74D2-419B-8FE3-6EF6673F86D2}" destId="{FFDAE7D7-6B01-452A-B2B5-1F545FAFC616}" srcOrd="0" destOrd="0" presId="urn:microsoft.com/office/officeart/2005/8/layout/orgChart1"/>
    <dgm:cxn modelId="{C2571D21-0889-4129-9D41-8F00F7D67BE7}" type="presOf" srcId="{52210713-4F5C-41A6-92A5-743752A4BC72}" destId="{9BB09E61-D989-479D-BAD6-1572FAF631CF}" srcOrd="0" destOrd="0" presId="urn:microsoft.com/office/officeart/2005/8/layout/orgChart1"/>
    <dgm:cxn modelId="{D37D072D-7C5B-4E6E-852F-51B296A032CE}" type="presOf" srcId="{52210713-4F5C-41A6-92A5-743752A4BC72}" destId="{15097C64-46CB-45EB-B4C0-94053A7F33BF}" srcOrd="1" destOrd="0" presId="urn:microsoft.com/office/officeart/2005/8/layout/orgChart1"/>
    <dgm:cxn modelId="{FC44143C-F3B6-40E5-B38B-91179A7357F0}" type="presOf" srcId="{0F862A50-9FCB-44A2-A88F-A3B0F5F6F4DF}" destId="{5DC5D2C7-57B4-4119-AB3D-6991AB407D85}" srcOrd="0" destOrd="0" presId="urn:microsoft.com/office/officeart/2005/8/layout/orgChart1"/>
    <dgm:cxn modelId="{6CB42D3C-4483-477B-944F-5060F9209300}" type="presOf" srcId="{CE9FE66B-74D2-419B-8FE3-6EF6673F86D2}" destId="{BE6AC110-050B-45CE-9C59-89B4150D118D}" srcOrd="1" destOrd="0" presId="urn:microsoft.com/office/officeart/2005/8/layout/orgChart1"/>
    <dgm:cxn modelId="{23C3E55C-CCE9-4C75-9639-D884A18BBCFB}" type="presOf" srcId="{562A6862-4FA0-4A10-AAA6-0341D7DCA3CC}" destId="{EEA22455-6FE8-46AF-98E3-FB45CF77583D}" srcOrd="0" destOrd="0" presId="urn:microsoft.com/office/officeart/2005/8/layout/orgChart1"/>
    <dgm:cxn modelId="{422A9F46-A060-4539-A277-33D2B14AA3A4}" srcId="{562A6862-4FA0-4A10-AAA6-0341D7DCA3CC}" destId="{B67835A3-3648-4F26-9288-1F23BB9787C2}" srcOrd="0" destOrd="0" parTransId="{6677ED06-86A4-49FC-A733-F7013FE11C33}" sibTransId="{CFE219BD-02D6-4183-992E-234694851C21}"/>
    <dgm:cxn modelId="{43BA0185-13CC-414B-B46F-6E52625EB505}" type="presOf" srcId="{4D684E13-3287-4705-90A2-0EA535FB5B4B}" destId="{39C31267-EA8F-451E-A1B3-DA8214880DF5}" srcOrd="0" destOrd="0" presId="urn:microsoft.com/office/officeart/2005/8/layout/orgChart1"/>
    <dgm:cxn modelId="{3736188C-854D-41AC-A1E7-68FFF8D7EC05}" srcId="{562A6862-4FA0-4A10-AAA6-0341D7DCA3CC}" destId="{CE9FE66B-74D2-419B-8FE3-6EF6673F86D2}" srcOrd="1" destOrd="0" parTransId="{C92BEE1F-F7BE-4255-A111-D36FF7AC9441}" sibTransId="{A36AD08A-367D-4623-88B1-C71878C46D7A}"/>
    <dgm:cxn modelId="{32F7A592-0A68-4B89-94BA-9ED4B42858F9}" type="presOf" srcId="{B67835A3-3648-4F26-9288-1F23BB9787C2}" destId="{7BA47D6A-4A1E-434C-8CA8-4EF5EAFF7256}" srcOrd="1" destOrd="0" presId="urn:microsoft.com/office/officeart/2005/8/layout/orgChart1"/>
    <dgm:cxn modelId="{0811ED9B-86CD-4AC3-BA9F-9936CC22BF00}" srcId="{CE9FE66B-74D2-419B-8FE3-6EF6673F86D2}" destId="{4D684E13-3287-4705-90A2-0EA535FB5B4B}" srcOrd="1" destOrd="0" parTransId="{142DC451-4E99-4F0F-BAFF-392BE49CD242}" sibTransId="{A14BAE9E-718B-4E87-8D23-8C9F82BE1A18}"/>
    <dgm:cxn modelId="{C424C2CB-1888-4195-83D9-98649106C07F}" type="presOf" srcId="{142DC451-4E99-4F0F-BAFF-392BE49CD242}" destId="{C81C373E-CE1D-4C10-893C-0E0B11C2A820}" srcOrd="0" destOrd="0" presId="urn:microsoft.com/office/officeart/2005/8/layout/orgChart1"/>
    <dgm:cxn modelId="{200113E1-72B2-4109-ACD7-96D64982A203}" srcId="{CE9FE66B-74D2-419B-8FE3-6EF6673F86D2}" destId="{52210713-4F5C-41A6-92A5-743752A4BC72}" srcOrd="0" destOrd="0" parTransId="{0F862A50-9FCB-44A2-A88F-A3B0F5F6F4DF}" sibTransId="{9696C43A-FFCC-41B6-8A15-1F340CE3C3E3}"/>
    <dgm:cxn modelId="{E0DD30F2-6EA1-4FFE-994F-22CD1702782B}" type="presOf" srcId="{B67835A3-3648-4F26-9288-1F23BB9787C2}" destId="{48D7C84E-007C-4019-B3F0-7A8C88A3AF7F}" srcOrd="0" destOrd="0" presId="urn:microsoft.com/office/officeart/2005/8/layout/orgChart1"/>
    <dgm:cxn modelId="{73BADE43-F064-479F-8D8D-8FFA4DD3BDE7}" type="presParOf" srcId="{EEA22455-6FE8-46AF-98E3-FB45CF77583D}" destId="{A6FE1E82-FB6B-4193-B170-DBDC04203C86}" srcOrd="0" destOrd="0" presId="urn:microsoft.com/office/officeart/2005/8/layout/orgChart1"/>
    <dgm:cxn modelId="{8922131E-41A2-4C83-B01C-6E3FF19D749C}" type="presParOf" srcId="{A6FE1E82-FB6B-4193-B170-DBDC04203C86}" destId="{117DDA3A-6992-4BC0-9152-2F7BBB9A1B76}" srcOrd="0" destOrd="0" presId="urn:microsoft.com/office/officeart/2005/8/layout/orgChart1"/>
    <dgm:cxn modelId="{9208C9CD-6FF9-4ED9-A4F3-FA07CD02792B}" type="presParOf" srcId="{117DDA3A-6992-4BC0-9152-2F7BBB9A1B76}" destId="{48D7C84E-007C-4019-B3F0-7A8C88A3AF7F}" srcOrd="0" destOrd="0" presId="urn:microsoft.com/office/officeart/2005/8/layout/orgChart1"/>
    <dgm:cxn modelId="{4A7C6621-FD27-4B12-A488-B7D1DBB3164A}" type="presParOf" srcId="{117DDA3A-6992-4BC0-9152-2F7BBB9A1B76}" destId="{7BA47D6A-4A1E-434C-8CA8-4EF5EAFF7256}" srcOrd="1" destOrd="0" presId="urn:microsoft.com/office/officeart/2005/8/layout/orgChart1"/>
    <dgm:cxn modelId="{55E167C3-6B82-4EA8-A504-197720BC3F15}" type="presParOf" srcId="{A6FE1E82-FB6B-4193-B170-DBDC04203C86}" destId="{D0177AB9-8592-43CB-B6BC-790166C74E51}" srcOrd="1" destOrd="0" presId="urn:microsoft.com/office/officeart/2005/8/layout/orgChart1"/>
    <dgm:cxn modelId="{E7985B93-18E8-46A0-ACB5-0AA1FB08358B}" type="presParOf" srcId="{A6FE1E82-FB6B-4193-B170-DBDC04203C86}" destId="{C08E9209-4984-4775-93E3-A30609E316FB}" srcOrd="2" destOrd="0" presId="urn:microsoft.com/office/officeart/2005/8/layout/orgChart1"/>
    <dgm:cxn modelId="{AF5E2047-28D5-4877-B383-73FC7A00CBA4}" type="presParOf" srcId="{EEA22455-6FE8-46AF-98E3-FB45CF77583D}" destId="{C9D26C3B-C812-4D0A-9CC2-374CD9FDD3B9}" srcOrd="1" destOrd="0" presId="urn:microsoft.com/office/officeart/2005/8/layout/orgChart1"/>
    <dgm:cxn modelId="{87058CF4-7F0D-4452-8BF1-A6061B267A4B}" type="presParOf" srcId="{C9D26C3B-C812-4D0A-9CC2-374CD9FDD3B9}" destId="{C6A3089C-EBC8-4C5A-AB14-5D707E25AFAB}" srcOrd="0" destOrd="0" presId="urn:microsoft.com/office/officeart/2005/8/layout/orgChart1"/>
    <dgm:cxn modelId="{F07255B4-3C5D-43C6-AE03-DF5EFFA8F9EC}" type="presParOf" srcId="{C6A3089C-EBC8-4C5A-AB14-5D707E25AFAB}" destId="{FFDAE7D7-6B01-452A-B2B5-1F545FAFC616}" srcOrd="0" destOrd="0" presId="urn:microsoft.com/office/officeart/2005/8/layout/orgChart1"/>
    <dgm:cxn modelId="{E7942A7C-5078-424A-9DD2-D9A6E5F11094}" type="presParOf" srcId="{C6A3089C-EBC8-4C5A-AB14-5D707E25AFAB}" destId="{BE6AC110-050B-45CE-9C59-89B4150D118D}" srcOrd="1" destOrd="0" presId="urn:microsoft.com/office/officeart/2005/8/layout/orgChart1"/>
    <dgm:cxn modelId="{08C50417-0DD4-430F-A0FC-EFE02EA72B7A}" type="presParOf" srcId="{C9D26C3B-C812-4D0A-9CC2-374CD9FDD3B9}" destId="{78C77C02-DB30-46F2-9CD0-AFD51674933B}" srcOrd="1" destOrd="0" presId="urn:microsoft.com/office/officeart/2005/8/layout/orgChart1"/>
    <dgm:cxn modelId="{61433E9E-30B2-4D76-AF67-D7F55407BCEA}" type="presParOf" srcId="{78C77C02-DB30-46F2-9CD0-AFD51674933B}" destId="{5DC5D2C7-57B4-4119-AB3D-6991AB407D85}" srcOrd="0" destOrd="0" presId="urn:microsoft.com/office/officeart/2005/8/layout/orgChart1"/>
    <dgm:cxn modelId="{54C5CEAD-8B6E-458D-8F14-E598186DE0EE}" type="presParOf" srcId="{78C77C02-DB30-46F2-9CD0-AFD51674933B}" destId="{C27EBDF8-9A9B-434A-9D1E-AB59BCDD7310}" srcOrd="1" destOrd="0" presId="urn:microsoft.com/office/officeart/2005/8/layout/orgChart1"/>
    <dgm:cxn modelId="{2FADD7E1-407A-4E51-8072-987C1B3326C5}" type="presParOf" srcId="{C27EBDF8-9A9B-434A-9D1E-AB59BCDD7310}" destId="{D5DB5093-02CE-440F-9F2A-2489478C6865}" srcOrd="0" destOrd="0" presId="urn:microsoft.com/office/officeart/2005/8/layout/orgChart1"/>
    <dgm:cxn modelId="{E925ED57-3873-4C83-B1CA-EEB738513A57}" type="presParOf" srcId="{D5DB5093-02CE-440F-9F2A-2489478C6865}" destId="{9BB09E61-D989-479D-BAD6-1572FAF631CF}" srcOrd="0" destOrd="0" presId="urn:microsoft.com/office/officeart/2005/8/layout/orgChart1"/>
    <dgm:cxn modelId="{CB81B89D-E646-4D44-9BEC-84F52E678D69}" type="presParOf" srcId="{D5DB5093-02CE-440F-9F2A-2489478C6865}" destId="{15097C64-46CB-45EB-B4C0-94053A7F33BF}" srcOrd="1" destOrd="0" presId="urn:microsoft.com/office/officeart/2005/8/layout/orgChart1"/>
    <dgm:cxn modelId="{8A0E2FF9-B0DA-4933-B824-4214F7DE8182}" type="presParOf" srcId="{C27EBDF8-9A9B-434A-9D1E-AB59BCDD7310}" destId="{152F03A8-C5C3-4DB9-B387-9C4B965C1717}" srcOrd="1" destOrd="0" presId="urn:microsoft.com/office/officeart/2005/8/layout/orgChart1"/>
    <dgm:cxn modelId="{31D501A8-5F0E-4DCF-AAAF-94F9294635F7}" type="presParOf" srcId="{C27EBDF8-9A9B-434A-9D1E-AB59BCDD7310}" destId="{1884EEFA-D7B8-468C-B6B4-46A431F30EC6}" srcOrd="2" destOrd="0" presId="urn:microsoft.com/office/officeart/2005/8/layout/orgChart1"/>
    <dgm:cxn modelId="{864806BB-D435-4FFC-9A1C-0750209D15CB}" type="presParOf" srcId="{78C77C02-DB30-46F2-9CD0-AFD51674933B}" destId="{C81C373E-CE1D-4C10-893C-0E0B11C2A820}" srcOrd="2" destOrd="0" presId="urn:microsoft.com/office/officeart/2005/8/layout/orgChart1"/>
    <dgm:cxn modelId="{9F7BD538-D468-4CA8-80CE-419586B65BDC}" type="presParOf" srcId="{78C77C02-DB30-46F2-9CD0-AFD51674933B}" destId="{DBD54A83-9DFE-438A-BABF-BFB57B9BCFF9}" srcOrd="3" destOrd="0" presId="urn:microsoft.com/office/officeart/2005/8/layout/orgChart1"/>
    <dgm:cxn modelId="{4C4D10E0-FFEF-4091-9C55-E5819EA8BC92}" type="presParOf" srcId="{DBD54A83-9DFE-438A-BABF-BFB57B9BCFF9}" destId="{647D4EA4-E390-45E9-BD6C-92D0CC7474DD}" srcOrd="0" destOrd="0" presId="urn:microsoft.com/office/officeart/2005/8/layout/orgChart1"/>
    <dgm:cxn modelId="{DB8E0752-C5B1-4632-AED7-81932B18F2C3}" type="presParOf" srcId="{647D4EA4-E390-45E9-BD6C-92D0CC7474DD}" destId="{39C31267-EA8F-451E-A1B3-DA8214880DF5}" srcOrd="0" destOrd="0" presId="urn:microsoft.com/office/officeart/2005/8/layout/orgChart1"/>
    <dgm:cxn modelId="{348081CD-2E34-41FC-9AA3-2BABA59EB224}" type="presParOf" srcId="{647D4EA4-E390-45E9-BD6C-92D0CC7474DD}" destId="{B9190890-7DA5-4597-B151-252AF081498B}" srcOrd="1" destOrd="0" presId="urn:microsoft.com/office/officeart/2005/8/layout/orgChart1"/>
    <dgm:cxn modelId="{EBDA6077-9AA0-4411-B0D6-94DC3362453B}" type="presParOf" srcId="{DBD54A83-9DFE-438A-BABF-BFB57B9BCFF9}" destId="{91D2E89D-ADB1-43E3-940F-EF3261316C2F}" srcOrd="1" destOrd="0" presId="urn:microsoft.com/office/officeart/2005/8/layout/orgChart1"/>
    <dgm:cxn modelId="{37E81F64-453B-4A95-80CB-876190CA00C3}" type="presParOf" srcId="{DBD54A83-9DFE-438A-BABF-BFB57B9BCFF9}" destId="{75215166-FB7A-4D91-AA43-A10B18F49263}" srcOrd="2" destOrd="0" presId="urn:microsoft.com/office/officeart/2005/8/layout/orgChart1"/>
    <dgm:cxn modelId="{4F6E1CBD-CD66-4787-AEEC-67BBEF085115}" type="presParOf" srcId="{C9D26C3B-C812-4D0A-9CC2-374CD9FDD3B9}" destId="{0F5A942B-468D-433A-9BE3-01BCA6D7F1D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3F4097-92B4-4E78-92EF-5EAE97392623}"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C7985D5-B052-4F6D-8124-D74B875DA9D7}">
      <dgm:prSet/>
      <dgm:spPr/>
      <dgm:t>
        <a:bodyPr/>
        <a:lstStyle/>
        <a:p>
          <a:r>
            <a:rPr lang="en-GB"/>
            <a:t>A layered design is one in which when the call relations among different modules are represented graphically, it would result in a tree like diagram with clear layering.</a:t>
          </a:r>
          <a:endParaRPr lang="en-US"/>
        </a:p>
      </dgm:t>
    </dgm:pt>
    <dgm:pt modelId="{77F96E5B-77F2-403D-8DDD-436DB8509132}" type="parTrans" cxnId="{98901430-2037-4151-86F2-FB06A13A79C6}">
      <dgm:prSet/>
      <dgm:spPr/>
      <dgm:t>
        <a:bodyPr/>
        <a:lstStyle/>
        <a:p>
          <a:endParaRPr lang="en-US"/>
        </a:p>
      </dgm:t>
    </dgm:pt>
    <dgm:pt modelId="{F1C4234B-C812-415A-AEC9-9A3EDD4C4EE2}" type="sibTrans" cxnId="{98901430-2037-4151-86F2-FB06A13A79C6}">
      <dgm:prSet/>
      <dgm:spPr/>
      <dgm:t>
        <a:bodyPr/>
        <a:lstStyle/>
        <a:p>
          <a:endParaRPr lang="en-US"/>
        </a:p>
      </dgm:t>
    </dgm:pt>
    <dgm:pt modelId="{0A6EFAFD-4481-4C92-AB9D-FF6A728BBD41}">
      <dgm:prSet/>
      <dgm:spPr/>
      <dgm:t>
        <a:bodyPr/>
        <a:lstStyle/>
        <a:p>
          <a:r>
            <a:rPr lang="en-GB"/>
            <a:t>A module can only invoke functions of the modules in the layer immediately below it. (Visibility &amp; Control Abstraction)</a:t>
          </a:r>
          <a:endParaRPr lang="en-US"/>
        </a:p>
      </dgm:t>
    </dgm:pt>
    <dgm:pt modelId="{21E423CA-BA76-44B8-A85E-86AB6F3A5060}" type="parTrans" cxnId="{AB7B176C-5A15-410A-AB38-3F368F05277B}">
      <dgm:prSet/>
      <dgm:spPr/>
      <dgm:t>
        <a:bodyPr/>
        <a:lstStyle/>
        <a:p>
          <a:endParaRPr lang="en-US"/>
        </a:p>
      </dgm:t>
    </dgm:pt>
    <dgm:pt modelId="{70B5CD71-4486-4EA4-A115-27429BB5D6D1}" type="sibTrans" cxnId="{AB7B176C-5A15-410A-AB38-3F368F05277B}">
      <dgm:prSet/>
      <dgm:spPr/>
      <dgm:t>
        <a:bodyPr/>
        <a:lstStyle/>
        <a:p>
          <a:endParaRPr lang="en-US"/>
        </a:p>
      </dgm:t>
    </dgm:pt>
    <dgm:pt modelId="{31C236D3-8B9D-4348-B4DD-067E7E2AEBA2}">
      <dgm:prSet/>
      <dgm:spPr/>
      <dgm:t>
        <a:bodyPr/>
        <a:lstStyle/>
        <a:p>
          <a:r>
            <a:rPr lang="en-GB"/>
            <a:t>Higher layer modules can be considered to be similar to manager that invoke the lower layer modules to get certain task done.</a:t>
          </a:r>
          <a:endParaRPr lang="en-US"/>
        </a:p>
      </dgm:t>
    </dgm:pt>
    <dgm:pt modelId="{EA3624CF-2992-4ACF-BFF3-BE6C5156B020}" type="parTrans" cxnId="{B4AEC263-3942-4821-9D18-11C99781A64B}">
      <dgm:prSet/>
      <dgm:spPr/>
      <dgm:t>
        <a:bodyPr/>
        <a:lstStyle/>
        <a:p>
          <a:endParaRPr lang="en-US"/>
        </a:p>
      </dgm:t>
    </dgm:pt>
    <dgm:pt modelId="{D751E893-147E-46C0-9031-DBF191EB1999}" type="sibTrans" cxnId="{B4AEC263-3942-4821-9D18-11C99781A64B}">
      <dgm:prSet/>
      <dgm:spPr/>
      <dgm:t>
        <a:bodyPr/>
        <a:lstStyle/>
        <a:p>
          <a:endParaRPr lang="en-US"/>
        </a:p>
      </dgm:t>
    </dgm:pt>
    <dgm:pt modelId="{83BEB61F-F0EF-4FC2-B37F-3B27515C4C51}" type="pres">
      <dgm:prSet presAssocID="{F13F4097-92B4-4E78-92EF-5EAE97392623}" presName="hierChild1" presStyleCnt="0">
        <dgm:presLayoutVars>
          <dgm:chPref val="1"/>
          <dgm:dir/>
          <dgm:animOne val="branch"/>
          <dgm:animLvl val="lvl"/>
          <dgm:resizeHandles/>
        </dgm:presLayoutVars>
      </dgm:prSet>
      <dgm:spPr/>
    </dgm:pt>
    <dgm:pt modelId="{13D07F9A-24A3-4834-B408-B5251B0C2FA8}" type="pres">
      <dgm:prSet presAssocID="{2C7985D5-B052-4F6D-8124-D74B875DA9D7}" presName="hierRoot1" presStyleCnt="0"/>
      <dgm:spPr/>
    </dgm:pt>
    <dgm:pt modelId="{29F626E6-98A3-43CA-9723-039ACA74EE50}" type="pres">
      <dgm:prSet presAssocID="{2C7985D5-B052-4F6D-8124-D74B875DA9D7}" presName="composite" presStyleCnt="0"/>
      <dgm:spPr/>
    </dgm:pt>
    <dgm:pt modelId="{0AB83CE7-E0AD-454F-951B-282DCB1799FD}" type="pres">
      <dgm:prSet presAssocID="{2C7985D5-B052-4F6D-8124-D74B875DA9D7}" presName="background" presStyleLbl="node0" presStyleIdx="0" presStyleCnt="3"/>
      <dgm:spPr/>
    </dgm:pt>
    <dgm:pt modelId="{0D29F6F0-C432-45D4-B837-75105EF9BB3E}" type="pres">
      <dgm:prSet presAssocID="{2C7985D5-B052-4F6D-8124-D74B875DA9D7}" presName="text" presStyleLbl="fgAcc0" presStyleIdx="0" presStyleCnt="3">
        <dgm:presLayoutVars>
          <dgm:chPref val="3"/>
        </dgm:presLayoutVars>
      </dgm:prSet>
      <dgm:spPr/>
    </dgm:pt>
    <dgm:pt modelId="{36378E73-EBA3-4E84-89CC-ECA103708F77}" type="pres">
      <dgm:prSet presAssocID="{2C7985D5-B052-4F6D-8124-D74B875DA9D7}" presName="hierChild2" presStyleCnt="0"/>
      <dgm:spPr/>
    </dgm:pt>
    <dgm:pt modelId="{03B4437F-10D4-4B10-ADA5-6A7494B98705}" type="pres">
      <dgm:prSet presAssocID="{0A6EFAFD-4481-4C92-AB9D-FF6A728BBD41}" presName="hierRoot1" presStyleCnt="0"/>
      <dgm:spPr/>
    </dgm:pt>
    <dgm:pt modelId="{E2F9C8ED-BEC1-45BD-8729-5E48E2E8613C}" type="pres">
      <dgm:prSet presAssocID="{0A6EFAFD-4481-4C92-AB9D-FF6A728BBD41}" presName="composite" presStyleCnt="0"/>
      <dgm:spPr/>
    </dgm:pt>
    <dgm:pt modelId="{F0D7D6AE-1A69-4040-8474-CCC2AD17AE16}" type="pres">
      <dgm:prSet presAssocID="{0A6EFAFD-4481-4C92-AB9D-FF6A728BBD41}" presName="background" presStyleLbl="node0" presStyleIdx="1" presStyleCnt="3"/>
      <dgm:spPr/>
    </dgm:pt>
    <dgm:pt modelId="{650D70C9-BB58-4ED5-962F-F36787675164}" type="pres">
      <dgm:prSet presAssocID="{0A6EFAFD-4481-4C92-AB9D-FF6A728BBD41}" presName="text" presStyleLbl="fgAcc0" presStyleIdx="1" presStyleCnt="3">
        <dgm:presLayoutVars>
          <dgm:chPref val="3"/>
        </dgm:presLayoutVars>
      </dgm:prSet>
      <dgm:spPr/>
    </dgm:pt>
    <dgm:pt modelId="{A02F87CC-5706-4632-96DC-3A3EC94DD11A}" type="pres">
      <dgm:prSet presAssocID="{0A6EFAFD-4481-4C92-AB9D-FF6A728BBD41}" presName="hierChild2" presStyleCnt="0"/>
      <dgm:spPr/>
    </dgm:pt>
    <dgm:pt modelId="{FB6995C6-69DF-497E-AFEA-13782E913CFF}" type="pres">
      <dgm:prSet presAssocID="{31C236D3-8B9D-4348-B4DD-067E7E2AEBA2}" presName="hierRoot1" presStyleCnt="0"/>
      <dgm:spPr/>
    </dgm:pt>
    <dgm:pt modelId="{BFE0A438-88AE-47AC-A566-C92D1274ACDC}" type="pres">
      <dgm:prSet presAssocID="{31C236D3-8B9D-4348-B4DD-067E7E2AEBA2}" presName="composite" presStyleCnt="0"/>
      <dgm:spPr/>
    </dgm:pt>
    <dgm:pt modelId="{EF0F1BA0-E0E3-4C79-A4E1-C9A357518331}" type="pres">
      <dgm:prSet presAssocID="{31C236D3-8B9D-4348-B4DD-067E7E2AEBA2}" presName="background" presStyleLbl="node0" presStyleIdx="2" presStyleCnt="3"/>
      <dgm:spPr/>
    </dgm:pt>
    <dgm:pt modelId="{387CE18D-1859-496B-963D-A03C90916A05}" type="pres">
      <dgm:prSet presAssocID="{31C236D3-8B9D-4348-B4DD-067E7E2AEBA2}" presName="text" presStyleLbl="fgAcc0" presStyleIdx="2" presStyleCnt="3">
        <dgm:presLayoutVars>
          <dgm:chPref val="3"/>
        </dgm:presLayoutVars>
      </dgm:prSet>
      <dgm:spPr/>
    </dgm:pt>
    <dgm:pt modelId="{C853F644-AC82-4DC4-ADC3-EEB8AD7C541F}" type="pres">
      <dgm:prSet presAssocID="{31C236D3-8B9D-4348-B4DD-067E7E2AEBA2}" presName="hierChild2" presStyleCnt="0"/>
      <dgm:spPr/>
    </dgm:pt>
  </dgm:ptLst>
  <dgm:cxnLst>
    <dgm:cxn modelId="{E9BF0917-C6A5-43CA-9339-336A24E738A5}" type="presOf" srcId="{2C7985D5-B052-4F6D-8124-D74B875DA9D7}" destId="{0D29F6F0-C432-45D4-B837-75105EF9BB3E}" srcOrd="0" destOrd="0" presId="urn:microsoft.com/office/officeart/2005/8/layout/hierarchy1"/>
    <dgm:cxn modelId="{98901430-2037-4151-86F2-FB06A13A79C6}" srcId="{F13F4097-92B4-4E78-92EF-5EAE97392623}" destId="{2C7985D5-B052-4F6D-8124-D74B875DA9D7}" srcOrd="0" destOrd="0" parTransId="{77F96E5B-77F2-403D-8DDD-436DB8509132}" sibTransId="{F1C4234B-C812-415A-AEC9-9A3EDD4C4EE2}"/>
    <dgm:cxn modelId="{B4AEC263-3942-4821-9D18-11C99781A64B}" srcId="{F13F4097-92B4-4E78-92EF-5EAE97392623}" destId="{31C236D3-8B9D-4348-B4DD-067E7E2AEBA2}" srcOrd="2" destOrd="0" parTransId="{EA3624CF-2992-4ACF-BFF3-BE6C5156B020}" sibTransId="{D751E893-147E-46C0-9031-DBF191EB1999}"/>
    <dgm:cxn modelId="{D672756B-5F7F-47CB-9C73-BAE2143CB001}" type="presOf" srcId="{0A6EFAFD-4481-4C92-AB9D-FF6A728BBD41}" destId="{650D70C9-BB58-4ED5-962F-F36787675164}" srcOrd="0" destOrd="0" presId="urn:microsoft.com/office/officeart/2005/8/layout/hierarchy1"/>
    <dgm:cxn modelId="{AB7B176C-5A15-410A-AB38-3F368F05277B}" srcId="{F13F4097-92B4-4E78-92EF-5EAE97392623}" destId="{0A6EFAFD-4481-4C92-AB9D-FF6A728BBD41}" srcOrd="1" destOrd="0" parTransId="{21E423CA-BA76-44B8-A85E-86AB6F3A5060}" sibTransId="{70B5CD71-4486-4EA4-A115-27429BB5D6D1}"/>
    <dgm:cxn modelId="{F368254D-F041-42D5-9C14-7B0640A12651}" type="presOf" srcId="{31C236D3-8B9D-4348-B4DD-067E7E2AEBA2}" destId="{387CE18D-1859-496B-963D-A03C90916A05}" srcOrd="0" destOrd="0" presId="urn:microsoft.com/office/officeart/2005/8/layout/hierarchy1"/>
    <dgm:cxn modelId="{B1335EEF-10A6-43C6-B455-BC7BF18F2C45}" type="presOf" srcId="{F13F4097-92B4-4E78-92EF-5EAE97392623}" destId="{83BEB61F-F0EF-4FC2-B37F-3B27515C4C51}" srcOrd="0" destOrd="0" presId="urn:microsoft.com/office/officeart/2005/8/layout/hierarchy1"/>
    <dgm:cxn modelId="{CC642A2C-9C89-43D7-9BE9-9361D91275CE}" type="presParOf" srcId="{83BEB61F-F0EF-4FC2-B37F-3B27515C4C51}" destId="{13D07F9A-24A3-4834-B408-B5251B0C2FA8}" srcOrd="0" destOrd="0" presId="urn:microsoft.com/office/officeart/2005/8/layout/hierarchy1"/>
    <dgm:cxn modelId="{31AEB7DB-2C2D-4656-B04D-ACAA2987AFC4}" type="presParOf" srcId="{13D07F9A-24A3-4834-B408-B5251B0C2FA8}" destId="{29F626E6-98A3-43CA-9723-039ACA74EE50}" srcOrd="0" destOrd="0" presId="urn:microsoft.com/office/officeart/2005/8/layout/hierarchy1"/>
    <dgm:cxn modelId="{39430402-ED13-4618-8FF9-9A461EB3279C}" type="presParOf" srcId="{29F626E6-98A3-43CA-9723-039ACA74EE50}" destId="{0AB83CE7-E0AD-454F-951B-282DCB1799FD}" srcOrd="0" destOrd="0" presId="urn:microsoft.com/office/officeart/2005/8/layout/hierarchy1"/>
    <dgm:cxn modelId="{6F2616FD-AC41-4DD4-9A32-C0E15FFD8CF5}" type="presParOf" srcId="{29F626E6-98A3-43CA-9723-039ACA74EE50}" destId="{0D29F6F0-C432-45D4-B837-75105EF9BB3E}" srcOrd="1" destOrd="0" presId="urn:microsoft.com/office/officeart/2005/8/layout/hierarchy1"/>
    <dgm:cxn modelId="{59B6015A-CD8B-4D81-9FB4-2A4AE00A084B}" type="presParOf" srcId="{13D07F9A-24A3-4834-B408-B5251B0C2FA8}" destId="{36378E73-EBA3-4E84-89CC-ECA103708F77}" srcOrd="1" destOrd="0" presId="urn:microsoft.com/office/officeart/2005/8/layout/hierarchy1"/>
    <dgm:cxn modelId="{8644010F-5EA5-428A-9A55-B276A00BFBCA}" type="presParOf" srcId="{83BEB61F-F0EF-4FC2-B37F-3B27515C4C51}" destId="{03B4437F-10D4-4B10-ADA5-6A7494B98705}" srcOrd="1" destOrd="0" presId="urn:microsoft.com/office/officeart/2005/8/layout/hierarchy1"/>
    <dgm:cxn modelId="{3BABC01F-C3E9-4A9A-8E8E-366DC0C50760}" type="presParOf" srcId="{03B4437F-10D4-4B10-ADA5-6A7494B98705}" destId="{E2F9C8ED-BEC1-45BD-8729-5E48E2E8613C}" srcOrd="0" destOrd="0" presId="urn:microsoft.com/office/officeart/2005/8/layout/hierarchy1"/>
    <dgm:cxn modelId="{916FCF71-1716-486D-821E-8D4D39896972}" type="presParOf" srcId="{E2F9C8ED-BEC1-45BD-8729-5E48E2E8613C}" destId="{F0D7D6AE-1A69-4040-8474-CCC2AD17AE16}" srcOrd="0" destOrd="0" presId="urn:microsoft.com/office/officeart/2005/8/layout/hierarchy1"/>
    <dgm:cxn modelId="{4D64B6B6-66ED-4A92-B5F8-6DB91C0DFF30}" type="presParOf" srcId="{E2F9C8ED-BEC1-45BD-8729-5E48E2E8613C}" destId="{650D70C9-BB58-4ED5-962F-F36787675164}" srcOrd="1" destOrd="0" presId="urn:microsoft.com/office/officeart/2005/8/layout/hierarchy1"/>
    <dgm:cxn modelId="{7E08E14E-F291-42FE-ABA7-BBDBCD17D3A9}" type="presParOf" srcId="{03B4437F-10D4-4B10-ADA5-6A7494B98705}" destId="{A02F87CC-5706-4632-96DC-3A3EC94DD11A}" srcOrd="1" destOrd="0" presId="urn:microsoft.com/office/officeart/2005/8/layout/hierarchy1"/>
    <dgm:cxn modelId="{0AB1891B-491D-41DE-B681-5E8E86020DCF}" type="presParOf" srcId="{83BEB61F-F0EF-4FC2-B37F-3B27515C4C51}" destId="{FB6995C6-69DF-497E-AFEA-13782E913CFF}" srcOrd="2" destOrd="0" presId="urn:microsoft.com/office/officeart/2005/8/layout/hierarchy1"/>
    <dgm:cxn modelId="{4E83C84E-D5C7-45D8-8299-5521CCA81DCE}" type="presParOf" srcId="{FB6995C6-69DF-497E-AFEA-13782E913CFF}" destId="{BFE0A438-88AE-47AC-A566-C92D1274ACDC}" srcOrd="0" destOrd="0" presId="urn:microsoft.com/office/officeart/2005/8/layout/hierarchy1"/>
    <dgm:cxn modelId="{DFF44577-0E0D-4C44-A20A-1CFC9DEEF595}" type="presParOf" srcId="{BFE0A438-88AE-47AC-A566-C92D1274ACDC}" destId="{EF0F1BA0-E0E3-4C79-A4E1-C9A357518331}" srcOrd="0" destOrd="0" presId="urn:microsoft.com/office/officeart/2005/8/layout/hierarchy1"/>
    <dgm:cxn modelId="{D6D5004E-6881-4EAA-96C7-425A6D0E81F1}" type="presParOf" srcId="{BFE0A438-88AE-47AC-A566-C92D1274ACDC}" destId="{387CE18D-1859-496B-963D-A03C90916A05}" srcOrd="1" destOrd="0" presId="urn:microsoft.com/office/officeart/2005/8/layout/hierarchy1"/>
    <dgm:cxn modelId="{AC9E647D-6BB1-4097-919C-6842FD80B932}" type="presParOf" srcId="{FB6995C6-69DF-497E-AFEA-13782E913CFF}" destId="{C853F644-AC82-4DC4-ADC3-EEB8AD7C541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3C6511-7F42-427A-9893-76B0F59BAC0C}"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7DF04DC9-150F-47C0-8A1F-9FB5C7D9522F}">
      <dgm:prSet/>
      <dgm:spPr/>
      <dgm:t>
        <a:bodyPr/>
        <a:lstStyle/>
        <a:p>
          <a:r>
            <a:rPr lang="en-GB"/>
            <a:t>Fan-out : It is a measure of the number of modules that are directly controlled by a given module .A design having modules with high fan out numbers is not a good design as such modules modules  would lack cohesion.</a:t>
          </a:r>
          <a:endParaRPr lang="en-US"/>
        </a:p>
      </dgm:t>
    </dgm:pt>
    <dgm:pt modelId="{62C3F698-A900-4414-8F9D-025AEAE4A9A1}" type="parTrans" cxnId="{F5F36607-EFBC-47F1-A78D-B3680058F8EC}">
      <dgm:prSet/>
      <dgm:spPr/>
      <dgm:t>
        <a:bodyPr/>
        <a:lstStyle/>
        <a:p>
          <a:endParaRPr lang="en-US"/>
        </a:p>
      </dgm:t>
    </dgm:pt>
    <dgm:pt modelId="{73E68830-656A-41FE-B5E8-6CDF06A0D658}" type="sibTrans" cxnId="{F5F36607-EFBC-47F1-A78D-B3680058F8EC}">
      <dgm:prSet/>
      <dgm:spPr/>
      <dgm:t>
        <a:bodyPr/>
        <a:lstStyle/>
        <a:p>
          <a:endParaRPr lang="en-US"/>
        </a:p>
      </dgm:t>
    </dgm:pt>
    <dgm:pt modelId="{08DBC5E5-A876-4603-876C-DFFC7069C6C4}">
      <dgm:prSet/>
      <dgm:spPr/>
      <dgm:t>
        <a:bodyPr/>
        <a:lstStyle/>
        <a:p>
          <a:r>
            <a:rPr lang="en-GB"/>
            <a:t>Fan in: It indicates the number of directly invoking a given module .High fan in represents code reuse.</a:t>
          </a:r>
          <a:endParaRPr lang="en-US"/>
        </a:p>
      </dgm:t>
    </dgm:pt>
    <dgm:pt modelId="{570D529B-2DC5-46C7-AC54-F3627FF7BEE6}" type="parTrans" cxnId="{CBD39907-3D0A-4D69-AACF-E5C27E15DB11}">
      <dgm:prSet/>
      <dgm:spPr/>
      <dgm:t>
        <a:bodyPr/>
        <a:lstStyle/>
        <a:p>
          <a:endParaRPr lang="en-US"/>
        </a:p>
      </dgm:t>
    </dgm:pt>
    <dgm:pt modelId="{FC5E172A-6BA7-4709-BCB1-89D57E0FAEA2}" type="sibTrans" cxnId="{CBD39907-3D0A-4D69-AACF-E5C27E15DB11}">
      <dgm:prSet/>
      <dgm:spPr/>
      <dgm:t>
        <a:bodyPr/>
        <a:lstStyle/>
        <a:p>
          <a:endParaRPr lang="en-US"/>
        </a:p>
      </dgm:t>
    </dgm:pt>
    <dgm:pt modelId="{79D6FD72-B3C8-49BD-85B6-3787C4135899}" type="pres">
      <dgm:prSet presAssocID="{CF3C6511-7F42-427A-9893-76B0F59BAC0C}" presName="hierChild1" presStyleCnt="0">
        <dgm:presLayoutVars>
          <dgm:chPref val="1"/>
          <dgm:dir/>
          <dgm:animOne val="branch"/>
          <dgm:animLvl val="lvl"/>
          <dgm:resizeHandles/>
        </dgm:presLayoutVars>
      </dgm:prSet>
      <dgm:spPr/>
    </dgm:pt>
    <dgm:pt modelId="{085C3083-9E80-44AD-ACA1-A204AEEAEDB7}" type="pres">
      <dgm:prSet presAssocID="{7DF04DC9-150F-47C0-8A1F-9FB5C7D9522F}" presName="hierRoot1" presStyleCnt="0"/>
      <dgm:spPr/>
    </dgm:pt>
    <dgm:pt modelId="{8D957B0D-7F5E-4186-B466-5EF94A4BB3E5}" type="pres">
      <dgm:prSet presAssocID="{7DF04DC9-150F-47C0-8A1F-9FB5C7D9522F}" presName="composite" presStyleCnt="0"/>
      <dgm:spPr/>
    </dgm:pt>
    <dgm:pt modelId="{FA4F8526-2281-4E92-8920-676144E21536}" type="pres">
      <dgm:prSet presAssocID="{7DF04DC9-150F-47C0-8A1F-9FB5C7D9522F}" presName="background" presStyleLbl="node0" presStyleIdx="0" presStyleCnt="2"/>
      <dgm:spPr/>
    </dgm:pt>
    <dgm:pt modelId="{2460D0CF-F290-4303-A60F-FABBA21C57C0}" type="pres">
      <dgm:prSet presAssocID="{7DF04DC9-150F-47C0-8A1F-9FB5C7D9522F}" presName="text" presStyleLbl="fgAcc0" presStyleIdx="0" presStyleCnt="2">
        <dgm:presLayoutVars>
          <dgm:chPref val="3"/>
        </dgm:presLayoutVars>
      </dgm:prSet>
      <dgm:spPr/>
    </dgm:pt>
    <dgm:pt modelId="{C7A61C9A-7A8E-4774-BE8A-9396490A4F40}" type="pres">
      <dgm:prSet presAssocID="{7DF04DC9-150F-47C0-8A1F-9FB5C7D9522F}" presName="hierChild2" presStyleCnt="0"/>
      <dgm:spPr/>
    </dgm:pt>
    <dgm:pt modelId="{A5D52192-7EB0-48F4-B265-AE00FEFA1958}" type="pres">
      <dgm:prSet presAssocID="{08DBC5E5-A876-4603-876C-DFFC7069C6C4}" presName="hierRoot1" presStyleCnt="0"/>
      <dgm:spPr/>
    </dgm:pt>
    <dgm:pt modelId="{234FE3FB-142D-4027-AE87-F7656A889C8E}" type="pres">
      <dgm:prSet presAssocID="{08DBC5E5-A876-4603-876C-DFFC7069C6C4}" presName="composite" presStyleCnt="0"/>
      <dgm:spPr/>
    </dgm:pt>
    <dgm:pt modelId="{C7B4DFD7-7CEB-48FD-A0D1-902C0F90519A}" type="pres">
      <dgm:prSet presAssocID="{08DBC5E5-A876-4603-876C-DFFC7069C6C4}" presName="background" presStyleLbl="node0" presStyleIdx="1" presStyleCnt="2"/>
      <dgm:spPr/>
    </dgm:pt>
    <dgm:pt modelId="{8E43ACB7-7024-48F6-B523-5FF8C4727C62}" type="pres">
      <dgm:prSet presAssocID="{08DBC5E5-A876-4603-876C-DFFC7069C6C4}" presName="text" presStyleLbl="fgAcc0" presStyleIdx="1" presStyleCnt="2">
        <dgm:presLayoutVars>
          <dgm:chPref val="3"/>
        </dgm:presLayoutVars>
      </dgm:prSet>
      <dgm:spPr/>
    </dgm:pt>
    <dgm:pt modelId="{D83B1602-813A-4861-B3BA-16D852FC8D43}" type="pres">
      <dgm:prSet presAssocID="{08DBC5E5-A876-4603-876C-DFFC7069C6C4}" presName="hierChild2" presStyleCnt="0"/>
      <dgm:spPr/>
    </dgm:pt>
  </dgm:ptLst>
  <dgm:cxnLst>
    <dgm:cxn modelId="{F5F36607-EFBC-47F1-A78D-B3680058F8EC}" srcId="{CF3C6511-7F42-427A-9893-76B0F59BAC0C}" destId="{7DF04DC9-150F-47C0-8A1F-9FB5C7D9522F}" srcOrd="0" destOrd="0" parTransId="{62C3F698-A900-4414-8F9D-025AEAE4A9A1}" sibTransId="{73E68830-656A-41FE-B5E8-6CDF06A0D658}"/>
    <dgm:cxn modelId="{CBD39907-3D0A-4D69-AACF-E5C27E15DB11}" srcId="{CF3C6511-7F42-427A-9893-76B0F59BAC0C}" destId="{08DBC5E5-A876-4603-876C-DFFC7069C6C4}" srcOrd="1" destOrd="0" parTransId="{570D529B-2DC5-46C7-AC54-F3627FF7BEE6}" sibTransId="{FC5E172A-6BA7-4709-BCB1-89D57E0FAEA2}"/>
    <dgm:cxn modelId="{6F32AB17-9DBD-48B5-B2E7-173A8DB76ADB}" type="presOf" srcId="{08DBC5E5-A876-4603-876C-DFFC7069C6C4}" destId="{8E43ACB7-7024-48F6-B523-5FF8C4727C62}" srcOrd="0" destOrd="0" presId="urn:microsoft.com/office/officeart/2005/8/layout/hierarchy1"/>
    <dgm:cxn modelId="{D316403B-3557-4A58-9B51-CC577A3CBE5F}" type="presOf" srcId="{CF3C6511-7F42-427A-9893-76B0F59BAC0C}" destId="{79D6FD72-B3C8-49BD-85B6-3787C4135899}" srcOrd="0" destOrd="0" presId="urn:microsoft.com/office/officeart/2005/8/layout/hierarchy1"/>
    <dgm:cxn modelId="{EE61A8DE-AB16-4157-BB1E-358675A865DE}" type="presOf" srcId="{7DF04DC9-150F-47C0-8A1F-9FB5C7D9522F}" destId="{2460D0CF-F290-4303-A60F-FABBA21C57C0}" srcOrd="0" destOrd="0" presId="urn:microsoft.com/office/officeart/2005/8/layout/hierarchy1"/>
    <dgm:cxn modelId="{C1849D18-4D2E-4C19-9D3F-375E62258023}" type="presParOf" srcId="{79D6FD72-B3C8-49BD-85B6-3787C4135899}" destId="{085C3083-9E80-44AD-ACA1-A204AEEAEDB7}" srcOrd="0" destOrd="0" presId="urn:microsoft.com/office/officeart/2005/8/layout/hierarchy1"/>
    <dgm:cxn modelId="{B048979B-7938-4287-ADCC-6866A70125A2}" type="presParOf" srcId="{085C3083-9E80-44AD-ACA1-A204AEEAEDB7}" destId="{8D957B0D-7F5E-4186-B466-5EF94A4BB3E5}" srcOrd="0" destOrd="0" presId="urn:microsoft.com/office/officeart/2005/8/layout/hierarchy1"/>
    <dgm:cxn modelId="{4CF06D86-FC20-4510-A5A6-FD42A82F9ABF}" type="presParOf" srcId="{8D957B0D-7F5E-4186-B466-5EF94A4BB3E5}" destId="{FA4F8526-2281-4E92-8920-676144E21536}" srcOrd="0" destOrd="0" presId="urn:microsoft.com/office/officeart/2005/8/layout/hierarchy1"/>
    <dgm:cxn modelId="{048B8214-FB6E-4FC7-BE08-713E80954CB2}" type="presParOf" srcId="{8D957B0D-7F5E-4186-B466-5EF94A4BB3E5}" destId="{2460D0CF-F290-4303-A60F-FABBA21C57C0}" srcOrd="1" destOrd="0" presId="urn:microsoft.com/office/officeart/2005/8/layout/hierarchy1"/>
    <dgm:cxn modelId="{F926DECD-367E-48CA-A776-FE31E9699EFA}" type="presParOf" srcId="{085C3083-9E80-44AD-ACA1-A204AEEAEDB7}" destId="{C7A61C9A-7A8E-4774-BE8A-9396490A4F40}" srcOrd="1" destOrd="0" presId="urn:microsoft.com/office/officeart/2005/8/layout/hierarchy1"/>
    <dgm:cxn modelId="{9716EDA8-A28F-4CB3-948E-D2261D5E108D}" type="presParOf" srcId="{79D6FD72-B3C8-49BD-85B6-3787C4135899}" destId="{A5D52192-7EB0-48F4-B265-AE00FEFA1958}" srcOrd="1" destOrd="0" presId="urn:microsoft.com/office/officeart/2005/8/layout/hierarchy1"/>
    <dgm:cxn modelId="{8ECCD7C4-8C74-4B36-BA6B-C317B87A961E}" type="presParOf" srcId="{A5D52192-7EB0-48F4-B265-AE00FEFA1958}" destId="{234FE3FB-142D-4027-AE87-F7656A889C8E}" srcOrd="0" destOrd="0" presId="urn:microsoft.com/office/officeart/2005/8/layout/hierarchy1"/>
    <dgm:cxn modelId="{BE9699D2-D394-4810-8C86-A201257F4DC9}" type="presParOf" srcId="{234FE3FB-142D-4027-AE87-F7656A889C8E}" destId="{C7B4DFD7-7CEB-48FD-A0D1-902C0F90519A}" srcOrd="0" destOrd="0" presId="urn:microsoft.com/office/officeart/2005/8/layout/hierarchy1"/>
    <dgm:cxn modelId="{0EEFDA1C-A2B6-4462-92E0-707AD34699A5}" type="presParOf" srcId="{234FE3FB-142D-4027-AE87-F7656A889C8E}" destId="{8E43ACB7-7024-48F6-B523-5FF8C4727C62}" srcOrd="1" destOrd="0" presId="urn:microsoft.com/office/officeart/2005/8/layout/hierarchy1"/>
    <dgm:cxn modelId="{53873AAB-620B-4873-A551-345095831A0A}" type="presParOf" srcId="{A5D52192-7EB0-48F4-B265-AE00FEFA1958}" destId="{D83B1602-813A-4861-B3BA-16D852FC8D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92D01-F5BB-4D1F-A75E-BAF5CA524C1E}">
      <dsp:nvSpPr>
        <dsp:cNvPr id="0" name=""/>
        <dsp:cNvSpPr/>
      </dsp:nvSpPr>
      <dsp:spPr>
        <a:xfrm>
          <a:off x="8137" y="340725"/>
          <a:ext cx="888502" cy="8885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9249F-D65B-4013-A96E-35FCEB57F742}">
      <dsp:nvSpPr>
        <dsp:cNvPr id="0" name=""/>
        <dsp:cNvSpPr/>
      </dsp:nvSpPr>
      <dsp:spPr>
        <a:xfrm>
          <a:off x="194722" y="527311"/>
          <a:ext cx="515331" cy="5153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5AF2FE-774A-435C-B090-4D5F6E03CCFB}">
      <dsp:nvSpPr>
        <dsp:cNvPr id="0" name=""/>
        <dsp:cNvSpPr/>
      </dsp:nvSpPr>
      <dsp:spPr>
        <a:xfrm>
          <a:off x="1087033" y="340725"/>
          <a:ext cx="2094327" cy="88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GB" sz="1500" kern="1200"/>
            <a:t>Different modules required to implement the solution.</a:t>
          </a:r>
          <a:endParaRPr lang="en-US" sz="1500" kern="1200"/>
        </a:p>
      </dsp:txBody>
      <dsp:txXfrm>
        <a:off x="1087033" y="340725"/>
        <a:ext cx="2094327" cy="888502"/>
      </dsp:txXfrm>
    </dsp:sp>
    <dsp:sp modelId="{5E74CE30-E791-4FCF-9BB6-918336769E93}">
      <dsp:nvSpPr>
        <dsp:cNvPr id="0" name=""/>
        <dsp:cNvSpPr/>
      </dsp:nvSpPr>
      <dsp:spPr>
        <a:xfrm>
          <a:off x="3546281" y="340725"/>
          <a:ext cx="888502" cy="8885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EB293-6712-4679-BDB0-E5598969F0C4}">
      <dsp:nvSpPr>
        <dsp:cNvPr id="0" name=""/>
        <dsp:cNvSpPr/>
      </dsp:nvSpPr>
      <dsp:spPr>
        <a:xfrm>
          <a:off x="3732866" y="527311"/>
          <a:ext cx="515331" cy="5153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F3D08C-0280-4DCA-978E-7D59A71759C0}">
      <dsp:nvSpPr>
        <dsp:cNvPr id="0" name=""/>
        <dsp:cNvSpPr/>
      </dsp:nvSpPr>
      <dsp:spPr>
        <a:xfrm>
          <a:off x="4625177" y="340725"/>
          <a:ext cx="2094327" cy="88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GB" sz="1500" kern="1200"/>
            <a:t>Control relationship  among the identified modules</a:t>
          </a:r>
          <a:endParaRPr lang="en-US" sz="1500" kern="1200"/>
        </a:p>
      </dsp:txBody>
      <dsp:txXfrm>
        <a:off x="4625177" y="340725"/>
        <a:ext cx="2094327" cy="888502"/>
      </dsp:txXfrm>
    </dsp:sp>
    <dsp:sp modelId="{14BD8961-265C-44C1-8F51-D0735C8A5669}">
      <dsp:nvSpPr>
        <dsp:cNvPr id="0" name=""/>
        <dsp:cNvSpPr/>
      </dsp:nvSpPr>
      <dsp:spPr>
        <a:xfrm>
          <a:off x="7084425" y="340725"/>
          <a:ext cx="888502" cy="8885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DD4BD-8530-44B0-B843-09DE557D694C}">
      <dsp:nvSpPr>
        <dsp:cNvPr id="0" name=""/>
        <dsp:cNvSpPr/>
      </dsp:nvSpPr>
      <dsp:spPr>
        <a:xfrm>
          <a:off x="7271010" y="527311"/>
          <a:ext cx="515331" cy="5153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C1D4FE-6887-4DBE-A7BB-270811FEC4DE}">
      <dsp:nvSpPr>
        <dsp:cNvPr id="0" name=""/>
        <dsp:cNvSpPr/>
      </dsp:nvSpPr>
      <dsp:spPr>
        <a:xfrm>
          <a:off x="8163321" y="340725"/>
          <a:ext cx="2094327" cy="88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GB" sz="1500" kern="1200"/>
            <a:t>Interface among different module</a:t>
          </a:r>
          <a:endParaRPr lang="en-US" sz="1500" kern="1200"/>
        </a:p>
      </dsp:txBody>
      <dsp:txXfrm>
        <a:off x="8163321" y="340725"/>
        <a:ext cx="2094327" cy="888502"/>
      </dsp:txXfrm>
    </dsp:sp>
    <dsp:sp modelId="{C17D2FDF-39DE-4E36-9FFE-0AFAEFDC796D}">
      <dsp:nvSpPr>
        <dsp:cNvPr id="0" name=""/>
        <dsp:cNvSpPr/>
      </dsp:nvSpPr>
      <dsp:spPr>
        <a:xfrm>
          <a:off x="8137" y="1732767"/>
          <a:ext cx="888502" cy="8885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97328-D9AE-42C7-8302-F5AED4F1DC15}">
      <dsp:nvSpPr>
        <dsp:cNvPr id="0" name=""/>
        <dsp:cNvSpPr/>
      </dsp:nvSpPr>
      <dsp:spPr>
        <a:xfrm>
          <a:off x="194722" y="1919353"/>
          <a:ext cx="515331" cy="5153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EA106D-A1B5-42B9-AF53-F5CD3E58D23E}">
      <dsp:nvSpPr>
        <dsp:cNvPr id="0" name=""/>
        <dsp:cNvSpPr/>
      </dsp:nvSpPr>
      <dsp:spPr>
        <a:xfrm>
          <a:off x="1087033" y="1732767"/>
          <a:ext cx="2094327" cy="88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GB" sz="1500" kern="1200"/>
            <a:t>Data structure of different modules</a:t>
          </a:r>
          <a:endParaRPr lang="en-US" sz="1500" kern="1200"/>
        </a:p>
      </dsp:txBody>
      <dsp:txXfrm>
        <a:off x="1087033" y="1732767"/>
        <a:ext cx="2094327" cy="888502"/>
      </dsp:txXfrm>
    </dsp:sp>
    <dsp:sp modelId="{6FF4310A-D12A-4ABB-91A2-D2941BB63538}">
      <dsp:nvSpPr>
        <dsp:cNvPr id="0" name=""/>
        <dsp:cNvSpPr/>
      </dsp:nvSpPr>
      <dsp:spPr>
        <a:xfrm>
          <a:off x="3546281" y="1732767"/>
          <a:ext cx="888502" cy="8885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FED37-9DAC-4247-BC22-2F3E938E51DA}">
      <dsp:nvSpPr>
        <dsp:cNvPr id="0" name=""/>
        <dsp:cNvSpPr/>
      </dsp:nvSpPr>
      <dsp:spPr>
        <a:xfrm>
          <a:off x="3732866" y="1919353"/>
          <a:ext cx="515331" cy="5153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C030B5-3DA8-41B9-A9B3-C403C7D377DD}">
      <dsp:nvSpPr>
        <dsp:cNvPr id="0" name=""/>
        <dsp:cNvSpPr/>
      </dsp:nvSpPr>
      <dsp:spPr>
        <a:xfrm>
          <a:off x="4625177" y="1732767"/>
          <a:ext cx="2094327" cy="88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GB" sz="1500" kern="1200"/>
            <a:t>Algorithm required to implement individual module.</a:t>
          </a:r>
          <a:endParaRPr lang="en-US" sz="1500" kern="1200"/>
        </a:p>
      </dsp:txBody>
      <dsp:txXfrm>
        <a:off x="4625177" y="1732767"/>
        <a:ext cx="2094327" cy="888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7FCD-FE4E-4294-B822-E564567DB76D}">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57C848B-6E42-4BB0-A87C-91D705AFF9DE}">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Through high level design, a problem is decomposed into a set of modules identified, and the interfaces among various modules identified.</a:t>
          </a:r>
          <a:endParaRPr lang="en-US" sz="2200" kern="1200"/>
        </a:p>
      </dsp:txBody>
      <dsp:txXfrm>
        <a:off x="988134" y="497231"/>
        <a:ext cx="3848361" cy="2389442"/>
      </dsp:txXfrm>
    </dsp:sp>
    <dsp:sp modelId="{E6C9925C-B308-4D66-A9A0-26C155558EA4}">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435A00E-0571-42ED-9B40-FA7958B88CD8}">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During detailed design , each module is examined carefully to design its data structures and the algorithm.</a:t>
          </a:r>
          <a:endParaRPr lang="en-US" sz="2200" kern="1200"/>
        </a:p>
      </dsp:txBody>
      <dsp:txXfrm>
        <a:off x="5873405" y="497231"/>
        <a:ext cx="3848361" cy="2389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C373E-CE1D-4C10-893C-0E0B11C2A820}">
      <dsp:nvSpPr>
        <dsp:cNvPr id="0" name=""/>
        <dsp:cNvSpPr/>
      </dsp:nvSpPr>
      <dsp:spPr>
        <a:xfrm>
          <a:off x="5873041" y="1224087"/>
          <a:ext cx="1480296" cy="513821"/>
        </a:xfrm>
        <a:custGeom>
          <a:avLst/>
          <a:gdLst/>
          <a:ahLst/>
          <a:cxnLst/>
          <a:rect l="0" t="0" r="0" b="0"/>
          <a:pathLst>
            <a:path>
              <a:moveTo>
                <a:pt x="0" y="0"/>
              </a:moveTo>
              <a:lnTo>
                <a:pt x="0" y="256910"/>
              </a:lnTo>
              <a:lnTo>
                <a:pt x="1480296" y="256910"/>
              </a:lnTo>
              <a:lnTo>
                <a:pt x="1480296" y="513821"/>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C5D2C7-57B4-4119-AB3D-6991AB407D85}">
      <dsp:nvSpPr>
        <dsp:cNvPr id="0" name=""/>
        <dsp:cNvSpPr/>
      </dsp:nvSpPr>
      <dsp:spPr>
        <a:xfrm>
          <a:off x="4392744" y="1224087"/>
          <a:ext cx="1480296" cy="513821"/>
        </a:xfrm>
        <a:custGeom>
          <a:avLst/>
          <a:gdLst/>
          <a:ahLst/>
          <a:cxnLst/>
          <a:rect l="0" t="0" r="0" b="0"/>
          <a:pathLst>
            <a:path>
              <a:moveTo>
                <a:pt x="1480296" y="0"/>
              </a:moveTo>
              <a:lnTo>
                <a:pt x="1480296" y="256910"/>
              </a:lnTo>
              <a:lnTo>
                <a:pt x="0" y="256910"/>
              </a:lnTo>
              <a:lnTo>
                <a:pt x="0" y="513821"/>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D7C84E-007C-4019-B3F0-7A8C88A3AF7F}">
      <dsp:nvSpPr>
        <dsp:cNvPr id="0" name=""/>
        <dsp:cNvSpPr/>
      </dsp:nvSpPr>
      <dsp:spPr>
        <a:xfrm>
          <a:off x="1689062" y="701"/>
          <a:ext cx="2446770" cy="122338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A DESIGN SOLUTION IS UNDERSTANDABLE IF IT IS MODULAR &amp; THE MODULES ARE ARRANGED IN LAYERS .</a:t>
          </a:r>
          <a:endParaRPr lang="en-US" sz="1300" kern="1200"/>
        </a:p>
      </dsp:txBody>
      <dsp:txXfrm>
        <a:off x="1689062" y="701"/>
        <a:ext cx="2446770" cy="1223385"/>
      </dsp:txXfrm>
    </dsp:sp>
    <dsp:sp modelId="{FFDAE7D7-6B01-452A-B2B5-1F545FAFC616}">
      <dsp:nvSpPr>
        <dsp:cNvPr id="0" name=""/>
        <dsp:cNvSpPr/>
      </dsp:nvSpPr>
      <dsp:spPr>
        <a:xfrm>
          <a:off x="4649655" y="701"/>
          <a:ext cx="2446770" cy="122338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Modularity : it implies that the problem has been decomposed into a set of modules.</a:t>
          </a:r>
          <a:endParaRPr lang="en-US" sz="1300" kern="1200"/>
        </a:p>
      </dsp:txBody>
      <dsp:txXfrm>
        <a:off x="4649655" y="701"/>
        <a:ext cx="2446770" cy="1223385"/>
      </dsp:txXfrm>
    </dsp:sp>
    <dsp:sp modelId="{9BB09E61-D989-479D-BAD6-1572FAF631CF}">
      <dsp:nvSpPr>
        <dsp:cNvPr id="0" name=""/>
        <dsp:cNvSpPr/>
      </dsp:nvSpPr>
      <dsp:spPr>
        <a:xfrm>
          <a:off x="3169359" y="1737908"/>
          <a:ext cx="2446770" cy="1223385"/>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Decomposition of a problem into modules facilitates taking  advantage of Divide &amp; Conquer.</a:t>
          </a:r>
          <a:endParaRPr lang="en-US" sz="1300" kern="1200"/>
        </a:p>
      </dsp:txBody>
      <dsp:txXfrm>
        <a:off x="3169359" y="1737908"/>
        <a:ext cx="2446770" cy="1223385"/>
      </dsp:txXfrm>
    </dsp:sp>
    <dsp:sp modelId="{39C31267-EA8F-451E-A1B3-DA8214880DF5}">
      <dsp:nvSpPr>
        <dsp:cNvPr id="0" name=""/>
        <dsp:cNvSpPr/>
      </dsp:nvSpPr>
      <dsp:spPr>
        <a:xfrm>
          <a:off x="6129952" y="1737908"/>
          <a:ext cx="2446770" cy="1223385"/>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A design solution is considered to be highly modular , if the different modules in the solution have high cohesion and their inter-module coupling are low</a:t>
          </a:r>
          <a:endParaRPr lang="en-US" sz="1300" kern="1200"/>
        </a:p>
      </dsp:txBody>
      <dsp:txXfrm>
        <a:off x="6129952" y="1737908"/>
        <a:ext cx="2446770" cy="1223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83CE7-E0AD-454F-951B-282DCB1799FD}">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D29F6F0-C432-45D4-B837-75105EF9BB3E}">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 layered design is one in which when the call relations among different modules are represented graphically, it would result in a tree like diagram with clear layering.</a:t>
          </a:r>
          <a:endParaRPr lang="en-US" sz="1600" kern="1200"/>
        </a:p>
      </dsp:txBody>
      <dsp:txXfrm>
        <a:off x="374504" y="770377"/>
        <a:ext cx="2779854" cy="1726007"/>
      </dsp:txXfrm>
    </dsp:sp>
    <dsp:sp modelId="{F0D7D6AE-1A69-4040-8474-CCC2AD17AE16}">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50D70C9-BB58-4ED5-962F-F36787675164}">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 module can only invoke functions of the modules in the layer immediately below it. (Visibility &amp; Control Abstraction)</a:t>
          </a:r>
          <a:endParaRPr lang="en-US" sz="1600" kern="1200"/>
        </a:p>
      </dsp:txBody>
      <dsp:txXfrm>
        <a:off x="3903368" y="770377"/>
        <a:ext cx="2779854" cy="1726007"/>
      </dsp:txXfrm>
    </dsp:sp>
    <dsp:sp modelId="{EF0F1BA0-E0E3-4C79-A4E1-C9A357518331}">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87CE18D-1859-496B-963D-A03C90916A05}">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Higher layer modules can be considered to be similar to manager that invoke the lower layer modules to get certain task done.</a:t>
          </a:r>
          <a:endParaRPr lang="en-US" sz="1600" kern="1200"/>
        </a:p>
      </dsp:txBody>
      <dsp:txXfrm>
        <a:off x="7432232" y="770377"/>
        <a:ext cx="2779854" cy="1726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F8526-2281-4E92-8920-676144E21536}">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460D0CF-F290-4303-A60F-FABBA21C57C0}">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Fan-out : It is a measure of the number of modules that are directly controlled by a given module .A design having modules with high fan out numbers is not a good design as such modules modules  would lack cohesion.</a:t>
          </a:r>
          <a:endParaRPr lang="en-US" sz="1900" kern="1200"/>
        </a:p>
      </dsp:txBody>
      <dsp:txXfrm>
        <a:off x="988134" y="497231"/>
        <a:ext cx="3848361" cy="2389442"/>
      </dsp:txXfrm>
    </dsp:sp>
    <dsp:sp modelId="{C7B4DFD7-7CEB-48FD-A0D1-902C0F90519A}">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E43ACB7-7024-48F6-B523-5FF8C4727C62}">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Fan in: It indicates the number of directly invoking a given module .High fan in represents code reuse.</a:t>
          </a:r>
          <a:endParaRPr lang="en-US" sz="1900" kern="1200"/>
        </a:p>
      </dsp:txBody>
      <dsp:txXfrm>
        <a:off x="5873405" y="497231"/>
        <a:ext cx="3848361" cy="238944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00: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4" name="Google Shape;1164;p10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65" name="Google Shape;1165;p1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01: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4" name="Google Shape;1184;p10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85" name="Google Shape;1185;p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p102: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3" name="Google Shape;1203;p102: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204" name="Google Shape;1204;p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103: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1" name="Google Shape;1211;p103: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212" name="Google Shape;1212;p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04: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8" name="Google Shape;1218;p10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219" name="Google Shape;1219;p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05: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5" name="Google Shape;1255;p10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256" name="Google Shape;1256;p1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106: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3" name="Google Shape;1293;p10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294" name="Google Shape;1294;p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107: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0" name="Google Shape;1300;p10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301" name="Google Shape;1301;p10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p108: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1" name="Google Shape;1331;p10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332" name="Google Shape;1332;p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2: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195" name="Google Shape;19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3: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22" name="Google Shape;22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14: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30" name="Google Shape;23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5: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72" name="Google Shape;27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6: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80" name="Google Shape;28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17: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88" name="Google Shape;2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8: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296" name="Google Shape;29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0: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0: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11" name="Google Shape;31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1: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21: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19" name="Google Shape;31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2: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3: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23: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66" name="Google Shape;36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4: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4: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74" name="Google Shape;37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5: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25: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82" name="Google Shape;38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26: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390" name="Google Shape;39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27: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435" name="Google Shape;43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8: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28: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443" name="Google Shape;44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9: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29: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451" name="Google Shape;45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0: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30: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1: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31: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467" name="Google Shape;46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2: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32: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06" name="Google Shape;50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3: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3: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14" name="Google Shape;51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4: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1" name="Google Shape;521;p34: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22" name="Google Shape;52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5: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9" name="Google Shape;529;p35: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30" name="Google Shape;530;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6: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36: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38" name="Google Shape;538;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7: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5" name="Google Shape;545;p37: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46" name="Google Shape;54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8: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3" name="Google Shape;553;p38: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54" name="Google Shape;55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9:notes"/>
          <p:cNvSpPr>
            <a:spLocks noGrp="1" noRot="1" noChangeAspect="1"/>
          </p:cNvSpPr>
          <p:nvPr>
            <p:ph type="sldImg" idx="2"/>
          </p:nvPr>
        </p:nvSpPr>
        <p:spPr>
          <a:xfrm>
            <a:off x="285750" y="307975"/>
            <a:ext cx="6437313" cy="36210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39:notes"/>
          <p:cNvSpPr txBox="1"/>
          <p:nvPr/>
        </p:nvSpPr>
        <p:spPr>
          <a:xfrm>
            <a:off x="514350" y="4387850"/>
            <a:ext cx="5983288" cy="41259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p:txBody>
      </p:sp>
      <p:sp>
        <p:nvSpPr>
          <p:cNvPr id="562" name="Google Shape;56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9" name="Google Shape;56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1" name="Google Shape;58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7" name="Google Shape;58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3" name="Google Shape;59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9" name="Google Shape;59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5" name="Google Shape;60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1" name="Google Shape;61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9" name="Google Shape;62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6" name="Google Shape;63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2" name="Google Shape;64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8" name="Google Shape;64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4" name="Google Shape;65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0" name="Google Shape;66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6" name="Google Shape;666;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2" name="Google Shape;67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8" name="Google Shape;678;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4" name="Google Shape;684;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6" name="Google Shape;696;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8" name="Google Shape;70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4" name="Google Shape;714;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0" name="Google Shape;720;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6" name="Google Shape;74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5" name="Google Shape;755;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1" name="Google Shape;761;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7" name="Google Shape;76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4" name="Google Shape;774;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75: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7" name="Google Shape;807;p75: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8" name="Google Shape;808;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76: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3" name="Google Shape;833;p76: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4" name="Google Shape;834;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77: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3" name="Google Shape;853;p77: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4" name="Google Shape;854;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1" name="Google Shape;881;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6" name="Google Shape;946;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2" name="Google Shape;952;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8" name="Google Shape;958;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2: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4" name="Google Shape;964;p82: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5" name="Google Shape;965;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83: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1" name="Google Shape;971;p83: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2" name="Google Shape;972;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84: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8" name="Google Shape;978;p84: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9" name="Google Shape;979;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85: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5" name="Google Shape;985;p85: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6" name="Google Shape;986;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86:notes"/>
          <p:cNvSpPr>
            <a:spLocks noGrp="1" noRot="1" noChangeAspect="1"/>
          </p:cNvSpPr>
          <p:nvPr>
            <p:ph type="sldImg" idx="2"/>
          </p:nvPr>
        </p:nvSpPr>
        <p:spPr>
          <a:xfrm>
            <a:off x="263525" y="303213"/>
            <a:ext cx="6329363"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2" name="Google Shape;992;p86:notes"/>
          <p:cNvSpPr txBox="1"/>
          <p:nvPr/>
        </p:nvSpPr>
        <p:spPr>
          <a:xfrm>
            <a:off x="503168" y="4315919"/>
            <a:ext cx="5853217" cy="4058275"/>
          </a:xfrm>
          <a:prstGeom prst="rect">
            <a:avLst/>
          </a:prstGeom>
          <a:noFill/>
          <a:ln>
            <a:noFill/>
          </a:ln>
        </p:spPr>
        <p:txBody>
          <a:bodyPr spcFirstLastPara="1" wrap="square" lIns="89725" tIns="44850" rIns="89725" bIns="448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3" name="Google Shape;993;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9" name="Google Shape;999;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5" name="Google Shape;1005;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1" name="Google Shape;1011;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7" name="Google Shape;1017;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8" name="Google Shape;1038;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6" name="Google Shape;1066;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1" name="Google Shape;1091;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94: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7" name="Google Shape;1097;p9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098" name="Google Shape;1098;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95: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4" name="Google Shape;1104;p9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05" name="Google Shape;1105;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96: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1" name="Google Shape;1111;p9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12" name="Google Shape;1112;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97: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0" name="Google Shape;1120;p9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21" name="Google Shape;1121;p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98: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9" name="Google Shape;1139;p9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40" name="Google Shape;1140;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99:notes"/>
          <p:cNvSpPr>
            <a:spLocks noGrp="1" noRot="1" noChangeAspect="1"/>
          </p:cNvSpPr>
          <p:nvPr>
            <p:ph type="sldImg" idx="2"/>
          </p:nvPr>
        </p:nvSpPr>
        <p:spPr>
          <a:xfrm>
            <a:off x="179388" y="303213"/>
            <a:ext cx="64976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3" name="Google Shape;1153;p9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154" name="Google Shape;1154;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971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5993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77895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95333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9941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3825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649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64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3828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08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9696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251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9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71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810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488435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26899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	     Software Design</a:t>
            </a:r>
            <a:endParaRPr/>
          </a:p>
        </p:txBody>
      </p:sp>
      <p:sp>
        <p:nvSpPr>
          <p:cNvPr id="89" name="Google Shape;89;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activities carried out during the design phase transform the SRS document into the design Document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p:txBody>
      </p:sp>
      <p:sp>
        <p:nvSpPr>
          <p:cNvPr id="90" name="Google Shape;90;p13"/>
          <p:cNvSpPr/>
          <p:nvPr/>
        </p:nvSpPr>
        <p:spPr>
          <a:xfrm>
            <a:off x="2438400" y="3810000"/>
            <a:ext cx="1905000" cy="11430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SRS DOCUMENT</a:t>
            </a:r>
            <a:endParaRPr sz="1400" b="0" i="0" u="none" strike="noStrike" cap="none">
              <a:solidFill>
                <a:srgbClr val="000000"/>
              </a:solidFill>
              <a:latin typeface="Arial"/>
              <a:ea typeface="Arial"/>
              <a:cs typeface="Arial"/>
              <a:sym typeface="Arial"/>
            </a:endParaRPr>
          </a:p>
        </p:txBody>
      </p:sp>
      <p:cxnSp>
        <p:nvCxnSpPr>
          <p:cNvPr id="91" name="Google Shape;91;p13"/>
          <p:cNvCxnSpPr/>
          <p:nvPr/>
        </p:nvCxnSpPr>
        <p:spPr>
          <a:xfrm>
            <a:off x="4495800" y="4267200"/>
            <a:ext cx="2438400" cy="1588"/>
          </a:xfrm>
          <a:prstGeom prst="straightConnector1">
            <a:avLst/>
          </a:prstGeom>
          <a:noFill/>
          <a:ln w="9525" cap="flat" cmpd="sng">
            <a:solidFill>
              <a:schemeClr val="accent1"/>
            </a:solidFill>
            <a:prstDash val="solid"/>
            <a:miter lim="800000"/>
            <a:headEnd type="none" w="sm" len="sm"/>
            <a:tailEnd type="stealth" w="med" len="med"/>
          </a:ln>
        </p:spPr>
      </p:cxnSp>
      <p:sp>
        <p:nvSpPr>
          <p:cNvPr id="92" name="Google Shape;92;p13"/>
          <p:cNvSpPr/>
          <p:nvPr/>
        </p:nvSpPr>
        <p:spPr>
          <a:xfrm>
            <a:off x="7315200" y="3810000"/>
            <a:ext cx="2133600" cy="11430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Design Document</a:t>
            </a:r>
            <a:endParaRPr sz="1400" b="0" i="0" u="none" strike="noStrike" cap="none">
              <a:solidFill>
                <a:srgbClr val="000000"/>
              </a:solidFill>
              <a:latin typeface="Arial"/>
              <a:ea typeface="Arial"/>
              <a:cs typeface="Arial"/>
              <a:sym typeface="Arial"/>
            </a:endParaRPr>
          </a:p>
        </p:txBody>
      </p:sp>
      <p:sp>
        <p:nvSpPr>
          <p:cNvPr id="93" name="Google Shape;93;p13"/>
          <p:cNvSpPr txBox="1"/>
          <p:nvPr/>
        </p:nvSpPr>
        <p:spPr>
          <a:xfrm>
            <a:off x="4724400" y="3810000"/>
            <a:ext cx="15787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Design Process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71"/>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75" name="Google Shape;173;p22">
            <a:extLst>
              <a:ext uri="{FF2B5EF4-FFF2-40B4-BE49-F238E27FC236}">
                <a16:creationId xmlns:a16="http://schemas.microsoft.com/office/drawing/2014/main" id="{4A4BF872-4022-9CB4-8431-5670A5230020}"/>
              </a:ext>
            </a:extLst>
          </p:cNvPr>
          <p:cNvGraphicFramePr>
            <a:graphicFrameLocks noGrp="1"/>
          </p:cNvGraphicFramePr>
          <p:nvPr>
            <p:ph idx="1"/>
            <p:extLst>
              <p:ext uri="{D42A27DB-BD31-4B8C-83A1-F6EECF244321}">
                <p14:modId xmlns:p14="http://schemas.microsoft.com/office/powerpoint/2010/main" val="267216338"/>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12"/>
          <p:cNvSpPr txBox="1">
            <a:spLocks noGrp="1"/>
          </p:cNvSpPr>
          <p:nvPr>
            <p:ph type="title"/>
          </p:nvPr>
        </p:nvSpPr>
        <p:spPr>
          <a:xfrm>
            <a:off x="2195040" y="276509"/>
            <a:ext cx="7800480" cy="911616"/>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GB" sz="4000">
                <a:solidFill>
                  <a:srgbClr val="FF0000"/>
                </a:solidFill>
              </a:rPr>
              <a:t>Basic Building Blocks of Structure Chart</a:t>
            </a:r>
            <a:endParaRPr/>
          </a:p>
        </p:txBody>
      </p:sp>
      <p:sp>
        <p:nvSpPr>
          <p:cNvPr id="1168" name="Google Shape;1168;p112"/>
          <p:cNvSpPr txBox="1">
            <a:spLocks noGrp="1"/>
          </p:cNvSpPr>
          <p:nvPr>
            <p:ph idx="1"/>
          </p:nvPr>
        </p:nvSpPr>
        <p:spPr>
          <a:xfrm>
            <a:off x="1714080" y="1228450"/>
            <a:ext cx="8727840" cy="4331975"/>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The diamond symbol  represents </a:t>
            </a:r>
            <a:r>
              <a:rPr lang="en-GB">
                <a:solidFill>
                  <a:srgbClr val="00B0F0"/>
                </a:solidFill>
              </a:rPr>
              <a:t>selection</a:t>
            </a:r>
            <a:r>
              <a:rPr lang="en-GB"/>
              <a:t>:</a:t>
            </a:r>
            <a:endParaRPr/>
          </a:p>
          <a:p>
            <a:pPr marL="673930" lvl="1" indent="-228600" algn="l" rtl="0">
              <a:lnSpc>
                <a:spcPct val="90000"/>
              </a:lnSpc>
              <a:spcBef>
                <a:spcPts val="499"/>
              </a:spcBef>
              <a:spcAft>
                <a:spcPts val="0"/>
              </a:spcAft>
              <a:buClr>
                <a:schemeClr val="dk1"/>
              </a:buClr>
              <a:buSzPts val="2400"/>
              <a:buChar char="•"/>
            </a:pPr>
            <a:r>
              <a:rPr lang="en-GB"/>
              <a:t>One module of several modules connected  to the diamond symbol is invoked depending on some condition.</a:t>
            </a:r>
            <a:endParaRPr/>
          </a:p>
        </p:txBody>
      </p:sp>
      <p:sp>
        <p:nvSpPr>
          <p:cNvPr id="1169" name="Google Shape;1169;p112"/>
          <p:cNvSpPr txBox="1"/>
          <p:nvPr/>
        </p:nvSpPr>
        <p:spPr>
          <a:xfrm>
            <a:off x="3047520" y="4648810"/>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Process-order</a:t>
            </a:r>
            <a:endParaRPr sz="1400" b="0" i="0" u="none" strike="noStrike" cap="none">
              <a:solidFill>
                <a:srgbClr val="000000"/>
              </a:solidFill>
              <a:latin typeface="Arial"/>
              <a:ea typeface="Arial"/>
              <a:cs typeface="Arial"/>
              <a:sym typeface="Arial"/>
            </a:endParaRPr>
          </a:p>
        </p:txBody>
      </p:sp>
      <p:sp>
        <p:nvSpPr>
          <p:cNvPr id="1170" name="Google Shape;1170;p112"/>
          <p:cNvSpPr txBox="1"/>
          <p:nvPr/>
        </p:nvSpPr>
        <p:spPr>
          <a:xfrm>
            <a:off x="5257920" y="4648810"/>
            <a:ext cx="213120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Handle-indent</a:t>
            </a:r>
            <a:endParaRPr sz="1400" b="0" i="0" u="none" strike="noStrike" cap="none">
              <a:solidFill>
                <a:srgbClr val="000000"/>
              </a:solidFill>
              <a:latin typeface="Arial"/>
              <a:ea typeface="Arial"/>
              <a:cs typeface="Arial"/>
              <a:sym typeface="Arial"/>
            </a:endParaRPr>
          </a:p>
        </p:txBody>
      </p:sp>
      <p:sp>
        <p:nvSpPr>
          <p:cNvPr id="1171" name="Google Shape;1171;p112"/>
          <p:cNvSpPr/>
          <p:nvPr/>
        </p:nvSpPr>
        <p:spPr>
          <a:xfrm>
            <a:off x="5790721" y="3200016"/>
            <a:ext cx="836640" cy="53285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2" name="Google Shape;1172;p112"/>
          <p:cNvSpPr/>
          <p:nvPr/>
        </p:nvSpPr>
        <p:spPr>
          <a:xfrm>
            <a:off x="5181600" y="4572482"/>
            <a:ext cx="205632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3" name="Google Shape;1173;p112"/>
          <p:cNvSpPr/>
          <p:nvPr/>
        </p:nvSpPr>
        <p:spPr>
          <a:xfrm>
            <a:off x="2896320" y="4572482"/>
            <a:ext cx="205488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74" name="Google Shape;1174;p112"/>
          <p:cNvCxnSpPr/>
          <p:nvPr/>
        </p:nvCxnSpPr>
        <p:spPr>
          <a:xfrm flipH="1">
            <a:off x="3810720" y="3885529"/>
            <a:ext cx="2132640" cy="686953"/>
          </a:xfrm>
          <a:prstGeom prst="straightConnector1">
            <a:avLst/>
          </a:prstGeom>
          <a:noFill/>
          <a:ln w="38150" cap="flat" cmpd="sng">
            <a:solidFill>
              <a:schemeClr val="dk1"/>
            </a:solidFill>
            <a:prstDash val="solid"/>
            <a:round/>
            <a:headEnd type="none" w="sm" len="sm"/>
            <a:tailEnd type="triangle" w="lg" len="lg"/>
          </a:ln>
        </p:spPr>
      </p:cxnSp>
      <p:cxnSp>
        <p:nvCxnSpPr>
          <p:cNvPr id="1175" name="Google Shape;1175;p112"/>
          <p:cNvCxnSpPr/>
          <p:nvPr/>
        </p:nvCxnSpPr>
        <p:spPr>
          <a:xfrm>
            <a:off x="6172320" y="4038185"/>
            <a:ext cx="0" cy="534297"/>
          </a:xfrm>
          <a:prstGeom prst="straightConnector1">
            <a:avLst/>
          </a:prstGeom>
          <a:noFill/>
          <a:ln w="38150" cap="flat" cmpd="sng">
            <a:solidFill>
              <a:schemeClr val="dk1"/>
            </a:solidFill>
            <a:prstDash val="solid"/>
            <a:round/>
            <a:headEnd type="none" w="sm" len="sm"/>
            <a:tailEnd type="triangle" w="lg" len="lg"/>
          </a:ln>
        </p:spPr>
      </p:cxnSp>
      <p:sp>
        <p:nvSpPr>
          <p:cNvPr id="1176" name="Google Shape;1176;p112"/>
          <p:cNvSpPr txBox="1"/>
          <p:nvPr/>
        </p:nvSpPr>
        <p:spPr>
          <a:xfrm>
            <a:off x="5867040" y="3200016"/>
            <a:ext cx="1141920" cy="45652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Times"/>
                <a:ea typeface="Times"/>
                <a:cs typeface="Times"/>
                <a:sym typeface="Times"/>
              </a:rPr>
              <a:t>root</a:t>
            </a:r>
            <a:endParaRPr sz="1400" b="0" i="0" u="none" strike="noStrike" cap="none">
              <a:solidFill>
                <a:srgbClr val="000000"/>
              </a:solidFill>
              <a:latin typeface="Arial"/>
              <a:ea typeface="Arial"/>
              <a:cs typeface="Arial"/>
              <a:sym typeface="Arial"/>
            </a:endParaRPr>
          </a:p>
        </p:txBody>
      </p:sp>
      <p:sp>
        <p:nvSpPr>
          <p:cNvPr id="1177" name="Google Shape;1177;p112"/>
          <p:cNvSpPr txBox="1"/>
          <p:nvPr/>
        </p:nvSpPr>
        <p:spPr>
          <a:xfrm>
            <a:off x="7543200" y="4648810"/>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Handle-query</a:t>
            </a:r>
            <a:endParaRPr sz="1400" b="0" i="0" u="none" strike="noStrike" cap="none">
              <a:solidFill>
                <a:srgbClr val="000000"/>
              </a:solidFill>
              <a:latin typeface="Arial"/>
              <a:ea typeface="Arial"/>
              <a:cs typeface="Arial"/>
              <a:sym typeface="Arial"/>
            </a:endParaRPr>
          </a:p>
        </p:txBody>
      </p:sp>
      <p:sp>
        <p:nvSpPr>
          <p:cNvPr id="1178" name="Google Shape;1178;p112"/>
          <p:cNvSpPr/>
          <p:nvPr/>
        </p:nvSpPr>
        <p:spPr>
          <a:xfrm>
            <a:off x="7392000" y="4572482"/>
            <a:ext cx="205488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79" name="Google Shape;1179;p112"/>
          <p:cNvCxnSpPr/>
          <p:nvPr/>
        </p:nvCxnSpPr>
        <p:spPr>
          <a:xfrm>
            <a:off x="6172320" y="3961856"/>
            <a:ext cx="0" cy="610624"/>
          </a:xfrm>
          <a:prstGeom prst="straightConnector1">
            <a:avLst/>
          </a:prstGeom>
          <a:noFill/>
          <a:ln w="38150" cap="flat" cmpd="sng">
            <a:solidFill>
              <a:schemeClr val="dk1"/>
            </a:solidFill>
            <a:prstDash val="solid"/>
            <a:round/>
            <a:headEnd type="none" w="sm" len="sm"/>
            <a:tailEnd type="triangle" w="lg" len="lg"/>
          </a:ln>
        </p:spPr>
      </p:cxnSp>
      <p:cxnSp>
        <p:nvCxnSpPr>
          <p:cNvPr id="1180" name="Google Shape;1180;p112"/>
          <p:cNvCxnSpPr/>
          <p:nvPr/>
        </p:nvCxnSpPr>
        <p:spPr>
          <a:xfrm>
            <a:off x="6401280" y="3885529"/>
            <a:ext cx="1981440" cy="686953"/>
          </a:xfrm>
          <a:prstGeom prst="straightConnector1">
            <a:avLst/>
          </a:prstGeom>
          <a:noFill/>
          <a:ln w="38150" cap="flat" cmpd="sng">
            <a:solidFill>
              <a:schemeClr val="dk1"/>
            </a:solidFill>
            <a:prstDash val="solid"/>
            <a:round/>
            <a:headEnd type="none" w="sm" len="sm"/>
            <a:tailEnd type="triangle" w="lg" len="lg"/>
          </a:ln>
        </p:spPr>
      </p:cxnSp>
      <p:sp>
        <p:nvSpPr>
          <p:cNvPr id="1181" name="Google Shape;1181;p112"/>
          <p:cNvSpPr/>
          <p:nvPr/>
        </p:nvSpPr>
        <p:spPr>
          <a:xfrm>
            <a:off x="5943361" y="3734314"/>
            <a:ext cx="456480" cy="226103"/>
          </a:xfrm>
          <a:custGeom>
            <a:avLst/>
            <a:gdLst/>
            <a:ahLst/>
            <a:cxnLst/>
            <a:rect l="l" t="t" r="r" b="b"/>
            <a:pathLst>
              <a:path w="1271" h="636" extrusionOk="0">
                <a:moveTo>
                  <a:pt x="635" y="0"/>
                </a:moveTo>
                <a:lnTo>
                  <a:pt x="1270" y="317"/>
                </a:lnTo>
                <a:lnTo>
                  <a:pt x="635" y="635"/>
                </a:lnTo>
                <a:lnTo>
                  <a:pt x="0" y="317"/>
                </a:lnTo>
                <a:lnTo>
                  <a:pt x="635" y="0"/>
                </a:lnTo>
              </a:path>
            </a:pathLst>
          </a:cu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13"/>
          <p:cNvSpPr txBox="1">
            <a:spLocks noGrp="1"/>
          </p:cNvSpPr>
          <p:nvPr>
            <p:ph type="title"/>
          </p:nvPr>
        </p:nvSpPr>
        <p:spPr>
          <a:xfrm>
            <a:off x="2195040" y="264989"/>
            <a:ext cx="7800480" cy="992265"/>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GB" sz="4000">
                <a:solidFill>
                  <a:srgbClr val="FF0000"/>
                </a:solidFill>
              </a:rPr>
              <a:t>Basic Building Blocks of Structure Chart</a:t>
            </a:r>
            <a:endParaRPr/>
          </a:p>
        </p:txBody>
      </p:sp>
      <p:sp>
        <p:nvSpPr>
          <p:cNvPr id="1188" name="Google Shape;1188;p113"/>
          <p:cNvSpPr txBox="1">
            <a:spLocks noGrp="1"/>
          </p:cNvSpPr>
          <p:nvPr>
            <p:ph idx="1"/>
          </p:nvPr>
        </p:nvSpPr>
        <p:spPr>
          <a:xfrm>
            <a:off x="1909920" y="1408468"/>
            <a:ext cx="8267040" cy="4228284"/>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A loop around control flow arrows denotes that the concerned modules are invoked repeatedly.</a:t>
            </a:r>
            <a:endParaRPr/>
          </a:p>
        </p:txBody>
      </p:sp>
      <p:sp>
        <p:nvSpPr>
          <p:cNvPr id="1189" name="Google Shape;1189;p113"/>
          <p:cNvSpPr txBox="1"/>
          <p:nvPr/>
        </p:nvSpPr>
        <p:spPr>
          <a:xfrm>
            <a:off x="2896321" y="4648810"/>
            <a:ext cx="190224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Process-order</a:t>
            </a:r>
            <a:endParaRPr sz="1400" b="0" i="0" u="none" strike="noStrike" cap="none">
              <a:solidFill>
                <a:srgbClr val="000000"/>
              </a:solidFill>
              <a:latin typeface="Arial"/>
              <a:ea typeface="Arial"/>
              <a:cs typeface="Arial"/>
              <a:sym typeface="Arial"/>
            </a:endParaRPr>
          </a:p>
        </p:txBody>
      </p:sp>
      <p:sp>
        <p:nvSpPr>
          <p:cNvPr id="1190" name="Google Shape;1190;p113"/>
          <p:cNvSpPr txBox="1"/>
          <p:nvPr/>
        </p:nvSpPr>
        <p:spPr>
          <a:xfrm>
            <a:off x="5105281" y="4648810"/>
            <a:ext cx="213264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Handle-indent</a:t>
            </a:r>
            <a:endParaRPr sz="1400" b="0" i="0" u="none" strike="noStrike" cap="none">
              <a:solidFill>
                <a:srgbClr val="000000"/>
              </a:solidFill>
              <a:latin typeface="Arial"/>
              <a:ea typeface="Arial"/>
              <a:cs typeface="Arial"/>
              <a:sym typeface="Arial"/>
            </a:endParaRPr>
          </a:p>
        </p:txBody>
      </p:sp>
      <p:sp>
        <p:nvSpPr>
          <p:cNvPr id="1191" name="Google Shape;1191;p113"/>
          <p:cNvSpPr/>
          <p:nvPr/>
        </p:nvSpPr>
        <p:spPr>
          <a:xfrm>
            <a:off x="5639520" y="2972472"/>
            <a:ext cx="835200" cy="53141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2" name="Google Shape;1192;p113"/>
          <p:cNvSpPr/>
          <p:nvPr/>
        </p:nvSpPr>
        <p:spPr>
          <a:xfrm>
            <a:off x="5028960" y="4572482"/>
            <a:ext cx="205632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3" name="Google Shape;1193;p113"/>
          <p:cNvSpPr/>
          <p:nvPr/>
        </p:nvSpPr>
        <p:spPr>
          <a:xfrm>
            <a:off x="2743680" y="4572482"/>
            <a:ext cx="205488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94" name="Google Shape;1194;p113"/>
          <p:cNvCxnSpPr/>
          <p:nvPr/>
        </p:nvCxnSpPr>
        <p:spPr>
          <a:xfrm flipH="1">
            <a:off x="3810720" y="3505328"/>
            <a:ext cx="1903680" cy="1067152"/>
          </a:xfrm>
          <a:prstGeom prst="straightConnector1">
            <a:avLst/>
          </a:prstGeom>
          <a:noFill/>
          <a:ln w="38150" cap="flat" cmpd="sng">
            <a:solidFill>
              <a:schemeClr val="dk1"/>
            </a:solidFill>
            <a:prstDash val="solid"/>
            <a:round/>
            <a:headEnd type="none" w="sm" len="sm"/>
            <a:tailEnd type="triangle" w="lg" len="lg"/>
          </a:ln>
        </p:spPr>
      </p:cxnSp>
      <p:sp>
        <p:nvSpPr>
          <p:cNvPr id="1195" name="Google Shape;1195;p113"/>
          <p:cNvSpPr txBox="1"/>
          <p:nvPr/>
        </p:nvSpPr>
        <p:spPr>
          <a:xfrm>
            <a:off x="5714400" y="2972472"/>
            <a:ext cx="114192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Times"/>
                <a:ea typeface="Times"/>
                <a:cs typeface="Times"/>
                <a:sym typeface="Times"/>
              </a:rPr>
              <a:t>root</a:t>
            </a:r>
            <a:endParaRPr sz="1400" b="0" i="0" u="none" strike="noStrike" cap="none">
              <a:solidFill>
                <a:srgbClr val="000000"/>
              </a:solidFill>
              <a:latin typeface="Arial"/>
              <a:ea typeface="Arial"/>
              <a:cs typeface="Arial"/>
              <a:sym typeface="Arial"/>
            </a:endParaRPr>
          </a:p>
        </p:txBody>
      </p:sp>
      <p:sp>
        <p:nvSpPr>
          <p:cNvPr id="1196" name="Google Shape;1196;p113"/>
          <p:cNvSpPr txBox="1"/>
          <p:nvPr/>
        </p:nvSpPr>
        <p:spPr>
          <a:xfrm>
            <a:off x="7392001" y="4648810"/>
            <a:ext cx="190224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Handle-query</a:t>
            </a:r>
            <a:endParaRPr sz="1400" b="0" i="0" u="none" strike="noStrike" cap="none">
              <a:solidFill>
                <a:srgbClr val="000000"/>
              </a:solidFill>
              <a:latin typeface="Arial"/>
              <a:ea typeface="Arial"/>
              <a:cs typeface="Arial"/>
              <a:sym typeface="Arial"/>
            </a:endParaRPr>
          </a:p>
        </p:txBody>
      </p:sp>
      <p:sp>
        <p:nvSpPr>
          <p:cNvPr id="1197" name="Google Shape;1197;p113"/>
          <p:cNvSpPr/>
          <p:nvPr/>
        </p:nvSpPr>
        <p:spPr>
          <a:xfrm>
            <a:off x="7239360" y="4572482"/>
            <a:ext cx="2054880" cy="531415"/>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98" name="Google Shape;1198;p113"/>
          <p:cNvCxnSpPr/>
          <p:nvPr/>
        </p:nvCxnSpPr>
        <p:spPr>
          <a:xfrm>
            <a:off x="6019680" y="3505328"/>
            <a:ext cx="0" cy="1067152"/>
          </a:xfrm>
          <a:prstGeom prst="straightConnector1">
            <a:avLst/>
          </a:prstGeom>
          <a:noFill/>
          <a:ln w="38150" cap="flat" cmpd="sng">
            <a:solidFill>
              <a:schemeClr val="dk1"/>
            </a:solidFill>
            <a:prstDash val="solid"/>
            <a:round/>
            <a:headEnd type="none" w="sm" len="sm"/>
            <a:tailEnd type="triangle" w="lg" len="lg"/>
          </a:ln>
        </p:spPr>
      </p:cxnSp>
      <p:cxnSp>
        <p:nvCxnSpPr>
          <p:cNvPr id="1199" name="Google Shape;1199;p113"/>
          <p:cNvCxnSpPr/>
          <p:nvPr/>
        </p:nvCxnSpPr>
        <p:spPr>
          <a:xfrm>
            <a:off x="6401281" y="3505328"/>
            <a:ext cx="1828800" cy="1067152"/>
          </a:xfrm>
          <a:prstGeom prst="straightConnector1">
            <a:avLst/>
          </a:prstGeom>
          <a:noFill/>
          <a:ln w="38150" cap="flat" cmpd="sng">
            <a:solidFill>
              <a:schemeClr val="dk1"/>
            </a:solidFill>
            <a:prstDash val="solid"/>
            <a:round/>
            <a:headEnd type="none" w="sm" len="sm"/>
            <a:tailEnd type="triangle" w="lg" len="lg"/>
          </a:ln>
        </p:spPr>
      </p:cxnSp>
      <p:sp>
        <p:nvSpPr>
          <p:cNvPr id="1200" name="Google Shape;1200;p113"/>
          <p:cNvSpPr/>
          <p:nvPr/>
        </p:nvSpPr>
        <p:spPr>
          <a:xfrm>
            <a:off x="5028960" y="3581658"/>
            <a:ext cx="2208960" cy="378759"/>
          </a:xfrm>
          <a:custGeom>
            <a:avLst/>
            <a:gdLst/>
            <a:ahLst/>
            <a:cxnLst/>
            <a:rect l="l" t="t" r="r" b="b"/>
            <a:pathLst>
              <a:path w="6138" h="1059" extrusionOk="0">
                <a:moveTo>
                  <a:pt x="0" y="0"/>
                </a:moveTo>
                <a:cubicBezTo>
                  <a:pt x="904" y="530"/>
                  <a:pt x="1810" y="1058"/>
                  <a:pt x="2833" y="1058"/>
                </a:cubicBezTo>
                <a:cubicBezTo>
                  <a:pt x="3855" y="1058"/>
                  <a:pt x="4996" y="530"/>
                  <a:pt x="6137" y="0"/>
                </a:cubicBezTo>
              </a:path>
            </a:pathLst>
          </a:custGeom>
          <a:noFill/>
          <a:ln w="38150" cap="flat" cmpd="sng">
            <a:solidFill>
              <a:schemeClr val="dk1"/>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114"/>
          <p:cNvSpPr txBox="1">
            <a:spLocks noGrp="1"/>
          </p:cNvSpPr>
          <p:nvPr>
            <p:ph type="title"/>
          </p:nvPr>
        </p:nvSpPr>
        <p:spPr>
          <a:xfrm>
            <a:off x="2195040" y="253467"/>
            <a:ext cx="7800480" cy="946180"/>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4900"/>
              <a:buFont typeface="Calibri"/>
              <a:buNone/>
            </a:pPr>
            <a:r>
              <a:rPr lang="en-GB" sz="4900">
                <a:solidFill>
                  <a:srgbClr val="FF0000"/>
                </a:solidFill>
              </a:rPr>
              <a:t>Structure Chart</a:t>
            </a:r>
            <a:endParaRPr/>
          </a:p>
        </p:txBody>
      </p:sp>
      <p:sp>
        <p:nvSpPr>
          <p:cNvPr id="1207" name="Google Shape;1207;p114"/>
          <p:cNvSpPr txBox="1">
            <a:spLocks noGrp="1"/>
          </p:cNvSpPr>
          <p:nvPr>
            <p:ph idx="1"/>
          </p:nvPr>
        </p:nvSpPr>
        <p:spPr>
          <a:xfrm>
            <a:off x="1817760" y="1355184"/>
            <a:ext cx="8555040" cy="4396781"/>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There is only one module at the top:</a:t>
            </a:r>
            <a:endParaRPr/>
          </a:p>
          <a:p>
            <a:pPr marL="673930" lvl="1" indent="-228600" algn="l" rtl="0">
              <a:lnSpc>
                <a:spcPct val="90000"/>
              </a:lnSpc>
              <a:spcBef>
                <a:spcPts val="499"/>
              </a:spcBef>
              <a:spcAft>
                <a:spcPts val="0"/>
              </a:spcAft>
              <a:buClr>
                <a:srgbClr val="FF0000"/>
              </a:buClr>
              <a:buSzPts val="2400"/>
              <a:buChar char="•"/>
            </a:pPr>
            <a:r>
              <a:rPr lang="en-GB">
                <a:solidFill>
                  <a:srgbClr val="FF0000"/>
                </a:solidFill>
              </a:rPr>
              <a:t>root module. </a:t>
            </a:r>
            <a:endParaRPr/>
          </a:p>
          <a:p>
            <a:pPr marL="311045" lvl="0" indent="-311045" algn="l" rtl="0">
              <a:lnSpc>
                <a:spcPct val="90000"/>
              </a:lnSpc>
              <a:spcBef>
                <a:spcPts val="579"/>
              </a:spcBef>
              <a:spcAft>
                <a:spcPts val="0"/>
              </a:spcAft>
              <a:buClr>
                <a:schemeClr val="dk1"/>
              </a:buClr>
              <a:buSzPts val="2800"/>
              <a:buChar char="•"/>
            </a:pPr>
            <a:r>
              <a:rPr lang="en-GB"/>
              <a:t>There is at most one control relationship between any two modules: </a:t>
            </a:r>
            <a:endParaRPr/>
          </a:p>
          <a:p>
            <a:pPr marL="673930" lvl="1" indent="-228600" algn="l" rtl="0">
              <a:lnSpc>
                <a:spcPct val="90000"/>
              </a:lnSpc>
              <a:spcBef>
                <a:spcPts val="499"/>
              </a:spcBef>
              <a:spcAft>
                <a:spcPts val="0"/>
              </a:spcAft>
              <a:buClr>
                <a:schemeClr val="dk1"/>
              </a:buClr>
              <a:buSzPts val="2400"/>
              <a:buChar char="•"/>
            </a:pPr>
            <a:r>
              <a:rPr lang="en-GB"/>
              <a:t>if module A invokes module B, </a:t>
            </a:r>
            <a:endParaRPr/>
          </a:p>
          <a:p>
            <a:pPr marL="673930" lvl="1" indent="-228600" algn="l" rtl="0">
              <a:lnSpc>
                <a:spcPct val="90000"/>
              </a:lnSpc>
              <a:spcBef>
                <a:spcPts val="499"/>
              </a:spcBef>
              <a:spcAft>
                <a:spcPts val="0"/>
              </a:spcAft>
              <a:buClr>
                <a:schemeClr val="dk1"/>
              </a:buClr>
              <a:buSzPts val="2400"/>
              <a:buChar char="•"/>
            </a:pPr>
            <a:r>
              <a:rPr lang="en-GB"/>
              <a:t>Module B cannot invoke module A. </a:t>
            </a:r>
            <a:endParaRPr/>
          </a:p>
          <a:p>
            <a:pPr marL="311045" lvl="0" indent="-311045" algn="l" rtl="0">
              <a:lnSpc>
                <a:spcPct val="90000"/>
              </a:lnSpc>
              <a:spcBef>
                <a:spcPts val="579"/>
              </a:spcBef>
              <a:spcAft>
                <a:spcPts val="0"/>
              </a:spcAft>
              <a:buClr>
                <a:schemeClr val="dk1"/>
              </a:buClr>
              <a:buSzPts val="2800"/>
              <a:buChar char="•"/>
            </a:pPr>
            <a:r>
              <a:rPr lang="en-GB"/>
              <a:t>The main reason behind this restriction:</a:t>
            </a:r>
            <a:endParaRPr/>
          </a:p>
          <a:p>
            <a:pPr marL="673930" lvl="1" indent="-228600" algn="l" rtl="0">
              <a:lnSpc>
                <a:spcPct val="90000"/>
              </a:lnSpc>
              <a:spcBef>
                <a:spcPts val="499"/>
              </a:spcBef>
              <a:spcAft>
                <a:spcPts val="0"/>
              </a:spcAft>
              <a:buClr>
                <a:srgbClr val="FF0000"/>
              </a:buClr>
              <a:buSzPts val="2400"/>
              <a:buChar char="•"/>
            </a:pPr>
            <a:r>
              <a:rPr lang="en-GB">
                <a:solidFill>
                  <a:srgbClr val="FF0000"/>
                </a:solidFill>
              </a:rPr>
              <a:t>consider modules in a structure chart to be arranged in layers or levels.</a:t>
            </a:r>
            <a:endParaRPr/>
          </a:p>
        </p:txBody>
      </p:sp>
      <p:sp>
        <p:nvSpPr>
          <p:cNvPr id="1208" name="Google Shape;1208;p114"/>
          <p:cNvSpPr/>
          <p:nvPr/>
        </p:nvSpPr>
        <p:spPr>
          <a:xfrm>
            <a:off x="8538241" y="4687693"/>
            <a:ext cx="181440" cy="365798"/>
          </a:xfrm>
          <a:prstGeom prst="roundRect">
            <a:avLst>
              <a:gd name="adj" fmla="val 861"/>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115"/>
          <p:cNvSpPr txBox="1">
            <a:spLocks noGrp="1"/>
          </p:cNvSpPr>
          <p:nvPr>
            <p:ph type="title"/>
          </p:nvPr>
        </p:nvSpPr>
        <p:spPr>
          <a:xfrm>
            <a:off x="2195040" y="264989"/>
            <a:ext cx="7800480" cy="1015307"/>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4900"/>
              <a:buFont typeface="Calibri"/>
              <a:buNone/>
            </a:pPr>
            <a:r>
              <a:rPr lang="en-GB" sz="4900">
                <a:solidFill>
                  <a:srgbClr val="FF0000"/>
                </a:solidFill>
              </a:rPr>
              <a:t>Structure Chart</a:t>
            </a:r>
            <a:endParaRPr/>
          </a:p>
        </p:txBody>
      </p:sp>
      <p:sp>
        <p:nvSpPr>
          <p:cNvPr id="1215" name="Google Shape;1215;p115"/>
          <p:cNvSpPr txBox="1">
            <a:spLocks noGrp="1"/>
          </p:cNvSpPr>
          <p:nvPr>
            <p:ph idx="1"/>
          </p:nvPr>
        </p:nvSpPr>
        <p:spPr>
          <a:xfrm>
            <a:off x="1921440" y="1468122"/>
            <a:ext cx="8382240" cy="4170678"/>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rgbClr val="FF0000"/>
              </a:buClr>
              <a:buSzPts val="4000"/>
              <a:buChar char="•"/>
            </a:pPr>
            <a:r>
              <a:rPr lang="en-GB" sz="4000">
                <a:solidFill>
                  <a:srgbClr val="FF0000"/>
                </a:solidFill>
              </a:rPr>
              <a:t>The principle of abstraction</a:t>
            </a:r>
            <a:r>
              <a:rPr lang="en-GB" sz="4000">
                <a:solidFill>
                  <a:srgbClr val="00B0F0"/>
                </a:solidFill>
              </a:rPr>
              <a:t>: </a:t>
            </a:r>
            <a:endParaRPr/>
          </a:p>
          <a:p>
            <a:pPr marL="673930" lvl="1" indent="-228600" algn="l" rtl="0">
              <a:lnSpc>
                <a:spcPct val="90000"/>
              </a:lnSpc>
              <a:spcBef>
                <a:spcPts val="748"/>
              </a:spcBef>
              <a:spcAft>
                <a:spcPts val="0"/>
              </a:spcAft>
              <a:buClr>
                <a:schemeClr val="dk1"/>
              </a:buClr>
              <a:buSzPts val="3600"/>
              <a:buChar char="•"/>
            </a:pPr>
            <a:r>
              <a:rPr lang="en-GB" sz="3600"/>
              <a:t>does not allow lower-level modules to invoke higher-level modules:</a:t>
            </a:r>
            <a:endParaRPr/>
          </a:p>
          <a:p>
            <a:pPr marL="673930" lvl="1" indent="-228600" algn="l" rtl="0">
              <a:lnSpc>
                <a:spcPct val="90000"/>
              </a:lnSpc>
              <a:spcBef>
                <a:spcPts val="748"/>
              </a:spcBef>
              <a:spcAft>
                <a:spcPts val="0"/>
              </a:spcAft>
              <a:buClr>
                <a:schemeClr val="dk1"/>
              </a:buClr>
              <a:buSzPts val="3600"/>
              <a:buChar char="•"/>
            </a:pPr>
            <a:r>
              <a:rPr lang="en-GB" sz="3600"/>
              <a:t>But, two higher-level modules can invoke the same lower-level module.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16"/>
          <p:cNvSpPr txBox="1">
            <a:spLocks noGrp="1"/>
          </p:cNvSpPr>
          <p:nvPr>
            <p:ph type="title"/>
          </p:nvPr>
        </p:nvSpPr>
        <p:spPr>
          <a:xfrm>
            <a:off x="2195040" y="437807"/>
            <a:ext cx="7800480" cy="865531"/>
          </a:xfrm>
          <a:prstGeom prst="rect">
            <a:avLst/>
          </a:prstGeom>
          <a:noFill/>
          <a:ln>
            <a:noFill/>
          </a:ln>
        </p:spPr>
        <p:txBody>
          <a:bodyPr spcFirstLastPara="1" wrap="square" lIns="17975" tIns="46775" rIns="17975" bIns="46775"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en-GB" sz="6000">
                <a:solidFill>
                  <a:srgbClr val="FF0000"/>
                </a:solidFill>
              </a:rPr>
              <a:t>Example</a:t>
            </a:r>
            <a:r>
              <a:rPr lang="en-GB" sz="7300">
                <a:solidFill>
                  <a:srgbClr val="FF0000"/>
                </a:solidFill>
              </a:rPr>
              <a:t> </a:t>
            </a:r>
            <a:endParaRPr/>
          </a:p>
        </p:txBody>
      </p:sp>
      <p:sp>
        <p:nvSpPr>
          <p:cNvPr id="1222" name="Google Shape;1222;p116"/>
          <p:cNvSpPr txBox="1"/>
          <p:nvPr/>
        </p:nvSpPr>
        <p:spPr>
          <a:xfrm>
            <a:off x="5562600" y="1219200"/>
            <a:ext cx="190224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Times"/>
                <a:ea typeface="Times"/>
                <a:cs typeface="Times"/>
                <a:sym typeface="Times"/>
              </a:rPr>
              <a:t>main</a:t>
            </a:r>
            <a:endParaRPr sz="1400" b="0" i="0" u="none" strike="noStrike" cap="none">
              <a:solidFill>
                <a:srgbClr val="000000"/>
              </a:solidFill>
              <a:latin typeface="Arial"/>
              <a:ea typeface="Arial"/>
              <a:cs typeface="Arial"/>
              <a:sym typeface="Arial"/>
            </a:endParaRPr>
          </a:p>
        </p:txBody>
      </p:sp>
      <p:sp>
        <p:nvSpPr>
          <p:cNvPr id="1223" name="Google Shape;1223;p116"/>
          <p:cNvSpPr txBox="1"/>
          <p:nvPr/>
        </p:nvSpPr>
        <p:spPr>
          <a:xfrm>
            <a:off x="2895600" y="3429001"/>
            <a:ext cx="1902240" cy="39604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Get-good-data</a:t>
            </a:r>
            <a:endParaRPr sz="1400" b="0" i="0" u="none" strike="noStrike" cap="none">
              <a:solidFill>
                <a:srgbClr val="000000"/>
              </a:solidFill>
              <a:latin typeface="Arial"/>
              <a:ea typeface="Arial"/>
              <a:cs typeface="Arial"/>
              <a:sym typeface="Arial"/>
            </a:endParaRPr>
          </a:p>
        </p:txBody>
      </p:sp>
      <p:sp>
        <p:nvSpPr>
          <p:cNvPr id="1224" name="Google Shape;1224;p116"/>
          <p:cNvSpPr txBox="1"/>
          <p:nvPr/>
        </p:nvSpPr>
        <p:spPr>
          <a:xfrm>
            <a:off x="4953000" y="3048001"/>
            <a:ext cx="2501280" cy="636547"/>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Compute-solution</a:t>
            </a:r>
            <a:endParaRPr sz="1400" b="0" i="0" u="none" strike="noStrike" cap="none">
              <a:solidFill>
                <a:srgbClr val="000000"/>
              </a:solidFill>
              <a:latin typeface="Arial"/>
              <a:ea typeface="Arial"/>
              <a:cs typeface="Arial"/>
              <a:sym typeface="Arial"/>
            </a:endParaRPr>
          </a:p>
        </p:txBody>
      </p:sp>
      <p:sp>
        <p:nvSpPr>
          <p:cNvPr id="1225" name="Google Shape;1225;p116"/>
          <p:cNvSpPr txBox="1"/>
          <p:nvPr/>
        </p:nvSpPr>
        <p:spPr>
          <a:xfrm>
            <a:off x="7239360" y="3123689"/>
            <a:ext cx="2054880" cy="39604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Display-solution</a:t>
            </a:r>
            <a:endParaRPr sz="1400" b="0" i="0" u="none" strike="noStrike" cap="none">
              <a:solidFill>
                <a:srgbClr val="000000"/>
              </a:solidFill>
              <a:latin typeface="Arial"/>
              <a:ea typeface="Arial"/>
              <a:cs typeface="Arial"/>
              <a:sym typeface="Arial"/>
            </a:endParaRPr>
          </a:p>
        </p:txBody>
      </p:sp>
      <p:sp>
        <p:nvSpPr>
          <p:cNvPr id="1226" name="Google Shape;1226;p116"/>
          <p:cNvSpPr txBox="1"/>
          <p:nvPr/>
        </p:nvSpPr>
        <p:spPr>
          <a:xfrm>
            <a:off x="2286000" y="5105401"/>
            <a:ext cx="1522080" cy="394601"/>
          </a:xfrm>
          <a:prstGeom prst="rect">
            <a:avLst/>
          </a:prstGeom>
          <a:noFill/>
          <a:ln>
            <a:noFill/>
          </a:ln>
        </p:spPr>
        <p:txBody>
          <a:bodyPr spcFirstLastPara="1" wrap="square" lIns="17975" tIns="46775" rIns="17975" bIns="46775" anchor="t" anchorCtr="0">
            <a:noAutofit/>
          </a:bodyPr>
          <a:lstStyle/>
          <a:p>
            <a:pPr marL="0" marR="0" lvl="0" indent="0" algn="ctr"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Get-data</a:t>
            </a:r>
            <a:endParaRPr sz="1400" b="0" i="0" u="none" strike="noStrike" cap="none">
              <a:solidFill>
                <a:srgbClr val="000000"/>
              </a:solidFill>
              <a:latin typeface="Arial"/>
              <a:ea typeface="Arial"/>
              <a:cs typeface="Arial"/>
              <a:sym typeface="Arial"/>
            </a:endParaRPr>
          </a:p>
        </p:txBody>
      </p:sp>
      <p:sp>
        <p:nvSpPr>
          <p:cNvPr id="1227" name="Google Shape;1227;p116"/>
          <p:cNvSpPr txBox="1"/>
          <p:nvPr/>
        </p:nvSpPr>
        <p:spPr>
          <a:xfrm>
            <a:off x="5105400" y="5029201"/>
            <a:ext cx="1522080" cy="699913"/>
          </a:xfrm>
          <a:prstGeom prst="rect">
            <a:avLst/>
          </a:prstGeom>
          <a:noFill/>
          <a:ln>
            <a:noFill/>
          </a:ln>
        </p:spPr>
        <p:txBody>
          <a:bodyPr spcFirstLastPara="1" wrap="square" lIns="17975" tIns="46775" rIns="17975" bIns="46775" anchor="t" anchorCtr="0">
            <a:noAutofit/>
          </a:bodyPr>
          <a:lstStyle/>
          <a:p>
            <a:pPr marL="0" marR="0" lvl="0" indent="0" algn="ctr"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Validate-data</a:t>
            </a:r>
            <a:endParaRPr sz="1400" b="0" i="0" u="none" strike="noStrike" cap="none">
              <a:solidFill>
                <a:srgbClr val="000000"/>
              </a:solidFill>
              <a:latin typeface="Arial"/>
              <a:ea typeface="Arial"/>
              <a:cs typeface="Arial"/>
              <a:sym typeface="Arial"/>
            </a:endParaRPr>
          </a:p>
        </p:txBody>
      </p:sp>
      <p:sp>
        <p:nvSpPr>
          <p:cNvPr id="1228" name="Google Shape;1228;p116"/>
          <p:cNvSpPr/>
          <p:nvPr/>
        </p:nvSpPr>
        <p:spPr>
          <a:xfrm>
            <a:off x="5486400" y="1219200"/>
            <a:ext cx="836640" cy="53141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9" name="Google Shape;1229;p116"/>
          <p:cNvSpPr/>
          <p:nvPr/>
        </p:nvSpPr>
        <p:spPr>
          <a:xfrm>
            <a:off x="4952640" y="3047360"/>
            <a:ext cx="2056320" cy="53285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0" name="Google Shape;1230;p116"/>
          <p:cNvSpPr/>
          <p:nvPr/>
        </p:nvSpPr>
        <p:spPr>
          <a:xfrm>
            <a:off x="7163041" y="3047360"/>
            <a:ext cx="2054880" cy="53285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1" name="Google Shape;1231;p116"/>
          <p:cNvSpPr/>
          <p:nvPr/>
        </p:nvSpPr>
        <p:spPr>
          <a:xfrm>
            <a:off x="2742961" y="3352672"/>
            <a:ext cx="2054880" cy="532856"/>
          </a:xfrm>
          <a:prstGeom prst="roundRect">
            <a:avLst>
              <a:gd name="adj" fmla="val 296"/>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2" name="Google Shape;1232;p116"/>
          <p:cNvSpPr/>
          <p:nvPr/>
        </p:nvSpPr>
        <p:spPr>
          <a:xfrm>
            <a:off x="2362200" y="5029200"/>
            <a:ext cx="1294560" cy="607744"/>
          </a:xfrm>
          <a:prstGeom prst="roundRect">
            <a:avLst>
              <a:gd name="adj" fmla="val 259"/>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3" name="Google Shape;1233;p116"/>
          <p:cNvSpPr/>
          <p:nvPr/>
        </p:nvSpPr>
        <p:spPr>
          <a:xfrm>
            <a:off x="5257800" y="5029200"/>
            <a:ext cx="1294560" cy="607744"/>
          </a:xfrm>
          <a:prstGeom prst="roundRect">
            <a:avLst>
              <a:gd name="adj" fmla="val 259"/>
            </a:avLst>
          </a:prstGeom>
          <a:noFill/>
          <a:ln w="38150"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234" name="Google Shape;1234;p116"/>
          <p:cNvCxnSpPr/>
          <p:nvPr/>
        </p:nvCxnSpPr>
        <p:spPr>
          <a:xfrm flipH="1">
            <a:off x="3581400" y="1752600"/>
            <a:ext cx="1905000" cy="1524000"/>
          </a:xfrm>
          <a:prstGeom prst="straightConnector1">
            <a:avLst/>
          </a:prstGeom>
          <a:noFill/>
          <a:ln w="38150" cap="flat" cmpd="sng">
            <a:solidFill>
              <a:schemeClr val="dk1"/>
            </a:solidFill>
            <a:prstDash val="solid"/>
            <a:round/>
            <a:headEnd type="none" w="sm" len="sm"/>
            <a:tailEnd type="triangle" w="lg" len="lg"/>
          </a:ln>
        </p:spPr>
      </p:cxnSp>
      <p:cxnSp>
        <p:nvCxnSpPr>
          <p:cNvPr id="1235" name="Google Shape;1235;p116"/>
          <p:cNvCxnSpPr/>
          <p:nvPr/>
        </p:nvCxnSpPr>
        <p:spPr>
          <a:xfrm flipH="1">
            <a:off x="2743200" y="3962400"/>
            <a:ext cx="762000" cy="914240"/>
          </a:xfrm>
          <a:prstGeom prst="straightConnector1">
            <a:avLst/>
          </a:prstGeom>
          <a:noFill/>
          <a:ln w="38150" cap="flat" cmpd="sng">
            <a:solidFill>
              <a:schemeClr val="dk1"/>
            </a:solidFill>
            <a:prstDash val="solid"/>
            <a:round/>
            <a:headEnd type="none" w="sm" len="sm"/>
            <a:tailEnd type="triangle" w="lg" len="lg"/>
          </a:ln>
        </p:spPr>
      </p:cxnSp>
      <p:cxnSp>
        <p:nvCxnSpPr>
          <p:cNvPr id="1236" name="Google Shape;1236;p116"/>
          <p:cNvCxnSpPr/>
          <p:nvPr/>
        </p:nvCxnSpPr>
        <p:spPr>
          <a:xfrm flipH="1">
            <a:off x="5943360" y="1752600"/>
            <a:ext cx="45719" cy="1294760"/>
          </a:xfrm>
          <a:prstGeom prst="straightConnector1">
            <a:avLst/>
          </a:prstGeom>
          <a:noFill/>
          <a:ln w="38150" cap="flat" cmpd="sng">
            <a:solidFill>
              <a:schemeClr val="dk1"/>
            </a:solidFill>
            <a:prstDash val="solid"/>
            <a:round/>
            <a:headEnd type="none" w="sm" len="sm"/>
            <a:tailEnd type="triangle" w="lg" len="lg"/>
          </a:ln>
        </p:spPr>
      </p:cxnSp>
      <p:cxnSp>
        <p:nvCxnSpPr>
          <p:cNvPr id="1237" name="Google Shape;1237;p116"/>
          <p:cNvCxnSpPr/>
          <p:nvPr/>
        </p:nvCxnSpPr>
        <p:spPr>
          <a:xfrm>
            <a:off x="6324600" y="1524000"/>
            <a:ext cx="1829160" cy="1523360"/>
          </a:xfrm>
          <a:prstGeom prst="straightConnector1">
            <a:avLst/>
          </a:prstGeom>
          <a:noFill/>
          <a:ln w="38150" cap="flat" cmpd="sng">
            <a:solidFill>
              <a:schemeClr val="dk1"/>
            </a:solidFill>
            <a:prstDash val="solid"/>
            <a:round/>
            <a:headEnd type="none" w="sm" len="sm"/>
            <a:tailEnd type="triangle" w="lg" len="lg"/>
          </a:ln>
        </p:spPr>
      </p:cxnSp>
      <p:cxnSp>
        <p:nvCxnSpPr>
          <p:cNvPr id="1238" name="Google Shape;1238;p116"/>
          <p:cNvCxnSpPr/>
          <p:nvPr/>
        </p:nvCxnSpPr>
        <p:spPr>
          <a:xfrm>
            <a:off x="4800600" y="3886200"/>
            <a:ext cx="914400" cy="1066800"/>
          </a:xfrm>
          <a:prstGeom prst="straightConnector1">
            <a:avLst/>
          </a:prstGeom>
          <a:noFill/>
          <a:ln w="38150" cap="flat" cmpd="sng">
            <a:solidFill>
              <a:schemeClr val="dk1"/>
            </a:solidFill>
            <a:prstDash val="solid"/>
            <a:round/>
            <a:headEnd type="none" w="sm" len="sm"/>
            <a:tailEnd type="triangle" w="lg" len="lg"/>
          </a:ln>
        </p:spPr>
      </p:cxnSp>
      <p:sp>
        <p:nvSpPr>
          <p:cNvPr id="1239" name="Google Shape;1239;p116"/>
          <p:cNvSpPr txBox="1"/>
          <p:nvPr/>
        </p:nvSpPr>
        <p:spPr>
          <a:xfrm rot="-2077614">
            <a:off x="3276600" y="1905000"/>
            <a:ext cx="190368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Valid-data</a:t>
            </a:r>
            <a:endParaRPr sz="1400" b="0" i="0" u="none" strike="noStrike" cap="none">
              <a:solidFill>
                <a:srgbClr val="000000"/>
              </a:solidFill>
              <a:latin typeface="Arial"/>
              <a:ea typeface="Arial"/>
              <a:cs typeface="Arial"/>
              <a:sym typeface="Arial"/>
            </a:endParaRPr>
          </a:p>
        </p:txBody>
      </p:sp>
      <p:cxnSp>
        <p:nvCxnSpPr>
          <p:cNvPr id="1240" name="Google Shape;1240;p116"/>
          <p:cNvCxnSpPr/>
          <p:nvPr/>
        </p:nvCxnSpPr>
        <p:spPr>
          <a:xfrm rot="10800000" flipH="1">
            <a:off x="4114800" y="2133600"/>
            <a:ext cx="533400" cy="381256"/>
          </a:xfrm>
          <a:prstGeom prst="straightConnector1">
            <a:avLst/>
          </a:prstGeom>
          <a:noFill/>
          <a:ln w="38150" cap="flat" cmpd="sng">
            <a:solidFill>
              <a:schemeClr val="dk1"/>
            </a:solidFill>
            <a:prstDash val="solid"/>
            <a:round/>
            <a:headEnd type="none" w="sm" len="sm"/>
            <a:tailEnd type="triangle" w="lg" len="lg"/>
          </a:ln>
        </p:spPr>
      </p:cxnSp>
      <p:sp>
        <p:nvSpPr>
          <p:cNvPr id="1241" name="Google Shape;1241;p116"/>
          <p:cNvSpPr txBox="1"/>
          <p:nvPr/>
        </p:nvSpPr>
        <p:spPr>
          <a:xfrm rot="-5400000">
            <a:off x="4626138" y="1698462"/>
            <a:ext cx="1903680" cy="335556"/>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400"/>
              <a:buFont typeface="Arial"/>
              <a:buNone/>
            </a:pPr>
            <a:r>
              <a:rPr lang="en-GB" sz="1400" b="1" i="0" u="none" strike="noStrike" cap="none">
                <a:solidFill>
                  <a:schemeClr val="dk1"/>
                </a:solidFill>
                <a:latin typeface="Times"/>
                <a:ea typeface="Times"/>
                <a:cs typeface="Times"/>
                <a:sym typeface="Times"/>
              </a:rPr>
              <a:t>Valid-data</a:t>
            </a:r>
            <a:endParaRPr sz="1400" b="0" i="0" u="none" strike="noStrike" cap="none">
              <a:solidFill>
                <a:srgbClr val="000000"/>
              </a:solidFill>
              <a:latin typeface="Arial"/>
              <a:ea typeface="Arial"/>
              <a:cs typeface="Arial"/>
              <a:sym typeface="Arial"/>
            </a:endParaRPr>
          </a:p>
        </p:txBody>
      </p:sp>
      <p:cxnSp>
        <p:nvCxnSpPr>
          <p:cNvPr id="1242" name="Google Shape;1242;p116"/>
          <p:cNvCxnSpPr/>
          <p:nvPr/>
        </p:nvCxnSpPr>
        <p:spPr>
          <a:xfrm>
            <a:off x="5715000" y="2057400"/>
            <a:ext cx="0" cy="381640"/>
          </a:xfrm>
          <a:prstGeom prst="straightConnector1">
            <a:avLst/>
          </a:prstGeom>
          <a:noFill/>
          <a:ln w="38150" cap="flat" cmpd="sng">
            <a:solidFill>
              <a:schemeClr val="dk1"/>
            </a:solidFill>
            <a:prstDash val="solid"/>
            <a:round/>
            <a:headEnd type="none" w="sm" len="sm"/>
            <a:tailEnd type="triangle" w="lg" len="lg"/>
          </a:ln>
        </p:spPr>
      </p:cxnSp>
      <p:cxnSp>
        <p:nvCxnSpPr>
          <p:cNvPr id="1243" name="Google Shape;1243;p116"/>
          <p:cNvCxnSpPr/>
          <p:nvPr/>
        </p:nvCxnSpPr>
        <p:spPr>
          <a:xfrm>
            <a:off x="6096000" y="2286000"/>
            <a:ext cx="0" cy="381640"/>
          </a:xfrm>
          <a:prstGeom prst="straightConnector1">
            <a:avLst/>
          </a:prstGeom>
          <a:noFill/>
          <a:ln w="38150" cap="flat" cmpd="sng">
            <a:solidFill>
              <a:schemeClr val="dk1"/>
            </a:solidFill>
            <a:prstDash val="solid"/>
            <a:round/>
            <a:headEnd type="triangle" w="lg" len="lg"/>
            <a:tailEnd type="none" w="sm" len="sm"/>
          </a:ln>
        </p:spPr>
      </p:cxnSp>
      <p:sp>
        <p:nvSpPr>
          <p:cNvPr id="1244" name="Google Shape;1244;p116"/>
          <p:cNvSpPr txBox="1"/>
          <p:nvPr/>
        </p:nvSpPr>
        <p:spPr>
          <a:xfrm rot="-5400000">
            <a:off x="5342181" y="1515819"/>
            <a:ext cx="190368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rms</a:t>
            </a:r>
            <a:endParaRPr sz="2000" b="0" i="0" u="none" strike="noStrike" cap="none">
              <a:solidFill>
                <a:schemeClr val="dk1"/>
              </a:solidFill>
              <a:latin typeface="Times"/>
              <a:ea typeface="Times"/>
              <a:cs typeface="Times"/>
              <a:sym typeface="Times"/>
            </a:endParaRPr>
          </a:p>
        </p:txBody>
      </p:sp>
      <p:sp>
        <p:nvSpPr>
          <p:cNvPr id="1245" name="Google Shape;1245;p116"/>
          <p:cNvSpPr txBox="1"/>
          <p:nvPr/>
        </p:nvSpPr>
        <p:spPr>
          <a:xfrm rot="-7835146">
            <a:off x="5535246" y="1768490"/>
            <a:ext cx="190224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rms</a:t>
            </a:r>
            <a:endParaRPr sz="2000" b="0" i="0" u="none" strike="noStrike" cap="none">
              <a:solidFill>
                <a:schemeClr val="dk1"/>
              </a:solidFill>
              <a:latin typeface="Times"/>
              <a:ea typeface="Times"/>
              <a:cs typeface="Times"/>
              <a:sym typeface="Times"/>
            </a:endParaRPr>
          </a:p>
        </p:txBody>
      </p:sp>
      <p:cxnSp>
        <p:nvCxnSpPr>
          <p:cNvPr id="1246" name="Google Shape;1246;p116"/>
          <p:cNvCxnSpPr/>
          <p:nvPr/>
        </p:nvCxnSpPr>
        <p:spPr>
          <a:xfrm>
            <a:off x="6934200" y="2209800"/>
            <a:ext cx="381000" cy="381000"/>
          </a:xfrm>
          <a:prstGeom prst="straightConnector1">
            <a:avLst/>
          </a:prstGeom>
          <a:noFill/>
          <a:ln w="38150" cap="flat" cmpd="sng">
            <a:solidFill>
              <a:schemeClr val="dk1"/>
            </a:solidFill>
            <a:prstDash val="solid"/>
            <a:round/>
            <a:headEnd type="none" w="sm" len="sm"/>
            <a:tailEnd type="triangle" w="lg" len="lg"/>
          </a:ln>
        </p:spPr>
      </p:cxnSp>
      <p:sp>
        <p:nvSpPr>
          <p:cNvPr id="1247" name="Google Shape;1247;p116"/>
          <p:cNvSpPr txBox="1"/>
          <p:nvPr/>
        </p:nvSpPr>
        <p:spPr>
          <a:xfrm rot="-7995574">
            <a:off x="3502271" y="4288468"/>
            <a:ext cx="190368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Data-items</a:t>
            </a:r>
            <a:endParaRPr sz="1400" b="0" i="0" u="none" strike="noStrike" cap="none">
              <a:solidFill>
                <a:srgbClr val="000000"/>
              </a:solidFill>
              <a:latin typeface="Arial"/>
              <a:ea typeface="Arial"/>
              <a:cs typeface="Arial"/>
              <a:sym typeface="Arial"/>
            </a:endParaRPr>
          </a:p>
        </p:txBody>
      </p:sp>
      <p:cxnSp>
        <p:nvCxnSpPr>
          <p:cNvPr id="1248" name="Google Shape;1248;p116"/>
          <p:cNvCxnSpPr/>
          <p:nvPr/>
        </p:nvCxnSpPr>
        <p:spPr>
          <a:xfrm rot="10800000" flipH="1">
            <a:off x="2667000" y="4191000"/>
            <a:ext cx="457200" cy="457456"/>
          </a:xfrm>
          <a:prstGeom prst="straightConnector1">
            <a:avLst/>
          </a:prstGeom>
          <a:noFill/>
          <a:ln w="38150" cap="flat" cmpd="sng">
            <a:solidFill>
              <a:schemeClr val="dk1"/>
            </a:solidFill>
            <a:prstDash val="solid"/>
            <a:round/>
            <a:headEnd type="none" w="sm" len="sm"/>
            <a:tailEnd type="triangle" w="lg" len="lg"/>
          </a:ln>
        </p:spPr>
      </p:cxnSp>
      <p:sp>
        <p:nvSpPr>
          <p:cNvPr id="1249" name="Google Shape;1249;p116"/>
          <p:cNvSpPr txBox="1"/>
          <p:nvPr/>
        </p:nvSpPr>
        <p:spPr>
          <a:xfrm rot="-2516590">
            <a:off x="1945903" y="4166872"/>
            <a:ext cx="190368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Data-items</a:t>
            </a:r>
            <a:endParaRPr sz="1400" b="0" i="0" u="none" strike="noStrike" cap="none">
              <a:solidFill>
                <a:srgbClr val="000000"/>
              </a:solidFill>
              <a:latin typeface="Arial"/>
              <a:ea typeface="Arial"/>
              <a:cs typeface="Arial"/>
              <a:sym typeface="Arial"/>
            </a:endParaRPr>
          </a:p>
        </p:txBody>
      </p:sp>
      <p:cxnSp>
        <p:nvCxnSpPr>
          <p:cNvPr id="1250" name="Google Shape;1250;p116"/>
          <p:cNvCxnSpPr/>
          <p:nvPr/>
        </p:nvCxnSpPr>
        <p:spPr>
          <a:xfrm>
            <a:off x="4724400" y="4267200"/>
            <a:ext cx="381000" cy="457200"/>
          </a:xfrm>
          <a:prstGeom prst="straightConnector1">
            <a:avLst/>
          </a:prstGeom>
          <a:noFill/>
          <a:ln w="38150" cap="flat" cmpd="sng">
            <a:solidFill>
              <a:schemeClr val="dk1"/>
            </a:solidFill>
            <a:prstDash val="solid"/>
            <a:round/>
            <a:headEnd type="none" w="sm" len="sm"/>
            <a:tailEnd type="triangle" w="lg" len="lg"/>
          </a:ln>
        </p:spPr>
      </p:cxnSp>
      <p:sp>
        <p:nvSpPr>
          <p:cNvPr id="1251" name="Google Shape;1251;p116"/>
          <p:cNvSpPr txBox="1"/>
          <p:nvPr/>
        </p:nvSpPr>
        <p:spPr>
          <a:xfrm rot="3056759">
            <a:off x="4899052" y="4340020"/>
            <a:ext cx="1903680" cy="396042"/>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0" i="0" u="none" strike="noStrike" cap="none">
                <a:solidFill>
                  <a:schemeClr val="dk1"/>
                </a:solidFill>
                <a:latin typeface="Times"/>
                <a:ea typeface="Times"/>
                <a:cs typeface="Times"/>
                <a:sym typeface="Times"/>
              </a:rPr>
              <a:t>Valid-data</a:t>
            </a:r>
            <a:endParaRPr sz="1400" b="0" i="0" u="none" strike="noStrike" cap="none">
              <a:solidFill>
                <a:srgbClr val="000000"/>
              </a:solidFill>
              <a:latin typeface="Arial"/>
              <a:ea typeface="Arial"/>
              <a:cs typeface="Arial"/>
              <a:sym typeface="Arial"/>
            </a:endParaRPr>
          </a:p>
        </p:txBody>
      </p:sp>
      <p:cxnSp>
        <p:nvCxnSpPr>
          <p:cNvPr id="1252" name="Google Shape;1252;p116"/>
          <p:cNvCxnSpPr/>
          <p:nvPr/>
        </p:nvCxnSpPr>
        <p:spPr>
          <a:xfrm rot="10800000">
            <a:off x="5105400" y="4038600"/>
            <a:ext cx="381000" cy="381000"/>
          </a:xfrm>
          <a:prstGeom prst="straightConnector1">
            <a:avLst/>
          </a:prstGeom>
          <a:noFill/>
          <a:ln w="38150" cap="flat" cmpd="sng">
            <a:solidFill>
              <a:schemeClr val="dk1"/>
            </a:solidFill>
            <a:prstDash val="solid"/>
            <a:round/>
            <a:headEnd type="none" w="sm" len="sm"/>
            <a:tailEnd type="triangle" w="lg" len="lg"/>
          </a:ln>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17"/>
          <p:cNvSpPr txBox="1">
            <a:spLocks noGrp="1"/>
          </p:cNvSpPr>
          <p:nvPr>
            <p:ph type="title"/>
          </p:nvPr>
        </p:nvSpPr>
        <p:spPr>
          <a:xfrm>
            <a:off x="2195040" y="357157"/>
            <a:ext cx="7800480" cy="946180"/>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5400"/>
              <a:buFont typeface="Calibri"/>
              <a:buNone/>
            </a:pPr>
            <a:r>
              <a:rPr lang="en-GB" sz="5400">
                <a:solidFill>
                  <a:srgbClr val="FF0000"/>
                </a:solidFill>
              </a:rPr>
              <a:t>Bad Design</a:t>
            </a:r>
            <a:endParaRPr/>
          </a:p>
        </p:txBody>
      </p:sp>
      <p:sp>
        <p:nvSpPr>
          <p:cNvPr id="1259" name="Google Shape;1259;p117"/>
          <p:cNvSpPr/>
          <p:nvPr/>
        </p:nvSpPr>
        <p:spPr>
          <a:xfrm>
            <a:off x="5194560" y="1752666"/>
            <a:ext cx="1065600" cy="378759"/>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0" name="Google Shape;1260;p117"/>
          <p:cNvSpPr/>
          <p:nvPr/>
        </p:nvSpPr>
        <p:spPr>
          <a:xfrm>
            <a:off x="4509120" y="3505329"/>
            <a:ext cx="1064160" cy="37876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1" name="Google Shape;1261;p117"/>
          <p:cNvSpPr/>
          <p:nvPr/>
        </p:nvSpPr>
        <p:spPr>
          <a:xfrm>
            <a:off x="5803680" y="3505329"/>
            <a:ext cx="1065600" cy="37876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2" name="Google Shape;1262;p117"/>
          <p:cNvSpPr/>
          <p:nvPr/>
        </p:nvSpPr>
        <p:spPr>
          <a:xfrm>
            <a:off x="4509120" y="2514504"/>
            <a:ext cx="1064160" cy="38020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3" name="Google Shape;1263;p117"/>
          <p:cNvSpPr/>
          <p:nvPr/>
        </p:nvSpPr>
        <p:spPr>
          <a:xfrm>
            <a:off x="6032640" y="2514504"/>
            <a:ext cx="1065600" cy="38020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4" name="Google Shape;1264;p117"/>
          <p:cNvSpPr/>
          <p:nvPr/>
        </p:nvSpPr>
        <p:spPr>
          <a:xfrm>
            <a:off x="3213120" y="3505329"/>
            <a:ext cx="1065600" cy="37876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265" name="Google Shape;1265;p117"/>
          <p:cNvCxnSpPr/>
          <p:nvPr/>
        </p:nvCxnSpPr>
        <p:spPr>
          <a:xfrm flipH="1">
            <a:off x="5041920" y="2134304"/>
            <a:ext cx="609120" cy="380200"/>
          </a:xfrm>
          <a:prstGeom prst="straightConnector1">
            <a:avLst/>
          </a:prstGeom>
          <a:noFill/>
          <a:ln w="38150" cap="flat" cmpd="sng">
            <a:solidFill>
              <a:srgbClr val="003300"/>
            </a:solidFill>
            <a:prstDash val="solid"/>
            <a:round/>
            <a:headEnd type="none" w="sm" len="sm"/>
            <a:tailEnd type="triangle" w="lg" len="lg"/>
          </a:ln>
        </p:spPr>
      </p:cxnSp>
      <p:cxnSp>
        <p:nvCxnSpPr>
          <p:cNvPr id="1266" name="Google Shape;1266;p117"/>
          <p:cNvCxnSpPr/>
          <p:nvPr/>
        </p:nvCxnSpPr>
        <p:spPr>
          <a:xfrm>
            <a:off x="5651040" y="2134304"/>
            <a:ext cx="838080" cy="380200"/>
          </a:xfrm>
          <a:prstGeom prst="straightConnector1">
            <a:avLst/>
          </a:prstGeom>
          <a:noFill/>
          <a:ln w="38150" cap="flat" cmpd="sng">
            <a:solidFill>
              <a:srgbClr val="003300"/>
            </a:solidFill>
            <a:prstDash val="solid"/>
            <a:round/>
            <a:headEnd type="none" w="sm" len="sm"/>
            <a:tailEnd type="triangle" w="lg" len="lg"/>
          </a:ln>
        </p:spPr>
      </p:cxnSp>
      <p:cxnSp>
        <p:nvCxnSpPr>
          <p:cNvPr id="1267" name="Google Shape;1267;p117"/>
          <p:cNvCxnSpPr/>
          <p:nvPr/>
        </p:nvCxnSpPr>
        <p:spPr>
          <a:xfrm flipH="1">
            <a:off x="3745920" y="2896144"/>
            <a:ext cx="1296000" cy="609184"/>
          </a:xfrm>
          <a:prstGeom prst="straightConnector1">
            <a:avLst/>
          </a:prstGeom>
          <a:noFill/>
          <a:ln w="38150" cap="flat" cmpd="sng">
            <a:solidFill>
              <a:srgbClr val="003300"/>
            </a:solidFill>
            <a:prstDash val="solid"/>
            <a:round/>
            <a:headEnd type="none" w="sm" len="sm"/>
            <a:tailEnd type="triangle" w="lg" len="lg"/>
          </a:ln>
        </p:spPr>
      </p:cxnSp>
      <p:cxnSp>
        <p:nvCxnSpPr>
          <p:cNvPr id="1268" name="Google Shape;1268;p117"/>
          <p:cNvCxnSpPr/>
          <p:nvPr/>
        </p:nvCxnSpPr>
        <p:spPr>
          <a:xfrm>
            <a:off x="5041920" y="2896144"/>
            <a:ext cx="0" cy="609184"/>
          </a:xfrm>
          <a:prstGeom prst="straightConnector1">
            <a:avLst/>
          </a:prstGeom>
          <a:noFill/>
          <a:ln w="38150" cap="flat" cmpd="sng">
            <a:solidFill>
              <a:srgbClr val="003300"/>
            </a:solidFill>
            <a:prstDash val="solid"/>
            <a:round/>
            <a:headEnd type="none" w="sm" len="sm"/>
            <a:tailEnd type="triangle" w="lg" len="lg"/>
          </a:ln>
        </p:spPr>
      </p:cxnSp>
      <p:cxnSp>
        <p:nvCxnSpPr>
          <p:cNvPr id="1269" name="Google Shape;1269;p117"/>
          <p:cNvCxnSpPr/>
          <p:nvPr/>
        </p:nvCxnSpPr>
        <p:spPr>
          <a:xfrm>
            <a:off x="5041920" y="2896144"/>
            <a:ext cx="1296000" cy="609184"/>
          </a:xfrm>
          <a:prstGeom prst="straightConnector1">
            <a:avLst/>
          </a:prstGeom>
          <a:noFill/>
          <a:ln w="38150" cap="flat" cmpd="sng">
            <a:solidFill>
              <a:srgbClr val="003300"/>
            </a:solidFill>
            <a:prstDash val="solid"/>
            <a:round/>
            <a:headEnd type="none" w="sm" len="sm"/>
            <a:tailEnd type="triangle" w="lg" len="lg"/>
          </a:ln>
        </p:spPr>
      </p:cxnSp>
      <p:grpSp>
        <p:nvGrpSpPr>
          <p:cNvPr id="1270" name="Google Shape;1270;p117"/>
          <p:cNvGrpSpPr/>
          <p:nvPr/>
        </p:nvGrpSpPr>
        <p:grpSpPr>
          <a:xfrm>
            <a:off x="5498400" y="1828993"/>
            <a:ext cx="443520" cy="246266"/>
            <a:chOff x="2504" y="1152"/>
            <a:chExt cx="279" cy="155"/>
          </a:xfrm>
        </p:grpSpPr>
        <p:sp>
          <p:nvSpPr>
            <p:cNvPr id="1271" name="Google Shape;1271;p117"/>
            <p:cNvSpPr/>
            <p:nvPr/>
          </p:nvSpPr>
          <p:spPr>
            <a:xfrm>
              <a:off x="2504" y="1152"/>
              <a:ext cx="188" cy="155"/>
            </a:xfrm>
            <a:custGeom>
              <a:avLst/>
              <a:gdLst/>
              <a:ahLst/>
              <a:cxnLst/>
              <a:rect l="l" t="t" r="r" b="b"/>
              <a:pathLst>
                <a:path w="832" h="689" extrusionOk="0">
                  <a:moveTo>
                    <a:pt x="6" y="0"/>
                  </a:moveTo>
                  <a:lnTo>
                    <a:pt x="155" y="0"/>
                  </a:lnTo>
                  <a:lnTo>
                    <a:pt x="161" y="8"/>
                  </a:lnTo>
                  <a:lnTo>
                    <a:pt x="161" y="81"/>
                  </a:lnTo>
                  <a:lnTo>
                    <a:pt x="194" y="81"/>
                  </a:lnTo>
                  <a:lnTo>
                    <a:pt x="202" y="89"/>
                  </a:lnTo>
                  <a:lnTo>
                    <a:pt x="202" y="163"/>
                  </a:lnTo>
                  <a:lnTo>
                    <a:pt x="235" y="163"/>
                  </a:lnTo>
                  <a:lnTo>
                    <a:pt x="241" y="171"/>
                  </a:lnTo>
                  <a:lnTo>
                    <a:pt x="241" y="239"/>
                  </a:lnTo>
                  <a:lnTo>
                    <a:pt x="275" y="239"/>
                  </a:lnTo>
                  <a:lnTo>
                    <a:pt x="282" y="244"/>
                  </a:lnTo>
                  <a:lnTo>
                    <a:pt x="282" y="320"/>
                  </a:lnTo>
                  <a:lnTo>
                    <a:pt x="316" y="320"/>
                  </a:lnTo>
                  <a:lnTo>
                    <a:pt x="321" y="326"/>
                  </a:lnTo>
                  <a:lnTo>
                    <a:pt x="321" y="402"/>
                  </a:lnTo>
                  <a:lnTo>
                    <a:pt x="357" y="402"/>
                  </a:lnTo>
                  <a:lnTo>
                    <a:pt x="362" y="407"/>
                  </a:lnTo>
                  <a:lnTo>
                    <a:pt x="362" y="483"/>
                  </a:lnTo>
                  <a:lnTo>
                    <a:pt x="396" y="483"/>
                  </a:lnTo>
                  <a:lnTo>
                    <a:pt x="402" y="488"/>
                  </a:lnTo>
                  <a:lnTo>
                    <a:pt x="402" y="559"/>
                  </a:lnTo>
                  <a:lnTo>
                    <a:pt x="430" y="559"/>
                  </a:lnTo>
                  <a:lnTo>
                    <a:pt x="430" y="488"/>
                  </a:lnTo>
                  <a:lnTo>
                    <a:pt x="435" y="483"/>
                  </a:lnTo>
                  <a:lnTo>
                    <a:pt x="471" y="483"/>
                  </a:lnTo>
                  <a:lnTo>
                    <a:pt x="471" y="368"/>
                  </a:lnTo>
                  <a:lnTo>
                    <a:pt x="476" y="362"/>
                  </a:lnTo>
                  <a:lnTo>
                    <a:pt x="510" y="362"/>
                  </a:lnTo>
                  <a:lnTo>
                    <a:pt x="510" y="286"/>
                  </a:lnTo>
                  <a:lnTo>
                    <a:pt x="516" y="281"/>
                  </a:lnTo>
                  <a:lnTo>
                    <a:pt x="549" y="281"/>
                  </a:lnTo>
                  <a:lnTo>
                    <a:pt x="549" y="171"/>
                  </a:lnTo>
                  <a:lnTo>
                    <a:pt x="555" y="163"/>
                  </a:lnTo>
                  <a:lnTo>
                    <a:pt x="590" y="163"/>
                  </a:lnTo>
                  <a:lnTo>
                    <a:pt x="590" y="89"/>
                  </a:lnTo>
                  <a:lnTo>
                    <a:pt x="596" y="81"/>
                  </a:lnTo>
                  <a:lnTo>
                    <a:pt x="630" y="81"/>
                  </a:lnTo>
                  <a:lnTo>
                    <a:pt x="630" y="8"/>
                  </a:lnTo>
                  <a:lnTo>
                    <a:pt x="635" y="0"/>
                  </a:lnTo>
                  <a:lnTo>
                    <a:pt x="826" y="0"/>
                  </a:lnTo>
                  <a:lnTo>
                    <a:pt x="831" y="8"/>
                  </a:lnTo>
                  <a:lnTo>
                    <a:pt x="831" y="42"/>
                  </a:lnTo>
                  <a:lnTo>
                    <a:pt x="826" y="47"/>
                  </a:lnTo>
                  <a:lnTo>
                    <a:pt x="751" y="47"/>
                  </a:lnTo>
                  <a:lnTo>
                    <a:pt x="751" y="641"/>
                  </a:lnTo>
                  <a:lnTo>
                    <a:pt x="826" y="641"/>
                  </a:lnTo>
                  <a:lnTo>
                    <a:pt x="831" y="649"/>
                  </a:lnTo>
                  <a:lnTo>
                    <a:pt x="831" y="683"/>
                  </a:lnTo>
                  <a:lnTo>
                    <a:pt x="826" y="688"/>
                  </a:lnTo>
                  <a:lnTo>
                    <a:pt x="596" y="688"/>
                  </a:lnTo>
                  <a:lnTo>
                    <a:pt x="590" y="683"/>
                  </a:lnTo>
                  <a:lnTo>
                    <a:pt x="590" y="649"/>
                  </a:lnTo>
                  <a:lnTo>
                    <a:pt x="596" y="641"/>
                  </a:lnTo>
                  <a:lnTo>
                    <a:pt x="671" y="641"/>
                  </a:lnTo>
                  <a:lnTo>
                    <a:pt x="671" y="89"/>
                  </a:lnTo>
                  <a:lnTo>
                    <a:pt x="635" y="89"/>
                  </a:lnTo>
                  <a:lnTo>
                    <a:pt x="635" y="163"/>
                  </a:lnTo>
                  <a:lnTo>
                    <a:pt x="630" y="171"/>
                  </a:lnTo>
                  <a:lnTo>
                    <a:pt x="596" y="171"/>
                  </a:lnTo>
                  <a:lnTo>
                    <a:pt x="596" y="281"/>
                  </a:lnTo>
                  <a:lnTo>
                    <a:pt x="590" y="286"/>
                  </a:lnTo>
                  <a:lnTo>
                    <a:pt x="555" y="286"/>
                  </a:lnTo>
                  <a:lnTo>
                    <a:pt x="555" y="362"/>
                  </a:lnTo>
                  <a:lnTo>
                    <a:pt x="549" y="368"/>
                  </a:lnTo>
                  <a:lnTo>
                    <a:pt x="516" y="368"/>
                  </a:lnTo>
                  <a:lnTo>
                    <a:pt x="516" y="483"/>
                  </a:lnTo>
                  <a:lnTo>
                    <a:pt x="510" y="488"/>
                  </a:lnTo>
                  <a:lnTo>
                    <a:pt x="476" y="488"/>
                  </a:lnTo>
                  <a:lnTo>
                    <a:pt x="476" y="559"/>
                  </a:lnTo>
                  <a:lnTo>
                    <a:pt x="471" y="567"/>
                  </a:lnTo>
                  <a:lnTo>
                    <a:pt x="435" y="567"/>
                  </a:lnTo>
                  <a:lnTo>
                    <a:pt x="435" y="683"/>
                  </a:lnTo>
                  <a:lnTo>
                    <a:pt x="430" y="688"/>
                  </a:lnTo>
                  <a:lnTo>
                    <a:pt x="402" y="688"/>
                  </a:lnTo>
                  <a:lnTo>
                    <a:pt x="396" y="683"/>
                  </a:lnTo>
                  <a:lnTo>
                    <a:pt x="396" y="649"/>
                  </a:lnTo>
                  <a:lnTo>
                    <a:pt x="362" y="649"/>
                  </a:lnTo>
                  <a:lnTo>
                    <a:pt x="357" y="641"/>
                  </a:lnTo>
                  <a:lnTo>
                    <a:pt x="357" y="567"/>
                  </a:lnTo>
                  <a:lnTo>
                    <a:pt x="321" y="567"/>
                  </a:lnTo>
                  <a:lnTo>
                    <a:pt x="316" y="559"/>
                  </a:lnTo>
                  <a:lnTo>
                    <a:pt x="316" y="488"/>
                  </a:lnTo>
                  <a:lnTo>
                    <a:pt x="282" y="488"/>
                  </a:lnTo>
                  <a:lnTo>
                    <a:pt x="275" y="483"/>
                  </a:lnTo>
                  <a:lnTo>
                    <a:pt x="275" y="407"/>
                  </a:lnTo>
                  <a:lnTo>
                    <a:pt x="241" y="407"/>
                  </a:lnTo>
                  <a:lnTo>
                    <a:pt x="235" y="402"/>
                  </a:lnTo>
                  <a:lnTo>
                    <a:pt x="235" y="326"/>
                  </a:lnTo>
                  <a:lnTo>
                    <a:pt x="202" y="326"/>
                  </a:lnTo>
                  <a:lnTo>
                    <a:pt x="194" y="320"/>
                  </a:lnTo>
                  <a:lnTo>
                    <a:pt x="194" y="244"/>
                  </a:lnTo>
                  <a:lnTo>
                    <a:pt x="161" y="244"/>
                  </a:lnTo>
                  <a:lnTo>
                    <a:pt x="155" y="239"/>
                  </a:lnTo>
                  <a:lnTo>
                    <a:pt x="155" y="171"/>
                  </a:lnTo>
                  <a:lnTo>
                    <a:pt x="120" y="171"/>
                  </a:lnTo>
                  <a:lnTo>
                    <a:pt x="120" y="641"/>
                  </a:lnTo>
                  <a:lnTo>
                    <a:pt x="194" y="641"/>
                  </a:lnTo>
                  <a:lnTo>
                    <a:pt x="202" y="649"/>
                  </a:lnTo>
                  <a:lnTo>
                    <a:pt x="202" y="683"/>
                  </a:lnTo>
                  <a:lnTo>
                    <a:pt x="194" y="688"/>
                  </a:lnTo>
                  <a:lnTo>
                    <a:pt x="6" y="688"/>
                  </a:lnTo>
                  <a:lnTo>
                    <a:pt x="0" y="683"/>
                  </a:lnTo>
                  <a:lnTo>
                    <a:pt x="0" y="649"/>
                  </a:lnTo>
                  <a:lnTo>
                    <a:pt x="6" y="641"/>
                  </a:lnTo>
                  <a:lnTo>
                    <a:pt x="80" y="641"/>
                  </a:lnTo>
                  <a:lnTo>
                    <a:pt x="80" y="47"/>
                  </a:lnTo>
                  <a:lnTo>
                    <a:pt x="6" y="47"/>
                  </a:lnTo>
                  <a:lnTo>
                    <a:pt x="0" y="42"/>
                  </a:lnTo>
                  <a:lnTo>
                    <a:pt x="0" y="8"/>
                  </a:lnTo>
                  <a:lnTo>
                    <a:pt x="6"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2" name="Google Shape;1272;p117"/>
            <p:cNvSpPr/>
            <p:nvPr/>
          </p:nvSpPr>
          <p:spPr>
            <a:xfrm>
              <a:off x="2712" y="1152"/>
              <a:ext cx="71" cy="155"/>
            </a:xfrm>
            <a:custGeom>
              <a:avLst/>
              <a:gdLst/>
              <a:ahLst/>
              <a:cxnLst/>
              <a:rect l="l" t="t" r="r" b="b"/>
              <a:pathLst>
                <a:path w="317" h="689" extrusionOk="0">
                  <a:moveTo>
                    <a:pt x="157" y="0"/>
                  </a:moveTo>
                  <a:lnTo>
                    <a:pt x="193" y="0"/>
                  </a:lnTo>
                  <a:lnTo>
                    <a:pt x="198" y="8"/>
                  </a:lnTo>
                  <a:lnTo>
                    <a:pt x="198" y="641"/>
                  </a:lnTo>
                  <a:lnTo>
                    <a:pt x="310" y="641"/>
                  </a:lnTo>
                  <a:lnTo>
                    <a:pt x="316" y="649"/>
                  </a:lnTo>
                  <a:lnTo>
                    <a:pt x="316" y="683"/>
                  </a:lnTo>
                  <a:lnTo>
                    <a:pt x="310" y="688"/>
                  </a:lnTo>
                  <a:lnTo>
                    <a:pt x="6" y="688"/>
                  </a:lnTo>
                  <a:lnTo>
                    <a:pt x="0" y="683"/>
                  </a:lnTo>
                  <a:lnTo>
                    <a:pt x="0" y="649"/>
                  </a:lnTo>
                  <a:lnTo>
                    <a:pt x="6" y="641"/>
                  </a:lnTo>
                  <a:lnTo>
                    <a:pt x="114" y="641"/>
                  </a:lnTo>
                  <a:lnTo>
                    <a:pt x="114" y="129"/>
                  </a:lnTo>
                  <a:lnTo>
                    <a:pt x="47" y="129"/>
                  </a:lnTo>
                  <a:lnTo>
                    <a:pt x="39" y="123"/>
                  </a:lnTo>
                  <a:lnTo>
                    <a:pt x="39" y="89"/>
                  </a:lnTo>
                  <a:lnTo>
                    <a:pt x="47" y="81"/>
                  </a:lnTo>
                  <a:lnTo>
                    <a:pt x="114" y="81"/>
                  </a:lnTo>
                  <a:lnTo>
                    <a:pt x="114" y="47"/>
                  </a:lnTo>
                  <a:lnTo>
                    <a:pt x="120" y="42"/>
                  </a:lnTo>
                  <a:lnTo>
                    <a:pt x="153" y="42"/>
                  </a:lnTo>
                  <a:lnTo>
                    <a:pt x="153" y="8"/>
                  </a:lnTo>
                  <a:lnTo>
                    <a:pt x="157"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73" name="Google Shape;1273;p117"/>
          <p:cNvGrpSpPr/>
          <p:nvPr/>
        </p:nvGrpSpPr>
        <p:grpSpPr>
          <a:xfrm>
            <a:off x="4812960" y="2572111"/>
            <a:ext cx="443520" cy="246266"/>
            <a:chOff x="2072" y="1620"/>
            <a:chExt cx="279" cy="155"/>
          </a:xfrm>
        </p:grpSpPr>
        <p:sp>
          <p:nvSpPr>
            <p:cNvPr id="1274" name="Google Shape;1274;p117"/>
            <p:cNvSpPr/>
            <p:nvPr/>
          </p:nvSpPr>
          <p:spPr>
            <a:xfrm>
              <a:off x="2072" y="1620"/>
              <a:ext cx="182" cy="155"/>
            </a:xfrm>
            <a:custGeom>
              <a:avLst/>
              <a:gdLst/>
              <a:ahLst/>
              <a:cxnLst/>
              <a:rect l="l" t="t" r="r" b="b"/>
              <a:pathLst>
                <a:path w="806" h="689" extrusionOk="0">
                  <a:moveTo>
                    <a:pt x="5" y="0"/>
                  </a:moveTo>
                  <a:lnTo>
                    <a:pt x="150" y="0"/>
                  </a:lnTo>
                  <a:lnTo>
                    <a:pt x="156" y="8"/>
                  </a:lnTo>
                  <a:lnTo>
                    <a:pt x="156" y="81"/>
                  </a:lnTo>
                  <a:lnTo>
                    <a:pt x="188" y="81"/>
                  </a:lnTo>
                  <a:lnTo>
                    <a:pt x="195" y="89"/>
                  </a:lnTo>
                  <a:lnTo>
                    <a:pt x="195" y="163"/>
                  </a:lnTo>
                  <a:lnTo>
                    <a:pt x="228" y="163"/>
                  </a:lnTo>
                  <a:lnTo>
                    <a:pt x="233" y="171"/>
                  </a:lnTo>
                  <a:lnTo>
                    <a:pt x="233" y="239"/>
                  </a:lnTo>
                  <a:lnTo>
                    <a:pt x="266" y="239"/>
                  </a:lnTo>
                  <a:lnTo>
                    <a:pt x="273" y="244"/>
                  </a:lnTo>
                  <a:lnTo>
                    <a:pt x="273" y="320"/>
                  </a:lnTo>
                  <a:lnTo>
                    <a:pt x="306" y="320"/>
                  </a:lnTo>
                  <a:lnTo>
                    <a:pt x="311" y="326"/>
                  </a:lnTo>
                  <a:lnTo>
                    <a:pt x="311" y="402"/>
                  </a:lnTo>
                  <a:lnTo>
                    <a:pt x="345" y="402"/>
                  </a:lnTo>
                  <a:lnTo>
                    <a:pt x="351" y="407"/>
                  </a:lnTo>
                  <a:lnTo>
                    <a:pt x="351" y="483"/>
                  </a:lnTo>
                  <a:lnTo>
                    <a:pt x="383" y="483"/>
                  </a:lnTo>
                  <a:lnTo>
                    <a:pt x="389" y="488"/>
                  </a:lnTo>
                  <a:lnTo>
                    <a:pt x="389" y="559"/>
                  </a:lnTo>
                  <a:lnTo>
                    <a:pt x="416" y="559"/>
                  </a:lnTo>
                  <a:lnTo>
                    <a:pt x="416" y="488"/>
                  </a:lnTo>
                  <a:lnTo>
                    <a:pt x="421" y="483"/>
                  </a:lnTo>
                  <a:lnTo>
                    <a:pt x="456" y="483"/>
                  </a:lnTo>
                  <a:lnTo>
                    <a:pt x="456" y="368"/>
                  </a:lnTo>
                  <a:lnTo>
                    <a:pt x="461" y="362"/>
                  </a:lnTo>
                  <a:lnTo>
                    <a:pt x="494" y="362"/>
                  </a:lnTo>
                  <a:lnTo>
                    <a:pt x="494" y="286"/>
                  </a:lnTo>
                  <a:lnTo>
                    <a:pt x="499" y="281"/>
                  </a:lnTo>
                  <a:lnTo>
                    <a:pt x="532" y="281"/>
                  </a:lnTo>
                  <a:lnTo>
                    <a:pt x="532" y="171"/>
                  </a:lnTo>
                  <a:lnTo>
                    <a:pt x="537" y="163"/>
                  </a:lnTo>
                  <a:lnTo>
                    <a:pt x="571" y="163"/>
                  </a:lnTo>
                  <a:lnTo>
                    <a:pt x="571" y="89"/>
                  </a:lnTo>
                  <a:lnTo>
                    <a:pt x="577" y="81"/>
                  </a:lnTo>
                  <a:lnTo>
                    <a:pt x="609" y="81"/>
                  </a:lnTo>
                  <a:lnTo>
                    <a:pt x="609" y="8"/>
                  </a:lnTo>
                  <a:lnTo>
                    <a:pt x="615" y="0"/>
                  </a:lnTo>
                  <a:lnTo>
                    <a:pt x="799" y="0"/>
                  </a:lnTo>
                  <a:lnTo>
                    <a:pt x="805" y="8"/>
                  </a:lnTo>
                  <a:lnTo>
                    <a:pt x="805" y="42"/>
                  </a:lnTo>
                  <a:lnTo>
                    <a:pt x="799" y="47"/>
                  </a:lnTo>
                  <a:lnTo>
                    <a:pt x="727" y="47"/>
                  </a:lnTo>
                  <a:lnTo>
                    <a:pt x="727" y="641"/>
                  </a:lnTo>
                  <a:lnTo>
                    <a:pt x="799" y="641"/>
                  </a:lnTo>
                  <a:lnTo>
                    <a:pt x="805" y="649"/>
                  </a:lnTo>
                  <a:lnTo>
                    <a:pt x="805" y="683"/>
                  </a:lnTo>
                  <a:lnTo>
                    <a:pt x="799" y="688"/>
                  </a:lnTo>
                  <a:lnTo>
                    <a:pt x="577" y="688"/>
                  </a:lnTo>
                  <a:lnTo>
                    <a:pt x="571" y="683"/>
                  </a:lnTo>
                  <a:lnTo>
                    <a:pt x="571" y="649"/>
                  </a:lnTo>
                  <a:lnTo>
                    <a:pt x="577" y="641"/>
                  </a:lnTo>
                  <a:lnTo>
                    <a:pt x="649" y="641"/>
                  </a:lnTo>
                  <a:lnTo>
                    <a:pt x="649" y="89"/>
                  </a:lnTo>
                  <a:lnTo>
                    <a:pt x="615" y="89"/>
                  </a:lnTo>
                  <a:lnTo>
                    <a:pt x="615" y="163"/>
                  </a:lnTo>
                  <a:lnTo>
                    <a:pt x="609" y="171"/>
                  </a:lnTo>
                  <a:lnTo>
                    <a:pt x="577" y="171"/>
                  </a:lnTo>
                  <a:lnTo>
                    <a:pt x="577" y="281"/>
                  </a:lnTo>
                  <a:lnTo>
                    <a:pt x="571" y="286"/>
                  </a:lnTo>
                  <a:lnTo>
                    <a:pt x="537" y="286"/>
                  </a:lnTo>
                  <a:lnTo>
                    <a:pt x="537" y="362"/>
                  </a:lnTo>
                  <a:lnTo>
                    <a:pt x="532" y="368"/>
                  </a:lnTo>
                  <a:lnTo>
                    <a:pt x="499" y="368"/>
                  </a:lnTo>
                  <a:lnTo>
                    <a:pt x="499" y="483"/>
                  </a:lnTo>
                  <a:lnTo>
                    <a:pt x="494" y="488"/>
                  </a:lnTo>
                  <a:lnTo>
                    <a:pt x="461" y="488"/>
                  </a:lnTo>
                  <a:lnTo>
                    <a:pt x="461" y="559"/>
                  </a:lnTo>
                  <a:lnTo>
                    <a:pt x="456" y="567"/>
                  </a:lnTo>
                  <a:lnTo>
                    <a:pt x="421" y="567"/>
                  </a:lnTo>
                  <a:lnTo>
                    <a:pt x="421" y="683"/>
                  </a:lnTo>
                  <a:lnTo>
                    <a:pt x="416" y="688"/>
                  </a:lnTo>
                  <a:lnTo>
                    <a:pt x="389" y="688"/>
                  </a:lnTo>
                  <a:lnTo>
                    <a:pt x="383" y="683"/>
                  </a:lnTo>
                  <a:lnTo>
                    <a:pt x="383" y="649"/>
                  </a:lnTo>
                  <a:lnTo>
                    <a:pt x="351" y="649"/>
                  </a:lnTo>
                  <a:lnTo>
                    <a:pt x="345" y="641"/>
                  </a:lnTo>
                  <a:lnTo>
                    <a:pt x="345" y="567"/>
                  </a:lnTo>
                  <a:lnTo>
                    <a:pt x="311" y="567"/>
                  </a:lnTo>
                  <a:lnTo>
                    <a:pt x="306" y="559"/>
                  </a:lnTo>
                  <a:lnTo>
                    <a:pt x="306" y="488"/>
                  </a:lnTo>
                  <a:lnTo>
                    <a:pt x="273" y="488"/>
                  </a:lnTo>
                  <a:lnTo>
                    <a:pt x="266" y="483"/>
                  </a:lnTo>
                  <a:lnTo>
                    <a:pt x="266" y="407"/>
                  </a:lnTo>
                  <a:lnTo>
                    <a:pt x="233" y="407"/>
                  </a:lnTo>
                  <a:lnTo>
                    <a:pt x="228" y="402"/>
                  </a:lnTo>
                  <a:lnTo>
                    <a:pt x="228" y="326"/>
                  </a:lnTo>
                  <a:lnTo>
                    <a:pt x="195" y="326"/>
                  </a:lnTo>
                  <a:lnTo>
                    <a:pt x="188" y="320"/>
                  </a:lnTo>
                  <a:lnTo>
                    <a:pt x="188" y="244"/>
                  </a:lnTo>
                  <a:lnTo>
                    <a:pt x="156" y="244"/>
                  </a:lnTo>
                  <a:lnTo>
                    <a:pt x="150" y="239"/>
                  </a:lnTo>
                  <a:lnTo>
                    <a:pt x="150" y="171"/>
                  </a:lnTo>
                  <a:lnTo>
                    <a:pt x="116" y="171"/>
                  </a:lnTo>
                  <a:lnTo>
                    <a:pt x="116" y="641"/>
                  </a:lnTo>
                  <a:lnTo>
                    <a:pt x="188" y="641"/>
                  </a:lnTo>
                  <a:lnTo>
                    <a:pt x="195" y="649"/>
                  </a:lnTo>
                  <a:lnTo>
                    <a:pt x="195" y="683"/>
                  </a:lnTo>
                  <a:lnTo>
                    <a:pt x="188" y="688"/>
                  </a:lnTo>
                  <a:lnTo>
                    <a:pt x="5" y="688"/>
                  </a:lnTo>
                  <a:lnTo>
                    <a:pt x="0" y="683"/>
                  </a:lnTo>
                  <a:lnTo>
                    <a:pt x="0" y="649"/>
                  </a:lnTo>
                  <a:lnTo>
                    <a:pt x="5" y="641"/>
                  </a:lnTo>
                  <a:lnTo>
                    <a:pt x="78" y="641"/>
                  </a:lnTo>
                  <a:lnTo>
                    <a:pt x="78" y="47"/>
                  </a:lnTo>
                  <a:lnTo>
                    <a:pt x="5" y="47"/>
                  </a:lnTo>
                  <a:lnTo>
                    <a:pt x="0" y="42"/>
                  </a:lnTo>
                  <a:lnTo>
                    <a:pt x="0" y="8"/>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5" name="Google Shape;1275;p117"/>
            <p:cNvSpPr/>
            <p:nvPr/>
          </p:nvSpPr>
          <p:spPr>
            <a:xfrm>
              <a:off x="2265" y="1620"/>
              <a:ext cx="86" cy="155"/>
            </a:xfrm>
            <a:custGeom>
              <a:avLst/>
              <a:gdLst/>
              <a:ahLst/>
              <a:cxnLst/>
              <a:rect l="l" t="t" r="r" b="b"/>
              <a:pathLst>
                <a:path w="384" h="689" extrusionOk="0">
                  <a:moveTo>
                    <a:pt x="115" y="0"/>
                  </a:moveTo>
                  <a:lnTo>
                    <a:pt x="224" y="0"/>
                  </a:lnTo>
                  <a:lnTo>
                    <a:pt x="229" y="8"/>
                  </a:lnTo>
                  <a:lnTo>
                    <a:pt x="229" y="42"/>
                  </a:lnTo>
                  <a:lnTo>
                    <a:pt x="300" y="42"/>
                  </a:lnTo>
                  <a:lnTo>
                    <a:pt x="305" y="47"/>
                  </a:lnTo>
                  <a:lnTo>
                    <a:pt x="305" y="81"/>
                  </a:lnTo>
                  <a:lnTo>
                    <a:pt x="338" y="81"/>
                  </a:lnTo>
                  <a:lnTo>
                    <a:pt x="343" y="89"/>
                  </a:lnTo>
                  <a:lnTo>
                    <a:pt x="343" y="281"/>
                  </a:lnTo>
                  <a:lnTo>
                    <a:pt x="338" y="286"/>
                  </a:lnTo>
                  <a:lnTo>
                    <a:pt x="305" y="286"/>
                  </a:lnTo>
                  <a:lnTo>
                    <a:pt x="305" y="362"/>
                  </a:lnTo>
                  <a:lnTo>
                    <a:pt x="300" y="368"/>
                  </a:lnTo>
                  <a:lnTo>
                    <a:pt x="267" y="368"/>
                  </a:lnTo>
                  <a:lnTo>
                    <a:pt x="267" y="402"/>
                  </a:lnTo>
                  <a:lnTo>
                    <a:pt x="262" y="407"/>
                  </a:lnTo>
                  <a:lnTo>
                    <a:pt x="229" y="407"/>
                  </a:lnTo>
                  <a:lnTo>
                    <a:pt x="229" y="483"/>
                  </a:lnTo>
                  <a:lnTo>
                    <a:pt x="224" y="488"/>
                  </a:lnTo>
                  <a:lnTo>
                    <a:pt x="190" y="488"/>
                  </a:lnTo>
                  <a:lnTo>
                    <a:pt x="190" y="525"/>
                  </a:lnTo>
                  <a:lnTo>
                    <a:pt x="186" y="530"/>
                  </a:lnTo>
                  <a:lnTo>
                    <a:pt x="153" y="530"/>
                  </a:lnTo>
                  <a:lnTo>
                    <a:pt x="153" y="559"/>
                  </a:lnTo>
                  <a:lnTo>
                    <a:pt x="148" y="567"/>
                  </a:lnTo>
                  <a:lnTo>
                    <a:pt x="115" y="567"/>
                  </a:lnTo>
                  <a:lnTo>
                    <a:pt x="115" y="601"/>
                  </a:lnTo>
                  <a:lnTo>
                    <a:pt x="338" y="601"/>
                  </a:lnTo>
                  <a:lnTo>
                    <a:pt x="338" y="567"/>
                  </a:lnTo>
                  <a:lnTo>
                    <a:pt x="343" y="559"/>
                  </a:lnTo>
                  <a:lnTo>
                    <a:pt x="378" y="559"/>
                  </a:lnTo>
                  <a:lnTo>
                    <a:pt x="383" y="567"/>
                  </a:lnTo>
                  <a:lnTo>
                    <a:pt x="383" y="641"/>
                  </a:lnTo>
                  <a:lnTo>
                    <a:pt x="378" y="649"/>
                  </a:lnTo>
                  <a:lnTo>
                    <a:pt x="343" y="649"/>
                  </a:lnTo>
                  <a:lnTo>
                    <a:pt x="343" y="683"/>
                  </a:lnTo>
                  <a:lnTo>
                    <a:pt x="338" y="688"/>
                  </a:lnTo>
                  <a:lnTo>
                    <a:pt x="5" y="688"/>
                  </a:lnTo>
                  <a:lnTo>
                    <a:pt x="0" y="683"/>
                  </a:lnTo>
                  <a:lnTo>
                    <a:pt x="0" y="607"/>
                  </a:lnTo>
                  <a:lnTo>
                    <a:pt x="5" y="601"/>
                  </a:lnTo>
                  <a:lnTo>
                    <a:pt x="38" y="601"/>
                  </a:lnTo>
                  <a:lnTo>
                    <a:pt x="38" y="567"/>
                  </a:lnTo>
                  <a:lnTo>
                    <a:pt x="43" y="559"/>
                  </a:lnTo>
                  <a:lnTo>
                    <a:pt x="76" y="559"/>
                  </a:lnTo>
                  <a:lnTo>
                    <a:pt x="76" y="530"/>
                  </a:lnTo>
                  <a:lnTo>
                    <a:pt x="83" y="525"/>
                  </a:lnTo>
                  <a:lnTo>
                    <a:pt x="110" y="525"/>
                  </a:lnTo>
                  <a:lnTo>
                    <a:pt x="110" y="488"/>
                  </a:lnTo>
                  <a:lnTo>
                    <a:pt x="115" y="483"/>
                  </a:lnTo>
                  <a:lnTo>
                    <a:pt x="148" y="483"/>
                  </a:lnTo>
                  <a:lnTo>
                    <a:pt x="148" y="449"/>
                  </a:lnTo>
                  <a:lnTo>
                    <a:pt x="153" y="444"/>
                  </a:lnTo>
                  <a:lnTo>
                    <a:pt x="186" y="444"/>
                  </a:lnTo>
                  <a:lnTo>
                    <a:pt x="186" y="368"/>
                  </a:lnTo>
                  <a:lnTo>
                    <a:pt x="190" y="362"/>
                  </a:lnTo>
                  <a:lnTo>
                    <a:pt x="224" y="362"/>
                  </a:lnTo>
                  <a:lnTo>
                    <a:pt x="224" y="286"/>
                  </a:lnTo>
                  <a:lnTo>
                    <a:pt x="229" y="281"/>
                  </a:lnTo>
                  <a:lnTo>
                    <a:pt x="262" y="281"/>
                  </a:lnTo>
                  <a:lnTo>
                    <a:pt x="262" y="129"/>
                  </a:lnTo>
                  <a:lnTo>
                    <a:pt x="229" y="129"/>
                  </a:lnTo>
                  <a:lnTo>
                    <a:pt x="224" y="123"/>
                  </a:lnTo>
                  <a:lnTo>
                    <a:pt x="224" y="89"/>
                  </a:lnTo>
                  <a:lnTo>
                    <a:pt x="83" y="89"/>
                  </a:lnTo>
                  <a:lnTo>
                    <a:pt x="83" y="123"/>
                  </a:lnTo>
                  <a:lnTo>
                    <a:pt x="76" y="129"/>
                  </a:lnTo>
                  <a:lnTo>
                    <a:pt x="43" y="129"/>
                  </a:lnTo>
                  <a:lnTo>
                    <a:pt x="43" y="205"/>
                  </a:lnTo>
                  <a:lnTo>
                    <a:pt x="38" y="210"/>
                  </a:lnTo>
                  <a:lnTo>
                    <a:pt x="5" y="210"/>
                  </a:lnTo>
                  <a:lnTo>
                    <a:pt x="0" y="205"/>
                  </a:lnTo>
                  <a:lnTo>
                    <a:pt x="0" y="129"/>
                  </a:lnTo>
                  <a:lnTo>
                    <a:pt x="5" y="123"/>
                  </a:lnTo>
                  <a:lnTo>
                    <a:pt x="38" y="123"/>
                  </a:lnTo>
                  <a:lnTo>
                    <a:pt x="38" y="47"/>
                  </a:lnTo>
                  <a:lnTo>
                    <a:pt x="43" y="42"/>
                  </a:lnTo>
                  <a:lnTo>
                    <a:pt x="110" y="42"/>
                  </a:lnTo>
                  <a:lnTo>
                    <a:pt x="110" y="8"/>
                  </a:lnTo>
                  <a:lnTo>
                    <a:pt x="11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76" name="Google Shape;1276;p117"/>
          <p:cNvGrpSpPr/>
          <p:nvPr/>
        </p:nvGrpSpPr>
        <p:grpSpPr>
          <a:xfrm>
            <a:off x="6273120" y="2572111"/>
            <a:ext cx="445110" cy="246266"/>
            <a:chOff x="2992" y="1620"/>
            <a:chExt cx="280" cy="155"/>
          </a:xfrm>
        </p:grpSpPr>
        <p:sp>
          <p:nvSpPr>
            <p:cNvPr id="1277" name="Google Shape;1277;p117"/>
            <p:cNvSpPr/>
            <p:nvPr/>
          </p:nvSpPr>
          <p:spPr>
            <a:xfrm>
              <a:off x="2992" y="1620"/>
              <a:ext cx="188" cy="155"/>
            </a:xfrm>
            <a:custGeom>
              <a:avLst/>
              <a:gdLst/>
              <a:ahLst/>
              <a:cxnLst/>
              <a:rect l="l" t="t" r="r" b="b"/>
              <a:pathLst>
                <a:path w="832" h="689" extrusionOk="0">
                  <a:moveTo>
                    <a:pt x="6" y="0"/>
                  </a:moveTo>
                  <a:lnTo>
                    <a:pt x="155" y="0"/>
                  </a:lnTo>
                  <a:lnTo>
                    <a:pt x="161" y="8"/>
                  </a:lnTo>
                  <a:lnTo>
                    <a:pt x="161" y="81"/>
                  </a:lnTo>
                  <a:lnTo>
                    <a:pt x="194" y="81"/>
                  </a:lnTo>
                  <a:lnTo>
                    <a:pt x="202" y="89"/>
                  </a:lnTo>
                  <a:lnTo>
                    <a:pt x="202" y="163"/>
                  </a:lnTo>
                  <a:lnTo>
                    <a:pt x="235" y="163"/>
                  </a:lnTo>
                  <a:lnTo>
                    <a:pt x="241" y="171"/>
                  </a:lnTo>
                  <a:lnTo>
                    <a:pt x="241" y="239"/>
                  </a:lnTo>
                  <a:lnTo>
                    <a:pt x="275" y="239"/>
                  </a:lnTo>
                  <a:lnTo>
                    <a:pt x="282" y="244"/>
                  </a:lnTo>
                  <a:lnTo>
                    <a:pt x="282" y="320"/>
                  </a:lnTo>
                  <a:lnTo>
                    <a:pt x="316" y="320"/>
                  </a:lnTo>
                  <a:lnTo>
                    <a:pt x="321" y="326"/>
                  </a:lnTo>
                  <a:lnTo>
                    <a:pt x="321" y="402"/>
                  </a:lnTo>
                  <a:lnTo>
                    <a:pt x="357" y="402"/>
                  </a:lnTo>
                  <a:lnTo>
                    <a:pt x="362" y="407"/>
                  </a:lnTo>
                  <a:lnTo>
                    <a:pt x="362" y="483"/>
                  </a:lnTo>
                  <a:lnTo>
                    <a:pt x="396" y="483"/>
                  </a:lnTo>
                  <a:lnTo>
                    <a:pt x="402" y="488"/>
                  </a:lnTo>
                  <a:lnTo>
                    <a:pt x="402" y="559"/>
                  </a:lnTo>
                  <a:lnTo>
                    <a:pt x="430" y="559"/>
                  </a:lnTo>
                  <a:lnTo>
                    <a:pt x="430" y="488"/>
                  </a:lnTo>
                  <a:lnTo>
                    <a:pt x="435" y="483"/>
                  </a:lnTo>
                  <a:lnTo>
                    <a:pt x="471" y="483"/>
                  </a:lnTo>
                  <a:lnTo>
                    <a:pt x="471" y="368"/>
                  </a:lnTo>
                  <a:lnTo>
                    <a:pt x="476" y="362"/>
                  </a:lnTo>
                  <a:lnTo>
                    <a:pt x="510" y="362"/>
                  </a:lnTo>
                  <a:lnTo>
                    <a:pt x="510" y="286"/>
                  </a:lnTo>
                  <a:lnTo>
                    <a:pt x="516" y="281"/>
                  </a:lnTo>
                  <a:lnTo>
                    <a:pt x="549" y="281"/>
                  </a:lnTo>
                  <a:lnTo>
                    <a:pt x="549" y="171"/>
                  </a:lnTo>
                  <a:lnTo>
                    <a:pt x="555" y="163"/>
                  </a:lnTo>
                  <a:lnTo>
                    <a:pt x="590" y="163"/>
                  </a:lnTo>
                  <a:lnTo>
                    <a:pt x="590" y="89"/>
                  </a:lnTo>
                  <a:lnTo>
                    <a:pt x="596" y="81"/>
                  </a:lnTo>
                  <a:lnTo>
                    <a:pt x="630" y="81"/>
                  </a:lnTo>
                  <a:lnTo>
                    <a:pt x="630" y="8"/>
                  </a:lnTo>
                  <a:lnTo>
                    <a:pt x="635" y="0"/>
                  </a:lnTo>
                  <a:lnTo>
                    <a:pt x="826" y="0"/>
                  </a:lnTo>
                  <a:lnTo>
                    <a:pt x="831" y="8"/>
                  </a:lnTo>
                  <a:lnTo>
                    <a:pt x="831" y="42"/>
                  </a:lnTo>
                  <a:lnTo>
                    <a:pt x="826" y="47"/>
                  </a:lnTo>
                  <a:lnTo>
                    <a:pt x="751" y="47"/>
                  </a:lnTo>
                  <a:lnTo>
                    <a:pt x="751" y="641"/>
                  </a:lnTo>
                  <a:lnTo>
                    <a:pt x="826" y="641"/>
                  </a:lnTo>
                  <a:lnTo>
                    <a:pt x="831" y="649"/>
                  </a:lnTo>
                  <a:lnTo>
                    <a:pt x="831" y="683"/>
                  </a:lnTo>
                  <a:lnTo>
                    <a:pt x="826" y="688"/>
                  </a:lnTo>
                  <a:lnTo>
                    <a:pt x="596" y="688"/>
                  </a:lnTo>
                  <a:lnTo>
                    <a:pt x="590" y="683"/>
                  </a:lnTo>
                  <a:lnTo>
                    <a:pt x="590" y="649"/>
                  </a:lnTo>
                  <a:lnTo>
                    <a:pt x="596" y="641"/>
                  </a:lnTo>
                  <a:lnTo>
                    <a:pt x="671" y="641"/>
                  </a:lnTo>
                  <a:lnTo>
                    <a:pt x="671" y="89"/>
                  </a:lnTo>
                  <a:lnTo>
                    <a:pt x="635" y="89"/>
                  </a:lnTo>
                  <a:lnTo>
                    <a:pt x="635" y="163"/>
                  </a:lnTo>
                  <a:lnTo>
                    <a:pt x="630" y="171"/>
                  </a:lnTo>
                  <a:lnTo>
                    <a:pt x="596" y="171"/>
                  </a:lnTo>
                  <a:lnTo>
                    <a:pt x="596" y="281"/>
                  </a:lnTo>
                  <a:lnTo>
                    <a:pt x="590" y="286"/>
                  </a:lnTo>
                  <a:lnTo>
                    <a:pt x="555" y="286"/>
                  </a:lnTo>
                  <a:lnTo>
                    <a:pt x="555" y="362"/>
                  </a:lnTo>
                  <a:lnTo>
                    <a:pt x="549" y="368"/>
                  </a:lnTo>
                  <a:lnTo>
                    <a:pt x="516" y="368"/>
                  </a:lnTo>
                  <a:lnTo>
                    <a:pt x="516" y="483"/>
                  </a:lnTo>
                  <a:lnTo>
                    <a:pt x="510" y="488"/>
                  </a:lnTo>
                  <a:lnTo>
                    <a:pt x="476" y="488"/>
                  </a:lnTo>
                  <a:lnTo>
                    <a:pt x="476" y="559"/>
                  </a:lnTo>
                  <a:lnTo>
                    <a:pt x="471" y="567"/>
                  </a:lnTo>
                  <a:lnTo>
                    <a:pt x="435" y="567"/>
                  </a:lnTo>
                  <a:lnTo>
                    <a:pt x="435" y="683"/>
                  </a:lnTo>
                  <a:lnTo>
                    <a:pt x="430" y="688"/>
                  </a:lnTo>
                  <a:lnTo>
                    <a:pt x="402" y="688"/>
                  </a:lnTo>
                  <a:lnTo>
                    <a:pt x="396" y="683"/>
                  </a:lnTo>
                  <a:lnTo>
                    <a:pt x="396" y="649"/>
                  </a:lnTo>
                  <a:lnTo>
                    <a:pt x="362" y="649"/>
                  </a:lnTo>
                  <a:lnTo>
                    <a:pt x="357" y="641"/>
                  </a:lnTo>
                  <a:lnTo>
                    <a:pt x="357" y="567"/>
                  </a:lnTo>
                  <a:lnTo>
                    <a:pt x="321" y="567"/>
                  </a:lnTo>
                  <a:lnTo>
                    <a:pt x="316" y="559"/>
                  </a:lnTo>
                  <a:lnTo>
                    <a:pt x="316" y="488"/>
                  </a:lnTo>
                  <a:lnTo>
                    <a:pt x="282" y="488"/>
                  </a:lnTo>
                  <a:lnTo>
                    <a:pt x="275" y="483"/>
                  </a:lnTo>
                  <a:lnTo>
                    <a:pt x="275" y="407"/>
                  </a:lnTo>
                  <a:lnTo>
                    <a:pt x="241" y="407"/>
                  </a:lnTo>
                  <a:lnTo>
                    <a:pt x="235" y="402"/>
                  </a:lnTo>
                  <a:lnTo>
                    <a:pt x="235" y="326"/>
                  </a:lnTo>
                  <a:lnTo>
                    <a:pt x="202" y="326"/>
                  </a:lnTo>
                  <a:lnTo>
                    <a:pt x="194" y="320"/>
                  </a:lnTo>
                  <a:lnTo>
                    <a:pt x="194" y="244"/>
                  </a:lnTo>
                  <a:lnTo>
                    <a:pt x="161" y="244"/>
                  </a:lnTo>
                  <a:lnTo>
                    <a:pt x="155" y="239"/>
                  </a:lnTo>
                  <a:lnTo>
                    <a:pt x="155" y="171"/>
                  </a:lnTo>
                  <a:lnTo>
                    <a:pt x="120" y="171"/>
                  </a:lnTo>
                  <a:lnTo>
                    <a:pt x="120" y="641"/>
                  </a:lnTo>
                  <a:lnTo>
                    <a:pt x="194" y="641"/>
                  </a:lnTo>
                  <a:lnTo>
                    <a:pt x="202" y="649"/>
                  </a:lnTo>
                  <a:lnTo>
                    <a:pt x="202" y="683"/>
                  </a:lnTo>
                  <a:lnTo>
                    <a:pt x="194" y="688"/>
                  </a:lnTo>
                  <a:lnTo>
                    <a:pt x="6" y="688"/>
                  </a:lnTo>
                  <a:lnTo>
                    <a:pt x="0" y="683"/>
                  </a:lnTo>
                  <a:lnTo>
                    <a:pt x="0" y="649"/>
                  </a:lnTo>
                  <a:lnTo>
                    <a:pt x="6" y="641"/>
                  </a:lnTo>
                  <a:lnTo>
                    <a:pt x="80" y="641"/>
                  </a:lnTo>
                  <a:lnTo>
                    <a:pt x="80" y="47"/>
                  </a:lnTo>
                  <a:lnTo>
                    <a:pt x="6" y="47"/>
                  </a:lnTo>
                  <a:lnTo>
                    <a:pt x="0" y="42"/>
                  </a:lnTo>
                  <a:lnTo>
                    <a:pt x="0" y="8"/>
                  </a:lnTo>
                  <a:lnTo>
                    <a:pt x="6"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8" name="Google Shape;1278;p117"/>
            <p:cNvSpPr/>
            <p:nvPr/>
          </p:nvSpPr>
          <p:spPr>
            <a:xfrm>
              <a:off x="3192" y="1620"/>
              <a:ext cx="80" cy="155"/>
            </a:xfrm>
            <a:custGeom>
              <a:avLst/>
              <a:gdLst/>
              <a:ahLst/>
              <a:cxnLst/>
              <a:rect l="l" t="t" r="r" b="b"/>
              <a:pathLst>
                <a:path w="356" h="689" extrusionOk="0">
                  <a:moveTo>
                    <a:pt x="120" y="0"/>
                  </a:moveTo>
                  <a:lnTo>
                    <a:pt x="232" y="0"/>
                  </a:lnTo>
                  <a:lnTo>
                    <a:pt x="237" y="8"/>
                  </a:lnTo>
                  <a:lnTo>
                    <a:pt x="237" y="42"/>
                  </a:lnTo>
                  <a:lnTo>
                    <a:pt x="271" y="42"/>
                  </a:lnTo>
                  <a:lnTo>
                    <a:pt x="277" y="47"/>
                  </a:lnTo>
                  <a:lnTo>
                    <a:pt x="277" y="81"/>
                  </a:lnTo>
                  <a:lnTo>
                    <a:pt x="310" y="81"/>
                  </a:lnTo>
                  <a:lnTo>
                    <a:pt x="316" y="89"/>
                  </a:lnTo>
                  <a:lnTo>
                    <a:pt x="316" y="205"/>
                  </a:lnTo>
                  <a:lnTo>
                    <a:pt x="310" y="210"/>
                  </a:lnTo>
                  <a:lnTo>
                    <a:pt x="277" y="210"/>
                  </a:lnTo>
                  <a:lnTo>
                    <a:pt x="277" y="239"/>
                  </a:lnTo>
                  <a:lnTo>
                    <a:pt x="271" y="244"/>
                  </a:lnTo>
                  <a:lnTo>
                    <a:pt x="237" y="244"/>
                  </a:lnTo>
                  <a:lnTo>
                    <a:pt x="237" y="281"/>
                  </a:lnTo>
                  <a:lnTo>
                    <a:pt x="271" y="281"/>
                  </a:lnTo>
                  <a:lnTo>
                    <a:pt x="277" y="286"/>
                  </a:lnTo>
                  <a:lnTo>
                    <a:pt x="277" y="320"/>
                  </a:lnTo>
                  <a:lnTo>
                    <a:pt x="310" y="320"/>
                  </a:lnTo>
                  <a:lnTo>
                    <a:pt x="316" y="326"/>
                  </a:lnTo>
                  <a:lnTo>
                    <a:pt x="316" y="362"/>
                  </a:lnTo>
                  <a:lnTo>
                    <a:pt x="349" y="362"/>
                  </a:lnTo>
                  <a:lnTo>
                    <a:pt x="355" y="368"/>
                  </a:lnTo>
                  <a:lnTo>
                    <a:pt x="355" y="525"/>
                  </a:lnTo>
                  <a:lnTo>
                    <a:pt x="349" y="530"/>
                  </a:lnTo>
                  <a:lnTo>
                    <a:pt x="316" y="530"/>
                  </a:lnTo>
                  <a:lnTo>
                    <a:pt x="316" y="601"/>
                  </a:lnTo>
                  <a:lnTo>
                    <a:pt x="310" y="607"/>
                  </a:lnTo>
                  <a:lnTo>
                    <a:pt x="277" y="607"/>
                  </a:lnTo>
                  <a:lnTo>
                    <a:pt x="277" y="641"/>
                  </a:lnTo>
                  <a:lnTo>
                    <a:pt x="271" y="649"/>
                  </a:lnTo>
                  <a:lnTo>
                    <a:pt x="196" y="649"/>
                  </a:lnTo>
                  <a:lnTo>
                    <a:pt x="196" y="683"/>
                  </a:lnTo>
                  <a:lnTo>
                    <a:pt x="192" y="688"/>
                  </a:lnTo>
                  <a:lnTo>
                    <a:pt x="45" y="688"/>
                  </a:lnTo>
                  <a:lnTo>
                    <a:pt x="39" y="683"/>
                  </a:lnTo>
                  <a:lnTo>
                    <a:pt x="39" y="649"/>
                  </a:lnTo>
                  <a:lnTo>
                    <a:pt x="6" y="649"/>
                  </a:lnTo>
                  <a:lnTo>
                    <a:pt x="0" y="641"/>
                  </a:lnTo>
                  <a:lnTo>
                    <a:pt x="0" y="567"/>
                  </a:lnTo>
                  <a:lnTo>
                    <a:pt x="6" y="559"/>
                  </a:lnTo>
                  <a:lnTo>
                    <a:pt x="78" y="559"/>
                  </a:lnTo>
                  <a:lnTo>
                    <a:pt x="86" y="567"/>
                  </a:lnTo>
                  <a:lnTo>
                    <a:pt x="86" y="601"/>
                  </a:lnTo>
                  <a:lnTo>
                    <a:pt x="114" y="601"/>
                  </a:lnTo>
                  <a:lnTo>
                    <a:pt x="120" y="607"/>
                  </a:lnTo>
                  <a:lnTo>
                    <a:pt x="120" y="641"/>
                  </a:lnTo>
                  <a:lnTo>
                    <a:pt x="192" y="641"/>
                  </a:lnTo>
                  <a:lnTo>
                    <a:pt x="192" y="607"/>
                  </a:lnTo>
                  <a:lnTo>
                    <a:pt x="196" y="601"/>
                  </a:lnTo>
                  <a:lnTo>
                    <a:pt x="232" y="601"/>
                  </a:lnTo>
                  <a:lnTo>
                    <a:pt x="232" y="567"/>
                  </a:lnTo>
                  <a:lnTo>
                    <a:pt x="237" y="559"/>
                  </a:lnTo>
                  <a:lnTo>
                    <a:pt x="271" y="559"/>
                  </a:lnTo>
                  <a:lnTo>
                    <a:pt x="271" y="407"/>
                  </a:lnTo>
                  <a:lnTo>
                    <a:pt x="237" y="407"/>
                  </a:lnTo>
                  <a:lnTo>
                    <a:pt x="232" y="402"/>
                  </a:lnTo>
                  <a:lnTo>
                    <a:pt x="232" y="368"/>
                  </a:lnTo>
                  <a:lnTo>
                    <a:pt x="196" y="368"/>
                  </a:lnTo>
                  <a:lnTo>
                    <a:pt x="192" y="362"/>
                  </a:lnTo>
                  <a:lnTo>
                    <a:pt x="192" y="326"/>
                  </a:lnTo>
                  <a:lnTo>
                    <a:pt x="120" y="326"/>
                  </a:lnTo>
                  <a:lnTo>
                    <a:pt x="114" y="320"/>
                  </a:lnTo>
                  <a:lnTo>
                    <a:pt x="114" y="286"/>
                  </a:lnTo>
                  <a:lnTo>
                    <a:pt x="120" y="281"/>
                  </a:lnTo>
                  <a:lnTo>
                    <a:pt x="153" y="281"/>
                  </a:lnTo>
                  <a:lnTo>
                    <a:pt x="153" y="244"/>
                  </a:lnTo>
                  <a:lnTo>
                    <a:pt x="159" y="239"/>
                  </a:lnTo>
                  <a:lnTo>
                    <a:pt x="192" y="239"/>
                  </a:lnTo>
                  <a:lnTo>
                    <a:pt x="192" y="210"/>
                  </a:lnTo>
                  <a:lnTo>
                    <a:pt x="196" y="205"/>
                  </a:lnTo>
                  <a:lnTo>
                    <a:pt x="232" y="205"/>
                  </a:lnTo>
                  <a:lnTo>
                    <a:pt x="232" y="129"/>
                  </a:lnTo>
                  <a:lnTo>
                    <a:pt x="196" y="129"/>
                  </a:lnTo>
                  <a:lnTo>
                    <a:pt x="192" y="123"/>
                  </a:lnTo>
                  <a:lnTo>
                    <a:pt x="192" y="89"/>
                  </a:lnTo>
                  <a:lnTo>
                    <a:pt x="86" y="89"/>
                  </a:lnTo>
                  <a:lnTo>
                    <a:pt x="86" y="123"/>
                  </a:lnTo>
                  <a:lnTo>
                    <a:pt x="78" y="129"/>
                  </a:lnTo>
                  <a:lnTo>
                    <a:pt x="45" y="129"/>
                  </a:lnTo>
                  <a:lnTo>
                    <a:pt x="45" y="205"/>
                  </a:lnTo>
                  <a:lnTo>
                    <a:pt x="39" y="210"/>
                  </a:lnTo>
                  <a:lnTo>
                    <a:pt x="6" y="210"/>
                  </a:lnTo>
                  <a:lnTo>
                    <a:pt x="0" y="205"/>
                  </a:lnTo>
                  <a:lnTo>
                    <a:pt x="0" y="129"/>
                  </a:lnTo>
                  <a:lnTo>
                    <a:pt x="6" y="123"/>
                  </a:lnTo>
                  <a:lnTo>
                    <a:pt x="39" y="123"/>
                  </a:lnTo>
                  <a:lnTo>
                    <a:pt x="39" y="47"/>
                  </a:lnTo>
                  <a:lnTo>
                    <a:pt x="45" y="42"/>
                  </a:lnTo>
                  <a:lnTo>
                    <a:pt x="114" y="42"/>
                  </a:lnTo>
                  <a:lnTo>
                    <a:pt x="114" y="8"/>
                  </a:lnTo>
                  <a:lnTo>
                    <a:pt x="120"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79" name="Google Shape;1279;p117"/>
          <p:cNvGrpSpPr/>
          <p:nvPr/>
        </p:nvGrpSpPr>
        <p:grpSpPr>
          <a:xfrm>
            <a:off x="3518400" y="3562934"/>
            <a:ext cx="442080" cy="244826"/>
            <a:chOff x="1256" y="2244"/>
            <a:chExt cx="279" cy="155"/>
          </a:xfrm>
        </p:grpSpPr>
        <p:sp>
          <p:nvSpPr>
            <p:cNvPr id="1280" name="Google Shape;1280;p117"/>
            <p:cNvSpPr/>
            <p:nvPr/>
          </p:nvSpPr>
          <p:spPr>
            <a:xfrm>
              <a:off x="1256" y="2244"/>
              <a:ext cx="181" cy="155"/>
            </a:xfrm>
            <a:custGeom>
              <a:avLst/>
              <a:gdLst/>
              <a:ahLst/>
              <a:cxnLst/>
              <a:rect l="l" t="t" r="r" b="b"/>
              <a:pathLst>
                <a:path w="804" h="689" extrusionOk="0">
                  <a:moveTo>
                    <a:pt x="5" y="0"/>
                  </a:moveTo>
                  <a:lnTo>
                    <a:pt x="150" y="0"/>
                  </a:lnTo>
                  <a:lnTo>
                    <a:pt x="156" y="8"/>
                  </a:lnTo>
                  <a:lnTo>
                    <a:pt x="156" y="81"/>
                  </a:lnTo>
                  <a:lnTo>
                    <a:pt x="188" y="81"/>
                  </a:lnTo>
                  <a:lnTo>
                    <a:pt x="194" y="89"/>
                  </a:lnTo>
                  <a:lnTo>
                    <a:pt x="194" y="163"/>
                  </a:lnTo>
                  <a:lnTo>
                    <a:pt x="228" y="163"/>
                  </a:lnTo>
                  <a:lnTo>
                    <a:pt x="233" y="171"/>
                  </a:lnTo>
                  <a:lnTo>
                    <a:pt x="233" y="239"/>
                  </a:lnTo>
                  <a:lnTo>
                    <a:pt x="266" y="239"/>
                  </a:lnTo>
                  <a:lnTo>
                    <a:pt x="271" y="244"/>
                  </a:lnTo>
                  <a:lnTo>
                    <a:pt x="271" y="320"/>
                  </a:lnTo>
                  <a:lnTo>
                    <a:pt x="304" y="320"/>
                  </a:lnTo>
                  <a:lnTo>
                    <a:pt x="311" y="326"/>
                  </a:lnTo>
                  <a:lnTo>
                    <a:pt x="311" y="402"/>
                  </a:lnTo>
                  <a:lnTo>
                    <a:pt x="344" y="402"/>
                  </a:lnTo>
                  <a:lnTo>
                    <a:pt x="349" y="407"/>
                  </a:lnTo>
                  <a:lnTo>
                    <a:pt x="349" y="483"/>
                  </a:lnTo>
                  <a:lnTo>
                    <a:pt x="382" y="483"/>
                  </a:lnTo>
                  <a:lnTo>
                    <a:pt x="389" y="488"/>
                  </a:lnTo>
                  <a:lnTo>
                    <a:pt x="389" y="559"/>
                  </a:lnTo>
                  <a:lnTo>
                    <a:pt x="416" y="559"/>
                  </a:lnTo>
                  <a:lnTo>
                    <a:pt x="416" y="488"/>
                  </a:lnTo>
                  <a:lnTo>
                    <a:pt x="422" y="483"/>
                  </a:lnTo>
                  <a:lnTo>
                    <a:pt x="454" y="483"/>
                  </a:lnTo>
                  <a:lnTo>
                    <a:pt x="454" y="368"/>
                  </a:lnTo>
                  <a:lnTo>
                    <a:pt x="461" y="362"/>
                  </a:lnTo>
                  <a:lnTo>
                    <a:pt x="494" y="362"/>
                  </a:lnTo>
                  <a:lnTo>
                    <a:pt x="494" y="286"/>
                  </a:lnTo>
                  <a:lnTo>
                    <a:pt x="499" y="281"/>
                  </a:lnTo>
                  <a:lnTo>
                    <a:pt x="532" y="281"/>
                  </a:lnTo>
                  <a:lnTo>
                    <a:pt x="532" y="171"/>
                  </a:lnTo>
                  <a:lnTo>
                    <a:pt x="537" y="163"/>
                  </a:lnTo>
                  <a:lnTo>
                    <a:pt x="572" y="163"/>
                  </a:lnTo>
                  <a:lnTo>
                    <a:pt x="572" y="89"/>
                  </a:lnTo>
                  <a:lnTo>
                    <a:pt x="577" y="81"/>
                  </a:lnTo>
                  <a:lnTo>
                    <a:pt x="610" y="81"/>
                  </a:lnTo>
                  <a:lnTo>
                    <a:pt x="610" y="8"/>
                  </a:lnTo>
                  <a:lnTo>
                    <a:pt x="615" y="0"/>
                  </a:lnTo>
                  <a:lnTo>
                    <a:pt x="798" y="0"/>
                  </a:lnTo>
                  <a:lnTo>
                    <a:pt x="803" y="8"/>
                  </a:lnTo>
                  <a:lnTo>
                    <a:pt x="803" y="42"/>
                  </a:lnTo>
                  <a:lnTo>
                    <a:pt x="798" y="47"/>
                  </a:lnTo>
                  <a:lnTo>
                    <a:pt x="726" y="47"/>
                  </a:lnTo>
                  <a:lnTo>
                    <a:pt x="726" y="641"/>
                  </a:lnTo>
                  <a:lnTo>
                    <a:pt x="798" y="641"/>
                  </a:lnTo>
                  <a:lnTo>
                    <a:pt x="803" y="649"/>
                  </a:lnTo>
                  <a:lnTo>
                    <a:pt x="803" y="683"/>
                  </a:lnTo>
                  <a:lnTo>
                    <a:pt x="798" y="688"/>
                  </a:lnTo>
                  <a:lnTo>
                    <a:pt x="577" y="688"/>
                  </a:lnTo>
                  <a:lnTo>
                    <a:pt x="572" y="683"/>
                  </a:lnTo>
                  <a:lnTo>
                    <a:pt x="572" y="649"/>
                  </a:lnTo>
                  <a:lnTo>
                    <a:pt x="577" y="641"/>
                  </a:lnTo>
                  <a:lnTo>
                    <a:pt x="648" y="641"/>
                  </a:lnTo>
                  <a:lnTo>
                    <a:pt x="648" y="89"/>
                  </a:lnTo>
                  <a:lnTo>
                    <a:pt x="615" y="89"/>
                  </a:lnTo>
                  <a:lnTo>
                    <a:pt x="615" y="163"/>
                  </a:lnTo>
                  <a:lnTo>
                    <a:pt x="610" y="171"/>
                  </a:lnTo>
                  <a:lnTo>
                    <a:pt x="577" y="171"/>
                  </a:lnTo>
                  <a:lnTo>
                    <a:pt x="577" y="281"/>
                  </a:lnTo>
                  <a:lnTo>
                    <a:pt x="572" y="286"/>
                  </a:lnTo>
                  <a:lnTo>
                    <a:pt x="537" y="286"/>
                  </a:lnTo>
                  <a:lnTo>
                    <a:pt x="537" y="362"/>
                  </a:lnTo>
                  <a:lnTo>
                    <a:pt x="532" y="368"/>
                  </a:lnTo>
                  <a:lnTo>
                    <a:pt x="499" y="368"/>
                  </a:lnTo>
                  <a:lnTo>
                    <a:pt x="499" y="483"/>
                  </a:lnTo>
                  <a:lnTo>
                    <a:pt x="494" y="488"/>
                  </a:lnTo>
                  <a:lnTo>
                    <a:pt x="461" y="488"/>
                  </a:lnTo>
                  <a:lnTo>
                    <a:pt x="461" y="559"/>
                  </a:lnTo>
                  <a:lnTo>
                    <a:pt x="454" y="567"/>
                  </a:lnTo>
                  <a:lnTo>
                    <a:pt x="422" y="567"/>
                  </a:lnTo>
                  <a:lnTo>
                    <a:pt x="422" y="683"/>
                  </a:lnTo>
                  <a:lnTo>
                    <a:pt x="416" y="688"/>
                  </a:lnTo>
                  <a:lnTo>
                    <a:pt x="389" y="688"/>
                  </a:lnTo>
                  <a:lnTo>
                    <a:pt x="382" y="683"/>
                  </a:lnTo>
                  <a:lnTo>
                    <a:pt x="382" y="649"/>
                  </a:lnTo>
                  <a:lnTo>
                    <a:pt x="349" y="649"/>
                  </a:lnTo>
                  <a:lnTo>
                    <a:pt x="344" y="641"/>
                  </a:lnTo>
                  <a:lnTo>
                    <a:pt x="344" y="567"/>
                  </a:lnTo>
                  <a:lnTo>
                    <a:pt x="311" y="567"/>
                  </a:lnTo>
                  <a:lnTo>
                    <a:pt x="304" y="559"/>
                  </a:lnTo>
                  <a:lnTo>
                    <a:pt x="304" y="488"/>
                  </a:lnTo>
                  <a:lnTo>
                    <a:pt x="271" y="488"/>
                  </a:lnTo>
                  <a:lnTo>
                    <a:pt x="266" y="483"/>
                  </a:lnTo>
                  <a:lnTo>
                    <a:pt x="266" y="407"/>
                  </a:lnTo>
                  <a:lnTo>
                    <a:pt x="233" y="407"/>
                  </a:lnTo>
                  <a:lnTo>
                    <a:pt x="228" y="402"/>
                  </a:lnTo>
                  <a:lnTo>
                    <a:pt x="228" y="326"/>
                  </a:lnTo>
                  <a:lnTo>
                    <a:pt x="194" y="326"/>
                  </a:lnTo>
                  <a:lnTo>
                    <a:pt x="188" y="320"/>
                  </a:lnTo>
                  <a:lnTo>
                    <a:pt x="188" y="244"/>
                  </a:lnTo>
                  <a:lnTo>
                    <a:pt x="156" y="244"/>
                  </a:lnTo>
                  <a:lnTo>
                    <a:pt x="150" y="239"/>
                  </a:lnTo>
                  <a:lnTo>
                    <a:pt x="150" y="171"/>
                  </a:lnTo>
                  <a:lnTo>
                    <a:pt x="116" y="171"/>
                  </a:lnTo>
                  <a:lnTo>
                    <a:pt x="116" y="641"/>
                  </a:lnTo>
                  <a:lnTo>
                    <a:pt x="188" y="641"/>
                  </a:lnTo>
                  <a:lnTo>
                    <a:pt x="194" y="649"/>
                  </a:lnTo>
                  <a:lnTo>
                    <a:pt x="194" y="683"/>
                  </a:lnTo>
                  <a:lnTo>
                    <a:pt x="188" y="688"/>
                  </a:lnTo>
                  <a:lnTo>
                    <a:pt x="5" y="688"/>
                  </a:lnTo>
                  <a:lnTo>
                    <a:pt x="0" y="683"/>
                  </a:lnTo>
                  <a:lnTo>
                    <a:pt x="0" y="649"/>
                  </a:lnTo>
                  <a:lnTo>
                    <a:pt x="5" y="641"/>
                  </a:lnTo>
                  <a:lnTo>
                    <a:pt x="78" y="641"/>
                  </a:lnTo>
                  <a:lnTo>
                    <a:pt x="78" y="47"/>
                  </a:lnTo>
                  <a:lnTo>
                    <a:pt x="5" y="47"/>
                  </a:lnTo>
                  <a:lnTo>
                    <a:pt x="0" y="42"/>
                  </a:lnTo>
                  <a:lnTo>
                    <a:pt x="0" y="8"/>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1" name="Google Shape;1281;p117"/>
            <p:cNvSpPr/>
            <p:nvPr/>
          </p:nvSpPr>
          <p:spPr>
            <a:xfrm>
              <a:off x="1449" y="2244"/>
              <a:ext cx="86" cy="155"/>
            </a:xfrm>
            <a:custGeom>
              <a:avLst/>
              <a:gdLst/>
              <a:ahLst/>
              <a:cxnLst/>
              <a:rect l="l" t="t" r="r" b="b"/>
              <a:pathLst>
                <a:path w="385" h="689" extrusionOk="0">
                  <a:moveTo>
                    <a:pt x="192" y="129"/>
                  </a:moveTo>
                  <a:lnTo>
                    <a:pt x="225" y="129"/>
                  </a:lnTo>
                  <a:lnTo>
                    <a:pt x="225" y="444"/>
                  </a:lnTo>
                  <a:lnTo>
                    <a:pt x="84" y="444"/>
                  </a:lnTo>
                  <a:lnTo>
                    <a:pt x="84" y="368"/>
                  </a:lnTo>
                  <a:lnTo>
                    <a:pt x="111" y="368"/>
                  </a:lnTo>
                  <a:lnTo>
                    <a:pt x="116" y="362"/>
                  </a:lnTo>
                  <a:lnTo>
                    <a:pt x="116" y="286"/>
                  </a:lnTo>
                  <a:lnTo>
                    <a:pt x="149" y="286"/>
                  </a:lnTo>
                  <a:lnTo>
                    <a:pt x="154" y="281"/>
                  </a:lnTo>
                  <a:lnTo>
                    <a:pt x="154" y="210"/>
                  </a:lnTo>
                  <a:lnTo>
                    <a:pt x="187" y="210"/>
                  </a:lnTo>
                  <a:lnTo>
                    <a:pt x="192" y="205"/>
                  </a:lnTo>
                  <a:lnTo>
                    <a:pt x="192" y="129"/>
                  </a:lnTo>
                  <a:close/>
                  <a:moveTo>
                    <a:pt x="230" y="0"/>
                  </a:moveTo>
                  <a:lnTo>
                    <a:pt x="301" y="0"/>
                  </a:lnTo>
                  <a:lnTo>
                    <a:pt x="306" y="8"/>
                  </a:lnTo>
                  <a:lnTo>
                    <a:pt x="306" y="444"/>
                  </a:lnTo>
                  <a:lnTo>
                    <a:pt x="379" y="444"/>
                  </a:lnTo>
                  <a:lnTo>
                    <a:pt x="384" y="449"/>
                  </a:lnTo>
                  <a:lnTo>
                    <a:pt x="384" y="525"/>
                  </a:lnTo>
                  <a:lnTo>
                    <a:pt x="379" y="530"/>
                  </a:lnTo>
                  <a:lnTo>
                    <a:pt x="306" y="530"/>
                  </a:lnTo>
                  <a:lnTo>
                    <a:pt x="306" y="683"/>
                  </a:lnTo>
                  <a:lnTo>
                    <a:pt x="301" y="688"/>
                  </a:lnTo>
                  <a:lnTo>
                    <a:pt x="230" y="688"/>
                  </a:lnTo>
                  <a:lnTo>
                    <a:pt x="225" y="683"/>
                  </a:lnTo>
                  <a:lnTo>
                    <a:pt x="225" y="530"/>
                  </a:lnTo>
                  <a:lnTo>
                    <a:pt x="6" y="530"/>
                  </a:lnTo>
                  <a:lnTo>
                    <a:pt x="0" y="525"/>
                  </a:lnTo>
                  <a:lnTo>
                    <a:pt x="0" y="407"/>
                  </a:lnTo>
                  <a:lnTo>
                    <a:pt x="6" y="402"/>
                  </a:lnTo>
                  <a:lnTo>
                    <a:pt x="38" y="402"/>
                  </a:lnTo>
                  <a:lnTo>
                    <a:pt x="38" y="326"/>
                  </a:lnTo>
                  <a:lnTo>
                    <a:pt x="46" y="320"/>
                  </a:lnTo>
                  <a:lnTo>
                    <a:pt x="78" y="320"/>
                  </a:lnTo>
                  <a:lnTo>
                    <a:pt x="78" y="244"/>
                  </a:lnTo>
                  <a:lnTo>
                    <a:pt x="84" y="239"/>
                  </a:lnTo>
                  <a:lnTo>
                    <a:pt x="111" y="239"/>
                  </a:lnTo>
                  <a:lnTo>
                    <a:pt x="111" y="171"/>
                  </a:lnTo>
                  <a:lnTo>
                    <a:pt x="116" y="163"/>
                  </a:lnTo>
                  <a:lnTo>
                    <a:pt x="149" y="163"/>
                  </a:lnTo>
                  <a:lnTo>
                    <a:pt x="149" y="129"/>
                  </a:lnTo>
                  <a:lnTo>
                    <a:pt x="154" y="123"/>
                  </a:lnTo>
                  <a:lnTo>
                    <a:pt x="187" y="123"/>
                  </a:lnTo>
                  <a:lnTo>
                    <a:pt x="187" y="47"/>
                  </a:lnTo>
                  <a:lnTo>
                    <a:pt x="192" y="42"/>
                  </a:lnTo>
                  <a:lnTo>
                    <a:pt x="225" y="42"/>
                  </a:lnTo>
                  <a:lnTo>
                    <a:pt x="225" y="8"/>
                  </a:lnTo>
                  <a:lnTo>
                    <a:pt x="230"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82" name="Google Shape;1282;p117"/>
          <p:cNvGrpSpPr/>
          <p:nvPr/>
        </p:nvGrpSpPr>
        <p:grpSpPr>
          <a:xfrm>
            <a:off x="4812960" y="3562934"/>
            <a:ext cx="443520" cy="244826"/>
            <a:chOff x="2072" y="2244"/>
            <a:chExt cx="279" cy="155"/>
          </a:xfrm>
        </p:grpSpPr>
        <p:sp>
          <p:nvSpPr>
            <p:cNvPr id="1283" name="Google Shape;1283;p117"/>
            <p:cNvSpPr/>
            <p:nvPr/>
          </p:nvSpPr>
          <p:spPr>
            <a:xfrm>
              <a:off x="2072" y="2244"/>
              <a:ext cx="182" cy="155"/>
            </a:xfrm>
            <a:custGeom>
              <a:avLst/>
              <a:gdLst/>
              <a:ahLst/>
              <a:cxnLst/>
              <a:rect l="l" t="t" r="r" b="b"/>
              <a:pathLst>
                <a:path w="806" h="689" extrusionOk="0">
                  <a:moveTo>
                    <a:pt x="5" y="0"/>
                  </a:moveTo>
                  <a:lnTo>
                    <a:pt x="150" y="0"/>
                  </a:lnTo>
                  <a:lnTo>
                    <a:pt x="156" y="8"/>
                  </a:lnTo>
                  <a:lnTo>
                    <a:pt x="156" y="81"/>
                  </a:lnTo>
                  <a:lnTo>
                    <a:pt x="188" y="81"/>
                  </a:lnTo>
                  <a:lnTo>
                    <a:pt x="195" y="89"/>
                  </a:lnTo>
                  <a:lnTo>
                    <a:pt x="195" y="163"/>
                  </a:lnTo>
                  <a:lnTo>
                    <a:pt x="228" y="163"/>
                  </a:lnTo>
                  <a:lnTo>
                    <a:pt x="233" y="171"/>
                  </a:lnTo>
                  <a:lnTo>
                    <a:pt x="233" y="239"/>
                  </a:lnTo>
                  <a:lnTo>
                    <a:pt x="266" y="239"/>
                  </a:lnTo>
                  <a:lnTo>
                    <a:pt x="273" y="244"/>
                  </a:lnTo>
                  <a:lnTo>
                    <a:pt x="273" y="320"/>
                  </a:lnTo>
                  <a:lnTo>
                    <a:pt x="306" y="320"/>
                  </a:lnTo>
                  <a:lnTo>
                    <a:pt x="311" y="326"/>
                  </a:lnTo>
                  <a:lnTo>
                    <a:pt x="311" y="402"/>
                  </a:lnTo>
                  <a:lnTo>
                    <a:pt x="345" y="402"/>
                  </a:lnTo>
                  <a:lnTo>
                    <a:pt x="351" y="407"/>
                  </a:lnTo>
                  <a:lnTo>
                    <a:pt x="351" y="483"/>
                  </a:lnTo>
                  <a:lnTo>
                    <a:pt x="383" y="483"/>
                  </a:lnTo>
                  <a:lnTo>
                    <a:pt x="389" y="488"/>
                  </a:lnTo>
                  <a:lnTo>
                    <a:pt x="389" y="559"/>
                  </a:lnTo>
                  <a:lnTo>
                    <a:pt x="416" y="559"/>
                  </a:lnTo>
                  <a:lnTo>
                    <a:pt x="416" y="488"/>
                  </a:lnTo>
                  <a:lnTo>
                    <a:pt x="421" y="483"/>
                  </a:lnTo>
                  <a:lnTo>
                    <a:pt x="456" y="483"/>
                  </a:lnTo>
                  <a:lnTo>
                    <a:pt x="456" y="368"/>
                  </a:lnTo>
                  <a:lnTo>
                    <a:pt x="461" y="362"/>
                  </a:lnTo>
                  <a:lnTo>
                    <a:pt x="494" y="362"/>
                  </a:lnTo>
                  <a:lnTo>
                    <a:pt x="494" y="286"/>
                  </a:lnTo>
                  <a:lnTo>
                    <a:pt x="499" y="281"/>
                  </a:lnTo>
                  <a:lnTo>
                    <a:pt x="532" y="281"/>
                  </a:lnTo>
                  <a:lnTo>
                    <a:pt x="532" y="171"/>
                  </a:lnTo>
                  <a:lnTo>
                    <a:pt x="537" y="163"/>
                  </a:lnTo>
                  <a:lnTo>
                    <a:pt x="571" y="163"/>
                  </a:lnTo>
                  <a:lnTo>
                    <a:pt x="571" y="89"/>
                  </a:lnTo>
                  <a:lnTo>
                    <a:pt x="577" y="81"/>
                  </a:lnTo>
                  <a:lnTo>
                    <a:pt x="609" y="81"/>
                  </a:lnTo>
                  <a:lnTo>
                    <a:pt x="609" y="8"/>
                  </a:lnTo>
                  <a:lnTo>
                    <a:pt x="615" y="0"/>
                  </a:lnTo>
                  <a:lnTo>
                    <a:pt x="799" y="0"/>
                  </a:lnTo>
                  <a:lnTo>
                    <a:pt x="805" y="8"/>
                  </a:lnTo>
                  <a:lnTo>
                    <a:pt x="805" y="42"/>
                  </a:lnTo>
                  <a:lnTo>
                    <a:pt x="799" y="47"/>
                  </a:lnTo>
                  <a:lnTo>
                    <a:pt x="727" y="47"/>
                  </a:lnTo>
                  <a:lnTo>
                    <a:pt x="727" y="641"/>
                  </a:lnTo>
                  <a:lnTo>
                    <a:pt x="799" y="641"/>
                  </a:lnTo>
                  <a:lnTo>
                    <a:pt x="805" y="649"/>
                  </a:lnTo>
                  <a:lnTo>
                    <a:pt x="805" y="683"/>
                  </a:lnTo>
                  <a:lnTo>
                    <a:pt x="799" y="688"/>
                  </a:lnTo>
                  <a:lnTo>
                    <a:pt x="577" y="688"/>
                  </a:lnTo>
                  <a:lnTo>
                    <a:pt x="571" y="683"/>
                  </a:lnTo>
                  <a:lnTo>
                    <a:pt x="571" y="649"/>
                  </a:lnTo>
                  <a:lnTo>
                    <a:pt x="577" y="641"/>
                  </a:lnTo>
                  <a:lnTo>
                    <a:pt x="649" y="641"/>
                  </a:lnTo>
                  <a:lnTo>
                    <a:pt x="649" y="89"/>
                  </a:lnTo>
                  <a:lnTo>
                    <a:pt x="615" y="89"/>
                  </a:lnTo>
                  <a:lnTo>
                    <a:pt x="615" y="163"/>
                  </a:lnTo>
                  <a:lnTo>
                    <a:pt x="609" y="171"/>
                  </a:lnTo>
                  <a:lnTo>
                    <a:pt x="577" y="171"/>
                  </a:lnTo>
                  <a:lnTo>
                    <a:pt x="577" y="281"/>
                  </a:lnTo>
                  <a:lnTo>
                    <a:pt x="571" y="286"/>
                  </a:lnTo>
                  <a:lnTo>
                    <a:pt x="537" y="286"/>
                  </a:lnTo>
                  <a:lnTo>
                    <a:pt x="537" y="362"/>
                  </a:lnTo>
                  <a:lnTo>
                    <a:pt x="532" y="368"/>
                  </a:lnTo>
                  <a:lnTo>
                    <a:pt x="499" y="368"/>
                  </a:lnTo>
                  <a:lnTo>
                    <a:pt x="499" y="483"/>
                  </a:lnTo>
                  <a:lnTo>
                    <a:pt x="494" y="488"/>
                  </a:lnTo>
                  <a:lnTo>
                    <a:pt x="461" y="488"/>
                  </a:lnTo>
                  <a:lnTo>
                    <a:pt x="461" y="559"/>
                  </a:lnTo>
                  <a:lnTo>
                    <a:pt x="456" y="567"/>
                  </a:lnTo>
                  <a:lnTo>
                    <a:pt x="421" y="567"/>
                  </a:lnTo>
                  <a:lnTo>
                    <a:pt x="421" y="683"/>
                  </a:lnTo>
                  <a:lnTo>
                    <a:pt x="416" y="688"/>
                  </a:lnTo>
                  <a:lnTo>
                    <a:pt x="389" y="688"/>
                  </a:lnTo>
                  <a:lnTo>
                    <a:pt x="383" y="683"/>
                  </a:lnTo>
                  <a:lnTo>
                    <a:pt x="383" y="649"/>
                  </a:lnTo>
                  <a:lnTo>
                    <a:pt x="351" y="649"/>
                  </a:lnTo>
                  <a:lnTo>
                    <a:pt x="345" y="641"/>
                  </a:lnTo>
                  <a:lnTo>
                    <a:pt x="345" y="567"/>
                  </a:lnTo>
                  <a:lnTo>
                    <a:pt x="311" y="567"/>
                  </a:lnTo>
                  <a:lnTo>
                    <a:pt x="306" y="559"/>
                  </a:lnTo>
                  <a:lnTo>
                    <a:pt x="306" y="488"/>
                  </a:lnTo>
                  <a:lnTo>
                    <a:pt x="273" y="488"/>
                  </a:lnTo>
                  <a:lnTo>
                    <a:pt x="266" y="483"/>
                  </a:lnTo>
                  <a:lnTo>
                    <a:pt x="266" y="407"/>
                  </a:lnTo>
                  <a:lnTo>
                    <a:pt x="233" y="407"/>
                  </a:lnTo>
                  <a:lnTo>
                    <a:pt x="228" y="402"/>
                  </a:lnTo>
                  <a:lnTo>
                    <a:pt x="228" y="326"/>
                  </a:lnTo>
                  <a:lnTo>
                    <a:pt x="195" y="326"/>
                  </a:lnTo>
                  <a:lnTo>
                    <a:pt x="188" y="320"/>
                  </a:lnTo>
                  <a:lnTo>
                    <a:pt x="188" y="244"/>
                  </a:lnTo>
                  <a:lnTo>
                    <a:pt x="156" y="244"/>
                  </a:lnTo>
                  <a:lnTo>
                    <a:pt x="150" y="239"/>
                  </a:lnTo>
                  <a:lnTo>
                    <a:pt x="150" y="171"/>
                  </a:lnTo>
                  <a:lnTo>
                    <a:pt x="116" y="171"/>
                  </a:lnTo>
                  <a:lnTo>
                    <a:pt x="116" y="641"/>
                  </a:lnTo>
                  <a:lnTo>
                    <a:pt x="188" y="641"/>
                  </a:lnTo>
                  <a:lnTo>
                    <a:pt x="195" y="649"/>
                  </a:lnTo>
                  <a:lnTo>
                    <a:pt x="195" y="683"/>
                  </a:lnTo>
                  <a:lnTo>
                    <a:pt x="188" y="688"/>
                  </a:lnTo>
                  <a:lnTo>
                    <a:pt x="5" y="688"/>
                  </a:lnTo>
                  <a:lnTo>
                    <a:pt x="0" y="683"/>
                  </a:lnTo>
                  <a:lnTo>
                    <a:pt x="0" y="649"/>
                  </a:lnTo>
                  <a:lnTo>
                    <a:pt x="5" y="641"/>
                  </a:lnTo>
                  <a:lnTo>
                    <a:pt x="78" y="641"/>
                  </a:lnTo>
                  <a:lnTo>
                    <a:pt x="78" y="47"/>
                  </a:lnTo>
                  <a:lnTo>
                    <a:pt x="5" y="47"/>
                  </a:lnTo>
                  <a:lnTo>
                    <a:pt x="0" y="42"/>
                  </a:lnTo>
                  <a:lnTo>
                    <a:pt x="0" y="8"/>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4" name="Google Shape;1284;p117"/>
            <p:cNvSpPr/>
            <p:nvPr/>
          </p:nvSpPr>
          <p:spPr>
            <a:xfrm>
              <a:off x="2265" y="2244"/>
              <a:ext cx="86" cy="155"/>
            </a:xfrm>
            <a:custGeom>
              <a:avLst/>
              <a:gdLst/>
              <a:ahLst/>
              <a:cxnLst/>
              <a:rect l="l" t="t" r="r" b="b"/>
              <a:pathLst>
                <a:path w="384" h="689" extrusionOk="0">
                  <a:moveTo>
                    <a:pt x="115" y="0"/>
                  </a:moveTo>
                  <a:lnTo>
                    <a:pt x="378" y="0"/>
                  </a:lnTo>
                  <a:lnTo>
                    <a:pt x="383" y="8"/>
                  </a:lnTo>
                  <a:lnTo>
                    <a:pt x="383" y="42"/>
                  </a:lnTo>
                  <a:lnTo>
                    <a:pt x="378" y="47"/>
                  </a:lnTo>
                  <a:lnTo>
                    <a:pt x="343" y="47"/>
                  </a:lnTo>
                  <a:lnTo>
                    <a:pt x="343" y="81"/>
                  </a:lnTo>
                  <a:lnTo>
                    <a:pt x="338" y="89"/>
                  </a:lnTo>
                  <a:lnTo>
                    <a:pt x="115" y="89"/>
                  </a:lnTo>
                  <a:lnTo>
                    <a:pt x="115" y="205"/>
                  </a:lnTo>
                  <a:lnTo>
                    <a:pt x="186" y="205"/>
                  </a:lnTo>
                  <a:lnTo>
                    <a:pt x="190" y="210"/>
                  </a:lnTo>
                  <a:lnTo>
                    <a:pt x="190" y="239"/>
                  </a:lnTo>
                  <a:lnTo>
                    <a:pt x="262" y="239"/>
                  </a:lnTo>
                  <a:lnTo>
                    <a:pt x="267" y="244"/>
                  </a:lnTo>
                  <a:lnTo>
                    <a:pt x="267" y="281"/>
                  </a:lnTo>
                  <a:lnTo>
                    <a:pt x="338" y="281"/>
                  </a:lnTo>
                  <a:lnTo>
                    <a:pt x="343" y="286"/>
                  </a:lnTo>
                  <a:lnTo>
                    <a:pt x="343" y="362"/>
                  </a:lnTo>
                  <a:lnTo>
                    <a:pt x="378" y="362"/>
                  </a:lnTo>
                  <a:lnTo>
                    <a:pt x="383" y="368"/>
                  </a:lnTo>
                  <a:lnTo>
                    <a:pt x="383" y="559"/>
                  </a:lnTo>
                  <a:lnTo>
                    <a:pt x="378" y="567"/>
                  </a:lnTo>
                  <a:lnTo>
                    <a:pt x="343" y="567"/>
                  </a:lnTo>
                  <a:lnTo>
                    <a:pt x="343" y="641"/>
                  </a:lnTo>
                  <a:lnTo>
                    <a:pt x="338" y="649"/>
                  </a:lnTo>
                  <a:lnTo>
                    <a:pt x="267" y="649"/>
                  </a:lnTo>
                  <a:lnTo>
                    <a:pt x="267" y="683"/>
                  </a:lnTo>
                  <a:lnTo>
                    <a:pt x="262" y="688"/>
                  </a:lnTo>
                  <a:lnTo>
                    <a:pt x="43" y="688"/>
                  </a:lnTo>
                  <a:lnTo>
                    <a:pt x="38" y="683"/>
                  </a:lnTo>
                  <a:lnTo>
                    <a:pt x="38" y="649"/>
                  </a:lnTo>
                  <a:lnTo>
                    <a:pt x="5" y="649"/>
                  </a:lnTo>
                  <a:lnTo>
                    <a:pt x="0" y="641"/>
                  </a:lnTo>
                  <a:lnTo>
                    <a:pt x="0" y="567"/>
                  </a:lnTo>
                  <a:lnTo>
                    <a:pt x="5" y="559"/>
                  </a:lnTo>
                  <a:lnTo>
                    <a:pt x="76" y="559"/>
                  </a:lnTo>
                  <a:lnTo>
                    <a:pt x="83" y="567"/>
                  </a:lnTo>
                  <a:lnTo>
                    <a:pt x="83" y="601"/>
                  </a:lnTo>
                  <a:lnTo>
                    <a:pt x="110" y="601"/>
                  </a:lnTo>
                  <a:lnTo>
                    <a:pt x="115" y="607"/>
                  </a:lnTo>
                  <a:lnTo>
                    <a:pt x="115" y="641"/>
                  </a:lnTo>
                  <a:lnTo>
                    <a:pt x="224" y="641"/>
                  </a:lnTo>
                  <a:lnTo>
                    <a:pt x="224" y="607"/>
                  </a:lnTo>
                  <a:lnTo>
                    <a:pt x="229" y="601"/>
                  </a:lnTo>
                  <a:lnTo>
                    <a:pt x="262" y="601"/>
                  </a:lnTo>
                  <a:lnTo>
                    <a:pt x="262" y="567"/>
                  </a:lnTo>
                  <a:lnTo>
                    <a:pt x="267" y="559"/>
                  </a:lnTo>
                  <a:lnTo>
                    <a:pt x="300" y="559"/>
                  </a:lnTo>
                  <a:lnTo>
                    <a:pt x="300" y="407"/>
                  </a:lnTo>
                  <a:lnTo>
                    <a:pt x="267" y="407"/>
                  </a:lnTo>
                  <a:lnTo>
                    <a:pt x="262" y="402"/>
                  </a:lnTo>
                  <a:lnTo>
                    <a:pt x="262" y="368"/>
                  </a:lnTo>
                  <a:lnTo>
                    <a:pt x="229" y="368"/>
                  </a:lnTo>
                  <a:lnTo>
                    <a:pt x="224" y="362"/>
                  </a:lnTo>
                  <a:lnTo>
                    <a:pt x="224" y="326"/>
                  </a:lnTo>
                  <a:lnTo>
                    <a:pt x="153" y="326"/>
                  </a:lnTo>
                  <a:lnTo>
                    <a:pt x="148" y="320"/>
                  </a:lnTo>
                  <a:lnTo>
                    <a:pt x="148" y="286"/>
                  </a:lnTo>
                  <a:lnTo>
                    <a:pt x="43" y="286"/>
                  </a:lnTo>
                  <a:lnTo>
                    <a:pt x="38" y="281"/>
                  </a:lnTo>
                  <a:lnTo>
                    <a:pt x="38" y="171"/>
                  </a:lnTo>
                  <a:lnTo>
                    <a:pt x="43" y="163"/>
                  </a:lnTo>
                  <a:lnTo>
                    <a:pt x="76" y="163"/>
                  </a:lnTo>
                  <a:lnTo>
                    <a:pt x="76" y="89"/>
                  </a:lnTo>
                  <a:lnTo>
                    <a:pt x="83" y="81"/>
                  </a:lnTo>
                  <a:lnTo>
                    <a:pt x="110" y="81"/>
                  </a:lnTo>
                  <a:lnTo>
                    <a:pt x="110" y="8"/>
                  </a:lnTo>
                  <a:lnTo>
                    <a:pt x="11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85" name="Google Shape;1285;p117"/>
          <p:cNvGrpSpPr/>
          <p:nvPr/>
        </p:nvGrpSpPr>
        <p:grpSpPr>
          <a:xfrm>
            <a:off x="6108961" y="3562934"/>
            <a:ext cx="442080" cy="244826"/>
            <a:chOff x="2888" y="2244"/>
            <a:chExt cx="279" cy="155"/>
          </a:xfrm>
        </p:grpSpPr>
        <p:sp>
          <p:nvSpPr>
            <p:cNvPr id="1286" name="Google Shape;1286;p117"/>
            <p:cNvSpPr/>
            <p:nvPr/>
          </p:nvSpPr>
          <p:spPr>
            <a:xfrm>
              <a:off x="2888" y="2244"/>
              <a:ext cx="182" cy="155"/>
            </a:xfrm>
            <a:custGeom>
              <a:avLst/>
              <a:gdLst/>
              <a:ahLst/>
              <a:cxnLst/>
              <a:rect l="l" t="t" r="r" b="b"/>
              <a:pathLst>
                <a:path w="806" h="689" extrusionOk="0">
                  <a:moveTo>
                    <a:pt x="5" y="0"/>
                  </a:moveTo>
                  <a:lnTo>
                    <a:pt x="150" y="0"/>
                  </a:lnTo>
                  <a:lnTo>
                    <a:pt x="156" y="8"/>
                  </a:lnTo>
                  <a:lnTo>
                    <a:pt x="156" y="81"/>
                  </a:lnTo>
                  <a:lnTo>
                    <a:pt x="188" y="81"/>
                  </a:lnTo>
                  <a:lnTo>
                    <a:pt x="195" y="89"/>
                  </a:lnTo>
                  <a:lnTo>
                    <a:pt x="195" y="163"/>
                  </a:lnTo>
                  <a:lnTo>
                    <a:pt x="228" y="163"/>
                  </a:lnTo>
                  <a:lnTo>
                    <a:pt x="233" y="171"/>
                  </a:lnTo>
                  <a:lnTo>
                    <a:pt x="233" y="239"/>
                  </a:lnTo>
                  <a:lnTo>
                    <a:pt x="266" y="239"/>
                  </a:lnTo>
                  <a:lnTo>
                    <a:pt x="273" y="244"/>
                  </a:lnTo>
                  <a:lnTo>
                    <a:pt x="273" y="320"/>
                  </a:lnTo>
                  <a:lnTo>
                    <a:pt x="306" y="320"/>
                  </a:lnTo>
                  <a:lnTo>
                    <a:pt x="311" y="326"/>
                  </a:lnTo>
                  <a:lnTo>
                    <a:pt x="311" y="402"/>
                  </a:lnTo>
                  <a:lnTo>
                    <a:pt x="345" y="402"/>
                  </a:lnTo>
                  <a:lnTo>
                    <a:pt x="351" y="407"/>
                  </a:lnTo>
                  <a:lnTo>
                    <a:pt x="351" y="483"/>
                  </a:lnTo>
                  <a:lnTo>
                    <a:pt x="383" y="483"/>
                  </a:lnTo>
                  <a:lnTo>
                    <a:pt x="389" y="488"/>
                  </a:lnTo>
                  <a:lnTo>
                    <a:pt x="389" y="559"/>
                  </a:lnTo>
                  <a:lnTo>
                    <a:pt x="416" y="559"/>
                  </a:lnTo>
                  <a:lnTo>
                    <a:pt x="416" y="488"/>
                  </a:lnTo>
                  <a:lnTo>
                    <a:pt x="421" y="483"/>
                  </a:lnTo>
                  <a:lnTo>
                    <a:pt x="456" y="483"/>
                  </a:lnTo>
                  <a:lnTo>
                    <a:pt x="456" y="368"/>
                  </a:lnTo>
                  <a:lnTo>
                    <a:pt x="461" y="362"/>
                  </a:lnTo>
                  <a:lnTo>
                    <a:pt x="494" y="362"/>
                  </a:lnTo>
                  <a:lnTo>
                    <a:pt x="494" y="286"/>
                  </a:lnTo>
                  <a:lnTo>
                    <a:pt x="499" y="281"/>
                  </a:lnTo>
                  <a:lnTo>
                    <a:pt x="532" y="281"/>
                  </a:lnTo>
                  <a:lnTo>
                    <a:pt x="532" y="171"/>
                  </a:lnTo>
                  <a:lnTo>
                    <a:pt x="537" y="163"/>
                  </a:lnTo>
                  <a:lnTo>
                    <a:pt x="571" y="163"/>
                  </a:lnTo>
                  <a:lnTo>
                    <a:pt x="571" y="89"/>
                  </a:lnTo>
                  <a:lnTo>
                    <a:pt x="577" y="81"/>
                  </a:lnTo>
                  <a:lnTo>
                    <a:pt x="609" y="81"/>
                  </a:lnTo>
                  <a:lnTo>
                    <a:pt x="609" y="8"/>
                  </a:lnTo>
                  <a:lnTo>
                    <a:pt x="615" y="0"/>
                  </a:lnTo>
                  <a:lnTo>
                    <a:pt x="799" y="0"/>
                  </a:lnTo>
                  <a:lnTo>
                    <a:pt x="805" y="8"/>
                  </a:lnTo>
                  <a:lnTo>
                    <a:pt x="805" y="42"/>
                  </a:lnTo>
                  <a:lnTo>
                    <a:pt x="799" y="47"/>
                  </a:lnTo>
                  <a:lnTo>
                    <a:pt x="727" y="47"/>
                  </a:lnTo>
                  <a:lnTo>
                    <a:pt x="727" y="641"/>
                  </a:lnTo>
                  <a:lnTo>
                    <a:pt x="799" y="641"/>
                  </a:lnTo>
                  <a:lnTo>
                    <a:pt x="805" y="649"/>
                  </a:lnTo>
                  <a:lnTo>
                    <a:pt x="805" y="683"/>
                  </a:lnTo>
                  <a:lnTo>
                    <a:pt x="799" y="688"/>
                  </a:lnTo>
                  <a:lnTo>
                    <a:pt x="577" y="688"/>
                  </a:lnTo>
                  <a:lnTo>
                    <a:pt x="571" y="683"/>
                  </a:lnTo>
                  <a:lnTo>
                    <a:pt x="571" y="649"/>
                  </a:lnTo>
                  <a:lnTo>
                    <a:pt x="577" y="641"/>
                  </a:lnTo>
                  <a:lnTo>
                    <a:pt x="649" y="641"/>
                  </a:lnTo>
                  <a:lnTo>
                    <a:pt x="649" y="89"/>
                  </a:lnTo>
                  <a:lnTo>
                    <a:pt x="615" y="89"/>
                  </a:lnTo>
                  <a:lnTo>
                    <a:pt x="615" y="163"/>
                  </a:lnTo>
                  <a:lnTo>
                    <a:pt x="609" y="171"/>
                  </a:lnTo>
                  <a:lnTo>
                    <a:pt x="577" y="171"/>
                  </a:lnTo>
                  <a:lnTo>
                    <a:pt x="577" y="281"/>
                  </a:lnTo>
                  <a:lnTo>
                    <a:pt x="571" y="286"/>
                  </a:lnTo>
                  <a:lnTo>
                    <a:pt x="537" y="286"/>
                  </a:lnTo>
                  <a:lnTo>
                    <a:pt x="537" y="362"/>
                  </a:lnTo>
                  <a:lnTo>
                    <a:pt x="532" y="368"/>
                  </a:lnTo>
                  <a:lnTo>
                    <a:pt x="499" y="368"/>
                  </a:lnTo>
                  <a:lnTo>
                    <a:pt x="499" y="483"/>
                  </a:lnTo>
                  <a:lnTo>
                    <a:pt x="494" y="488"/>
                  </a:lnTo>
                  <a:lnTo>
                    <a:pt x="461" y="488"/>
                  </a:lnTo>
                  <a:lnTo>
                    <a:pt x="461" y="559"/>
                  </a:lnTo>
                  <a:lnTo>
                    <a:pt x="456" y="567"/>
                  </a:lnTo>
                  <a:lnTo>
                    <a:pt x="421" y="567"/>
                  </a:lnTo>
                  <a:lnTo>
                    <a:pt x="421" y="683"/>
                  </a:lnTo>
                  <a:lnTo>
                    <a:pt x="416" y="688"/>
                  </a:lnTo>
                  <a:lnTo>
                    <a:pt x="389" y="688"/>
                  </a:lnTo>
                  <a:lnTo>
                    <a:pt x="383" y="683"/>
                  </a:lnTo>
                  <a:lnTo>
                    <a:pt x="383" y="649"/>
                  </a:lnTo>
                  <a:lnTo>
                    <a:pt x="351" y="649"/>
                  </a:lnTo>
                  <a:lnTo>
                    <a:pt x="345" y="641"/>
                  </a:lnTo>
                  <a:lnTo>
                    <a:pt x="345" y="567"/>
                  </a:lnTo>
                  <a:lnTo>
                    <a:pt x="311" y="567"/>
                  </a:lnTo>
                  <a:lnTo>
                    <a:pt x="306" y="559"/>
                  </a:lnTo>
                  <a:lnTo>
                    <a:pt x="306" y="488"/>
                  </a:lnTo>
                  <a:lnTo>
                    <a:pt x="273" y="488"/>
                  </a:lnTo>
                  <a:lnTo>
                    <a:pt x="266" y="483"/>
                  </a:lnTo>
                  <a:lnTo>
                    <a:pt x="266" y="407"/>
                  </a:lnTo>
                  <a:lnTo>
                    <a:pt x="233" y="407"/>
                  </a:lnTo>
                  <a:lnTo>
                    <a:pt x="228" y="402"/>
                  </a:lnTo>
                  <a:lnTo>
                    <a:pt x="228" y="326"/>
                  </a:lnTo>
                  <a:lnTo>
                    <a:pt x="195" y="326"/>
                  </a:lnTo>
                  <a:lnTo>
                    <a:pt x="188" y="320"/>
                  </a:lnTo>
                  <a:lnTo>
                    <a:pt x="188" y="244"/>
                  </a:lnTo>
                  <a:lnTo>
                    <a:pt x="156" y="244"/>
                  </a:lnTo>
                  <a:lnTo>
                    <a:pt x="150" y="239"/>
                  </a:lnTo>
                  <a:lnTo>
                    <a:pt x="150" y="171"/>
                  </a:lnTo>
                  <a:lnTo>
                    <a:pt x="116" y="171"/>
                  </a:lnTo>
                  <a:lnTo>
                    <a:pt x="116" y="641"/>
                  </a:lnTo>
                  <a:lnTo>
                    <a:pt x="188" y="641"/>
                  </a:lnTo>
                  <a:lnTo>
                    <a:pt x="195" y="649"/>
                  </a:lnTo>
                  <a:lnTo>
                    <a:pt x="195" y="683"/>
                  </a:lnTo>
                  <a:lnTo>
                    <a:pt x="188" y="688"/>
                  </a:lnTo>
                  <a:lnTo>
                    <a:pt x="5" y="688"/>
                  </a:lnTo>
                  <a:lnTo>
                    <a:pt x="0" y="683"/>
                  </a:lnTo>
                  <a:lnTo>
                    <a:pt x="0" y="649"/>
                  </a:lnTo>
                  <a:lnTo>
                    <a:pt x="5" y="641"/>
                  </a:lnTo>
                  <a:lnTo>
                    <a:pt x="78" y="641"/>
                  </a:lnTo>
                  <a:lnTo>
                    <a:pt x="78" y="47"/>
                  </a:lnTo>
                  <a:lnTo>
                    <a:pt x="5" y="47"/>
                  </a:lnTo>
                  <a:lnTo>
                    <a:pt x="0" y="42"/>
                  </a:lnTo>
                  <a:lnTo>
                    <a:pt x="0" y="8"/>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7" name="Google Shape;1287;p117"/>
            <p:cNvSpPr/>
            <p:nvPr/>
          </p:nvSpPr>
          <p:spPr>
            <a:xfrm>
              <a:off x="3081" y="2244"/>
              <a:ext cx="86" cy="155"/>
            </a:xfrm>
            <a:custGeom>
              <a:avLst/>
              <a:gdLst/>
              <a:ahLst/>
              <a:cxnLst/>
              <a:rect l="l" t="t" r="r" b="b"/>
              <a:pathLst>
                <a:path w="384" h="689" extrusionOk="0">
                  <a:moveTo>
                    <a:pt x="153" y="286"/>
                  </a:moveTo>
                  <a:lnTo>
                    <a:pt x="224" y="286"/>
                  </a:lnTo>
                  <a:lnTo>
                    <a:pt x="224" y="320"/>
                  </a:lnTo>
                  <a:lnTo>
                    <a:pt x="229" y="326"/>
                  </a:lnTo>
                  <a:lnTo>
                    <a:pt x="262" y="326"/>
                  </a:lnTo>
                  <a:lnTo>
                    <a:pt x="262" y="362"/>
                  </a:lnTo>
                  <a:lnTo>
                    <a:pt x="267" y="368"/>
                  </a:lnTo>
                  <a:lnTo>
                    <a:pt x="300" y="368"/>
                  </a:lnTo>
                  <a:lnTo>
                    <a:pt x="300" y="559"/>
                  </a:lnTo>
                  <a:lnTo>
                    <a:pt x="267" y="559"/>
                  </a:lnTo>
                  <a:lnTo>
                    <a:pt x="262" y="567"/>
                  </a:lnTo>
                  <a:lnTo>
                    <a:pt x="262" y="601"/>
                  </a:lnTo>
                  <a:lnTo>
                    <a:pt x="229" y="601"/>
                  </a:lnTo>
                  <a:lnTo>
                    <a:pt x="224" y="607"/>
                  </a:lnTo>
                  <a:lnTo>
                    <a:pt x="224" y="641"/>
                  </a:lnTo>
                  <a:lnTo>
                    <a:pt x="190" y="641"/>
                  </a:lnTo>
                  <a:lnTo>
                    <a:pt x="190" y="607"/>
                  </a:lnTo>
                  <a:lnTo>
                    <a:pt x="186" y="601"/>
                  </a:lnTo>
                  <a:lnTo>
                    <a:pt x="115" y="601"/>
                  </a:lnTo>
                  <a:lnTo>
                    <a:pt x="115" y="530"/>
                  </a:lnTo>
                  <a:lnTo>
                    <a:pt x="110" y="525"/>
                  </a:lnTo>
                  <a:lnTo>
                    <a:pt x="83" y="525"/>
                  </a:lnTo>
                  <a:lnTo>
                    <a:pt x="83" y="326"/>
                  </a:lnTo>
                  <a:lnTo>
                    <a:pt x="148" y="326"/>
                  </a:lnTo>
                  <a:lnTo>
                    <a:pt x="153" y="320"/>
                  </a:lnTo>
                  <a:lnTo>
                    <a:pt x="153" y="286"/>
                  </a:lnTo>
                  <a:close/>
                  <a:moveTo>
                    <a:pt x="229" y="0"/>
                  </a:moveTo>
                  <a:lnTo>
                    <a:pt x="378" y="0"/>
                  </a:lnTo>
                  <a:lnTo>
                    <a:pt x="383" y="8"/>
                  </a:lnTo>
                  <a:lnTo>
                    <a:pt x="383" y="42"/>
                  </a:lnTo>
                  <a:lnTo>
                    <a:pt x="378" y="47"/>
                  </a:lnTo>
                  <a:lnTo>
                    <a:pt x="267" y="47"/>
                  </a:lnTo>
                  <a:lnTo>
                    <a:pt x="267" y="81"/>
                  </a:lnTo>
                  <a:lnTo>
                    <a:pt x="262" y="89"/>
                  </a:lnTo>
                  <a:lnTo>
                    <a:pt x="190" y="89"/>
                  </a:lnTo>
                  <a:lnTo>
                    <a:pt x="190" y="123"/>
                  </a:lnTo>
                  <a:lnTo>
                    <a:pt x="186" y="129"/>
                  </a:lnTo>
                  <a:lnTo>
                    <a:pt x="153" y="129"/>
                  </a:lnTo>
                  <a:lnTo>
                    <a:pt x="153" y="205"/>
                  </a:lnTo>
                  <a:lnTo>
                    <a:pt x="148" y="210"/>
                  </a:lnTo>
                  <a:lnTo>
                    <a:pt x="115" y="210"/>
                  </a:lnTo>
                  <a:lnTo>
                    <a:pt x="115" y="281"/>
                  </a:lnTo>
                  <a:lnTo>
                    <a:pt x="148" y="281"/>
                  </a:lnTo>
                  <a:lnTo>
                    <a:pt x="148" y="244"/>
                  </a:lnTo>
                  <a:lnTo>
                    <a:pt x="153" y="239"/>
                  </a:lnTo>
                  <a:lnTo>
                    <a:pt x="262" y="239"/>
                  </a:lnTo>
                  <a:lnTo>
                    <a:pt x="267" y="244"/>
                  </a:lnTo>
                  <a:lnTo>
                    <a:pt x="267" y="281"/>
                  </a:lnTo>
                  <a:lnTo>
                    <a:pt x="338" y="281"/>
                  </a:lnTo>
                  <a:lnTo>
                    <a:pt x="343" y="286"/>
                  </a:lnTo>
                  <a:lnTo>
                    <a:pt x="343" y="362"/>
                  </a:lnTo>
                  <a:lnTo>
                    <a:pt x="378" y="362"/>
                  </a:lnTo>
                  <a:lnTo>
                    <a:pt x="383" y="368"/>
                  </a:lnTo>
                  <a:lnTo>
                    <a:pt x="383" y="559"/>
                  </a:lnTo>
                  <a:lnTo>
                    <a:pt x="378" y="567"/>
                  </a:lnTo>
                  <a:lnTo>
                    <a:pt x="343" y="567"/>
                  </a:lnTo>
                  <a:lnTo>
                    <a:pt x="343" y="641"/>
                  </a:lnTo>
                  <a:lnTo>
                    <a:pt x="338" y="649"/>
                  </a:lnTo>
                  <a:lnTo>
                    <a:pt x="267" y="649"/>
                  </a:lnTo>
                  <a:lnTo>
                    <a:pt x="267" y="683"/>
                  </a:lnTo>
                  <a:lnTo>
                    <a:pt x="262" y="688"/>
                  </a:lnTo>
                  <a:lnTo>
                    <a:pt x="115" y="688"/>
                  </a:lnTo>
                  <a:lnTo>
                    <a:pt x="110" y="683"/>
                  </a:lnTo>
                  <a:lnTo>
                    <a:pt x="110" y="649"/>
                  </a:lnTo>
                  <a:lnTo>
                    <a:pt x="43" y="649"/>
                  </a:lnTo>
                  <a:lnTo>
                    <a:pt x="38" y="641"/>
                  </a:lnTo>
                  <a:lnTo>
                    <a:pt x="38" y="567"/>
                  </a:lnTo>
                  <a:lnTo>
                    <a:pt x="5" y="567"/>
                  </a:lnTo>
                  <a:lnTo>
                    <a:pt x="0" y="559"/>
                  </a:lnTo>
                  <a:lnTo>
                    <a:pt x="0" y="244"/>
                  </a:lnTo>
                  <a:lnTo>
                    <a:pt x="5" y="239"/>
                  </a:lnTo>
                  <a:lnTo>
                    <a:pt x="38" y="239"/>
                  </a:lnTo>
                  <a:lnTo>
                    <a:pt x="38" y="171"/>
                  </a:lnTo>
                  <a:lnTo>
                    <a:pt x="43" y="163"/>
                  </a:lnTo>
                  <a:lnTo>
                    <a:pt x="76" y="163"/>
                  </a:lnTo>
                  <a:lnTo>
                    <a:pt x="76" y="129"/>
                  </a:lnTo>
                  <a:lnTo>
                    <a:pt x="83" y="123"/>
                  </a:lnTo>
                  <a:lnTo>
                    <a:pt x="110" y="123"/>
                  </a:lnTo>
                  <a:lnTo>
                    <a:pt x="110" y="89"/>
                  </a:lnTo>
                  <a:lnTo>
                    <a:pt x="115" y="81"/>
                  </a:lnTo>
                  <a:lnTo>
                    <a:pt x="148" y="81"/>
                  </a:lnTo>
                  <a:lnTo>
                    <a:pt x="148" y="47"/>
                  </a:lnTo>
                  <a:lnTo>
                    <a:pt x="153" y="42"/>
                  </a:lnTo>
                  <a:lnTo>
                    <a:pt x="224" y="42"/>
                  </a:lnTo>
                  <a:lnTo>
                    <a:pt x="224" y="8"/>
                  </a:lnTo>
                  <a:lnTo>
                    <a:pt x="229"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88" name="Google Shape;1288;p117"/>
          <p:cNvSpPr/>
          <p:nvPr/>
        </p:nvSpPr>
        <p:spPr>
          <a:xfrm>
            <a:off x="6337921" y="2896145"/>
            <a:ext cx="1051200" cy="1356622"/>
          </a:xfrm>
          <a:custGeom>
            <a:avLst/>
            <a:gdLst/>
            <a:ahLst/>
            <a:cxnLst/>
            <a:rect l="l" t="t" r="r" b="b"/>
            <a:pathLst>
              <a:path w="2929" h="3776" extrusionOk="0">
                <a:moveTo>
                  <a:pt x="0" y="2752"/>
                </a:moveTo>
                <a:cubicBezTo>
                  <a:pt x="723" y="3263"/>
                  <a:pt x="1446" y="3775"/>
                  <a:pt x="1905" y="3598"/>
                </a:cubicBezTo>
                <a:cubicBezTo>
                  <a:pt x="2364" y="3422"/>
                  <a:pt x="2928" y="2293"/>
                  <a:pt x="2752" y="1693"/>
                </a:cubicBezTo>
                <a:cubicBezTo>
                  <a:pt x="2575" y="1094"/>
                  <a:pt x="1711" y="547"/>
                  <a:pt x="847" y="0"/>
                </a:cubicBezTo>
              </a:path>
            </a:pathLst>
          </a:custGeom>
          <a:noFill/>
          <a:ln w="38150" cap="flat" cmpd="sng">
            <a:solidFill>
              <a:srgbClr val="003300"/>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9" name="Google Shape;1289;p117"/>
          <p:cNvSpPr/>
          <p:nvPr/>
        </p:nvSpPr>
        <p:spPr>
          <a:xfrm>
            <a:off x="2527680" y="2896146"/>
            <a:ext cx="2054880" cy="1522239"/>
          </a:xfrm>
          <a:custGeom>
            <a:avLst/>
            <a:gdLst/>
            <a:ahLst/>
            <a:cxnLst/>
            <a:rect l="l" t="t" r="r" b="b"/>
            <a:pathLst>
              <a:path w="5716" h="4234" extrusionOk="0">
                <a:moveTo>
                  <a:pt x="3598" y="2752"/>
                </a:moveTo>
                <a:cubicBezTo>
                  <a:pt x="2223" y="3493"/>
                  <a:pt x="847" y="4233"/>
                  <a:pt x="423" y="4022"/>
                </a:cubicBezTo>
                <a:cubicBezTo>
                  <a:pt x="0" y="3810"/>
                  <a:pt x="176" y="2152"/>
                  <a:pt x="1058" y="1482"/>
                </a:cubicBezTo>
                <a:cubicBezTo>
                  <a:pt x="1940" y="811"/>
                  <a:pt x="3828" y="406"/>
                  <a:pt x="5715" y="0"/>
                </a:cubicBezTo>
              </a:path>
            </a:pathLst>
          </a:custGeom>
          <a:noFill/>
          <a:ln w="38150" cap="flat" cmpd="sng">
            <a:solidFill>
              <a:srgbClr val="003300"/>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0" name="Google Shape;1290;p117"/>
          <p:cNvSpPr/>
          <p:nvPr/>
        </p:nvSpPr>
        <p:spPr>
          <a:xfrm>
            <a:off x="5041920" y="2134304"/>
            <a:ext cx="3110400" cy="3083364"/>
          </a:xfrm>
          <a:custGeom>
            <a:avLst/>
            <a:gdLst/>
            <a:ahLst/>
            <a:cxnLst/>
            <a:rect l="l" t="t" r="r" b="b"/>
            <a:pathLst>
              <a:path w="8644" h="8573" extrusionOk="0">
                <a:moveTo>
                  <a:pt x="0" y="4867"/>
                </a:moveTo>
                <a:cubicBezTo>
                  <a:pt x="1852" y="6719"/>
                  <a:pt x="3704" y="8572"/>
                  <a:pt x="5080" y="8042"/>
                </a:cubicBezTo>
                <a:cubicBezTo>
                  <a:pt x="6456" y="7513"/>
                  <a:pt x="8643" y="3033"/>
                  <a:pt x="8255" y="1692"/>
                </a:cubicBezTo>
                <a:cubicBezTo>
                  <a:pt x="7867" y="352"/>
                  <a:pt x="5309" y="175"/>
                  <a:pt x="2752" y="0"/>
                </a:cubicBezTo>
              </a:path>
            </a:pathLst>
          </a:custGeom>
          <a:noFill/>
          <a:ln w="38150" cap="flat" cmpd="sng">
            <a:solidFill>
              <a:srgbClr val="003300"/>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18"/>
          <p:cNvSpPr txBox="1">
            <a:spLocks noGrp="1"/>
          </p:cNvSpPr>
          <p:nvPr>
            <p:ph type="title"/>
          </p:nvPr>
        </p:nvSpPr>
        <p:spPr>
          <a:xfrm>
            <a:off x="1930080" y="267869"/>
            <a:ext cx="7771680" cy="1301897"/>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Shortcomings of Structure Chart</a:t>
            </a:r>
            <a:endParaRPr/>
          </a:p>
        </p:txBody>
      </p:sp>
      <p:sp>
        <p:nvSpPr>
          <p:cNvPr id="1297" name="Google Shape;1297;p118"/>
          <p:cNvSpPr txBox="1">
            <a:spLocks noGrp="1"/>
          </p:cNvSpPr>
          <p:nvPr>
            <p:ph idx="1"/>
          </p:nvPr>
        </p:nvSpPr>
        <p:spPr>
          <a:xfrm>
            <a:off x="1760160" y="1523681"/>
            <a:ext cx="8578080" cy="4447187"/>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00"/>
              <a:buChar char="•"/>
            </a:pPr>
            <a:r>
              <a:rPr lang="en-GB" sz="3600"/>
              <a:t>By looking at a structure chart: </a:t>
            </a:r>
            <a:endParaRPr/>
          </a:p>
          <a:p>
            <a:pPr marL="673930" lvl="1" indent="-228600" algn="l" rtl="0">
              <a:lnSpc>
                <a:spcPct val="90000"/>
              </a:lnSpc>
              <a:spcBef>
                <a:spcPts val="658"/>
              </a:spcBef>
              <a:spcAft>
                <a:spcPts val="0"/>
              </a:spcAft>
              <a:buClr>
                <a:schemeClr val="dk1"/>
              </a:buClr>
              <a:buSzPts val="3300"/>
              <a:buChar char="•"/>
            </a:pPr>
            <a:r>
              <a:rPr lang="en-GB" sz="3300"/>
              <a:t>we can not say whether a module calls another module just once or many times. </a:t>
            </a:r>
            <a:endParaRPr/>
          </a:p>
          <a:p>
            <a:pPr marL="311045" lvl="0" indent="-311045" algn="l" rtl="0">
              <a:lnSpc>
                <a:spcPct val="90000"/>
              </a:lnSpc>
              <a:spcBef>
                <a:spcPts val="748"/>
              </a:spcBef>
              <a:spcAft>
                <a:spcPts val="0"/>
              </a:spcAft>
              <a:buClr>
                <a:schemeClr val="dk1"/>
              </a:buClr>
              <a:buSzPts val="3600"/>
              <a:buChar char="•"/>
            </a:pPr>
            <a:r>
              <a:rPr lang="en-GB" sz="3600"/>
              <a:t>Also, by looking at a structure chart:</a:t>
            </a:r>
            <a:endParaRPr/>
          </a:p>
          <a:p>
            <a:pPr marL="673930" lvl="1" indent="-228600" algn="l" rtl="0">
              <a:lnSpc>
                <a:spcPct val="90000"/>
              </a:lnSpc>
              <a:spcBef>
                <a:spcPts val="658"/>
              </a:spcBef>
              <a:spcAft>
                <a:spcPts val="0"/>
              </a:spcAft>
              <a:buClr>
                <a:schemeClr val="dk1"/>
              </a:buClr>
              <a:buSzPts val="3300"/>
              <a:buChar char="•"/>
            </a:pPr>
            <a:r>
              <a:rPr lang="en-GB" sz="3300"/>
              <a:t>we can not tell the order in which the different modules are invoked.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119"/>
          <p:cNvSpPr txBox="1">
            <a:spLocks noGrp="1"/>
          </p:cNvSpPr>
          <p:nvPr>
            <p:ph type="title"/>
          </p:nvPr>
        </p:nvSpPr>
        <p:spPr>
          <a:xfrm>
            <a:off x="2195040" y="334115"/>
            <a:ext cx="7800480" cy="841048"/>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5400"/>
              <a:buFont typeface="Calibri"/>
              <a:buNone/>
            </a:pPr>
            <a:r>
              <a:rPr lang="en-GB" sz="5400">
                <a:solidFill>
                  <a:srgbClr val="FF0000"/>
                </a:solidFill>
              </a:rPr>
              <a:t>Flow Chart</a:t>
            </a:r>
            <a:endParaRPr/>
          </a:p>
        </p:txBody>
      </p:sp>
      <p:sp>
        <p:nvSpPr>
          <p:cNvPr id="1304" name="Google Shape;1304;p119"/>
          <p:cNvSpPr txBox="1">
            <a:spLocks noGrp="1"/>
          </p:cNvSpPr>
          <p:nvPr>
            <p:ph idx="1"/>
          </p:nvPr>
        </p:nvSpPr>
        <p:spPr>
          <a:xfrm>
            <a:off x="2209440" y="1523681"/>
            <a:ext cx="7771680" cy="4785623"/>
          </a:xfrm>
          <a:prstGeom prst="rect">
            <a:avLst/>
          </a:prstGeom>
          <a:noFill/>
          <a:ln w="38150" cap="flat" cmpd="sng">
            <a:solidFill>
              <a:schemeClr val="dk1"/>
            </a:solidFill>
            <a:prstDash val="solid"/>
            <a:round/>
            <a:headEnd type="none" w="sm" len="sm"/>
            <a:tailEnd type="none" w="sm" len="sm"/>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500"/>
              <a:buChar char="•"/>
            </a:pPr>
            <a:r>
              <a:rPr lang="en-GB" sz="2500"/>
              <a:t>We are all familiar with the flow chart representations: </a:t>
            </a:r>
            <a:endParaRPr/>
          </a:p>
          <a:p>
            <a:pPr marL="673930" lvl="1" indent="-228600" algn="l" rtl="0">
              <a:lnSpc>
                <a:spcPct val="90000"/>
              </a:lnSpc>
              <a:spcBef>
                <a:spcPts val="420"/>
              </a:spcBef>
              <a:spcAft>
                <a:spcPts val="0"/>
              </a:spcAft>
              <a:buClr>
                <a:schemeClr val="dk1"/>
              </a:buClr>
              <a:buSzPts val="2200"/>
              <a:buChar char="•"/>
            </a:pPr>
            <a:r>
              <a:rPr lang="en-GB" sz="2200"/>
              <a:t>Flow chart is a convenient technique to represent the flow of control in a system. </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A=B</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if(c == 100)</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      P=20</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else  p= 80</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while(p&gt;20)</a:t>
            </a:r>
            <a:endParaRPr/>
          </a:p>
          <a:p>
            <a:pPr marL="311045" lvl="0" indent="-311045" algn="l" rtl="0">
              <a:lnSpc>
                <a:spcPct val="90000"/>
              </a:lnSpc>
              <a:spcBef>
                <a:spcPts val="420"/>
              </a:spcBef>
              <a:spcAft>
                <a:spcPts val="0"/>
              </a:spcAft>
              <a:buClr>
                <a:srgbClr val="4C38E2"/>
              </a:buClr>
              <a:buSzPts val="2200"/>
              <a:buChar char="•"/>
            </a:pPr>
            <a:r>
              <a:rPr lang="en-GB" sz="2200">
                <a:solidFill>
                  <a:srgbClr val="4C38E2"/>
                </a:solidFill>
              </a:rPr>
              <a:t>       print(student mark)</a:t>
            </a:r>
            <a:endParaRPr/>
          </a:p>
        </p:txBody>
      </p:sp>
      <p:cxnSp>
        <p:nvCxnSpPr>
          <p:cNvPr id="1305" name="Google Shape;1305;p119"/>
          <p:cNvCxnSpPr/>
          <p:nvPr/>
        </p:nvCxnSpPr>
        <p:spPr>
          <a:xfrm>
            <a:off x="2209440" y="2667160"/>
            <a:ext cx="7773120" cy="0"/>
          </a:xfrm>
          <a:prstGeom prst="straightConnector1">
            <a:avLst/>
          </a:prstGeom>
          <a:noFill/>
          <a:ln>
            <a:noFill/>
          </a:ln>
        </p:spPr>
      </p:cxnSp>
      <p:cxnSp>
        <p:nvCxnSpPr>
          <p:cNvPr id="1306" name="Google Shape;1306;p119"/>
          <p:cNvCxnSpPr/>
          <p:nvPr/>
        </p:nvCxnSpPr>
        <p:spPr>
          <a:xfrm>
            <a:off x="5410560" y="2667160"/>
            <a:ext cx="0" cy="3505328"/>
          </a:xfrm>
          <a:prstGeom prst="straightConnector1">
            <a:avLst/>
          </a:prstGeom>
          <a:noFill/>
          <a:ln>
            <a:noFill/>
          </a:ln>
        </p:spPr>
      </p:cxnSp>
      <p:sp>
        <p:nvSpPr>
          <p:cNvPr id="1307" name="Google Shape;1307;p119"/>
          <p:cNvSpPr/>
          <p:nvPr/>
        </p:nvSpPr>
        <p:spPr>
          <a:xfrm>
            <a:off x="6553921" y="2819816"/>
            <a:ext cx="1216800" cy="302432"/>
          </a:xfrm>
          <a:prstGeom prst="roundRect">
            <a:avLst>
              <a:gd name="adj" fmla="val 519"/>
            </a:avLst>
          </a:prstGeom>
          <a:solidFill>
            <a:srgbClr val="8BAE6C"/>
          </a:solidFill>
          <a:ln w="9525" cap="flat" cmpd="sng">
            <a:solidFill>
              <a:srgbClr val="FFFFFF"/>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1800"/>
              <a:buFont typeface="Arial"/>
              <a:buNone/>
            </a:pPr>
            <a:r>
              <a:rPr lang="en-GB" sz="1800" b="1" i="0" u="none" strike="noStrike" cap="none">
                <a:solidFill>
                  <a:srgbClr val="FFFF00"/>
                </a:solidFill>
                <a:latin typeface="Times"/>
                <a:ea typeface="Times"/>
                <a:cs typeface="Times"/>
                <a:sym typeface="Times"/>
              </a:rPr>
              <a:t>A=B</a:t>
            </a:r>
            <a:endParaRPr sz="1400" b="0" i="0" u="none" strike="noStrike" cap="none">
              <a:solidFill>
                <a:srgbClr val="000000"/>
              </a:solidFill>
              <a:latin typeface="Arial"/>
              <a:ea typeface="Arial"/>
              <a:cs typeface="Arial"/>
              <a:sym typeface="Arial"/>
            </a:endParaRPr>
          </a:p>
        </p:txBody>
      </p:sp>
      <p:sp>
        <p:nvSpPr>
          <p:cNvPr id="1308" name="Google Shape;1308;p119"/>
          <p:cNvSpPr/>
          <p:nvPr/>
        </p:nvSpPr>
        <p:spPr>
          <a:xfrm>
            <a:off x="6628800" y="3352672"/>
            <a:ext cx="1065600" cy="607744"/>
          </a:xfrm>
          <a:custGeom>
            <a:avLst/>
            <a:gdLst/>
            <a:ahLst/>
            <a:cxnLst/>
            <a:rect l="l" t="t" r="r" b="b"/>
            <a:pathLst>
              <a:path w="2964" h="1695" extrusionOk="0">
                <a:moveTo>
                  <a:pt x="1482" y="0"/>
                </a:moveTo>
                <a:lnTo>
                  <a:pt x="2963" y="847"/>
                </a:lnTo>
                <a:lnTo>
                  <a:pt x="1482" y="1694"/>
                </a:lnTo>
                <a:lnTo>
                  <a:pt x="0" y="847"/>
                </a:lnTo>
                <a:lnTo>
                  <a:pt x="1482" y="0"/>
                </a:lnTo>
              </a:path>
            </a:pathLst>
          </a:custGeom>
          <a:solidFill>
            <a:srgbClr val="8BAE6C"/>
          </a:solidFill>
          <a:ln w="9525"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309" name="Google Shape;1309;p119"/>
          <p:cNvCxnSpPr/>
          <p:nvPr/>
        </p:nvCxnSpPr>
        <p:spPr>
          <a:xfrm>
            <a:off x="7163040" y="3123688"/>
            <a:ext cx="0" cy="228984"/>
          </a:xfrm>
          <a:prstGeom prst="straightConnector1">
            <a:avLst/>
          </a:prstGeom>
          <a:noFill/>
          <a:ln w="28425" cap="flat" cmpd="sng">
            <a:solidFill>
              <a:schemeClr val="dk1"/>
            </a:solidFill>
            <a:prstDash val="solid"/>
            <a:round/>
            <a:headEnd type="none" w="sm" len="sm"/>
            <a:tailEnd type="triangle" w="lg" len="lg"/>
          </a:ln>
        </p:spPr>
      </p:cxnSp>
      <p:sp>
        <p:nvSpPr>
          <p:cNvPr id="1310" name="Google Shape;1310;p119"/>
          <p:cNvSpPr/>
          <p:nvPr/>
        </p:nvSpPr>
        <p:spPr>
          <a:xfrm>
            <a:off x="5486880" y="4038185"/>
            <a:ext cx="1216800" cy="303872"/>
          </a:xfrm>
          <a:prstGeom prst="roundRect">
            <a:avLst>
              <a:gd name="adj" fmla="val 519"/>
            </a:avLst>
          </a:prstGeom>
          <a:solidFill>
            <a:srgbClr val="8BAE6C"/>
          </a:solidFill>
          <a:ln w="9525" cap="flat" cmpd="sng">
            <a:solidFill>
              <a:srgbClr val="FFFFFF"/>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1800"/>
              <a:buFont typeface="Arial"/>
              <a:buNone/>
            </a:pPr>
            <a:r>
              <a:rPr lang="en-GB" sz="1800" b="1" i="0" u="none" strike="noStrike" cap="none">
                <a:solidFill>
                  <a:srgbClr val="FFFF00"/>
                </a:solidFill>
                <a:latin typeface="Times"/>
                <a:ea typeface="Times"/>
                <a:cs typeface="Times"/>
                <a:sym typeface="Times"/>
              </a:rPr>
              <a:t>P=20</a:t>
            </a:r>
            <a:endParaRPr sz="1400" b="0" i="0" u="none" strike="noStrike" cap="none">
              <a:solidFill>
                <a:srgbClr val="000000"/>
              </a:solidFill>
              <a:latin typeface="Arial"/>
              <a:ea typeface="Arial"/>
              <a:cs typeface="Arial"/>
              <a:sym typeface="Arial"/>
            </a:endParaRPr>
          </a:p>
        </p:txBody>
      </p:sp>
      <p:sp>
        <p:nvSpPr>
          <p:cNvPr id="1311" name="Google Shape;1311;p119"/>
          <p:cNvSpPr/>
          <p:nvPr/>
        </p:nvSpPr>
        <p:spPr>
          <a:xfrm>
            <a:off x="7772161" y="4038185"/>
            <a:ext cx="1218240" cy="303872"/>
          </a:xfrm>
          <a:prstGeom prst="roundRect">
            <a:avLst>
              <a:gd name="adj" fmla="val 519"/>
            </a:avLst>
          </a:prstGeom>
          <a:solidFill>
            <a:srgbClr val="8BAE6C"/>
          </a:solidFill>
          <a:ln w="9525" cap="flat" cmpd="sng">
            <a:solidFill>
              <a:srgbClr val="FFFFFF"/>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1800"/>
              <a:buFont typeface="Arial"/>
              <a:buNone/>
            </a:pPr>
            <a:r>
              <a:rPr lang="en-GB" sz="1800" b="1" i="0" u="none" strike="noStrike" cap="none">
                <a:solidFill>
                  <a:srgbClr val="FFFF00"/>
                </a:solidFill>
                <a:latin typeface="Times"/>
                <a:ea typeface="Times"/>
                <a:cs typeface="Times"/>
                <a:sym typeface="Times"/>
              </a:rPr>
              <a:t>P=80</a:t>
            </a:r>
            <a:endParaRPr sz="1400" b="0" i="0" u="none" strike="noStrike" cap="none">
              <a:solidFill>
                <a:srgbClr val="000000"/>
              </a:solidFill>
              <a:latin typeface="Arial"/>
              <a:ea typeface="Arial"/>
              <a:cs typeface="Arial"/>
              <a:sym typeface="Arial"/>
            </a:endParaRPr>
          </a:p>
        </p:txBody>
      </p:sp>
      <p:sp>
        <p:nvSpPr>
          <p:cNvPr id="1312" name="Google Shape;1312;p119"/>
          <p:cNvSpPr/>
          <p:nvPr/>
        </p:nvSpPr>
        <p:spPr>
          <a:xfrm>
            <a:off x="5639520" y="5790850"/>
            <a:ext cx="1216800" cy="303871"/>
          </a:xfrm>
          <a:prstGeom prst="roundRect">
            <a:avLst>
              <a:gd name="adj" fmla="val 519"/>
            </a:avLst>
          </a:prstGeom>
          <a:solidFill>
            <a:srgbClr val="8BAE6C"/>
          </a:solidFill>
          <a:ln w="9525" cap="flat" cmpd="sng">
            <a:solidFill>
              <a:srgbClr val="FFFFFF"/>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1800"/>
              <a:buFont typeface="Arial"/>
              <a:buNone/>
            </a:pPr>
            <a:r>
              <a:rPr lang="en-GB" sz="1800" b="1" i="0" u="none" strike="noStrike" cap="none">
                <a:solidFill>
                  <a:srgbClr val="FFFF00"/>
                </a:solidFill>
                <a:latin typeface="Times"/>
                <a:ea typeface="Times"/>
                <a:cs typeface="Times"/>
                <a:sym typeface="Times"/>
              </a:rPr>
              <a:t>Print</a:t>
            </a:r>
            <a:endParaRPr sz="1400" b="0" i="0" u="none" strike="noStrike" cap="none">
              <a:solidFill>
                <a:srgbClr val="000000"/>
              </a:solidFill>
              <a:latin typeface="Arial"/>
              <a:ea typeface="Arial"/>
              <a:cs typeface="Arial"/>
              <a:sym typeface="Arial"/>
            </a:endParaRPr>
          </a:p>
        </p:txBody>
      </p:sp>
      <p:sp>
        <p:nvSpPr>
          <p:cNvPr id="1313" name="Google Shape;1313;p119"/>
          <p:cNvSpPr/>
          <p:nvPr/>
        </p:nvSpPr>
        <p:spPr>
          <a:xfrm>
            <a:off x="6705120" y="5029008"/>
            <a:ext cx="1065600" cy="607744"/>
          </a:xfrm>
          <a:custGeom>
            <a:avLst/>
            <a:gdLst/>
            <a:ahLst/>
            <a:cxnLst/>
            <a:rect l="l" t="t" r="r" b="b"/>
            <a:pathLst>
              <a:path w="2965" h="1694" extrusionOk="0">
                <a:moveTo>
                  <a:pt x="1482" y="0"/>
                </a:moveTo>
                <a:lnTo>
                  <a:pt x="2964" y="846"/>
                </a:lnTo>
                <a:lnTo>
                  <a:pt x="1482" y="1693"/>
                </a:lnTo>
                <a:lnTo>
                  <a:pt x="0" y="846"/>
                </a:lnTo>
                <a:lnTo>
                  <a:pt x="1482" y="0"/>
                </a:lnTo>
              </a:path>
            </a:pathLst>
          </a:custGeom>
          <a:solidFill>
            <a:srgbClr val="8BAE6C"/>
          </a:solidFill>
          <a:ln w="9525" cap="flat" cmpd="sng">
            <a:solidFill>
              <a:schemeClr val="dk1"/>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314" name="Google Shape;1314;p119"/>
          <p:cNvCxnSpPr/>
          <p:nvPr/>
        </p:nvCxnSpPr>
        <p:spPr>
          <a:xfrm flipH="1">
            <a:off x="6131940" y="3652224"/>
            <a:ext cx="483900" cy="345600"/>
          </a:xfrm>
          <a:prstGeom prst="bentConnector3">
            <a:avLst>
              <a:gd name="adj1" fmla="val 99988"/>
            </a:avLst>
          </a:prstGeom>
          <a:noFill/>
          <a:ln w="9525" cap="flat" cmpd="sng">
            <a:solidFill>
              <a:schemeClr val="dk1"/>
            </a:solidFill>
            <a:prstDash val="solid"/>
            <a:miter lim="800000"/>
            <a:headEnd type="none" w="sm" len="sm"/>
            <a:tailEnd type="triangle" w="lg" len="lg"/>
          </a:ln>
        </p:spPr>
      </p:cxnSp>
      <p:cxnSp>
        <p:nvCxnSpPr>
          <p:cNvPr id="1315" name="Google Shape;1315;p119"/>
          <p:cNvCxnSpPr/>
          <p:nvPr/>
        </p:nvCxnSpPr>
        <p:spPr>
          <a:xfrm>
            <a:off x="7710240" y="3652224"/>
            <a:ext cx="599100" cy="391800"/>
          </a:xfrm>
          <a:prstGeom prst="bentConnector3">
            <a:avLst>
              <a:gd name="adj1" fmla="val 98069"/>
            </a:avLst>
          </a:prstGeom>
          <a:noFill/>
          <a:ln w="9525" cap="flat" cmpd="sng">
            <a:solidFill>
              <a:schemeClr val="dk1"/>
            </a:solidFill>
            <a:prstDash val="solid"/>
            <a:miter lim="800000"/>
            <a:headEnd type="none" w="sm" len="sm"/>
            <a:tailEnd type="triangle" w="lg" len="lg"/>
          </a:ln>
        </p:spPr>
      </p:cxnSp>
      <p:cxnSp>
        <p:nvCxnSpPr>
          <p:cNvPr id="1316" name="Google Shape;1316;p119"/>
          <p:cNvCxnSpPr/>
          <p:nvPr/>
        </p:nvCxnSpPr>
        <p:spPr>
          <a:xfrm rot="10800000">
            <a:off x="6096000" y="4800024"/>
            <a:ext cx="0" cy="990824"/>
          </a:xfrm>
          <a:prstGeom prst="straightConnector1">
            <a:avLst/>
          </a:prstGeom>
          <a:noFill/>
          <a:ln w="28425" cap="flat" cmpd="sng">
            <a:solidFill>
              <a:schemeClr val="dk1"/>
            </a:solidFill>
            <a:prstDash val="solid"/>
            <a:round/>
            <a:headEnd type="none" w="sm" len="sm"/>
            <a:tailEnd type="none" w="sm" len="sm"/>
          </a:ln>
        </p:spPr>
      </p:cxnSp>
      <p:cxnSp>
        <p:nvCxnSpPr>
          <p:cNvPr id="1317" name="Google Shape;1317;p119"/>
          <p:cNvCxnSpPr/>
          <p:nvPr/>
        </p:nvCxnSpPr>
        <p:spPr>
          <a:xfrm>
            <a:off x="6096001" y="4800024"/>
            <a:ext cx="532800" cy="0"/>
          </a:xfrm>
          <a:prstGeom prst="straightConnector1">
            <a:avLst/>
          </a:prstGeom>
          <a:noFill/>
          <a:ln w="28425" cap="flat" cmpd="sng">
            <a:solidFill>
              <a:schemeClr val="dk1"/>
            </a:solidFill>
            <a:prstDash val="solid"/>
            <a:round/>
            <a:headEnd type="none" w="sm" len="sm"/>
            <a:tailEnd type="triangle" w="lg" len="lg"/>
          </a:ln>
        </p:spPr>
      </p:cxnSp>
      <p:cxnSp>
        <p:nvCxnSpPr>
          <p:cNvPr id="1318" name="Google Shape;1318;p119"/>
          <p:cNvCxnSpPr/>
          <p:nvPr/>
        </p:nvCxnSpPr>
        <p:spPr>
          <a:xfrm>
            <a:off x="6096000" y="4343496"/>
            <a:ext cx="914400" cy="305312"/>
          </a:xfrm>
          <a:prstGeom prst="straightConnector1">
            <a:avLst/>
          </a:prstGeom>
          <a:noFill/>
          <a:ln w="9525" cap="flat" cmpd="sng">
            <a:solidFill>
              <a:schemeClr val="dk1"/>
            </a:solidFill>
            <a:prstDash val="solid"/>
            <a:round/>
            <a:headEnd type="none" w="sm" len="sm"/>
            <a:tailEnd type="triangle" w="lg" len="lg"/>
          </a:ln>
        </p:spPr>
      </p:cxnSp>
      <p:cxnSp>
        <p:nvCxnSpPr>
          <p:cNvPr id="1319" name="Google Shape;1319;p119"/>
          <p:cNvCxnSpPr/>
          <p:nvPr/>
        </p:nvCxnSpPr>
        <p:spPr>
          <a:xfrm flipH="1">
            <a:off x="7543201" y="4343496"/>
            <a:ext cx="839520" cy="305312"/>
          </a:xfrm>
          <a:prstGeom prst="straightConnector1">
            <a:avLst/>
          </a:prstGeom>
          <a:noFill/>
          <a:ln w="9525" cap="flat" cmpd="sng">
            <a:solidFill>
              <a:schemeClr val="dk1"/>
            </a:solidFill>
            <a:prstDash val="solid"/>
            <a:round/>
            <a:headEnd type="none" w="sm" len="sm"/>
            <a:tailEnd type="triangle" w="lg" len="lg"/>
          </a:ln>
        </p:spPr>
      </p:cxnSp>
      <p:cxnSp>
        <p:nvCxnSpPr>
          <p:cNvPr id="1320" name="Google Shape;1320;p119"/>
          <p:cNvCxnSpPr/>
          <p:nvPr/>
        </p:nvCxnSpPr>
        <p:spPr>
          <a:xfrm>
            <a:off x="7239360" y="4876352"/>
            <a:ext cx="0" cy="152656"/>
          </a:xfrm>
          <a:prstGeom prst="straightConnector1">
            <a:avLst/>
          </a:prstGeom>
          <a:noFill/>
          <a:ln w="9525" cap="flat" cmpd="sng">
            <a:solidFill>
              <a:schemeClr val="dk1"/>
            </a:solidFill>
            <a:prstDash val="solid"/>
            <a:round/>
            <a:headEnd type="none" w="sm" len="sm"/>
            <a:tailEnd type="triangle" w="lg" len="lg"/>
          </a:ln>
        </p:spPr>
      </p:cxnSp>
      <p:sp>
        <p:nvSpPr>
          <p:cNvPr id="1321" name="Google Shape;1321;p119"/>
          <p:cNvSpPr txBox="1"/>
          <p:nvPr/>
        </p:nvSpPr>
        <p:spPr>
          <a:xfrm>
            <a:off x="6080160" y="3367075"/>
            <a:ext cx="5212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rgbClr val="003399"/>
                </a:solidFill>
                <a:latin typeface="Times"/>
                <a:ea typeface="Times"/>
                <a:cs typeface="Times"/>
                <a:sym typeface="Times"/>
              </a:rPr>
              <a:t>yes</a:t>
            </a:r>
            <a:endParaRPr sz="1400" b="0" i="0" u="none" strike="noStrike" cap="none">
              <a:solidFill>
                <a:srgbClr val="000000"/>
              </a:solidFill>
              <a:latin typeface="Arial"/>
              <a:ea typeface="Arial"/>
              <a:cs typeface="Arial"/>
              <a:sym typeface="Arial"/>
            </a:endParaRPr>
          </a:p>
        </p:txBody>
      </p:sp>
      <p:sp>
        <p:nvSpPr>
          <p:cNvPr id="1322" name="Google Shape;1322;p119"/>
          <p:cNvSpPr txBox="1"/>
          <p:nvPr/>
        </p:nvSpPr>
        <p:spPr>
          <a:xfrm>
            <a:off x="7740481" y="3329631"/>
            <a:ext cx="45072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rgbClr val="003399"/>
                </a:solidFill>
                <a:latin typeface="Times"/>
                <a:ea typeface="Times"/>
                <a:cs typeface="Times"/>
                <a:sym typeface="Times"/>
              </a:rPr>
              <a:t>no</a:t>
            </a:r>
            <a:endParaRPr sz="1400" b="0" i="0" u="none" strike="noStrike" cap="none">
              <a:solidFill>
                <a:srgbClr val="000000"/>
              </a:solidFill>
              <a:latin typeface="Arial"/>
              <a:ea typeface="Arial"/>
              <a:cs typeface="Arial"/>
              <a:sym typeface="Arial"/>
            </a:endParaRPr>
          </a:p>
        </p:txBody>
      </p:sp>
      <p:sp>
        <p:nvSpPr>
          <p:cNvPr id="1323" name="Google Shape;1323;p119"/>
          <p:cNvSpPr/>
          <p:nvPr/>
        </p:nvSpPr>
        <p:spPr>
          <a:xfrm>
            <a:off x="6628801" y="4648808"/>
            <a:ext cx="1218240" cy="302432"/>
          </a:xfrm>
          <a:prstGeom prst="roundRect">
            <a:avLst>
              <a:gd name="adj" fmla="val 519"/>
            </a:avLst>
          </a:prstGeom>
          <a:solidFill>
            <a:srgbClr val="8BAE6C"/>
          </a:solidFill>
          <a:ln w="9525" cap="flat" cmpd="sng">
            <a:solidFill>
              <a:srgbClr val="FFFFFF"/>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1800"/>
              <a:buFont typeface="Arial"/>
              <a:buNone/>
            </a:pPr>
            <a:r>
              <a:rPr lang="en-GB" sz="1800" b="1" i="0" u="none" strike="noStrike" cap="none">
                <a:solidFill>
                  <a:srgbClr val="FFFF00"/>
                </a:solidFill>
                <a:latin typeface="Times"/>
                <a:ea typeface="Times"/>
                <a:cs typeface="Times"/>
                <a:sym typeface="Times"/>
              </a:rPr>
              <a:t>dummy</a:t>
            </a:r>
            <a:endParaRPr sz="1400" b="0" i="0" u="none" strike="noStrike" cap="none">
              <a:solidFill>
                <a:srgbClr val="000000"/>
              </a:solidFill>
              <a:latin typeface="Arial"/>
              <a:ea typeface="Arial"/>
              <a:cs typeface="Arial"/>
              <a:sym typeface="Arial"/>
            </a:endParaRPr>
          </a:p>
        </p:txBody>
      </p:sp>
      <p:cxnSp>
        <p:nvCxnSpPr>
          <p:cNvPr id="1324" name="Google Shape;1324;p119"/>
          <p:cNvCxnSpPr/>
          <p:nvPr/>
        </p:nvCxnSpPr>
        <p:spPr>
          <a:xfrm rot="5400000">
            <a:off x="6304770" y="5345991"/>
            <a:ext cx="414900" cy="414600"/>
          </a:xfrm>
          <a:prstGeom prst="bentConnector3">
            <a:avLst>
              <a:gd name="adj1" fmla="val 0"/>
            </a:avLst>
          </a:prstGeom>
          <a:noFill/>
          <a:ln w="9525" cap="flat" cmpd="sng">
            <a:solidFill>
              <a:schemeClr val="dk1"/>
            </a:solidFill>
            <a:prstDash val="solid"/>
            <a:miter lim="800000"/>
            <a:headEnd type="none" w="sm" len="sm"/>
            <a:tailEnd type="triangle" w="lg" len="lg"/>
          </a:ln>
        </p:spPr>
      </p:cxnSp>
      <p:cxnSp>
        <p:nvCxnSpPr>
          <p:cNvPr id="1325" name="Google Shape;1325;p119"/>
          <p:cNvCxnSpPr/>
          <p:nvPr/>
        </p:nvCxnSpPr>
        <p:spPr>
          <a:xfrm>
            <a:off x="7772160" y="5334320"/>
            <a:ext cx="305280" cy="0"/>
          </a:xfrm>
          <a:prstGeom prst="straightConnector1">
            <a:avLst/>
          </a:prstGeom>
          <a:noFill/>
          <a:ln w="9525" cap="flat" cmpd="sng">
            <a:solidFill>
              <a:schemeClr val="dk1"/>
            </a:solidFill>
            <a:prstDash val="solid"/>
            <a:round/>
            <a:headEnd type="none" w="sm" len="sm"/>
            <a:tailEnd type="none" w="sm" len="sm"/>
          </a:ln>
        </p:spPr>
      </p:cxnSp>
      <p:cxnSp>
        <p:nvCxnSpPr>
          <p:cNvPr id="1326" name="Google Shape;1326;p119"/>
          <p:cNvCxnSpPr/>
          <p:nvPr/>
        </p:nvCxnSpPr>
        <p:spPr>
          <a:xfrm>
            <a:off x="8077440" y="5334321"/>
            <a:ext cx="0" cy="609184"/>
          </a:xfrm>
          <a:prstGeom prst="straightConnector1">
            <a:avLst/>
          </a:prstGeom>
          <a:noFill/>
          <a:ln w="9525" cap="flat" cmpd="sng">
            <a:solidFill>
              <a:schemeClr val="dk1"/>
            </a:solidFill>
            <a:prstDash val="solid"/>
            <a:round/>
            <a:headEnd type="none" w="sm" len="sm"/>
            <a:tailEnd type="triangle" w="lg" len="lg"/>
          </a:ln>
        </p:spPr>
      </p:cxnSp>
      <p:sp>
        <p:nvSpPr>
          <p:cNvPr id="1327" name="Google Shape;1327;p119"/>
          <p:cNvSpPr txBox="1"/>
          <p:nvPr/>
        </p:nvSpPr>
        <p:spPr>
          <a:xfrm>
            <a:off x="6232800" y="5005967"/>
            <a:ext cx="51984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rgbClr val="003399"/>
                </a:solidFill>
                <a:latin typeface="Times"/>
                <a:ea typeface="Times"/>
                <a:cs typeface="Times"/>
                <a:sym typeface="Times"/>
              </a:rPr>
              <a:t>yes</a:t>
            </a:r>
            <a:endParaRPr sz="1400" b="0" i="0" u="none" strike="noStrike" cap="none">
              <a:solidFill>
                <a:srgbClr val="000000"/>
              </a:solidFill>
              <a:latin typeface="Arial"/>
              <a:ea typeface="Arial"/>
              <a:cs typeface="Arial"/>
              <a:sym typeface="Arial"/>
            </a:endParaRPr>
          </a:p>
        </p:txBody>
      </p:sp>
      <p:sp>
        <p:nvSpPr>
          <p:cNvPr id="1328" name="Google Shape;1328;p119"/>
          <p:cNvSpPr txBox="1"/>
          <p:nvPr/>
        </p:nvSpPr>
        <p:spPr>
          <a:xfrm>
            <a:off x="7695840" y="5020369"/>
            <a:ext cx="45072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rgbClr val="003399"/>
                </a:solidFill>
                <a:latin typeface="Times"/>
                <a:ea typeface="Times"/>
                <a:cs typeface="Times"/>
                <a:sym typeface="Times"/>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120"/>
          <p:cNvSpPr txBox="1">
            <a:spLocks noGrp="1"/>
          </p:cNvSpPr>
          <p:nvPr>
            <p:ph type="title"/>
          </p:nvPr>
        </p:nvSpPr>
        <p:spPr>
          <a:xfrm>
            <a:off x="1872480" y="357158"/>
            <a:ext cx="8326080" cy="1071472"/>
          </a:xfrm>
          <a:prstGeom prst="rect">
            <a:avLst/>
          </a:prstGeom>
          <a:noFill/>
          <a:ln>
            <a:noFill/>
          </a:ln>
        </p:spPr>
        <p:txBody>
          <a:bodyPr spcFirstLastPara="1" wrap="square" lIns="17975" tIns="46775" rIns="17975" bIns="46775" anchor="ctr" anchorCtr="0">
            <a:normAutofit fontScale="90000"/>
          </a:bodyPr>
          <a:lstStyle/>
          <a:p>
            <a:pPr marL="0" lvl="0" indent="0" algn="ctr" rtl="0">
              <a:lnSpc>
                <a:spcPct val="75000"/>
              </a:lnSpc>
              <a:spcBef>
                <a:spcPts val="0"/>
              </a:spcBef>
              <a:spcAft>
                <a:spcPts val="0"/>
              </a:spcAft>
              <a:buClr>
                <a:srgbClr val="FF0000"/>
              </a:buClr>
              <a:buSzPts val="4900"/>
              <a:buFont typeface="Calibri"/>
              <a:buNone/>
            </a:pPr>
            <a:r>
              <a:rPr lang="en-GB" sz="4900">
                <a:solidFill>
                  <a:srgbClr val="FF0000"/>
                </a:solidFill>
              </a:rPr>
              <a:t>Flow Chart vs. Structure Chart</a:t>
            </a:r>
            <a:endParaRPr/>
          </a:p>
        </p:txBody>
      </p:sp>
      <p:sp>
        <p:nvSpPr>
          <p:cNvPr id="1335" name="Google Shape;1335;p120"/>
          <p:cNvSpPr txBox="1">
            <a:spLocks noGrp="1"/>
          </p:cNvSpPr>
          <p:nvPr>
            <p:ph idx="1"/>
          </p:nvPr>
        </p:nvSpPr>
        <p:spPr>
          <a:xfrm>
            <a:off x="1875360" y="1447353"/>
            <a:ext cx="8485920" cy="4746738"/>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A structure chart differs from a flow chart in three principal ways:</a:t>
            </a:r>
            <a:endParaRPr/>
          </a:p>
          <a:p>
            <a:pPr marL="673930" lvl="1" indent="-228600" algn="l" rtl="0">
              <a:lnSpc>
                <a:spcPct val="90000"/>
              </a:lnSpc>
              <a:spcBef>
                <a:spcPts val="658"/>
              </a:spcBef>
              <a:spcAft>
                <a:spcPts val="0"/>
              </a:spcAft>
              <a:buClr>
                <a:schemeClr val="dk1"/>
              </a:buClr>
              <a:buSzPts val="2900"/>
              <a:buChar char="•"/>
            </a:pPr>
            <a:r>
              <a:rPr lang="en-GB" sz="2900"/>
              <a:t>It is difficult to identify modules of a software from its flow chart representation.</a:t>
            </a:r>
            <a:endParaRPr/>
          </a:p>
          <a:p>
            <a:pPr marL="673930" lvl="1" indent="-228600" algn="l" rtl="0">
              <a:lnSpc>
                <a:spcPct val="90000"/>
              </a:lnSpc>
              <a:spcBef>
                <a:spcPts val="658"/>
              </a:spcBef>
              <a:spcAft>
                <a:spcPts val="0"/>
              </a:spcAft>
              <a:buClr>
                <a:schemeClr val="dk1"/>
              </a:buClr>
              <a:buSzPts val="2900"/>
              <a:buChar char="•"/>
            </a:pPr>
            <a:r>
              <a:rPr lang="en-GB" sz="2900"/>
              <a:t>Data interchange among the modules is not represented in a flow chart.</a:t>
            </a:r>
            <a:endParaRPr/>
          </a:p>
          <a:p>
            <a:pPr marL="673930" lvl="1" indent="-228600" algn="l" rtl="0">
              <a:lnSpc>
                <a:spcPct val="90000"/>
              </a:lnSpc>
              <a:spcBef>
                <a:spcPts val="658"/>
              </a:spcBef>
              <a:spcAft>
                <a:spcPts val="0"/>
              </a:spcAft>
              <a:buClr>
                <a:schemeClr val="dk1"/>
              </a:buClr>
              <a:buSzPts val="2900"/>
              <a:buChar char="•"/>
            </a:pPr>
            <a:r>
              <a:rPr lang="en-GB" sz="2900"/>
              <a:t>Sequential ordering of tasks inherent in a flow chart is suppressed in a structure chart.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807D-FC78-AE0A-1005-B89AAB009B9C}"/>
              </a:ext>
            </a:extLst>
          </p:cNvPr>
          <p:cNvSpPr>
            <a:spLocks noGrp="1"/>
          </p:cNvSpPr>
          <p:nvPr>
            <p:ph type="title"/>
          </p:nvPr>
        </p:nvSpPr>
        <p:spPr>
          <a:xfrm>
            <a:off x="9003558" y="3062511"/>
            <a:ext cx="2510017" cy="1280890"/>
          </a:xfrm>
        </p:spPr>
        <p:txBody>
          <a:bodyPr/>
          <a:lstStyle/>
          <a:p>
            <a:r>
              <a:rPr lang="en-US" dirty="0"/>
              <a:t>Questions</a:t>
            </a:r>
          </a:p>
        </p:txBody>
      </p:sp>
    </p:spTree>
    <p:extLst>
      <p:ext uri="{BB962C8B-B14F-4D97-AF65-F5344CB8AC3E}">
        <p14:creationId xmlns:p14="http://schemas.microsoft.com/office/powerpoint/2010/main" val="355642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p:nvPr/>
        </p:nvSpPr>
        <p:spPr>
          <a:xfrm>
            <a:off x="5105400" y="17526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1</a:t>
            </a:r>
            <a:endParaRPr sz="1400" b="0" i="0" u="none" strike="noStrike" cap="none">
              <a:solidFill>
                <a:srgbClr val="000000"/>
              </a:solidFill>
              <a:latin typeface="Arial"/>
              <a:ea typeface="Arial"/>
              <a:cs typeface="Arial"/>
              <a:sym typeface="Arial"/>
            </a:endParaRPr>
          </a:p>
        </p:txBody>
      </p:sp>
      <p:sp>
        <p:nvSpPr>
          <p:cNvPr id="179" name="Google Shape;179;p23"/>
          <p:cNvSpPr/>
          <p:nvPr/>
        </p:nvSpPr>
        <p:spPr>
          <a:xfrm>
            <a:off x="5181600" y="36576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3</a:t>
            </a:r>
            <a:endParaRPr sz="1400" b="0" i="0" u="none" strike="noStrike" cap="none">
              <a:solidFill>
                <a:srgbClr val="000000"/>
              </a:solidFill>
              <a:latin typeface="Arial"/>
              <a:ea typeface="Arial"/>
              <a:cs typeface="Arial"/>
              <a:sym typeface="Arial"/>
            </a:endParaRPr>
          </a:p>
        </p:txBody>
      </p:sp>
      <p:sp>
        <p:nvSpPr>
          <p:cNvPr id="180" name="Google Shape;180;p23"/>
          <p:cNvSpPr/>
          <p:nvPr/>
        </p:nvSpPr>
        <p:spPr>
          <a:xfrm>
            <a:off x="3733800" y="36576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2</a:t>
            </a:r>
            <a:endParaRPr sz="1400" b="0" i="0" u="none" strike="noStrike" cap="none">
              <a:solidFill>
                <a:srgbClr val="000000"/>
              </a:solidFill>
              <a:latin typeface="Arial"/>
              <a:ea typeface="Arial"/>
              <a:cs typeface="Arial"/>
              <a:sym typeface="Arial"/>
            </a:endParaRPr>
          </a:p>
        </p:txBody>
      </p:sp>
      <p:sp>
        <p:nvSpPr>
          <p:cNvPr id="181" name="Google Shape;181;p23"/>
          <p:cNvSpPr/>
          <p:nvPr/>
        </p:nvSpPr>
        <p:spPr>
          <a:xfrm>
            <a:off x="6629400" y="36576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4</a:t>
            </a:r>
            <a:endParaRPr sz="1400" b="0" i="0" u="none" strike="noStrike" cap="none">
              <a:solidFill>
                <a:srgbClr val="000000"/>
              </a:solidFill>
              <a:latin typeface="Arial"/>
              <a:ea typeface="Arial"/>
              <a:cs typeface="Arial"/>
              <a:sym typeface="Arial"/>
            </a:endParaRPr>
          </a:p>
        </p:txBody>
      </p:sp>
      <p:sp>
        <p:nvSpPr>
          <p:cNvPr id="182" name="Google Shape;182;p23"/>
          <p:cNvSpPr/>
          <p:nvPr/>
        </p:nvSpPr>
        <p:spPr>
          <a:xfrm>
            <a:off x="6629400" y="50292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5</a:t>
            </a:r>
            <a:endParaRPr sz="1400" b="0" i="0" u="none" strike="noStrike" cap="none">
              <a:solidFill>
                <a:srgbClr val="000000"/>
              </a:solidFill>
              <a:latin typeface="Arial"/>
              <a:ea typeface="Arial"/>
              <a:cs typeface="Arial"/>
              <a:sym typeface="Arial"/>
            </a:endParaRPr>
          </a:p>
        </p:txBody>
      </p:sp>
      <p:cxnSp>
        <p:nvCxnSpPr>
          <p:cNvPr id="183" name="Google Shape;183;p23"/>
          <p:cNvCxnSpPr/>
          <p:nvPr/>
        </p:nvCxnSpPr>
        <p:spPr>
          <a:xfrm rot="5400000">
            <a:off x="4114800" y="2514600"/>
            <a:ext cx="1066800" cy="1066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84" name="Google Shape;184;p23"/>
          <p:cNvCxnSpPr/>
          <p:nvPr/>
        </p:nvCxnSpPr>
        <p:spPr>
          <a:xfrm rot="5400000">
            <a:off x="5181600" y="2971800"/>
            <a:ext cx="762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85" name="Google Shape;185;p23"/>
          <p:cNvCxnSpPr/>
          <p:nvPr/>
        </p:nvCxnSpPr>
        <p:spPr>
          <a:xfrm>
            <a:off x="5791200" y="2514600"/>
            <a:ext cx="1143000" cy="838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86" name="Google Shape;186;p23"/>
          <p:cNvCxnSpPr/>
          <p:nvPr/>
        </p:nvCxnSpPr>
        <p:spPr>
          <a:xfrm rot="5400000">
            <a:off x="6896100" y="4610100"/>
            <a:ext cx="381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87" name="Google Shape;187;p23"/>
          <p:cNvCxnSpPr/>
          <p:nvPr/>
        </p:nvCxnSpPr>
        <p:spPr>
          <a:xfrm>
            <a:off x="2590800" y="2895600"/>
            <a:ext cx="5867400" cy="1588"/>
          </a:xfrm>
          <a:prstGeom prst="straightConnector1">
            <a:avLst/>
          </a:prstGeom>
          <a:noFill/>
          <a:ln w="12700" cap="flat" cmpd="sng">
            <a:solidFill>
              <a:schemeClr val="accent1"/>
            </a:solidFill>
            <a:prstDash val="dashDot"/>
            <a:miter lim="800000"/>
            <a:headEnd type="none" w="sm" len="sm"/>
            <a:tailEnd type="none" w="sm" len="sm"/>
          </a:ln>
        </p:spPr>
      </p:cxnSp>
      <p:cxnSp>
        <p:nvCxnSpPr>
          <p:cNvPr id="188" name="Google Shape;188;p23"/>
          <p:cNvCxnSpPr/>
          <p:nvPr/>
        </p:nvCxnSpPr>
        <p:spPr>
          <a:xfrm>
            <a:off x="2743200" y="4724400"/>
            <a:ext cx="5867400" cy="1588"/>
          </a:xfrm>
          <a:prstGeom prst="straightConnector1">
            <a:avLst/>
          </a:prstGeom>
          <a:noFill/>
          <a:ln w="12700" cap="flat" cmpd="sng">
            <a:solidFill>
              <a:schemeClr val="accent1"/>
            </a:solidFill>
            <a:prstDash val="dashDot"/>
            <a:miter lim="800000"/>
            <a:headEnd type="none" w="sm" len="sm"/>
            <a:tailEnd type="none" w="sm" len="sm"/>
          </a:ln>
        </p:spPr>
      </p:cxnSp>
      <p:sp>
        <p:nvSpPr>
          <p:cNvPr id="189" name="Google Shape;189;p23"/>
          <p:cNvSpPr txBox="1"/>
          <p:nvPr/>
        </p:nvSpPr>
        <p:spPr>
          <a:xfrm>
            <a:off x="3124200" y="2133600"/>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Layer 1</a:t>
            </a:r>
            <a:endParaRPr sz="1400" b="0" i="0" u="none" strike="noStrike" cap="none">
              <a:solidFill>
                <a:srgbClr val="000000"/>
              </a:solidFill>
              <a:latin typeface="Arial"/>
              <a:ea typeface="Arial"/>
              <a:cs typeface="Arial"/>
              <a:sym typeface="Arial"/>
            </a:endParaRPr>
          </a:p>
        </p:txBody>
      </p:sp>
      <p:sp>
        <p:nvSpPr>
          <p:cNvPr id="190" name="Google Shape;190;p23"/>
          <p:cNvSpPr txBox="1"/>
          <p:nvPr/>
        </p:nvSpPr>
        <p:spPr>
          <a:xfrm>
            <a:off x="1752600" y="3657600"/>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Layer 2</a:t>
            </a:r>
            <a:endParaRPr sz="1400" b="0" i="0" u="none" strike="noStrike" cap="none">
              <a:solidFill>
                <a:srgbClr val="000000"/>
              </a:solidFill>
              <a:latin typeface="Arial"/>
              <a:ea typeface="Arial"/>
              <a:cs typeface="Arial"/>
              <a:sym typeface="Arial"/>
            </a:endParaRPr>
          </a:p>
        </p:txBody>
      </p:sp>
      <p:sp>
        <p:nvSpPr>
          <p:cNvPr id="191" name="Google Shape;191;p23"/>
          <p:cNvSpPr txBox="1"/>
          <p:nvPr/>
        </p:nvSpPr>
        <p:spPr>
          <a:xfrm>
            <a:off x="3962400" y="5181600"/>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Layer 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58186-E990-18F5-5684-EFD822BA8BC0}"/>
              </a:ext>
            </a:extLst>
          </p:cNvPr>
          <p:cNvSpPr>
            <a:spLocks noGrp="1"/>
          </p:cNvSpPr>
          <p:nvPr>
            <p:ph idx="1"/>
          </p:nvPr>
        </p:nvSpPr>
        <p:spPr>
          <a:xfrm>
            <a:off x="2589212" y="245806"/>
            <a:ext cx="8915400" cy="5665416"/>
          </a:xfrm>
        </p:spPr>
        <p:txBody>
          <a:bodyPr>
            <a:noAutofit/>
          </a:bodyPr>
          <a:lstStyle/>
          <a:p>
            <a:pPr lvl="1"/>
            <a:r>
              <a:rPr lang="en-US" sz="1400" b="1" dirty="0"/>
              <a:t>Questions on Software Design</a:t>
            </a:r>
          </a:p>
          <a:p>
            <a:pPr>
              <a:buFont typeface="+mj-lt"/>
              <a:buAutoNum type="arabicPeriod"/>
            </a:pPr>
            <a:r>
              <a:rPr lang="en-US" sz="1600" b="1" dirty="0"/>
              <a:t>What is the main objective of software design in software engineering?</a:t>
            </a:r>
            <a:endParaRPr lang="en-US" sz="1600" dirty="0"/>
          </a:p>
          <a:p>
            <a:pPr>
              <a:buFont typeface="+mj-lt"/>
              <a:buAutoNum type="arabicPeriod"/>
            </a:pPr>
            <a:r>
              <a:rPr lang="en-US" sz="1600" b="1" dirty="0"/>
              <a:t>What are the two main stages of the design process in software development?</a:t>
            </a:r>
            <a:endParaRPr lang="en-US" sz="1600" dirty="0"/>
          </a:p>
          <a:p>
            <a:pPr>
              <a:buFont typeface="+mj-lt"/>
              <a:buAutoNum type="arabicPeriod"/>
            </a:pPr>
            <a:r>
              <a:rPr lang="en-US" sz="1600" b="1" dirty="0"/>
              <a:t>What are the characteristics of a good software design?</a:t>
            </a:r>
            <a:endParaRPr lang="en-US" sz="1600" dirty="0"/>
          </a:p>
          <a:p>
            <a:pPr>
              <a:buFont typeface="+mj-lt"/>
              <a:buAutoNum type="arabicPeriod"/>
            </a:pPr>
            <a:r>
              <a:rPr lang="en-US" sz="1600" b="1" dirty="0"/>
              <a:t>How does modularity contribute to a good design in software engineering?</a:t>
            </a:r>
            <a:endParaRPr lang="en-US" sz="1600" dirty="0"/>
          </a:p>
          <a:p>
            <a:pPr lvl="1"/>
            <a:r>
              <a:rPr lang="en-US" sz="1400" b="1" dirty="0"/>
              <a:t>Questions on Design Documentation</a:t>
            </a:r>
          </a:p>
          <a:p>
            <a:pPr>
              <a:buFont typeface="+mj-lt"/>
              <a:buAutoNum type="arabicPeriod" startAt="5"/>
            </a:pPr>
            <a:r>
              <a:rPr lang="en-US" sz="1600" b="1" dirty="0"/>
              <a:t>What are the features of a well-structured design document?</a:t>
            </a:r>
            <a:endParaRPr lang="en-US" sz="1600" dirty="0"/>
          </a:p>
          <a:p>
            <a:pPr>
              <a:buFont typeface="+mj-lt"/>
              <a:buAutoNum type="arabicPeriod" startAt="5"/>
            </a:pPr>
            <a:r>
              <a:rPr lang="en-US" sz="1600" b="1" dirty="0"/>
              <a:t>Why is it important for design documents to use consistent and meaningful names for various design components?</a:t>
            </a:r>
            <a:endParaRPr lang="en-US" sz="1600" dirty="0"/>
          </a:p>
          <a:p>
            <a:pPr lvl="1"/>
            <a:r>
              <a:rPr lang="en-US" sz="1400" b="1" dirty="0"/>
              <a:t>Questions on Modularity and Layering</a:t>
            </a:r>
          </a:p>
          <a:p>
            <a:pPr>
              <a:buFont typeface="+mj-lt"/>
              <a:buAutoNum type="arabicPeriod" startAt="7"/>
            </a:pPr>
            <a:r>
              <a:rPr lang="en-US" sz="1600" b="1" dirty="0"/>
              <a:t>Explain the concept of modularity in software design.</a:t>
            </a:r>
            <a:endParaRPr lang="en-US" sz="1600" dirty="0"/>
          </a:p>
          <a:p>
            <a:pPr>
              <a:buFont typeface="+mj-lt"/>
              <a:buAutoNum type="arabicPeriod" startAt="7"/>
            </a:pPr>
            <a:r>
              <a:rPr lang="en-US" sz="1600" b="1" dirty="0"/>
              <a:t>What is the difference between high cohesion and low coupling in the context of software design?</a:t>
            </a:r>
            <a:endParaRPr lang="en-US" sz="1600" dirty="0"/>
          </a:p>
          <a:p>
            <a:pPr>
              <a:buFont typeface="+mj-lt"/>
              <a:buAutoNum type="arabicPeriod" startAt="7"/>
            </a:pPr>
            <a:r>
              <a:rPr lang="en-US" sz="1600" b="1" dirty="0"/>
              <a:t>How does layered design improve the understandability of a software system?</a:t>
            </a:r>
            <a:endParaRPr lang="en-US" sz="1600" dirty="0"/>
          </a:p>
          <a:p>
            <a:endParaRPr lang="en-US" sz="1600" dirty="0"/>
          </a:p>
        </p:txBody>
      </p:sp>
    </p:spTree>
    <p:extLst>
      <p:ext uri="{BB962C8B-B14F-4D97-AF65-F5344CB8AC3E}">
        <p14:creationId xmlns:p14="http://schemas.microsoft.com/office/powerpoint/2010/main" val="12227030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A0DD4-BD83-F10B-D34A-B50D6388BD14}"/>
              </a:ext>
            </a:extLst>
          </p:cNvPr>
          <p:cNvSpPr>
            <a:spLocks noGrp="1"/>
          </p:cNvSpPr>
          <p:nvPr>
            <p:ph idx="1"/>
          </p:nvPr>
        </p:nvSpPr>
        <p:spPr>
          <a:xfrm>
            <a:off x="2589212" y="196645"/>
            <a:ext cx="8915400" cy="6371303"/>
          </a:xfrm>
        </p:spPr>
        <p:txBody>
          <a:bodyPr>
            <a:normAutofit fontScale="92500" lnSpcReduction="20000"/>
          </a:bodyPr>
          <a:lstStyle/>
          <a:p>
            <a:pPr lvl="1"/>
            <a:r>
              <a:rPr lang="en-US" b="1" dirty="0"/>
              <a:t>Questions on Design Phases</a:t>
            </a:r>
          </a:p>
          <a:p>
            <a:pPr>
              <a:buFont typeface="+mj-lt"/>
              <a:buAutoNum type="arabicPeriod" startAt="10"/>
            </a:pPr>
            <a:r>
              <a:rPr lang="en-US" b="1" dirty="0"/>
              <a:t>What activities are carried out during the high-level design phase?</a:t>
            </a:r>
            <a:endParaRPr lang="en-US" dirty="0"/>
          </a:p>
          <a:p>
            <a:pPr>
              <a:buFont typeface="+mj-lt"/>
              <a:buAutoNum type="arabicPeriod" startAt="10"/>
            </a:pPr>
            <a:r>
              <a:rPr lang="en-US" b="1" dirty="0"/>
              <a:t>What is detailed design, and how does it differ from high-level design?</a:t>
            </a:r>
            <a:endParaRPr lang="en-US" dirty="0"/>
          </a:p>
          <a:p>
            <a:pPr lvl="1"/>
            <a:r>
              <a:rPr lang="en-US" b="1" dirty="0"/>
              <a:t>Questions on Cohesion and Coupling</a:t>
            </a:r>
          </a:p>
          <a:p>
            <a:pPr>
              <a:buFont typeface="+mj-lt"/>
              <a:buAutoNum type="arabicPeriod" startAt="12"/>
            </a:pPr>
            <a:r>
              <a:rPr lang="en-US" b="1" dirty="0"/>
              <a:t>Define cohesion in the context of software design.</a:t>
            </a:r>
            <a:endParaRPr lang="en-US" dirty="0"/>
          </a:p>
          <a:p>
            <a:pPr>
              <a:buFont typeface="+mj-lt"/>
              <a:buAutoNum type="arabicPeriod" startAt="12"/>
            </a:pPr>
            <a:r>
              <a:rPr lang="en-US" b="1" dirty="0"/>
              <a:t>What is coupling, and why is low coupling desirable in software design?</a:t>
            </a:r>
            <a:endParaRPr lang="en-US" dirty="0"/>
          </a:p>
          <a:p>
            <a:pPr>
              <a:buFont typeface="+mj-lt"/>
              <a:buAutoNum type="arabicPeriod" startAt="12"/>
            </a:pPr>
            <a:r>
              <a:rPr lang="en-US" b="1" dirty="0"/>
              <a:t>Describe the different types of cohesion that can exist within a module.</a:t>
            </a:r>
            <a:endParaRPr lang="en-US" dirty="0"/>
          </a:p>
          <a:p>
            <a:pPr>
              <a:buFont typeface="+mj-lt"/>
              <a:buAutoNum type="arabicPeriod" startAt="12"/>
            </a:pPr>
            <a:r>
              <a:rPr lang="en-US" b="1" dirty="0"/>
              <a:t>What are the different types of coupling between software modules?</a:t>
            </a:r>
            <a:endParaRPr lang="en-US" dirty="0"/>
          </a:p>
          <a:p>
            <a:pPr lvl="1"/>
            <a:r>
              <a:rPr lang="en-US" b="1" dirty="0"/>
              <a:t>Questions on Function-Oriented and Object-Oriented Design</a:t>
            </a:r>
          </a:p>
          <a:p>
            <a:pPr>
              <a:buFont typeface="+mj-lt"/>
              <a:buAutoNum type="arabicPeriod" startAt="16"/>
            </a:pPr>
            <a:r>
              <a:rPr lang="en-US" b="1" dirty="0"/>
              <a:t>How does function-oriented design differ from object-oriented design?</a:t>
            </a:r>
            <a:endParaRPr lang="en-US" dirty="0"/>
          </a:p>
          <a:p>
            <a:pPr>
              <a:buFont typeface="+mj-lt"/>
              <a:buAutoNum type="arabicPeriod" startAt="16"/>
            </a:pPr>
            <a:r>
              <a:rPr lang="en-US" b="1" dirty="0"/>
              <a:t>What are the key principles of the function-oriented design approach?</a:t>
            </a:r>
            <a:endParaRPr lang="en-US" dirty="0"/>
          </a:p>
          <a:p>
            <a:pPr>
              <a:buFont typeface="+mj-lt"/>
              <a:buAutoNum type="arabicPeriod" startAt="16"/>
            </a:pPr>
            <a:r>
              <a:rPr lang="en-US" b="1" dirty="0"/>
              <a:t>Describe the concept of data flow diagrams (DFDs) in function-oriented design.</a:t>
            </a:r>
            <a:endParaRPr lang="en-US" dirty="0"/>
          </a:p>
          <a:p>
            <a:pPr lvl="1"/>
            <a:r>
              <a:rPr lang="en-US" b="1" dirty="0"/>
              <a:t>Questions on Abstraction and Decomposition</a:t>
            </a:r>
          </a:p>
          <a:p>
            <a:pPr>
              <a:buFont typeface="+mj-lt"/>
              <a:buAutoNum type="arabicPeriod" startAt="19"/>
            </a:pPr>
            <a:r>
              <a:rPr lang="en-US" b="1" dirty="0"/>
              <a:t>What are abstraction and decomposition, and how are they applied in software design?</a:t>
            </a:r>
            <a:endParaRPr lang="en-US" dirty="0"/>
          </a:p>
          <a:p>
            <a:pPr>
              <a:buFont typeface="+mj-lt"/>
              <a:buAutoNum type="arabicPeriod" startAt="19"/>
            </a:pPr>
            <a:r>
              <a:rPr lang="en-US" b="1" dirty="0"/>
              <a:t>Why is abstraction important in designing software systems?</a:t>
            </a:r>
            <a:endParaRPr lang="en-US" dirty="0"/>
          </a:p>
          <a:p>
            <a:pPr lvl="1"/>
            <a:r>
              <a:rPr lang="en-US" b="1" dirty="0"/>
              <a:t>Questions on Functional Independence</a:t>
            </a:r>
          </a:p>
          <a:p>
            <a:pPr>
              <a:buFont typeface="+mj-lt"/>
              <a:buAutoNum type="arabicPeriod" startAt="21"/>
            </a:pPr>
            <a:r>
              <a:rPr lang="en-US" b="1" dirty="0"/>
              <a:t>What is meant by functional independence in software design?</a:t>
            </a:r>
            <a:endParaRPr lang="en-US" dirty="0"/>
          </a:p>
          <a:p>
            <a:pPr>
              <a:buFont typeface="+mj-lt"/>
              <a:buAutoNum type="arabicPeriod" startAt="21"/>
            </a:pPr>
            <a:r>
              <a:rPr lang="en-US" b="1" dirty="0"/>
              <a:t>How does functional independence contribute to error isolation and code reuse?</a:t>
            </a:r>
            <a:endParaRPr lang="en-US" dirty="0"/>
          </a:p>
          <a:p>
            <a:endParaRPr lang="en-US" dirty="0"/>
          </a:p>
        </p:txBody>
      </p:sp>
    </p:spTree>
    <p:extLst>
      <p:ext uri="{BB962C8B-B14F-4D97-AF65-F5344CB8AC3E}">
        <p14:creationId xmlns:p14="http://schemas.microsoft.com/office/powerpoint/2010/main" val="128229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Introduction</a:t>
            </a:r>
            <a:endParaRPr/>
          </a:p>
        </p:txBody>
      </p:sp>
      <p:sp>
        <p:nvSpPr>
          <p:cNvPr id="198" name="Google Shape;198;p24"/>
          <p:cNvSpPr txBox="1">
            <a:spLocks noGrp="1"/>
          </p:cNvSpPr>
          <p:nvPr>
            <p:ph idx="1"/>
          </p:nvPr>
        </p:nvSpPr>
        <p:spPr>
          <a:xfrm>
            <a:off x="2209440" y="1413001"/>
            <a:ext cx="7770240" cy="4376160"/>
          </a:xfrm>
          <a:prstGeom prst="rect">
            <a:avLst/>
          </a:prstGeom>
          <a:noFill/>
          <a:ln>
            <a:noFill/>
          </a:ln>
        </p:spPr>
        <p:txBody>
          <a:bodyPr spcFirstLastPara="1" wrap="square" lIns="17975" tIns="46775" rIns="17975" bIns="46775" anchor="t" anchorCtr="0">
            <a:normAutofit/>
          </a:bodyPr>
          <a:lstStyle/>
          <a:p>
            <a:pPr marL="311045" lvl="0" indent="-311045" algn="l" rtl="0">
              <a:lnSpc>
                <a:spcPct val="85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A module consists of:</a:t>
            </a:r>
            <a:endParaRPr/>
          </a:p>
          <a:p>
            <a:pPr marL="673930" lvl="1" indent="-228600" algn="l" rtl="0">
              <a:lnSpc>
                <a:spcPct val="85000"/>
              </a:lnSpc>
              <a:spcBef>
                <a:spcPts val="103"/>
              </a:spcBef>
              <a:spcAft>
                <a:spcPts val="0"/>
              </a:spcAft>
              <a:buClr>
                <a:schemeClr val="dk1"/>
              </a:buClr>
              <a:buSzPts val="3266"/>
              <a:buChar char="•"/>
            </a:pPr>
            <a:r>
              <a:rPr lang="en-GB" sz="3266">
                <a:latin typeface="Bookman Old Style"/>
                <a:ea typeface="Bookman Old Style"/>
                <a:cs typeface="Bookman Old Style"/>
                <a:sym typeface="Bookman Old Style"/>
              </a:rPr>
              <a:t>Several functions  </a:t>
            </a:r>
            <a:endParaRPr/>
          </a:p>
          <a:p>
            <a:pPr marL="673930" lvl="1" indent="-228600" algn="l" rtl="0">
              <a:lnSpc>
                <a:spcPct val="85000"/>
              </a:lnSpc>
              <a:spcBef>
                <a:spcPts val="103"/>
              </a:spcBef>
              <a:spcAft>
                <a:spcPts val="0"/>
              </a:spcAft>
              <a:buClr>
                <a:schemeClr val="dk1"/>
              </a:buClr>
              <a:buSzPts val="3266"/>
              <a:buChar char="•"/>
            </a:pPr>
            <a:r>
              <a:rPr lang="en-GB" sz="3266">
                <a:latin typeface="Bookman Old Style"/>
                <a:ea typeface="Bookman Old Style"/>
                <a:cs typeface="Bookman Old Style"/>
                <a:sym typeface="Bookman Old Style"/>
              </a:rPr>
              <a:t>Associated data structures.</a:t>
            </a:r>
            <a:endParaRPr/>
          </a:p>
        </p:txBody>
      </p:sp>
      <p:sp>
        <p:nvSpPr>
          <p:cNvPr id="218" name="Google Shape;218;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12</a:t>
            </a:fld>
            <a:endParaRPr sz="1179">
              <a:solidFill>
                <a:srgbClr val="D38E27"/>
              </a:solidFill>
              <a:latin typeface="Times New Roman"/>
              <a:ea typeface="Times New Roman"/>
              <a:cs typeface="Times New Roman"/>
              <a:sym typeface="Times New Roman"/>
            </a:endParaRPr>
          </a:p>
        </p:txBody>
      </p:sp>
      <p:sp>
        <p:nvSpPr>
          <p:cNvPr id="199" name="Google Shape;199;p24"/>
          <p:cNvSpPr/>
          <p:nvPr/>
        </p:nvSpPr>
        <p:spPr>
          <a:xfrm>
            <a:off x="4267201" y="3354121"/>
            <a:ext cx="2892960" cy="758880"/>
          </a:xfrm>
          <a:prstGeom prst="roundRect">
            <a:avLst>
              <a:gd name="adj" fmla="val 208"/>
            </a:avLst>
          </a:prstGeom>
          <a:solidFill>
            <a:srgbClr val="00CC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0" name="Google Shape;200;p24"/>
          <p:cNvSpPr/>
          <p:nvPr/>
        </p:nvSpPr>
        <p:spPr>
          <a:xfrm>
            <a:off x="4267201" y="4115881"/>
            <a:ext cx="2892960" cy="1596960"/>
          </a:xfrm>
          <a:prstGeom prst="roundRect">
            <a:avLst>
              <a:gd name="adj" fmla="val 97"/>
            </a:avLst>
          </a:prstGeom>
          <a:solidFill>
            <a:srgbClr val="9DBAFB"/>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nvGrpSpPr>
          <p:cNvPr id="201" name="Google Shape;201;p24"/>
          <p:cNvGrpSpPr/>
          <p:nvPr/>
        </p:nvGrpSpPr>
        <p:grpSpPr>
          <a:xfrm>
            <a:off x="5105281" y="4953960"/>
            <a:ext cx="1444320" cy="645120"/>
            <a:chOff x="2256" y="3121"/>
            <a:chExt cx="910" cy="406"/>
          </a:xfrm>
        </p:grpSpPr>
        <p:sp>
          <p:nvSpPr>
            <p:cNvPr id="202" name="Google Shape;202;p24"/>
            <p:cNvSpPr/>
            <p:nvPr/>
          </p:nvSpPr>
          <p:spPr>
            <a:xfrm>
              <a:off x="2256" y="3121"/>
              <a:ext cx="251" cy="406"/>
            </a:xfrm>
            <a:custGeom>
              <a:avLst/>
              <a:gdLst/>
              <a:ahLst/>
              <a:cxnLst/>
              <a:rect l="l" t="t" r="r" b="b"/>
              <a:pathLst>
                <a:path w="1113" h="1796" extrusionOk="0">
                  <a:moveTo>
                    <a:pt x="7" y="0"/>
                  </a:moveTo>
                  <a:lnTo>
                    <a:pt x="207" y="0"/>
                  </a:lnTo>
                  <a:lnTo>
                    <a:pt x="214" y="14"/>
                  </a:lnTo>
                  <a:lnTo>
                    <a:pt x="214" y="211"/>
                  </a:lnTo>
                  <a:lnTo>
                    <a:pt x="260" y="211"/>
                  </a:lnTo>
                  <a:lnTo>
                    <a:pt x="268" y="227"/>
                  </a:lnTo>
                  <a:lnTo>
                    <a:pt x="268" y="426"/>
                  </a:lnTo>
                  <a:lnTo>
                    <a:pt x="315" y="426"/>
                  </a:lnTo>
                  <a:lnTo>
                    <a:pt x="321" y="441"/>
                  </a:lnTo>
                  <a:lnTo>
                    <a:pt x="321" y="622"/>
                  </a:lnTo>
                  <a:lnTo>
                    <a:pt x="368" y="622"/>
                  </a:lnTo>
                  <a:lnTo>
                    <a:pt x="376" y="637"/>
                  </a:lnTo>
                  <a:lnTo>
                    <a:pt x="376" y="836"/>
                  </a:lnTo>
                  <a:lnTo>
                    <a:pt x="422" y="836"/>
                  </a:lnTo>
                  <a:lnTo>
                    <a:pt x="430" y="852"/>
                  </a:lnTo>
                  <a:lnTo>
                    <a:pt x="430" y="1049"/>
                  </a:lnTo>
                  <a:lnTo>
                    <a:pt x="477" y="1049"/>
                  </a:lnTo>
                  <a:lnTo>
                    <a:pt x="484" y="1064"/>
                  </a:lnTo>
                  <a:lnTo>
                    <a:pt x="484" y="1262"/>
                  </a:lnTo>
                  <a:lnTo>
                    <a:pt x="528" y="1262"/>
                  </a:lnTo>
                  <a:lnTo>
                    <a:pt x="537" y="1277"/>
                  </a:lnTo>
                  <a:lnTo>
                    <a:pt x="537" y="1463"/>
                  </a:lnTo>
                  <a:lnTo>
                    <a:pt x="574" y="1463"/>
                  </a:lnTo>
                  <a:lnTo>
                    <a:pt x="574" y="1277"/>
                  </a:lnTo>
                  <a:lnTo>
                    <a:pt x="582" y="1262"/>
                  </a:lnTo>
                  <a:lnTo>
                    <a:pt x="629" y="1262"/>
                  </a:lnTo>
                  <a:lnTo>
                    <a:pt x="629" y="959"/>
                  </a:lnTo>
                  <a:lnTo>
                    <a:pt x="637" y="943"/>
                  </a:lnTo>
                  <a:lnTo>
                    <a:pt x="682" y="943"/>
                  </a:lnTo>
                  <a:lnTo>
                    <a:pt x="682" y="746"/>
                  </a:lnTo>
                  <a:lnTo>
                    <a:pt x="690" y="731"/>
                  </a:lnTo>
                  <a:lnTo>
                    <a:pt x="736" y="731"/>
                  </a:lnTo>
                  <a:lnTo>
                    <a:pt x="736" y="441"/>
                  </a:lnTo>
                  <a:lnTo>
                    <a:pt x="744" y="426"/>
                  </a:lnTo>
                  <a:lnTo>
                    <a:pt x="791" y="426"/>
                  </a:lnTo>
                  <a:lnTo>
                    <a:pt x="791" y="227"/>
                  </a:lnTo>
                  <a:lnTo>
                    <a:pt x="798" y="211"/>
                  </a:lnTo>
                  <a:lnTo>
                    <a:pt x="843" y="211"/>
                  </a:lnTo>
                  <a:lnTo>
                    <a:pt x="843" y="14"/>
                  </a:lnTo>
                  <a:lnTo>
                    <a:pt x="852" y="0"/>
                  </a:lnTo>
                  <a:lnTo>
                    <a:pt x="1105" y="0"/>
                  </a:lnTo>
                  <a:lnTo>
                    <a:pt x="1112" y="14"/>
                  </a:lnTo>
                  <a:lnTo>
                    <a:pt x="1112" y="102"/>
                  </a:lnTo>
                  <a:lnTo>
                    <a:pt x="1105" y="120"/>
                  </a:lnTo>
                  <a:lnTo>
                    <a:pt x="1005" y="120"/>
                  </a:lnTo>
                  <a:lnTo>
                    <a:pt x="1005" y="1675"/>
                  </a:lnTo>
                  <a:lnTo>
                    <a:pt x="1105" y="1675"/>
                  </a:lnTo>
                  <a:lnTo>
                    <a:pt x="1112" y="1690"/>
                  </a:lnTo>
                  <a:lnTo>
                    <a:pt x="1112" y="1780"/>
                  </a:lnTo>
                  <a:lnTo>
                    <a:pt x="1105" y="1795"/>
                  </a:lnTo>
                  <a:lnTo>
                    <a:pt x="798" y="1795"/>
                  </a:lnTo>
                  <a:lnTo>
                    <a:pt x="791" y="1780"/>
                  </a:lnTo>
                  <a:lnTo>
                    <a:pt x="791" y="1690"/>
                  </a:lnTo>
                  <a:lnTo>
                    <a:pt x="798" y="1675"/>
                  </a:lnTo>
                  <a:lnTo>
                    <a:pt x="897" y="1675"/>
                  </a:lnTo>
                  <a:lnTo>
                    <a:pt x="897" y="227"/>
                  </a:lnTo>
                  <a:lnTo>
                    <a:pt x="852" y="227"/>
                  </a:lnTo>
                  <a:lnTo>
                    <a:pt x="852" y="426"/>
                  </a:lnTo>
                  <a:lnTo>
                    <a:pt x="843" y="441"/>
                  </a:lnTo>
                  <a:lnTo>
                    <a:pt x="798" y="441"/>
                  </a:lnTo>
                  <a:lnTo>
                    <a:pt x="798" y="731"/>
                  </a:lnTo>
                  <a:lnTo>
                    <a:pt x="791" y="746"/>
                  </a:lnTo>
                  <a:lnTo>
                    <a:pt x="744" y="746"/>
                  </a:lnTo>
                  <a:lnTo>
                    <a:pt x="744" y="943"/>
                  </a:lnTo>
                  <a:lnTo>
                    <a:pt x="736" y="959"/>
                  </a:lnTo>
                  <a:lnTo>
                    <a:pt x="690" y="959"/>
                  </a:lnTo>
                  <a:lnTo>
                    <a:pt x="690" y="1262"/>
                  </a:lnTo>
                  <a:lnTo>
                    <a:pt x="682" y="1277"/>
                  </a:lnTo>
                  <a:lnTo>
                    <a:pt x="637" y="1277"/>
                  </a:lnTo>
                  <a:lnTo>
                    <a:pt x="637" y="1463"/>
                  </a:lnTo>
                  <a:lnTo>
                    <a:pt x="629" y="1478"/>
                  </a:lnTo>
                  <a:lnTo>
                    <a:pt x="582" y="1478"/>
                  </a:lnTo>
                  <a:lnTo>
                    <a:pt x="582" y="1780"/>
                  </a:lnTo>
                  <a:lnTo>
                    <a:pt x="574" y="1795"/>
                  </a:lnTo>
                  <a:lnTo>
                    <a:pt x="537" y="1795"/>
                  </a:lnTo>
                  <a:lnTo>
                    <a:pt x="528" y="1780"/>
                  </a:lnTo>
                  <a:lnTo>
                    <a:pt x="528" y="1690"/>
                  </a:lnTo>
                  <a:lnTo>
                    <a:pt x="484" y="1690"/>
                  </a:lnTo>
                  <a:lnTo>
                    <a:pt x="477" y="1675"/>
                  </a:lnTo>
                  <a:lnTo>
                    <a:pt x="477" y="1478"/>
                  </a:lnTo>
                  <a:lnTo>
                    <a:pt x="430" y="1478"/>
                  </a:lnTo>
                  <a:lnTo>
                    <a:pt x="422" y="1463"/>
                  </a:lnTo>
                  <a:lnTo>
                    <a:pt x="422" y="1277"/>
                  </a:lnTo>
                  <a:lnTo>
                    <a:pt x="376" y="1277"/>
                  </a:lnTo>
                  <a:lnTo>
                    <a:pt x="368" y="1262"/>
                  </a:lnTo>
                  <a:lnTo>
                    <a:pt x="368" y="1064"/>
                  </a:lnTo>
                  <a:lnTo>
                    <a:pt x="321" y="1064"/>
                  </a:lnTo>
                  <a:lnTo>
                    <a:pt x="315" y="1049"/>
                  </a:lnTo>
                  <a:lnTo>
                    <a:pt x="315" y="852"/>
                  </a:lnTo>
                  <a:lnTo>
                    <a:pt x="268" y="852"/>
                  </a:lnTo>
                  <a:lnTo>
                    <a:pt x="260" y="836"/>
                  </a:lnTo>
                  <a:lnTo>
                    <a:pt x="260" y="637"/>
                  </a:lnTo>
                  <a:lnTo>
                    <a:pt x="214" y="637"/>
                  </a:lnTo>
                  <a:lnTo>
                    <a:pt x="207" y="622"/>
                  </a:lnTo>
                  <a:lnTo>
                    <a:pt x="207" y="441"/>
                  </a:lnTo>
                  <a:lnTo>
                    <a:pt x="161" y="441"/>
                  </a:lnTo>
                  <a:lnTo>
                    <a:pt x="161" y="1675"/>
                  </a:lnTo>
                  <a:lnTo>
                    <a:pt x="260" y="1675"/>
                  </a:lnTo>
                  <a:lnTo>
                    <a:pt x="268" y="1690"/>
                  </a:lnTo>
                  <a:lnTo>
                    <a:pt x="268" y="1780"/>
                  </a:lnTo>
                  <a:lnTo>
                    <a:pt x="260" y="1795"/>
                  </a:lnTo>
                  <a:lnTo>
                    <a:pt x="7" y="1795"/>
                  </a:lnTo>
                  <a:lnTo>
                    <a:pt x="0" y="1780"/>
                  </a:lnTo>
                  <a:lnTo>
                    <a:pt x="0" y="1690"/>
                  </a:lnTo>
                  <a:lnTo>
                    <a:pt x="7" y="1675"/>
                  </a:lnTo>
                  <a:lnTo>
                    <a:pt x="107" y="1675"/>
                  </a:lnTo>
                  <a:lnTo>
                    <a:pt x="107" y="120"/>
                  </a:lnTo>
                  <a:lnTo>
                    <a:pt x="7" y="120"/>
                  </a:lnTo>
                  <a:lnTo>
                    <a:pt x="0" y="102"/>
                  </a:lnTo>
                  <a:lnTo>
                    <a:pt x="0" y="14"/>
                  </a:lnTo>
                  <a:lnTo>
                    <a:pt x="7" y="0"/>
                  </a:lnTo>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3" name="Google Shape;203;p24"/>
            <p:cNvSpPr/>
            <p:nvPr/>
          </p:nvSpPr>
          <p:spPr>
            <a:xfrm>
              <a:off x="2524" y="3242"/>
              <a:ext cx="119" cy="285"/>
            </a:xfrm>
            <a:custGeom>
              <a:avLst/>
              <a:gdLst/>
              <a:ahLst/>
              <a:cxnLst/>
              <a:rect l="l" t="t" r="r" b="b"/>
              <a:pathLst>
                <a:path w="530" h="1262" extrusionOk="0">
                  <a:moveTo>
                    <a:pt x="212" y="104"/>
                  </a:moveTo>
                  <a:lnTo>
                    <a:pt x="311" y="104"/>
                  </a:lnTo>
                  <a:lnTo>
                    <a:pt x="311" y="198"/>
                  </a:lnTo>
                  <a:lnTo>
                    <a:pt x="317" y="213"/>
                  </a:lnTo>
                  <a:lnTo>
                    <a:pt x="362" y="213"/>
                  </a:lnTo>
                  <a:lnTo>
                    <a:pt x="362" y="303"/>
                  </a:lnTo>
                  <a:lnTo>
                    <a:pt x="369" y="319"/>
                  </a:lnTo>
                  <a:lnTo>
                    <a:pt x="415" y="319"/>
                  </a:lnTo>
                  <a:lnTo>
                    <a:pt x="415" y="929"/>
                  </a:lnTo>
                  <a:lnTo>
                    <a:pt x="369" y="929"/>
                  </a:lnTo>
                  <a:lnTo>
                    <a:pt x="362" y="944"/>
                  </a:lnTo>
                  <a:lnTo>
                    <a:pt x="362" y="1034"/>
                  </a:lnTo>
                  <a:lnTo>
                    <a:pt x="317" y="1034"/>
                  </a:lnTo>
                  <a:lnTo>
                    <a:pt x="311" y="1050"/>
                  </a:lnTo>
                  <a:lnTo>
                    <a:pt x="311" y="1141"/>
                  </a:lnTo>
                  <a:lnTo>
                    <a:pt x="212" y="1141"/>
                  </a:lnTo>
                  <a:lnTo>
                    <a:pt x="212" y="1050"/>
                  </a:lnTo>
                  <a:lnTo>
                    <a:pt x="205" y="1034"/>
                  </a:lnTo>
                  <a:lnTo>
                    <a:pt x="160" y="1034"/>
                  </a:lnTo>
                  <a:lnTo>
                    <a:pt x="160" y="944"/>
                  </a:lnTo>
                  <a:lnTo>
                    <a:pt x="151" y="929"/>
                  </a:lnTo>
                  <a:lnTo>
                    <a:pt x="114" y="929"/>
                  </a:lnTo>
                  <a:lnTo>
                    <a:pt x="114" y="319"/>
                  </a:lnTo>
                  <a:lnTo>
                    <a:pt x="151" y="319"/>
                  </a:lnTo>
                  <a:lnTo>
                    <a:pt x="160" y="303"/>
                  </a:lnTo>
                  <a:lnTo>
                    <a:pt x="160" y="213"/>
                  </a:lnTo>
                  <a:lnTo>
                    <a:pt x="205" y="213"/>
                  </a:lnTo>
                  <a:lnTo>
                    <a:pt x="212" y="198"/>
                  </a:lnTo>
                  <a:lnTo>
                    <a:pt x="212" y="104"/>
                  </a:lnTo>
                  <a:close/>
                  <a:moveTo>
                    <a:pt x="160" y="0"/>
                  </a:moveTo>
                  <a:lnTo>
                    <a:pt x="362" y="0"/>
                  </a:lnTo>
                  <a:lnTo>
                    <a:pt x="369" y="14"/>
                  </a:lnTo>
                  <a:lnTo>
                    <a:pt x="369" y="89"/>
                  </a:lnTo>
                  <a:lnTo>
                    <a:pt x="469" y="89"/>
                  </a:lnTo>
                  <a:lnTo>
                    <a:pt x="476" y="104"/>
                  </a:lnTo>
                  <a:lnTo>
                    <a:pt x="476" y="303"/>
                  </a:lnTo>
                  <a:lnTo>
                    <a:pt x="521" y="303"/>
                  </a:lnTo>
                  <a:lnTo>
                    <a:pt x="529" y="319"/>
                  </a:lnTo>
                  <a:lnTo>
                    <a:pt x="529" y="929"/>
                  </a:lnTo>
                  <a:lnTo>
                    <a:pt x="521" y="944"/>
                  </a:lnTo>
                  <a:lnTo>
                    <a:pt x="476" y="944"/>
                  </a:lnTo>
                  <a:lnTo>
                    <a:pt x="476" y="1141"/>
                  </a:lnTo>
                  <a:lnTo>
                    <a:pt x="469" y="1157"/>
                  </a:lnTo>
                  <a:lnTo>
                    <a:pt x="369" y="1157"/>
                  </a:lnTo>
                  <a:lnTo>
                    <a:pt x="369" y="1246"/>
                  </a:lnTo>
                  <a:lnTo>
                    <a:pt x="362" y="1261"/>
                  </a:lnTo>
                  <a:lnTo>
                    <a:pt x="160" y="1261"/>
                  </a:lnTo>
                  <a:lnTo>
                    <a:pt x="151" y="1246"/>
                  </a:lnTo>
                  <a:lnTo>
                    <a:pt x="151" y="1157"/>
                  </a:lnTo>
                  <a:lnTo>
                    <a:pt x="61" y="1157"/>
                  </a:lnTo>
                  <a:lnTo>
                    <a:pt x="53" y="1141"/>
                  </a:lnTo>
                  <a:lnTo>
                    <a:pt x="53" y="944"/>
                  </a:lnTo>
                  <a:lnTo>
                    <a:pt x="7" y="944"/>
                  </a:lnTo>
                  <a:lnTo>
                    <a:pt x="0" y="929"/>
                  </a:lnTo>
                  <a:lnTo>
                    <a:pt x="0" y="319"/>
                  </a:lnTo>
                  <a:lnTo>
                    <a:pt x="7" y="303"/>
                  </a:lnTo>
                  <a:lnTo>
                    <a:pt x="53" y="303"/>
                  </a:lnTo>
                  <a:lnTo>
                    <a:pt x="53" y="104"/>
                  </a:lnTo>
                  <a:lnTo>
                    <a:pt x="61" y="89"/>
                  </a:lnTo>
                  <a:lnTo>
                    <a:pt x="151" y="89"/>
                  </a:lnTo>
                  <a:lnTo>
                    <a:pt x="151" y="14"/>
                  </a:lnTo>
                  <a:lnTo>
                    <a:pt x="160" y="0"/>
                  </a:lnTo>
                  <a:close/>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4" name="Google Shape;204;p24"/>
            <p:cNvSpPr/>
            <p:nvPr/>
          </p:nvSpPr>
          <p:spPr>
            <a:xfrm>
              <a:off x="2674" y="3121"/>
              <a:ext cx="119" cy="406"/>
            </a:xfrm>
            <a:custGeom>
              <a:avLst/>
              <a:gdLst/>
              <a:ahLst/>
              <a:cxnLst/>
              <a:rect l="l" t="t" r="r" b="b"/>
              <a:pathLst>
                <a:path w="530" h="1796" extrusionOk="0">
                  <a:moveTo>
                    <a:pt x="212" y="637"/>
                  </a:moveTo>
                  <a:lnTo>
                    <a:pt x="309" y="637"/>
                  </a:lnTo>
                  <a:lnTo>
                    <a:pt x="309" y="731"/>
                  </a:lnTo>
                  <a:lnTo>
                    <a:pt x="316" y="746"/>
                  </a:lnTo>
                  <a:lnTo>
                    <a:pt x="362" y="746"/>
                  </a:lnTo>
                  <a:lnTo>
                    <a:pt x="362" y="1568"/>
                  </a:lnTo>
                  <a:lnTo>
                    <a:pt x="316" y="1568"/>
                  </a:lnTo>
                  <a:lnTo>
                    <a:pt x="309" y="1584"/>
                  </a:lnTo>
                  <a:lnTo>
                    <a:pt x="309" y="1675"/>
                  </a:lnTo>
                  <a:lnTo>
                    <a:pt x="212" y="1675"/>
                  </a:lnTo>
                  <a:lnTo>
                    <a:pt x="212" y="1584"/>
                  </a:lnTo>
                  <a:lnTo>
                    <a:pt x="204" y="1568"/>
                  </a:lnTo>
                  <a:lnTo>
                    <a:pt x="159" y="1568"/>
                  </a:lnTo>
                  <a:lnTo>
                    <a:pt x="159" y="1478"/>
                  </a:lnTo>
                  <a:lnTo>
                    <a:pt x="151" y="1463"/>
                  </a:lnTo>
                  <a:lnTo>
                    <a:pt x="114" y="1463"/>
                  </a:lnTo>
                  <a:lnTo>
                    <a:pt x="114" y="852"/>
                  </a:lnTo>
                  <a:lnTo>
                    <a:pt x="151" y="852"/>
                  </a:lnTo>
                  <a:lnTo>
                    <a:pt x="159" y="836"/>
                  </a:lnTo>
                  <a:lnTo>
                    <a:pt x="159" y="746"/>
                  </a:lnTo>
                  <a:lnTo>
                    <a:pt x="204" y="746"/>
                  </a:lnTo>
                  <a:lnTo>
                    <a:pt x="212" y="731"/>
                  </a:lnTo>
                  <a:lnTo>
                    <a:pt x="212" y="637"/>
                  </a:lnTo>
                  <a:close/>
                  <a:moveTo>
                    <a:pt x="316" y="0"/>
                  </a:moveTo>
                  <a:lnTo>
                    <a:pt x="468" y="0"/>
                  </a:lnTo>
                  <a:lnTo>
                    <a:pt x="476" y="14"/>
                  </a:lnTo>
                  <a:lnTo>
                    <a:pt x="476" y="1675"/>
                  </a:lnTo>
                  <a:lnTo>
                    <a:pt x="520" y="1675"/>
                  </a:lnTo>
                  <a:lnTo>
                    <a:pt x="529" y="1690"/>
                  </a:lnTo>
                  <a:lnTo>
                    <a:pt x="529" y="1780"/>
                  </a:lnTo>
                  <a:lnTo>
                    <a:pt x="520" y="1795"/>
                  </a:lnTo>
                  <a:lnTo>
                    <a:pt x="423" y="1795"/>
                  </a:lnTo>
                  <a:lnTo>
                    <a:pt x="415" y="1780"/>
                  </a:lnTo>
                  <a:lnTo>
                    <a:pt x="415" y="1690"/>
                  </a:lnTo>
                  <a:lnTo>
                    <a:pt x="369" y="1690"/>
                  </a:lnTo>
                  <a:lnTo>
                    <a:pt x="369" y="1780"/>
                  </a:lnTo>
                  <a:lnTo>
                    <a:pt x="362" y="1795"/>
                  </a:lnTo>
                  <a:lnTo>
                    <a:pt x="159" y="1795"/>
                  </a:lnTo>
                  <a:lnTo>
                    <a:pt x="151" y="1780"/>
                  </a:lnTo>
                  <a:lnTo>
                    <a:pt x="151" y="1690"/>
                  </a:lnTo>
                  <a:lnTo>
                    <a:pt x="60" y="1690"/>
                  </a:lnTo>
                  <a:lnTo>
                    <a:pt x="53" y="1675"/>
                  </a:lnTo>
                  <a:lnTo>
                    <a:pt x="53" y="1478"/>
                  </a:lnTo>
                  <a:lnTo>
                    <a:pt x="7" y="1478"/>
                  </a:lnTo>
                  <a:lnTo>
                    <a:pt x="0" y="1463"/>
                  </a:lnTo>
                  <a:lnTo>
                    <a:pt x="0" y="852"/>
                  </a:lnTo>
                  <a:lnTo>
                    <a:pt x="7" y="836"/>
                  </a:lnTo>
                  <a:lnTo>
                    <a:pt x="53" y="836"/>
                  </a:lnTo>
                  <a:lnTo>
                    <a:pt x="53" y="637"/>
                  </a:lnTo>
                  <a:lnTo>
                    <a:pt x="60" y="622"/>
                  </a:lnTo>
                  <a:lnTo>
                    <a:pt x="151" y="622"/>
                  </a:lnTo>
                  <a:lnTo>
                    <a:pt x="151" y="548"/>
                  </a:lnTo>
                  <a:lnTo>
                    <a:pt x="159" y="533"/>
                  </a:lnTo>
                  <a:lnTo>
                    <a:pt x="309" y="533"/>
                  </a:lnTo>
                  <a:lnTo>
                    <a:pt x="316" y="548"/>
                  </a:lnTo>
                  <a:lnTo>
                    <a:pt x="316" y="622"/>
                  </a:lnTo>
                  <a:lnTo>
                    <a:pt x="362" y="622"/>
                  </a:lnTo>
                  <a:lnTo>
                    <a:pt x="362" y="120"/>
                  </a:lnTo>
                  <a:lnTo>
                    <a:pt x="316" y="120"/>
                  </a:lnTo>
                  <a:lnTo>
                    <a:pt x="309" y="102"/>
                  </a:lnTo>
                  <a:lnTo>
                    <a:pt x="309" y="14"/>
                  </a:lnTo>
                  <a:lnTo>
                    <a:pt x="316" y="0"/>
                  </a:lnTo>
                  <a:close/>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5" name="Google Shape;205;p24"/>
            <p:cNvSpPr/>
            <p:nvPr/>
          </p:nvSpPr>
          <p:spPr>
            <a:xfrm>
              <a:off x="2824" y="3242"/>
              <a:ext cx="135" cy="285"/>
            </a:xfrm>
            <a:custGeom>
              <a:avLst/>
              <a:gdLst/>
              <a:ahLst/>
              <a:cxnLst/>
              <a:rect l="l" t="t" r="r" b="b"/>
              <a:pathLst>
                <a:path w="601" h="1262" extrusionOk="0">
                  <a:moveTo>
                    <a:pt x="7" y="0"/>
                  </a:moveTo>
                  <a:lnTo>
                    <a:pt x="157" y="0"/>
                  </a:lnTo>
                  <a:lnTo>
                    <a:pt x="165" y="14"/>
                  </a:lnTo>
                  <a:lnTo>
                    <a:pt x="165" y="929"/>
                  </a:lnTo>
                  <a:lnTo>
                    <a:pt x="214" y="929"/>
                  </a:lnTo>
                  <a:lnTo>
                    <a:pt x="221" y="944"/>
                  </a:lnTo>
                  <a:lnTo>
                    <a:pt x="221" y="1034"/>
                  </a:lnTo>
                  <a:lnTo>
                    <a:pt x="379" y="1034"/>
                  </a:lnTo>
                  <a:lnTo>
                    <a:pt x="379" y="944"/>
                  </a:lnTo>
                  <a:lnTo>
                    <a:pt x="388" y="929"/>
                  </a:lnTo>
                  <a:lnTo>
                    <a:pt x="434" y="929"/>
                  </a:lnTo>
                  <a:lnTo>
                    <a:pt x="434" y="104"/>
                  </a:lnTo>
                  <a:lnTo>
                    <a:pt x="388" y="104"/>
                  </a:lnTo>
                  <a:lnTo>
                    <a:pt x="379" y="89"/>
                  </a:lnTo>
                  <a:lnTo>
                    <a:pt x="379" y="14"/>
                  </a:lnTo>
                  <a:lnTo>
                    <a:pt x="388" y="0"/>
                  </a:lnTo>
                  <a:lnTo>
                    <a:pt x="545" y="0"/>
                  </a:lnTo>
                  <a:lnTo>
                    <a:pt x="553" y="14"/>
                  </a:lnTo>
                  <a:lnTo>
                    <a:pt x="553" y="1141"/>
                  </a:lnTo>
                  <a:lnTo>
                    <a:pt x="592" y="1141"/>
                  </a:lnTo>
                  <a:lnTo>
                    <a:pt x="600" y="1157"/>
                  </a:lnTo>
                  <a:lnTo>
                    <a:pt x="600" y="1246"/>
                  </a:lnTo>
                  <a:lnTo>
                    <a:pt x="592" y="1261"/>
                  </a:lnTo>
                  <a:lnTo>
                    <a:pt x="443" y="1261"/>
                  </a:lnTo>
                  <a:lnTo>
                    <a:pt x="434" y="1246"/>
                  </a:lnTo>
                  <a:lnTo>
                    <a:pt x="434" y="1050"/>
                  </a:lnTo>
                  <a:lnTo>
                    <a:pt x="388" y="1050"/>
                  </a:lnTo>
                  <a:lnTo>
                    <a:pt x="388" y="1141"/>
                  </a:lnTo>
                  <a:lnTo>
                    <a:pt x="379" y="1157"/>
                  </a:lnTo>
                  <a:lnTo>
                    <a:pt x="333" y="1157"/>
                  </a:lnTo>
                  <a:lnTo>
                    <a:pt x="333" y="1246"/>
                  </a:lnTo>
                  <a:lnTo>
                    <a:pt x="326" y="1261"/>
                  </a:lnTo>
                  <a:lnTo>
                    <a:pt x="165" y="1261"/>
                  </a:lnTo>
                  <a:lnTo>
                    <a:pt x="157" y="1246"/>
                  </a:lnTo>
                  <a:lnTo>
                    <a:pt x="157" y="1157"/>
                  </a:lnTo>
                  <a:lnTo>
                    <a:pt x="118" y="1157"/>
                  </a:lnTo>
                  <a:lnTo>
                    <a:pt x="110" y="1141"/>
                  </a:lnTo>
                  <a:lnTo>
                    <a:pt x="110" y="1050"/>
                  </a:lnTo>
                  <a:lnTo>
                    <a:pt x="63" y="1050"/>
                  </a:lnTo>
                  <a:lnTo>
                    <a:pt x="56" y="1034"/>
                  </a:lnTo>
                  <a:lnTo>
                    <a:pt x="56" y="104"/>
                  </a:lnTo>
                  <a:lnTo>
                    <a:pt x="7" y="104"/>
                  </a:lnTo>
                  <a:lnTo>
                    <a:pt x="0" y="89"/>
                  </a:lnTo>
                  <a:lnTo>
                    <a:pt x="0" y="14"/>
                  </a:lnTo>
                  <a:lnTo>
                    <a:pt x="7" y="0"/>
                  </a:lnTo>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6" name="Google Shape;206;p24"/>
            <p:cNvSpPr/>
            <p:nvPr/>
          </p:nvSpPr>
          <p:spPr>
            <a:xfrm>
              <a:off x="2975" y="3121"/>
              <a:ext cx="50" cy="406"/>
            </a:xfrm>
            <a:custGeom>
              <a:avLst/>
              <a:gdLst/>
              <a:ahLst/>
              <a:cxnLst/>
              <a:rect l="l" t="t" r="r" b="b"/>
              <a:pathLst>
                <a:path w="226" h="1796" extrusionOk="0">
                  <a:moveTo>
                    <a:pt x="7" y="0"/>
                  </a:moveTo>
                  <a:lnTo>
                    <a:pt x="161" y="0"/>
                  </a:lnTo>
                  <a:lnTo>
                    <a:pt x="168" y="14"/>
                  </a:lnTo>
                  <a:lnTo>
                    <a:pt x="168" y="1675"/>
                  </a:lnTo>
                  <a:lnTo>
                    <a:pt x="216" y="1675"/>
                  </a:lnTo>
                  <a:lnTo>
                    <a:pt x="225" y="1690"/>
                  </a:lnTo>
                  <a:lnTo>
                    <a:pt x="225" y="1780"/>
                  </a:lnTo>
                  <a:lnTo>
                    <a:pt x="216" y="1795"/>
                  </a:lnTo>
                  <a:lnTo>
                    <a:pt x="7" y="1795"/>
                  </a:lnTo>
                  <a:lnTo>
                    <a:pt x="0" y="1780"/>
                  </a:lnTo>
                  <a:lnTo>
                    <a:pt x="0" y="1690"/>
                  </a:lnTo>
                  <a:lnTo>
                    <a:pt x="7" y="1675"/>
                  </a:lnTo>
                  <a:lnTo>
                    <a:pt x="55" y="1675"/>
                  </a:lnTo>
                  <a:lnTo>
                    <a:pt x="55" y="120"/>
                  </a:lnTo>
                  <a:lnTo>
                    <a:pt x="7" y="120"/>
                  </a:lnTo>
                  <a:lnTo>
                    <a:pt x="0" y="102"/>
                  </a:lnTo>
                  <a:lnTo>
                    <a:pt x="0" y="14"/>
                  </a:lnTo>
                  <a:lnTo>
                    <a:pt x="7" y="0"/>
                  </a:lnTo>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07" name="Google Shape;207;p24"/>
            <p:cNvSpPr/>
            <p:nvPr/>
          </p:nvSpPr>
          <p:spPr>
            <a:xfrm>
              <a:off x="3059" y="3242"/>
              <a:ext cx="107" cy="285"/>
            </a:xfrm>
            <a:custGeom>
              <a:avLst/>
              <a:gdLst/>
              <a:ahLst/>
              <a:cxnLst/>
              <a:rect l="l" t="t" r="r" b="b"/>
              <a:pathLst>
                <a:path w="478" h="1262" extrusionOk="0">
                  <a:moveTo>
                    <a:pt x="159" y="104"/>
                  </a:moveTo>
                  <a:lnTo>
                    <a:pt x="311" y="104"/>
                  </a:lnTo>
                  <a:lnTo>
                    <a:pt x="311" y="198"/>
                  </a:lnTo>
                  <a:lnTo>
                    <a:pt x="318" y="213"/>
                  </a:lnTo>
                  <a:lnTo>
                    <a:pt x="363" y="213"/>
                  </a:lnTo>
                  <a:lnTo>
                    <a:pt x="363" y="409"/>
                  </a:lnTo>
                  <a:lnTo>
                    <a:pt x="114" y="409"/>
                  </a:lnTo>
                  <a:lnTo>
                    <a:pt x="114" y="213"/>
                  </a:lnTo>
                  <a:lnTo>
                    <a:pt x="152" y="213"/>
                  </a:lnTo>
                  <a:lnTo>
                    <a:pt x="159" y="198"/>
                  </a:lnTo>
                  <a:lnTo>
                    <a:pt x="159" y="104"/>
                  </a:lnTo>
                  <a:close/>
                  <a:moveTo>
                    <a:pt x="159" y="0"/>
                  </a:moveTo>
                  <a:lnTo>
                    <a:pt x="363" y="0"/>
                  </a:lnTo>
                  <a:lnTo>
                    <a:pt x="371" y="14"/>
                  </a:lnTo>
                  <a:lnTo>
                    <a:pt x="371" y="89"/>
                  </a:lnTo>
                  <a:lnTo>
                    <a:pt x="417" y="89"/>
                  </a:lnTo>
                  <a:lnTo>
                    <a:pt x="424" y="104"/>
                  </a:lnTo>
                  <a:lnTo>
                    <a:pt x="424" y="198"/>
                  </a:lnTo>
                  <a:lnTo>
                    <a:pt x="469" y="198"/>
                  </a:lnTo>
                  <a:lnTo>
                    <a:pt x="477" y="213"/>
                  </a:lnTo>
                  <a:lnTo>
                    <a:pt x="477" y="515"/>
                  </a:lnTo>
                  <a:lnTo>
                    <a:pt x="469" y="530"/>
                  </a:lnTo>
                  <a:lnTo>
                    <a:pt x="114" y="530"/>
                  </a:lnTo>
                  <a:lnTo>
                    <a:pt x="114" y="835"/>
                  </a:lnTo>
                  <a:lnTo>
                    <a:pt x="152" y="835"/>
                  </a:lnTo>
                  <a:lnTo>
                    <a:pt x="159" y="851"/>
                  </a:lnTo>
                  <a:lnTo>
                    <a:pt x="159" y="929"/>
                  </a:lnTo>
                  <a:lnTo>
                    <a:pt x="205" y="929"/>
                  </a:lnTo>
                  <a:lnTo>
                    <a:pt x="212" y="944"/>
                  </a:lnTo>
                  <a:lnTo>
                    <a:pt x="212" y="1034"/>
                  </a:lnTo>
                  <a:lnTo>
                    <a:pt x="417" y="1034"/>
                  </a:lnTo>
                  <a:lnTo>
                    <a:pt x="417" y="944"/>
                  </a:lnTo>
                  <a:lnTo>
                    <a:pt x="424" y="929"/>
                  </a:lnTo>
                  <a:lnTo>
                    <a:pt x="469" y="929"/>
                  </a:lnTo>
                  <a:lnTo>
                    <a:pt x="477" y="944"/>
                  </a:lnTo>
                  <a:lnTo>
                    <a:pt x="477" y="1034"/>
                  </a:lnTo>
                  <a:lnTo>
                    <a:pt x="469" y="1050"/>
                  </a:lnTo>
                  <a:lnTo>
                    <a:pt x="424" y="1050"/>
                  </a:lnTo>
                  <a:lnTo>
                    <a:pt x="424" y="1141"/>
                  </a:lnTo>
                  <a:lnTo>
                    <a:pt x="417" y="1157"/>
                  </a:lnTo>
                  <a:lnTo>
                    <a:pt x="371" y="1157"/>
                  </a:lnTo>
                  <a:lnTo>
                    <a:pt x="371" y="1246"/>
                  </a:lnTo>
                  <a:lnTo>
                    <a:pt x="363" y="1261"/>
                  </a:lnTo>
                  <a:lnTo>
                    <a:pt x="159" y="1261"/>
                  </a:lnTo>
                  <a:lnTo>
                    <a:pt x="152" y="1246"/>
                  </a:lnTo>
                  <a:lnTo>
                    <a:pt x="152" y="1157"/>
                  </a:lnTo>
                  <a:lnTo>
                    <a:pt x="60" y="1157"/>
                  </a:lnTo>
                  <a:lnTo>
                    <a:pt x="53" y="1141"/>
                  </a:lnTo>
                  <a:lnTo>
                    <a:pt x="53" y="944"/>
                  </a:lnTo>
                  <a:lnTo>
                    <a:pt x="7" y="944"/>
                  </a:lnTo>
                  <a:lnTo>
                    <a:pt x="0" y="929"/>
                  </a:lnTo>
                  <a:lnTo>
                    <a:pt x="0" y="319"/>
                  </a:lnTo>
                  <a:lnTo>
                    <a:pt x="7" y="303"/>
                  </a:lnTo>
                  <a:lnTo>
                    <a:pt x="53" y="303"/>
                  </a:lnTo>
                  <a:lnTo>
                    <a:pt x="53" y="104"/>
                  </a:lnTo>
                  <a:lnTo>
                    <a:pt x="60" y="89"/>
                  </a:lnTo>
                  <a:lnTo>
                    <a:pt x="152" y="89"/>
                  </a:lnTo>
                  <a:lnTo>
                    <a:pt x="152" y="14"/>
                  </a:lnTo>
                  <a:lnTo>
                    <a:pt x="159" y="0"/>
                  </a:lnTo>
                  <a:close/>
                </a:path>
              </a:pathLst>
            </a:custGeom>
            <a:solidFill>
              <a:srgbClr val="3333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sp>
        <p:nvSpPr>
          <p:cNvPr id="208" name="Google Shape;208;p24"/>
          <p:cNvSpPr txBox="1"/>
          <p:nvPr/>
        </p:nvSpPr>
        <p:spPr>
          <a:xfrm>
            <a:off x="5181600" y="3583081"/>
            <a:ext cx="1825920" cy="45360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Data</a:t>
            </a:r>
            <a:endParaRPr sz="1400" b="0" i="0" u="none" strike="noStrike" cap="none">
              <a:solidFill>
                <a:srgbClr val="000000"/>
              </a:solidFill>
              <a:latin typeface="Arial"/>
              <a:ea typeface="Arial"/>
              <a:cs typeface="Arial"/>
              <a:sym typeface="Arial"/>
            </a:endParaRPr>
          </a:p>
        </p:txBody>
      </p:sp>
      <p:sp>
        <p:nvSpPr>
          <p:cNvPr id="209" name="Google Shape;209;p24"/>
          <p:cNvSpPr txBox="1"/>
          <p:nvPr/>
        </p:nvSpPr>
        <p:spPr>
          <a:xfrm>
            <a:off x="5028960" y="4115880"/>
            <a:ext cx="1825920" cy="4550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Functions</a:t>
            </a:r>
            <a:endParaRPr sz="1400" b="0" i="0" u="none" strike="noStrike" cap="none">
              <a:solidFill>
                <a:srgbClr val="000000"/>
              </a:solidFill>
              <a:latin typeface="Arial"/>
              <a:ea typeface="Arial"/>
              <a:cs typeface="Arial"/>
              <a:sym typeface="Arial"/>
            </a:endParaRPr>
          </a:p>
        </p:txBody>
      </p:sp>
      <p:sp>
        <p:nvSpPr>
          <p:cNvPr id="210" name="Google Shape;210;p24"/>
          <p:cNvSpPr txBox="1"/>
          <p:nvPr/>
        </p:nvSpPr>
        <p:spPr>
          <a:xfrm>
            <a:off x="4343521" y="3354121"/>
            <a:ext cx="60624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D1 ..</a:t>
            </a:r>
            <a:endParaRPr sz="1400" b="0" i="0" u="none" strike="noStrike" cap="none">
              <a:solidFill>
                <a:srgbClr val="000000"/>
              </a:solidFill>
              <a:latin typeface="Arial"/>
              <a:ea typeface="Arial"/>
              <a:cs typeface="Arial"/>
              <a:sym typeface="Arial"/>
            </a:endParaRPr>
          </a:p>
        </p:txBody>
      </p:sp>
      <p:sp>
        <p:nvSpPr>
          <p:cNvPr id="211" name="Google Shape;211;p24"/>
          <p:cNvSpPr txBox="1"/>
          <p:nvPr/>
        </p:nvSpPr>
        <p:spPr>
          <a:xfrm>
            <a:off x="4343521" y="3583081"/>
            <a:ext cx="60624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D2 ..</a:t>
            </a:r>
            <a:endParaRPr sz="1400" b="0" i="0" u="none" strike="noStrike" cap="none">
              <a:solidFill>
                <a:srgbClr val="000000"/>
              </a:solidFill>
              <a:latin typeface="Arial"/>
              <a:ea typeface="Arial"/>
              <a:cs typeface="Arial"/>
              <a:sym typeface="Arial"/>
            </a:endParaRPr>
          </a:p>
        </p:txBody>
      </p:sp>
      <p:sp>
        <p:nvSpPr>
          <p:cNvPr id="212" name="Google Shape;212;p24"/>
          <p:cNvSpPr txBox="1"/>
          <p:nvPr/>
        </p:nvSpPr>
        <p:spPr>
          <a:xfrm>
            <a:off x="4343521" y="3780361"/>
            <a:ext cx="60624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D3 ..</a:t>
            </a:r>
            <a:endParaRPr sz="1400" b="0" i="0" u="none" strike="noStrike" cap="none">
              <a:solidFill>
                <a:srgbClr val="000000"/>
              </a:solidFill>
              <a:latin typeface="Arial"/>
              <a:ea typeface="Arial"/>
              <a:cs typeface="Arial"/>
              <a:sym typeface="Arial"/>
            </a:endParaRPr>
          </a:p>
        </p:txBody>
      </p:sp>
      <p:sp>
        <p:nvSpPr>
          <p:cNvPr id="213" name="Google Shape;213;p24"/>
          <p:cNvSpPr txBox="1"/>
          <p:nvPr/>
        </p:nvSpPr>
        <p:spPr>
          <a:xfrm>
            <a:off x="4343521" y="4115880"/>
            <a:ext cx="60624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F1 ..</a:t>
            </a:r>
            <a:endParaRPr sz="1400" b="0" i="0" u="none" strike="noStrike" cap="none">
              <a:solidFill>
                <a:srgbClr val="000000"/>
              </a:solidFill>
              <a:latin typeface="Arial"/>
              <a:ea typeface="Arial"/>
              <a:cs typeface="Arial"/>
              <a:sym typeface="Arial"/>
            </a:endParaRPr>
          </a:p>
        </p:txBody>
      </p:sp>
      <p:sp>
        <p:nvSpPr>
          <p:cNvPr id="214" name="Google Shape;214;p24"/>
          <p:cNvSpPr txBox="1"/>
          <p:nvPr/>
        </p:nvSpPr>
        <p:spPr>
          <a:xfrm>
            <a:off x="4343521" y="4389481"/>
            <a:ext cx="60624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F2 ..</a:t>
            </a:r>
            <a:endParaRPr sz="1400" b="0" i="0" u="none" strike="noStrike" cap="none">
              <a:solidFill>
                <a:srgbClr val="000000"/>
              </a:solidFill>
              <a:latin typeface="Arial"/>
              <a:ea typeface="Arial"/>
              <a:cs typeface="Arial"/>
              <a:sym typeface="Arial"/>
            </a:endParaRPr>
          </a:p>
        </p:txBody>
      </p:sp>
      <p:sp>
        <p:nvSpPr>
          <p:cNvPr id="215" name="Google Shape;215;p24"/>
          <p:cNvSpPr txBox="1"/>
          <p:nvPr/>
        </p:nvSpPr>
        <p:spPr>
          <a:xfrm>
            <a:off x="4343521" y="4618441"/>
            <a:ext cx="60624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F3 ..</a:t>
            </a:r>
            <a:endParaRPr sz="1400" b="0" i="0" u="none" strike="noStrike" cap="none">
              <a:solidFill>
                <a:srgbClr val="000000"/>
              </a:solidFill>
              <a:latin typeface="Arial"/>
              <a:ea typeface="Arial"/>
              <a:cs typeface="Arial"/>
              <a:sym typeface="Arial"/>
            </a:endParaRPr>
          </a:p>
        </p:txBody>
      </p:sp>
      <p:sp>
        <p:nvSpPr>
          <p:cNvPr id="216" name="Google Shape;216;p24"/>
          <p:cNvSpPr txBox="1"/>
          <p:nvPr/>
        </p:nvSpPr>
        <p:spPr>
          <a:xfrm>
            <a:off x="4343521" y="4845961"/>
            <a:ext cx="60624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F4 ..</a:t>
            </a:r>
            <a:endParaRPr sz="1400" b="0" i="0" u="none" strike="noStrike" cap="none">
              <a:solidFill>
                <a:srgbClr val="000000"/>
              </a:solidFill>
              <a:latin typeface="Arial"/>
              <a:ea typeface="Arial"/>
              <a:cs typeface="Arial"/>
              <a:sym typeface="Arial"/>
            </a:endParaRPr>
          </a:p>
        </p:txBody>
      </p:sp>
      <p:sp>
        <p:nvSpPr>
          <p:cNvPr id="217" name="Google Shape;217;p24"/>
          <p:cNvSpPr txBox="1"/>
          <p:nvPr/>
        </p:nvSpPr>
        <p:spPr>
          <a:xfrm>
            <a:off x="4343521" y="5074920"/>
            <a:ext cx="60624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F5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223"/>
        <p:cNvGrpSpPr/>
        <p:nvPr/>
      </p:nvGrpSpPr>
      <p:grpSpPr>
        <a:xfrm>
          <a:off x="0" y="0"/>
          <a:ext cx="0" cy="0"/>
          <a:chOff x="0" y="0"/>
          <a:chExt cx="0" cy="0"/>
        </a:xfrm>
      </p:grpSpPr>
      <p:sp useBgFill="1">
        <p:nvSpPr>
          <p:cNvPr id="231" name="Rectangle 23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4" name="Google Shape;224;p25"/>
          <p:cNvSpPr txBox="1">
            <a:spLocks noGrp="1"/>
          </p:cNvSpPr>
          <p:nvPr>
            <p:ph type="title"/>
          </p:nvPr>
        </p:nvSpPr>
        <p:spPr>
          <a:xfrm>
            <a:off x="1843391" y="624110"/>
            <a:ext cx="9383408" cy="1280890"/>
          </a:xfrm>
          <a:prstGeom prst="rect">
            <a:avLst/>
          </a:prstGeom>
        </p:spPr>
        <p:txBody>
          <a:bodyPr spcFirstLastPara="1" lIns="17975" tIns="46775" rIns="17975" bIns="46775" anchorCtr="0">
            <a:normAutofit/>
          </a:bodyPr>
          <a:lstStyle/>
          <a:p>
            <a:pPr marL="311045" lvl="0" indent="-311045" rtl="0">
              <a:spcBef>
                <a:spcPts val="0"/>
              </a:spcBef>
              <a:spcAft>
                <a:spcPts val="0"/>
              </a:spcAft>
              <a:buClr>
                <a:srgbClr val="008000"/>
              </a:buClr>
              <a:buSzPts val="5443"/>
              <a:buFont typeface="Bookman Old Style"/>
              <a:buNone/>
            </a:pPr>
            <a:r>
              <a:rPr lang="en-GB">
                <a:solidFill>
                  <a:srgbClr val="FFFFFF"/>
                </a:solidFill>
                <a:latin typeface="Bookman Old Style"/>
                <a:ea typeface="Bookman Old Style"/>
                <a:cs typeface="Bookman Old Style"/>
                <a:sym typeface="Bookman Old Style"/>
              </a:rPr>
              <a:t>Introduction</a:t>
            </a:r>
            <a:endParaRPr lang="en-GB">
              <a:solidFill>
                <a:srgbClr val="FFFFFF"/>
              </a:solidFill>
            </a:endParaRPr>
          </a:p>
        </p:txBody>
      </p:sp>
      <p:sp>
        <p:nvSpPr>
          <p:cNvPr id="23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26" name="Google Shape;226;p25"/>
          <p:cNvSpPr txBox="1">
            <a:spLocks noGrp="1"/>
          </p:cNvSpPr>
          <p:nvPr>
            <p:ph type="sldNum" sz="quarter" idx="12"/>
          </p:nvPr>
        </p:nvSpPr>
        <p:spPr>
          <a:xfrm>
            <a:off x="531812" y="787782"/>
            <a:ext cx="779767" cy="365125"/>
          </a:xfrm>
          <a:prstGeom prst="rect">
            <a:avLst/>
          </a:prstGeom>
        </p:spPr>
        <p:txBody>
          <a:bodyPr spcFirstLastPara="1" lIns="91425" tIns="45700" rIns="91425" bIns="45700" anchorCtr="0">
            <a:normAutofit/>
          </a:bodyPr>
          <a:lstStyle/>
          <a:p>
            <a:pPr marL="0" marR="0" lvl="0" indent="0" rtl="0">
              <a:lnSpc>
                <a:spcPct val="90000"/>
              </a:lnSpc>
              <a:spcBef>
                <a:spcPts val="0"/>
              </a:spcBef>
              <a:spcAft>
                <a:spcPts val="600"/>
              </a:spcAft>
              <a:buSzPts val="1179"/>
              <a:buNone/>
            </a:pPr>
            <a:fld id="{00000000-1234-1234-1234-123412341234}" type="slidenum">
              <a:rPr lang="en-GB" sz="1400">
                <a:solidFill>
                  <a:srgbClr val="FFFFFF"/>
                </a:solidFill>
                <a:latin typeface="Times New Roman"/>
                <a:ea typeface="Times New Roman"/>
                <a:cs typeface="Times New Roman"/>
                <a:sym typeface="Times New Roman"/>
              </a:rPr>
              <a:pPr marL="0" marR="0" lvl="0" indent="0" rtl="0">
                <a:lnSpc>
                  <a:spcPct val="90000"/>
                </a:lnSpc>
                <a:spcBef>
                  <a:spcPts val="0"/>
                </a:spcBef>
                <a:spcAft>
                  <a:spcPts val="600"/>
                </a:spcAft>
                <a:buSzPts val="1179"/>
                <a:buNone/>
              </a:pPr>
              <a:t>13</a:t>
            </a:fld>
            <a:endParaRPr lang="en-GB" sz="1400">
              <a:solidFill>
                <a:srgbClr val="FFFFFF"/>
              </a:solidFill>
              <a:latin typeface="Times New Roman"/>
              <a:ea typeface="Times New Roman"/>
              <a:cs typeface="Times New Roman"/>
              <a:sym typeface="Times New Roman"/>
            </a:endParaRPr>
          </a:p>
        </p:txBody>
      </p:sp>
      <p:sp>
        <p:nvSpPr>
          <p:cNvPr id="225" name="Google Shape;225;p25"/>
          <p:cNvSpPr txBox="1">
            <a:spLocks noGrp="1"/>
          </p:cNvSpPr>
          <p:nvPr>
            <p:ph idx="1"/>
          </p:nvPr>
        </p:nvSpPr>
        <p:spPr>
          <a:xfrm>
            <a:off x="1843392" y="2623930"/>
            <a:ext cx="9383408" cy="3287292"/>
          </a:xfrm>
          <a:prstGeom prst="rect">
            <a:avLst/>
          </a:prstGeom>
        </p:spPr>
        <p:txBody>
          <a:bodyPr spcFirstLastPara="1" lIns="17975" tIns="46775" rIns="17975" bIns="46775" anchorCtr="0">
            <a:normAutofit/>
          </a:bodyPr>
          <a:lstStyle/>
          <a:p>
            <a:pPr marL="311045" lvl="0" indent="-311045" rtl="0">
              <a:spcBef>
                <a:spcPts val="0"/>
              </a:spcBef>
              <a:spcAft>
                <a:spcPts val="0"/>
              </a:spcAft>
              <a:buClr>
                <a:schemeClr val="dk1"/>
              </a:buClr>
              <a:buSzPts val="3266"/>
              <a:buChar char="•"/>
            </a:pPr>
            <a:r>
              <a:rPr lang="en-US">
                <a:latin typeface="Bookman Old Style"/>
                <a:ea typeface="Bookman Old Style"/>
                <a:cs typeface="Bookman Old Style"/>
                <a:sym typeface="Bookman Old Style"/>
              </a:rPr>
              <a:t>Design activities are usually classified into two stages: </a:t>
            </a:r>
            <a:endParaRPr lang="en-US"/>
          </a:p>
          <a:p>
            <a:pPr marL="673930" lvl="1" indent="-228600" rtl="0">
              <a:spcBef>
                <a:spcPts val="647"/>
              </a:spcBef>
              <a:spcAft>
                <a:spcPts val="0"/>
              </a:spcAft>
              <a:buClr>
                <a:srgbClr val="0000FF"/>
              </a:buClr>
              <a:buSzPts val="2903"/>
              <a:buChar char="•"/>
            </a:pPr>
            <a:r>
              <a:rPr lang="en-US">
                <a:latin typeface="Bookman Old Style"/>
                <a:ea typeface="Bookman Old Style"/>
                <a:cs typeface="Bookman Old Style"/>
                <a:sym typeface="Bookman Old Style"/>
              </a:rPr>
              <a:t>High-level design.  </a:t>
            </a:r>
            <a:endParaRPr lang="en-US"/>
          </a:p>
          <a:p>
            <a:pPr marL="673930" lvl="1" indent="-228600" rtl="0">
              <a:spcBef>
                <a:spcPts val="647"/>
              </a:spcBef>
              <a:spcAft>
                <a:spcPts val="0"/>
              </a:spcAft>
              <a:buClr>
                <a:srgbClr val="0000FF"/>
              </a:buClr>
              <a:buSzPts val="2903"/>
              <a:buChar char="•"/>
            </a:pPr>
            <a:r>
              <a:rPr lang="en-US">
                <a:latin typeface="Bookman Old Style"/>
                <a:ea typeface="Bookman Old Style"/>
                <a:cs typeface="Bookman Old Style"/>
                <a:sym typeface="Bookman Old Style"/>
              </a:rPr>
              <a:t>Detailed design.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225264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High-Level Design</a:t>
            </a:r>
            <a:endParaRPr/>
          </a:p>
        </p:txBody>
      </p:sp>
      <p:sp>
        <p:nvSpPr>
          <p:cNvPr id="233" name="Google Shape;233;p26"/>
          <p:cNvSpPr txBox="1">
            <a:spLocks noGrp="1"/>
          </p:cNvSpPr>
          <p:nvPr>
            <p:ph idx="1"/>
          </p:nvPr>
        </p:nvSpPr>
        <p:spPr>
          <a:xfrm>
            <a:off x="1886880" y="1286281"/>
            <a:ext cx="8438400" cy="450288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solidFill>
                  <a:schemeClr val="dk1"/>
                </a:solidFill>
                <a:latin typeface="Bookman Old Style"/>
                <a:ea typeface="Bookman Old Style"/>
                <a:cs typeface="Bookman Old Style"/>
                <a:sym typeface="Bookman Old Style"/>
              </a:rPr>
              <a:t> Identify:</a:t>
            </a:r>
            <a:endParaRPr/>
          </a:p>
          <a:p>
            <a:pPr marL="673930" lvl="1" indent="-228600" algn="l" rtl="0">
              <a:lnSpc>
                <a:spcPct val="90000"/>
              </a:lnSpc>
              <a:spcBef>
                <a:spcPts val="260"/>
              </a:spcBef>
              <a:spcAft>
                <a:spcPts val="0"/>
              </a:spcAft>
              <a:buClr>
                <a:schemeClr val="dk1"/>
              </a:buClr>
              <a:buSzPts val="2400"/>
              <a:buChar char="•"/>
            </a:pPr>
            <a:r>
              <a:rPr lang="en-GB">
                <a:solidFill>
                  <a:schemeClr val="dk1"/>
                </a:solidFill>
                <a:latin typeface="Bookman Old Style"/>
                <a:ea typeface="Bookman Old Style"/>
                <a:cs typeface="Bookman Old Style"/>
                <a:sym typeface="Bookman Old Style"/>
              </a:rPr>
              <a:t>Modules</a:t>
            </a:r>
            <a:endParaRPr/>
          </a:p>
          <a:p>
            <a:pPr marL="673930" lvl="1" indent="-228600" algn="l" rtl="0">
              <a:lnSpc>
                <a:spcPct val="90000"/>
              </a:lnSpc>
              <a:spcBef>
                <a:spcPts val="240"/>
              </a:spcBef>
              <a:spcAft>
                <a:spcPts val="0"/>
              </a:spcAft>
              <a:buClr>
                <a:schemeClr val="dk1"/>
              </a:buClr>
              <a:buSzPts val="2400"/>
              <a:buChar char="•"/>
            </a:pPr>
            <a:r>
              <a:rPr lang="en-GB">
                <a:solidFill>
                  <a:schemeClr val="dk1"/>
                </a:solidFill>
                <a:latin typeface="Bookman Old Style"/>
                <a:ea typeface="Bookman Old Style"/>
                <a:cs typeface="Bookman Old Style"/>
                <a:sym typeface="Bookman Old Style"/>
              </a:rPr>
              <a:t>Control relationships among modules</a:t>
            </a:r>
            <a:endParaRPr/>
          </a:p>
          <a:p>
            <a:pPr marL="673930" lvl="1" indent="-228600" algn="l" rtl="0">
              <a:lnSpc>
                <a:spcPct val="90000"/>
              </a:lnSpc>
              <a:spcBef>
                <a:spcPts val="240"/>
              </a:spcBef>
              <a:spcAft>
                <a:spcPts val="0"/>
              </a:spcAft>
              <a:buClr>
                <a:schemeClr val="dk1"/>
              </a:buClr>
              <a:buSzPts val="2400"/>
              <a:buChar char="•"/>
            </a:pPr>
            <a:r>
              <a:rPr lang="en-GB">
                <a:solidFill>
                  <a:schemeClr val="dk1"/>
                </a:solidFill>
                <a:latin typeface="Bookman Old Style"/>
                <a:ea typeface="Bookman Old Style"/>
                <a:cs typeface="Bookman Old Style"/>
                <a:sym typeface="Bookman Old Style"/>
              </a:rPr>
              <a:t>Interfaces among modules.</a:t>
            </a:r>
            <a:endParaRPr/>
          </a:p>
        </p:txBody>
      </p:sp>
      <p:sp>
        <p:nvSpPr>
          <p:cNvPr id="268" name="Google Shape;268;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14</a:t>
            </a:fld>
            <a:endParaRPr sz="1179">
              <a:solidFill>
                <a:srgbClr val="D38E27"/>
              </a:solidFill>
              <a:latin typeface="Times New Roman"/>
              <a:ea typeface="Times New Roman"/>
              <a:cs typeface="Times New Roman"/>
              <a:sym typeface="Times New Roman"/>
            </a:endParaRPr>
          </a:p>
        </p:txBody>
      </p:sp>
      <p:sp>
        <p:nvSpPr>
          <p:cNvPr id="234" name="Google Shape;234;p26"/>
          <p:cNvSpPr/>
          <p:nvPr/>
        </p:nvSpPr>
        <p:spPr>
          <a:xfrm>
            <a:off x="5410561" y="3200041"/>
            <a:ext cx="106272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35" name="Google Shape;235;p26"/>
          <p:cNvSpPr/>
          <p:nvPr/>
        </p:nvSpPr>
        <p:spPr>
          <a:xfrm>
            <a:off x="4725121" y="4952521"/>
            <a:ext cx="106272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36" name="Google Shape;236;p26"/>
          <p:cNvSpPr/>
          <p:nvPr/>
        </p:nvSpPr>
        <p:spPr>
          <a:xfrm>
            <a:off x="6019681" y="4952521"/>
            <a:ext cx="106416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37" name="Google Shape;237;p26"/>
          <p:cNvSpPr/>
          <p:nvPr/>
        </p:nvSpPr>
        <p:spPr>
          <a:xfrm>
            <a:off x="4725121" y="3961801"/>
            <a:ext cx="106272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38" name="Google Shape;238;p26"/>
          <p:cNvSpPr/>
          <p:nvPr/>
        </p:nvSpPr>
        <p:spPr>
          <a:xfrm>
            <a:off x="6248641" y="3961801"/>
            <a:ext cx="106272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39" name="Google Shape;239;p26"/>
          <p:cNvSpPr/>
          <p:nvPr/>
        </p:nvSpPr>
        <p:spPr>
          <a:xfrm>
            <a:off x="3429121" y="4952521"/>
            <a:ext cx="106416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240" name="Google Shape;240;p26"/>
          <p:cNvCxnSpPr/>
          <p:nvPr/>
        </p:nvCxnSpPr>
        <p:spPr>
          <a:xfrm flipH="1">
            <a:off x="5257921" y="3581641"/>
            <a:ext cx="609120" cy="380160"/>
          </a:xfrm>
          <a:prstGeom prst="straightConnector1">
            <a:avLst/>
          </a:prstGeom>
          <a:noFill/>
          <a:ln w="28425" cap="flat" cmpd="sng">
            <a:solidFill>
              <a:srgbClr val="003300"/>
            </a:solidFill>
            <a:prstDash val="solid"/>
            <a:round/>
            <a:headEnd type="none" w="sm" len="sm"/>
            <a:tailEnd type="triangle" w="lg" len="lg"/>
          </a:ln>
        </p:spPr>
      </p:cxnSp>
      <p:cxnSp>
        <p:nvCxnSpPr>
          <p:cNvPr id="241" name="Google Shape;241;p26"/>
          <p:cNvCxnSpPr/>
          <p:nvPr/>
        </p:nvCxnSpPr>
        <p:spPr>
          <a:xfrm>
            <a:off x="5867041" y="3581641"/>
            <a:ext cx="838080" cy="380160"/>
          </a:xfrm>
          <a:prstGeom prst="straightConnector1">
            <a:avLst/>
          </a:prstGeom>
          <a:noFill/>
          <a:ln w="28425" cap="flat" cmpd="sng">
            <a:solidFill>
              <a:srgbClr val="003300"/>
            </a:solidFill>
            <a:prstDash val="solid"/>
            <a:round/>
            <a:headEnd type="none" w="sm" len="sm"/>
            <a:tailEnd type="triangle" w="lg" len="lg"/>
          </a:ln>
        </p:spPr>
      </p:cxnSp>
      <p:cxnSp>
        <p:nvCxnSpPr>
          <p:cNvPr id="242" name="Google Shape;242;p26"/>
          <p:cNvCxnSpPr/>
          <p:nvPr/>
        </p:nvCxnSpPr>
        <p:spPr>
          <a:xfrm flipH="1">
            <a:off x="3961921" y="4343401"/>
            <a:ext cx="1296000" cy="607680"/>
          </a:xfrm>
          <a:prstGeom prst="straightConnector1">
            <a:avLst/>
          </a:prstGeom>
          <a:noFill/>
          <a:ln w="28425" cap="flat" cmpd="sng">
            <a:solidFill>
              <a:srgbClr val="003300"/>
            </a:solidFill>
            <a:prstDash val="solid"/>
            <a:round/>
            <a:headEnd type="none" w="sm" len="sm"/>
            <a:tailEnd type="triangle" w="lg" len="lg"/>
          </a:ln>
        </p:spPr>
      </p:cxnSp>
      <p:cxnSp>
        <p:nvCxnSpPr>
          <p:cNvPr id="243" name="Google Shape;243;p26"/>
          <p:cNvCxnSpPr/>
          <p:nvPr/>
        </p:nvCxnSpPr>
        <p:spPr>
          <a:xfrm>
            <a:off x="5257921" y="4343401"/>
            <a:ext cx="1440" cy="607680"/>
          </a:xfrm>
          <a:prstGeom prst="straightConnector1">
            <a:avLst/>
          </a:prstGeom>
          <a:noFill/>
          <a:ln w="28425" cap="flat" cmpd="sng">
            <a:solidFill>
              <a:srgbClr val="003300"/>
            </a:solidFill>
            <a:prstDash val="solid"/>
            <a:round/>
            <a:headEnd type="none" w="sm" len="sm"/>
            <a:tailEnd type="triangle" w="lg" len="lg"/>
          </a:ln>
        </p:spPr>
      </p:cxnSp>
      <p:cxnSp>
        <p:nvCxnSpPr>
          <p:cNvPr id="244" name="Google Shape;244;p26"/>
          <p:cNvCxnSpPr/>
          <p:nvPr/>
        </p:nvCxnSpPr>
        <p:spPr>
          <a:xfrm>
            <a:off x="5257921" y="4343401"/>
            <a:ext cx="1296000" cy="607680"/>
          </a:xfrm>
          <a:prstGeom prst="straightConnector1">
            <a:avLst/>
          </a:prstGeom>
          <a:noFill/>
          <a:ln w="28425" cap="flat" cmpd="sng">
            <a:solidFill>
              <a:srgbClr val="003300"/>
            </a:solidFill>
            <a:prstDash val="solid"/>
            <a:round/>
            <a:headEnd type="none" w="sm" len="sm"/>
            <a:tailEnd type="triangle" w="lg" len="lg"/>
          </a:ln>
        </p:spPr>
      </p:cxnSp>
      <p:grpSp>
        <p:nvGrpSpPr>
          <p:cNvPr id="245" name="Google Shape;245;p26"/>
          <p:cNvGrpSpPr/>
          <p:nvPr/>
        </p:nvGrpSpPr>
        <p:grpSpPr>
          <a:xfrm>
            <a:off x="5714401" y="3276361"/>
            <a:ext cx="442080" cy="244800"/>
            <a:chOff x="2640" y="2064"/>
            <a:chExt cx="278" cy="154"/>
          </a:xfrm>
        </p:grpSpPr>
        <p:sp>
          <p:nvSpPr>
            <p:cNvPr id="246" name="Google Shape;246;p26"/>
            <p:cNvSpPr/>
            <p:nvPr/>
          </p:nvSpPr>
          <p:spPr>
            <a:xfrm>
              <a:off x="2640" y="2064"/>
              <a:ext cx="186" cy="154"/>
            </a:xfrm>
            <a:custGeom>
              <a:avLst/>
              <a:gdLst/>
              <a:ahLst/>
              <a:cxnLst/>
              <a:rect l="l" t="t" r="r" b="b"/>
              <a:pathLst>
                <a:path w="825" h="684" extrusionOk="0">
                  <a:moveTo>
                    <a:pt x="5" y="0"/>
                  </a:moveTo>
                  <a:lnTo>
                    <a:pt x="154" y="0"/>
                  </a:lnTo>
                  <a:lnTo>
                    <a:pt x="159" y="7"/>
                  </a:lnTo>
                  <a:lnTo>
                    <a:pt x="159" y="80"/>
                  </a:lnTo>
                  <a:lnTo>
                    <a:pt x="192" y="80"/>
                  </a:lnTo>
                  <a:lnTo>
                    <a:pt x="198" y="88"/>
                  </a:lnTo>
                  <a:lnTo>
                    <a:pt x="198" y="162"/>
                  </a:lnTo>
                  <a:lnTo>
                    <a:pt x="234" y="162"/>
                  </a:lnTo>
                  <a:lnTo>
                    <a:pt x="239" y="169"/>
                  </a:lnTo>
                  <a:lnTo>
                    <a:pt x="239" y="237"/>
                  </a:lnTo>
                  <a:lnTo>
                    <a:pt x="273" y="237"/>
                  </a:lnTo>
                  <a:lnTo>
                    <a:pt x="278" y="242"/>
                  </a:lnTo>
                  <a:lnTo>
                    <a:pt x="278" y="317"/>
                  </a:lnTo>
                  <a:lnTo>
                    <a:pt x="312" y="317"/>
                  </a:lnTo>
                  <a:lnTo>
                    <a:pt x="319" y="324"/>
                  </a:lnTo>
                  <a:lnTo>
                    <a:pt x="319" y="399"/>
                  </a:lnTo>
                  <a:lnTo>
                    <a:pt x="352" y="399"/>
                  </a:lnTo>
                  <a:lnTo>
                    <a:pt x="358" y="404"/>
                  </a:lnTo>
                  <a:lnTo>
                    <a:pt x="358" y="480"/>
                  </a:lnTo>
                  <a:lnTo>
                    <a:pt x="392" y="480"/>
                  </a:lnTo>
                  <a:lnTo>
                    <a:pt x="399" y="484"/>
                  </a:lnTo>
                  <a:lnTo>
                    <a:pt x="399" y="555"/>
                  </a:lnTo>
                  <a:lnTo>
                    <a:pt x="427" y="555"/>
                  </a:lnTo>
                  <a:lnTo>
                    <a:pt x="427" y="484"/>
                  </a:lnTo>
                  <a:lnTo>
                    <a:pt x="433" y="480"/>
                  </a:lnTo>
                  <a:lnTo>
                    <a:pt x="466" y="480"/>
                  </a:lnTo>
                  <a:lnTo>
                    <a:pt x="466" y="365"/>
                  </a:lnTo>
                  <a:lnTo>
                    <a:pt x="473" y="359"/>
                  </a:lnTo>
                  <a:lnTo>
                    <a:pt x="506" y="359"/>
                  </a:lnTo>
                  <a:lnTo>
                    <a:pt x="506" y="284"/>
                  </a:lnTo>
                  <a:lnTo>
                    <a:pt x="512" y="279"/>
                  </a:lnTo>
                  <a:lnTo>
                    <a:pt x="546" y="279"/>
                  </a:lnTo>
                  <a:lnTo>
                    <a:pt x="546" y="169"/>
                  </a:lnTo>
                  <a:lnTo>
                    <a:pt x="551" y="162"/>
                  </a:lnTo>
                  <a:lnTo>
                    <a:pt x="587" y="162"/>
                  </a:lnTo>
                  <a:lnTo>
                    <a:pt x="587" y="88"/>
                  </a:lnTo>
                  <a:lnTo>
                    <a:pt x="592" y="80"/>
                  </a:lnTo>
                  <a:lnTo>
                    <a:pt x="626" y="80"/>
                  </a:lnTo>
                  <a:lnTo>
                    <a:pt x="626" y="7"/>
                  </a:lnTo>
                  <a:lnTo>
                    <a:pt x="632" y="0"/>
                  </a:lnTo>
                  <a:lnTo>
                    <a:pt x="819" y="0"/>
                  </a:lnTo>
                  <a:lnTo>
                    <a:pt x="824" y="7"/>
                  </a:lnTo>
                  <a:lnTo>
                    <a:pt x="824" y="41"/>
                  </a:lnTo>
                  <a:lnTo>
                    <a:pt x="819" y="46"/>
                  </a:lnTo>
                  <a:lnTo>
                    <a:pt x="745" y="46"/>
                  </a:lnTo>
                  <a:lnTo>
                    <a:pt x="745" y="637"/>
                  </a:lnTo>
                  <a:lnTo>
                    <a:pt x="819" y="637"/>
                  </a:lnTo>
                  <a:lnTo>
                    <a:pt x="824" y="645"/>
                  </a:lnTo>
                  <a:lnTo>
                    <a:pt x="824" y="678"/>
                  </a:lnTo>
                  <a:lnTo>
                    <a:pt x="819" y="683"/>
                  </a:lnTo>
                  <a:lnTo>
                    <a:pt x="592" y="683"/>
                  </a:lnTo>
                  <a:lnTo>
                    <a:pt x="587" y="678"/>
                  </a:lnTo>
                  <a:lnTo>
                    <a:pt x="587" y="645"/>
                  </a:lnTo>
                  <a:lnTo>
                    <a:pt x="592" y="637"/>
                  </a:lnTo>
                  <a:lnTo>
                    <a:pt x="664" y="637"/>
                  </a:lnTo>
                  <a:lnTo>
                    <a:pt x="664" y="88"/>
                  </a:lnTo>
                  <a:lnTo>
                    <a:pt x="632" y="88"/>
                  </a:lnTo>
                  <a:lnTo>
                    <a:pt x="632" y="162"/>
                  </a:lnTo>
                  <a:lnTo>
                    <a:pt x="626" y="169"/>
                  </a:lnTo>
                  <a:lnTo>
                    <a:pt x="592" y="169"/>
                  </a:lnTo>
                  <a:lnTo>
                    <a:pt x="592" y="279"/>
                  </a:lnTo>
                  <a:lnTo>
                    <a:pt x="587" y="284"/>
                  </a:lnTo>
                  <a:lnTo>
                    <a:pt x="551" y="284"/>
                  </a:lnTo>
                  <a:lnTo>
                    <a:pt x="551" y="359"/>
                  </a:lnTo>
                  <a:lnTo>
                    <a:pt x="546" y="365"/>
                  </a:lnTo>
                  <a:lnTo>
                    <a:pt x="512" y="365"/>
                  </a:lnTo>
                  <a:lnTo>
                    <a:pt x="512" y="480"/>
                  </a:lnTo>
                  <a:lnTo>
                    <a:pt x="506" y="484"/>
                  </a:lnTo>
                  <a:lnTo>
                    <a:pt x="473" y="484"/>
                  </a:lnTo>
                  <a:lnTo>
                    <a:pt x="473" y="555"/>
                  </a:lnTo>
                  <a:lnTo>
                    <a:pt x="466" y="563"/>
                  </a:lnTo>
                  <a:lnTo>
                    <a:pt x="433" y="563"/>
                  </a:lnTo>
                  <a:lnTo>
                    <a:pt x="433" y="678"/>
                  </a:lnTo>
                  <a:lnTo>
                    <a:pt x="427" y="683"/>
                  </a:lnTo>
                  <a:lnTo>
                    <a:pt x="399" y="683"/>
                  </a:lnTo>
                  <a:lnTo>
                    <a:pt x="392" y="678"/>
                  </a:lnTo>
                  <a:lnTo>
                    <a:pt x="392" y="645"/>
                  </a:lnTo>
                  <a:lnTo>
                    <a:pt x="358" y="645"/>
                  </a:lnTo>
                  <a:lnTo>
                    <a:pt x="352" y="637"/>
                  </a:lnTo>
                  <a:lnTo>
                    <a:pt x="352" y="563"/>
                  </a:lnTo>
                  <a:lnTo>
                    <a:pt x="319" y="563"/>
                  </a:lnTo>
                  <a:lnTo>
                    <a:pt x="312" y="555"/>
                  </a:lnTo>
                  <a:lnTo>
                    <a:pt x="312" y="484"/>
                  </a:lnTo>
                  <a:lnTo>
                    <a:pt x="278" y="484"/>
                  </a:lnTo>
                  <a:lnTo>
                    <a:pt x="273" y="480"/>
                  </a:lnTo>
                  <a:lnTo>
                    <a:pt x="273" y="404"/>
                  </a:lnTo>
                  <a:lnTo>
                    <a:pt x="239" y="404"/>
                  </a:lnTo>
                  <a:lnTo>
                    <a:pt x="234" y="399"/>
                  </a:lnTo>
                  <a:lnTo>
                    <a:pt x="234" y="324"/>
                  </a:lnTo>
                  <a:lnTo>
                    <a:pt x="198" y="324"/>
                  </a:lnTo>
                  <a:lnTo>
                    <a:pt x="192" y="317"/>
                  </a:lnTo>
                  <a:lnTo>
                    <a:pt x="192" y="242"/>
                  </a:lnTo>
                  <a:lnTo>
                    <a:pt x="159" y="242"/>
                  </a:lnTo>
                  <a:lnTo>
                    <a:pt x="154" y="237"/>
                  </a:lnTo>
                  <a:lnTo>
                    <a:pt x="154" y="169"/>
                  </a:lnTo>
                  <a:lnTo>
                    <a:pt x="119" y="169"/>
                  </a:lnTo>
                  <a:lnTo>
                    <a:pt x="119" y="637"/>
                  </a:lnTo>
                  <a:lnTo>
                    <a:pt x="192" y="637"/>
                  </a:lnTo>
                  <a:lnTo>
                    <a:pt x="198" y="645"/>
                  </a:lnTo>
                  <a:lnTo>
                    <a:pt x="198" y="678"/>
                  </a:lnTo>
                  <a:lnTo>
                    <a:pt x="192" y="683"/>
                  </a:lnTo>
                  <a:lnTo>
                    <a:pt x="5" y="683"/>
                  </a:lnTo>
                  <a:lnTo>
                    <a:pt x="0" y="678"/>
                  </a:lnTo>
                  <a:lnTo>
                    <a:pt x="0" y="645"/>
                  </a:lnTo>
                  <a:lnTo>
                    <a:pt x="5" y="637"/>
                  </a:lnTo>
                  <a:lnTo>
                    <a:pt x="79" y="637"/>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47" name="Google Shape;247;p26"/>
            <p:cNvSpPr/>
            <p:nvPr/>
          </p:nvSpPr>
          <p:spPr>
            <a:xfrm>
              <a:off x="2848" y="2064"/>
              <a:ext cx="70" cy="154"/>
            </a:xfrm>
            <a:custGeom>
              <a:avLst/>
              <a:gdLst/>
              <a:ahLst/>
              <a:cxnLst/>
              <a:rect l="l" t="t" r="r" b="b"/>
              <a:pathLst>
                <a:path w="314" h="684" extrusionOk="0">
                  <a:moveTo>
                    <a:pt x="157" y="0"/>
                  </a:moveTo>
                  <a:lnTo>
                    <a:pt x="191" y="0"/>
                  </a:lnTo>
                  <a:lnTo>
                    <a:pt x="196" y="7"/>
                  </a:lnTo>
                  <a:lnTo>
                    <a:pt x="196" y="637"/>
                  </a:lnTo>
                  <a:lnTo>
                    <a:pt x="307" y="637"/>
                  </a:lnTo>
                  <a:lnTo>
                    <a:pt x="313" y="645"/>
                  </a:lnTo>
                  <a:lnTo>
                    <a:pt x="313" y="678"/>
                  </a:lnTo>
                  <a:lnTo>
                    <a:pt x="307" y="683"/>
                  </a:lnTo>
                  <a:lnTo>
                    <a:pt x="7" y="683"/>
                  </a:lnTo>
                  <a:lnTo>
                    <a:pt x="0" y="678"/>
                  </a:lnTo>
                  <a:lnTo>
                    <a:pt x="0" y="645"/>
                  </a:lnTo>
                  <a:lnTo>
                    <a:pt x="7" y="637"/>
                  </a:lnTo>
                  <a:lnTo>
                    <a:pt x="113" y="637"/>
                  </a:lnTo>
                  <a:lnTo>
                    <a:pt x="113" y="128"/>
                  </a:lnTo>
                  <a:lnTo>
                    <a:pt x="46" y="128"/>
                  </a:lnTo>
                  <a:lnTo>
                    <a:pt x="40" y="122"/>
                  </a:lnTo>
                  <a:lnTo>
                    <a:pt x="40" y="88"/>
                  </a:lnTo>
                  <a:lnTo>
                    <a:pt x="46" y="80"/>
                  </a:lnTo>
                  <a:lnTo>
                    <a:pt x="113" y="80"/>
                  </a:lnTo>
                  <a:lnTo>
                    <a:pt x="113" y="46"/>
                  </a:lnTo>
                  <a:lnTo>
                    <a:pt x="119" y="41"/>
                  </a:lnTo>
                  <a:lnTo>
                    <a:pt x="152" y="41"/>
                  </a:lnTo>
                  <a:lnTo>
                    <a:pt x="152" y="7"/>
                  </a:lnTo>
                  <a:lnTo>
                    <a:pt x="157"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248" name="Google Shape;248;p26"/>
          <p:cNvGrpSpPr/>
          <p:nvPr/>
        </p:nvGrpSpPr>
        <p:grpSpPr>
          <a:xfrm>
            <a:off x="5028961" y="4019401"/>
            <a:ext cx="442080" cy="244800"/>
            <a:chOff x="2208" y="2532"/>
            <a:chExt cx="278" cy="154"/>
          </a:xfrm>
        </p:grpSpPr>
        <p:sp>
          <p:nvSpPr>
            <p:cNvPr id="249" name="Google Shape;249;p26"/>
            <p:cNvSpPr/>
            <p:nvPr/>
          </p:nvSpPr>
          <p:spPr>
            <a:xfrm>
              <a:off x="2208" y="2532"/>
              <a:ext cx="180" cy="154"/>
            </a:xfrm>
            <a:custGeom>
              <a:avLst/>
              <a:gdLst/>
              <a:ahLst/>
              <a:cxnLst/>
              <a:rect l="l" t="t" r="r" b="b"/>
              <a:pathLst>
                <a:path w="799" h="685" extrusionOk="0">
                  <a:moveTo>
                    <a:pt x="4" y="0"/>
                  </a:moveTo>
                  <a:lnTo>
                    <a:pt x="149" y="0"/>
                  </a:lnTo>
                  <a:lnTo>
                    <a:pt x="155" y="7"/>
                  </a:lnTo>
                  <a:lnTo>
                    <a:pt x="155" y="80"/>
                  </a:lnTo>
                  <a:lnTo>
                    <a:pt x="187" y="80"/>
                  </a:lnTo>
                  <a:lnTo>
                    <a:pt x="192" y="88"/>
                  </a:lnTo>
                  <a:lnTo>
                    <a:pt x="192" y="162"/>
                  </a:lnTo>
                  <a:lnTo>
                    <a:pt x="226" y="162"/>
                  </a:lnTo>
                  <a:lnTo>
                    <a:pt x="231" y="170"/>
                  </a:lnTo>
                  <a:lnTo>
                    <a:pt x="231" y="237"/>
                  </a:lnTo>
                  <a:lnTo>
                    <a:pt x="264" y="237"/>
                  </a:lnTo>
                  <a:lnTo>
                    <a:pt x="269" y="242"/>
                  </a:lnTo>
                  <a:lnTo>
                    <a:pt x="269" y="318"/>
                  </a:lnTo>
                  <a:lnTo>
                    <a:pt x="302" y="318"/>
                  </a:lnTo>
                  <a:lnTo>
                    <a:pt x="309" y="324"/>
                  </a:lnTo>
                  <a:lnTo>
                    <a:pt x="309" y="400"/>
                  </a:lnTo>
                  <a:lnTo>
                    <a:pt x="342" y="400"/>
                  </a:lnTo>
                  <a:lnTo>
                    <a:pt x="347" y="405"/>
                  </a:lnTo>
                  <a:lnTo>
                    <a:pt x="347" y="480"/>
                  </a:lnTo>
                  <a:lnTo>
                    <a:pt x="380" y="480"/>
                  </a:lnTo>
                  <a:lnTo>
                    <a:pt x="386" y="485"/>
                  </a:lnTo>
                  <a:lnTo>
                    <a:pt x="386" y="556"/>
                  </a:lnTo>
                  <a:lnTo>
                    <a:pt x="413" y="556"/>
                  </a:lnTo>
                  <a:lnTo>
                    <a:pt x="413" y="485"/>
                  </a:lnTo>
                  <a:lnTo>
                    <a:pt x="419" y="480"/>
                  </a:lnTo>
                  <a:lnTo>
                    <a:pt x="451" y="480"/>
                  </a:lnTo>
                  <a:lnTo>
                    <a:pt x="451" y="366"/>
                  </a:lnTo>
                  <a:lnTo>
                    <a:pt x="458" y="360"/>
                  </a:lnTo>
                  <a:lnTo>
                    <a:pt x="491" y="360"/>
                  </a:lnTo>
                  <a:lnTo>
                    <a:pt x="491" y="284"/>
                  </a:lnTo>
                  <a:lnTo>
                    <a:pt x="496" y="279"/>
                  </a:lnTo>
                  <a:lnTo>
                    <a:pt x="529" y="279"/>
                  </a:lnTo>
                  <a:lnTo>
                    <a:pt x="529" y="170"/>
                  </a:lnTo>
                  <a:lnTo>
                    <a:pt x="534" y="162"/>
                  </a:lnTo>
                  <a:lnTo>
                    <a:pt x="568" y="162"/>
                  </a:lnTo>
                  <a:lnTo>
                    <a:pt x="568" y="88"/>
                  </a:lnTo>
                  <a:lnTo>
                    <a:pt x="573" y="80"/>
                  </a:lnTo>
                  <a:lnTo>
                    <a:pt x="606" y="80"/>
                  </a:lnTo>
                  <a:lnTo>
                    <a:pt x="606" y="7"/>
                  </a:lnTo>
                  <a:lnTo>
                    <a:pt x="611" y="0"/>
                  </a:lnTo>
                  <a:lnTo>
                    <a:pt x="793" y="0"/>
                  </a:lnTo>
                  <a:lnTo>
                    <a:pt x="798" y="7"/>
                  </a:lnTo>
                  <a:lnTo>
                    <a:pt x="798" y="41"/>
                  </a:lnTo>
                  <a:lnTo>
                    <a:pt x="793" y="46"/>
                  </a:lnTo>
                  <a:lnTo>
                    <a:pt x="722" y="46"/>
                  </a:lnTo>
                  <a:lnTo>
                    <a:pt x="722" y="638"/>
                  </a:lnTo>
                  <a:lnTo>
                    <a:pt x="793" y="638"/>
                  </a:lnTo>
                  <a:lnTo>
                    <a:pt x="798" y="645"/>
                  </a:lnTo>
                  <a:lnTo>
                    <a:pt x="798" y="679"/>
                  </a:lnTo>
                  <a:lnTo>
                    <a:pt x="793" y="684"/>
                  </a:lnTo>
                  <a:lnTo>
                    <a:pt x="573" y="684"/>
                  </a:lnTo>
                  <a:lnTo>
                    <a:pt x="568" y="679"/>
                  </a:lnTo>
                  <a:lnTo>
                    <a:pt x="568" y="645"/>
                  </a:lnTo>
                  <a:lnTo>
                    <a:pt x="573" y="638"/>
                  </a:lnTo>
                  <a:lnTo>
                    <a:pt x="644" y="638"/>
                  </a:lnTo>
                  <a:lnTo>
                    <a:pt x="644" y="88"/>
                  </a:lnTo>
                  <a:lnTo>
                    <a:pt x="611" y="88"/>
                  </a:lnTo>
                  <a:lnTo>
                    <a:pt x="611" y="162"/>
                  </a:lnTo>
                  <a:lnTo>
                    <a:pt x="606" y="170"/>
                  </a:lnTo>
                  <a:lnTo>
                    <a:pt x="573" y="170"/>
                  </a:lnTo>
                  <a:lnTo>
                    <a:pt x="573" y="279"/>
                  </a:lnTo>
                  <a:lnTo>
                    <a:pt x="568" y="284"/>
                  </a:lnTo>
                  <a:lnTo>
                    <a:pt x="534" y="284"/>
                  </a:lnTo>
                  <a:lnTo>
                    <a:pt x="534" y="360"/>
                  </a:lnTo>
                  <a:lnTo>
                    <a:pt x="529" y="366"/>
                  </a:lnTo>
                  <a:lnTo>
                    <a:pt x="496" y="366"/>
                  </a:lnTo>
                  <a:lnTo>
                    <a:pt x="496" y="480"/>
                  </a:lnTo>
                  <a:lnTo>
                    <a:pt x="491" y="485"/>
                  </a:lnTo>
                  <a:lnTo>
                    <a:pt x="458" y="485"/>
                  </a:lnTo>
                  <a:lnTo>
                    <a:pt x="458" y="556"/>
                  </a:lnTo>
                  <a:lnTo>
                    <a:pt x="451" y="564"/>
                  </a:lnTo>
                  <a:lnTo>
                    <a:pt x="419" y="564"/>
                  </a:lnTo>
                  <a:lnTo>
                    <a:pt x="419" y="679"/>
                  </a:lnTo>
                  <a:lnTo>
                    <a:pt x="413" y="684"/>
                  </a:lnTo>
                  <a:lnTo>
                    <a:pt x="386" y="684"/>
                  </a:lnTo>
                  <a:lnTo>
                    <a:pt x="380" y="679"/>
                  </a:lnTo>
                  <a:lnTo>
                    <a:pt x="380" y="645"/>
                  </a:lnTo>
                  <a:lnTo>
                    <a:pt x="347" y="645"/>
                  </a:lnTo>
                  <a:lnTo>
                    <a:pt x="342" y="638"/>
                  </a:lnTo>
                  <a:lnTo>
                    <a:pt x="342" y="564"/>
                  </a:lnTo>
                  <a:lnTo>
                    <a:pt x="309" y="564"/>
                  </a:lnTo>
                  <a:lnTo>
                    <a:pt x="302" y="556"/>
                  </a:lnTo>
                  <a:lnTo>
                    <a:pt x="302" y="485"/>
                  </a:lnTo>
                  <a:lnTo>
                    <a:pt x="269" y="485"/>
                  </a:lnTo>
                  <a:lnTo>
                    <a:pt x="264" y="480"/>
                  </a:lnTo>
                  <a:lnTo>
                    <a:pt x="264" y="405"/>
                  </a:lnTo>
                  <a:lnTo>
                    <a:pt x="231" y="405"/>
                  </a:lnTo>
                  <a:lnTo>
                    <a:pt x="226" y="400"/>
                  </a:lnTo>
                  <a:lnTo>
                    <a:pt x="226" y="324"/>
                  </a:lnTo>
                  <a:lnTo>
                    <a:pt x="192" y="324"/>
                  </a:lnTo>
                  <a:lnTo>
                    <a:pt x="187" y="318"/>
                  </a:lnTo>
                  <a:lnTo>
                    <a:pt x="187" y="242"/>
                  </a:lnTo>
                  <a:lnTo>
                    <a:pt x="155" y="242"/>
                  </a:lnTo>
                  <a:lnTo>
                    <a:pt x="149" y="237"/>
                  </a:lnTo>
                  <a:lnTo>
                    <a:pt x="149" y="170"/>
                  </a:lnTo>
                  <a:lnTo>
                    <a:pt x="115" y="170"/>
                  </a:lnTo>
                  <a:lnTo>
                    <a:pt x="115" y="638"/>
                  </a:lnTo>
                  <a:lnTo>
                    <a:pt x="187" y="638"/>
                  </a:lnTo>
                  <a:lnTo>
                    <a:pt x="192" y="645"/>
                  </a:lnTo>
                  <a:lnTo>
                    <a:pt x="192"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50" name="Google Shape;250;p26"/>
            <p:cNvSpPr/>
            <p:nvPr/>
          </p:nvSpPr>
          <p:spPr>
            <a:xfrm>
              <a:off x="2401" y="2532"/>
              <a:ext cx="85" cy="154"/>
            </a:xfrm>
            <a:custGeom>
              <a:avLst/>
              <a:gdLst/>
              <a:ahLst/>
              <a:cxnLst/>
              <a:rect l="l" t="t" r="r" b="b"/>
              <a:pathLst>
                <a:path w="380" h="685" extrusionOk="0">
                  <a:moveTo>
                    <a:pt x="114" y="0"/>
                  </a:moveTo>
                  <a:lnTo>
                    <a:pt x="222" y="0"/>
                  </a:lnTo>
                  <a:lnTo>
                    <a:pt x="227" y="7"/>
                  </a:lnTo>
                  <a:lnTo>
                    <a:pt x="227" y="41"/>
                  </a:lnTo>
                  <a:lnTo>
                    <a:pt x="297" y="41"/>
                  </a:lnTo>
                  <a:lnTo>
                    <a:pt x="302" y="46"/>
                  </a:lnTo>
                  <a:lnTo>
                    <a:pt x="302" y="80"/>
                  </a:lnTo>
                  <a:lnTo>
                    <a:pt x="335" y="80"/>
                  </a:lnTo>
                  <a:lnTo>
                    <a:pt x="340" y="88"/>
                  </a:lnTo>
                  <a:lnTo>
                    <a:pt x="340" y="279"/>
                  </a:lnTo>
                  <a:lnTo>
                    <a:pt x="335" y="284"/>
                  </a:lnTo>
                  <a:lnTo>
                    <a:pt x="302" y="284"/>
                  </a:lnTo>
                  <a:lnTo>
                    <a:pt x="302" y="360"/>
                  </a:lnTo>
                  <a:lnTo>
                    <a:pt x="297" y="366"/>
                  </a:lnTo>
                  <a:lnTo>
                    <a:pt x="265" y="366"/>
                  </a:lnTo>
                  <a:lnTo>
                    <a:pt x="265" y="400"/>
                  </a:lnTo>
                  <a:lnTo>
                    <a:pt x="260" y="405"/>
                  </a:lnTo>
                  <a:lnTo>
                    <a:pt x="227" y="405"/>
                  </a:lnTo>
                  <a:lnTo>
                    <a:pt x="227" y="480"/>
                  </a:lnTo>
                  <a:lnTo>
                    <a:pt x="222" y="485"/>
                  </a:lnTo>
                  <a:lnTo>
                    <a:pt x="189" y="485"/>
                  </a:lnTo>
                  <a:lnTo>
                    <a:pt x="189" y="522"/>
                  </a:lnTo>
                  <a:lnTo>
                    <a:pt x="185" y="527"/>
                  </a:lnTo>
                  <a:lnTo>
                    <a:pt x="152" y="527"/>
                  </a:lnTo>
                  <a:lnTo>
                    <a:pt x="152" y="556"/>
                  </a:lnTo>
                  <a:lnTo>
                    <a:pt x="147" y="564"/>
                  </a:lnTo>
                  <a:lnTo>
                    <a:pt x="114" y="564"/>
                  </a:lnTo>
                  <a:lnTo>
                    <a:pt x="114" y="598"/>
                  </a:lnTo>
                  <a:lnTo>
                    <a:pt x="335" y="598"/>
                  </a:lnTo>
                  <a:lnTo>
                    <a:pt x="335" y="564"/>
                  </a:lnTo>
                  <a:lnTo>
                    <a:pt x="340" y="556"/>
                  </a:lnTo>
                  <a:lnTo>
                    <a:pt x="374" y="556"/>
                  </a:lnTo>
                  <a:lnTo>
                    <a:pt x="379" y="564"/>
                  </a:lnTo>
                  <a:lnTo>
                    <a:pt x="379" y="638"/>
                  </a:lnTo>
                  <a:lnTo>
                    <a:pt x="374" y="645"/>
                  </a:lnTo>
                  <a:lnTo>
                    <a:pt x="340" y="645"/>
                  </a:lnTo>
                  <a:lnTo>
                    <a:pt x="340" y="679"/>
                  </a:lnTo>
                  <a:lnTo>
                    <a:pt x="335" y="684"/>
                  </a:lnTo>
                  <a:lnTo>
                    <a:pt x="5" y="684"/>
                  </a:lnTo>
                  <a:lnTo>
                    <a:pt x="0" y="679"/>
                  </a:lnTo>
                  <a:lnTo>
                    <a:pt x="0" y="604"/>
                  </a:lnTo>
                  <a:lnTo>
                    <a:pt x="5" y="598"/>
                  </a:lnTo>
                  <a:lnTo>
                    <a:pt x="37" y="598"/>
                  </a:lnTo>
                  <a:lnTo>
                    <a:pt x="37" y="564"/>
                  </a:lnTo>
                  <a:lnTo>
                    <a:pt x="45" y="556"/>
                  </a:lnTo>
                  <a:lnTo>
                    <a:pt x="77" y="556"/>
                  </a:lnTo>
                  <a:lnTo>
                    <a:pt x="77" y="527"/>
                  </a:lnTo>
                  <a:lnTo>
                    <a:pt x="82" y="522"/>
                  </a:lnTo>
                  <a:lnTo>
                    <a:pt x="109" y="522"/>
                  </a:lnTo>
                  <a:lnTo>
                    <a:pt x="109" y="485"/>
                  </a:lnTo>
                  <a:lnTo>
                    <a:pt x="114" y="480"/>
                  </a:lnTo>
                  <a:lnTo>
                    <a:pt x="147" y="480"/>
                  </a:lnTo>
                  <a:lnTo>
                    <a:pt x="147" y="446"/>
                  </a:lnTo>
                  <a:lnTo>
                    <a:pt x="152" y="441"/>
                  </a:lnTo>
                  <a:lnTo>
                    <a:pt x="185" y="441"/>
                  </a:lnTo>
                  <a:lnTo>
                    <a:pt x="185" y="366"/>
                  </a:lnTo>
                  <a:lnTo>
                    <a:pt x="189" y="360"/>
                  </a:lnTo>
                  <a:lnTo>
                    <a:pt x="222" y="360"/>
                  </a:lnTo>
                  <a:lnTo>
                    <a:pt x="222" y="284"/>
                  </a:lnTo>
                  <a:lnTo>
                    <a:pt x="227" y="279"/>
                  </a:lnTo>
                  <a:lnTo>
                    <a:pt x="260" y="279"/>
                  </a:lnTo>
                  <a:lnTo>
                    <a:pt x="260" y="128"/>
                  </a:lnTo>
                  <a:lnTo>
                    <a:pt x="227" y="128"/>
                  </a:lnTo>
                  <a:lnTo>
                    <a:pt x="222" y="122"/>
                  </a:lnTo>
                  <a:lnTo>
                    <a:pt x="222" y="88"/>
                  </a:lnTo>
                  <a:lnTo>
                    <a:pt x="82" y="88"/>
                  </a:lnTo>
                  <a:lnTo>
                    <a:pt x="82" y="122"/>
                  </a:lnTo>
                  <a:lnTo>
                    <a:pt x="77" y="128"/>
                  </a:lnTo>
                  <a:lnTo>
                    <a:pt x="45" y="128"/>
                  </a:lnTo>
                  <a:lnTo>
                    <a:pt x="45" y="204"/>
                  </a:lnTo>
                  <a:lnTo>
                    <a:pt x="37" y="208"/>
                  </a:lnTo>
                  <a:lnTo>
                    <a:pt x="5" y="208"/>
                  </a:lnTo>
                  <a:lnTo>
                    <a:pt x="0" y="204"/>
                  </a:lnTo>
                  <a:lnTo>
                    <a:pt x="0" y="128"/>
                  </a:lnTo>
                  <a:lnTo>
                    <a:pt x="5" y="122"/>
                  </a:lnTo>
                  <a:lnTo>
                    <a:pt x="37" y="122"/>
                  </a:lnTo>
                  <a:lnTo>
                    <a:pt x="37" y="46"/>
                  </a:lnTo>
                  <a:lnTo>
                    <a:pt x="45" y="41"/>
                  </a:lnTo>
                  <a:lnTo>
                    <a:pt x="109" y="41"/>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251" name="Google Shape;251;p26"/>
          <p:cNvGrpSpPr/>
          <p:nvPr/>
        </p:nvGrpSpPr>
        <p:grpSpPr>
          <a:xfrm>
            <a:off x="6489121" y="4019401"/>
            <a:ext cx="442080" cy="244800"/>
            <a:chOff x="3128" y="2532"/>
            <a:chExt cx="278" cy="154"/>
          </a:xfrm>
        </p:grpSpPr>
        <p:sp>
          <p:nvSpPr>
            <p:cNvPr id="252" name="Google Shape;252;p26"/>
            <p:cNvSpPr/>
            <p:nvPr/>
          </p:nvSpPr>
          <p:spPr>
            <a:xfrm>
              <a:off x="3128" y="2532"/>
              <a:ext cx="186" cy="154"/>
            </a:xfrm>
            <a:custGeom>
              <a:avLst/>
              <a:gdLst/>
              <a:ahLst/>
              <a:cxnLst/>
              <a:rect l="l" t="t" r="r" b="b"/>
              <a:pathLst>
                <a:path w="825" h="685" extrusionOk="0">
                  <a:moveTo>
                    <a:pt x="5" y="0"/>
                  </a:moveTo>
                  <a:lnTo>
                    <a:pt x="154" y="0"/>
                  </a:lnTo>
                  <a:lnTo>
                    <a:pt x="159" y="7"/>
                  </a:lnTo>
                  <a:lnTo>
                    <a:pt x="159" y="80"/>
                  </a:lnTo>
                  <a:lnTo>
                    <a:pt x="192" y="80"/>
                  </a:lnTo>
                  <a:lnTo>
                    <a:pt x="198" y="88"/>
                  </a:lnTo>
                  <a:lnTo>
                    <a:pt x="198" y="162"/>
                  </a:lnTo>
                  <a:lnTo>
                    <a:pt x="234" y="162"/>
                  </a:lnTo>
                  <a:lnTo>
                    <a:pt x="239" y="170"/>
                  </a:lnTo>
                  <a:lnTo>
                    <a:pt x="239" y="237"/>
                  </a:lnTo>
                  <a:lnTo>
                    <a:pt x="273" y="237"/>
                  </a:lnTo>
                  <a:lnTo>
                    <a:pt x="278" y="242"/>
                  </a:lnTo>
                  <a:lnTo>
                    <a:pt x="278" y="318"/>
                  </a:lnTo>
                  <a:lnTo>
                    <a:pt x="312" y="318"/>
                  </a:lnTo>
                  <a:lnTo>
                    <a:pt x="319" y="324"/>
                  </a:lnTo>
                  <a:lnTo>
                    <a:pt x="319" y="400"/>
                  </a:lnTo>
                  <a:lnTo>
                    <a:pt x="352" y="400"/>
                  </a:lnTo>
                  <a:lnTo>
                    <a:pt x="358" y="405"/>
                  </a:lnTo>
                  <a:lnTo>
                    <a:pt x="358" y="480"/>
                  </a:lnTo>
                  <a:lnTo>
                    <a:pt x="392" y="480"/>
                  </a:lnTo>
                  <a:lnTo>
                    <a:pt x="399" y="485"/>
                  </a:lnTo>
                  <a:lnTo>
                    <a:pt x="399" y="556"/>
                  </a:lnTo>
                  <a:lnTo>
                    <a:pt x="427" y="556"/>
                  </a:lnTo>
                  <a:lnTo>
                    <a:pt x="427" y="485"/>
                  </a:lnTo>
                  <a:lnTo>
                    <a:pt x="433" y="480"/>
                  </a:lnTo>
                  <a:lnTo>
                    <a:pt x="466" y="480"/>
                  </a:lnTo>
                  <a:lnTo>
                    <a:pt x="466" y="366"/>
                  </a:lnTo>
                  <a:lnTo>
                    <a:pt x="473" y="360"/>
                  </a:lnTo>
                  <a:lnTo>
                    <a:pt x="506" y="360"/>
                  </a:lnTo>
                  <a:lnTo>
                    <a:pt x="506" y="284"/>
                  </a:lnTo>
                  <a:lnTo>
                    <a:pt x="512" y="279"/>
                  </a:lnTo>
                  <a:lnTo>
                    <a:pt x="546" y="279"/>
                  </a:lnTo>
                  <a:lnTo>
                    <a:pt x="546" y="170"/>
                  </a:lnTo>
                  <a:lnTo>
                    <a:pt x="551" y="162"/>
                  </a:lnTo>
                  <a:lnTo>
                    <a:pt x="587" y="162"/>
                  </a:lnTo>
                  <a:lnTo>
                    <a:pt x="587" y="88"/>
                  </a:lnTo>
                  <a:lnTo>
                    <a:pt x="592" y="80"/>
                  </a:lnTo>
                  <a:lnTo>
                    <a:pt x="626" y="80"/>
                  </a:lnTo>
                  <a:lnTo>
                    <a:pt x="626" y="7"/>
                  </a:lnTo>
                  <a:lnTo>
                    <a:pt x="632" y="0"/>
                  </a:lnTo>
                  <a:lnTo>
                    <a:pt x="819" y="0"/>
                  </a:lnTo>
                  <a:lnTo>
                    <a:pt x="824" y="7"/>
                  </a:lnTo>
                  <a:lnTo>
                    <a:pt x="824" y="41"/>
                  </a:lnTo>
                  <a:lnTo>
                    <a:pt x="819" y="46"/>
                  </a:lnTo>
                  <a:lnTo>
                    <a:pt x="745" y="46"/>
                  </a:lnTo>
                  <a:lnTo>
                    <a:pt x="745" y="638"/>
                  </a:lnTo>
                  <a:lnTo>
                    <a:pt x="819" y="638"/>
                  </a:lnTo>
                  <a:lnTo>
                    <a:pt x="824" y="645"/>
                  </a:lnTo>
                  <a:lnTo>
                    <a:pt x="824" y="679"/>
                  </a:lnTo>
                  <a:lnTo>
                    <a:pt x="819" y="684"/>
                  </a:lnTo>
                  <a:lnTo>
                    <a:pt x="592" y="684"/>
                  </a:lnTo>
                  <a:lnTo>
                    <a:pt x="587" y="679"/>
                  </a:lnTo>
                  <a:lnTo>
                    <a:pt x="587" y="645"/>
                  </a:lnTo>
                  <a:lnTo>
                    <a:pt x="592" y="638"/>
                  </a:lnTo>
                  <a:lnTo>
                    <a:pt x="664" y="638"/>
                  </a:lnTo>
                  <a:lnTo>
                    <a:pt x="664" y="88"/>
                  </a:lnTo>
                  <a:lnTo>
                    <a:pt x="632" y="88"/>
                  </a:lnTo>
                  <a:lnTo>
                    <a:pt x="632" y="162"/>
                  </a:lnTo>
                  <a:lnTo>
                    <a:pt x="626" y="170"/>
                  </a:lnTo>
                  <a:lnTo>
                    <a:pt x="592" y="170"/>
                  </a:lnTo>
                  <a:lnTo>
                    <a:pt x="592" y="279"/>
                  </a:lnTo>
                  <a:lnTo>
                    <a:pt x="587" y="284"/>
                  </a:lnTo>
                  <a:lnTo>
                    <a:pt x="551" y="284"/>
                  </a:lnTo>
                  <a:lnTo>
                    <a:pt x="551" y="360"/>
                  </a:lnTo>
                  <a:lnTo>
                    <a:pt x="546" y="366"/>
                  </a:lnTo>
                  <a:lnTo>
                    <a:pt x="512" y="366"/>
                  </a:lnTo>
                  <a:lnTo>
                    <a:pt x="512" y="480"/>
                  </a:lnTo>
                  <a:lnTo>
                    <a:pt x="506" y="485"/>
                  </a:lnTo>
                  <a:lnTo>
                    <a:pt x="473" y="485"/>
                  </a:lnTo>
                  <a:lnTo>
                    <a:pt x="473" y="556"/>
                  </a:lnTo>
                  <a:lnTo>
                    <a:pt x="466" y="564"/>
                  </a:lnTo>
                  <a:lnTo>
                    <a:pt x="433" y="564"/>
                  </a:lnTo>
                  <a:lnTo>
                    <a:pt x="433" y="679"/>
                  </a:lnTo>
                  <a:lnTo>
                    <a:pt x="427" y="684"/>
                  </a:lnTo>
                  <a:lnTo>
                    <a:pt x="399" y="684"/>
                  </a:lnTo>
                  <a:lnTo>
                    <a:pt x="392" y="679"/>
                  </a:lnTo>
                  <a:lnTo>
                    <a:pt x="392" y="645"/>
                  </a:lnTo>
                  <a:lnTo>
                    <a:pt x="358" y="645"/>
                  </a:lnTo>
                  <a:lnTo>
                    <a:pt x="352" y="638"/>
                  </a:lnTo>
                  <a:lnTo>
                    <a:pt x="352" y="564"/>
                  </a:lnTo>
                  <a:lnTo>
                    <a:pt x="319" y="564"/>
                  </a:lnTo>
                  <a:lnTo>
                    <a:pt x="312" y="556"/>
                  </a:lnTo>
                  <a:lnTo>
                    <a:pt x="312" y="485"/>
                  </a:lnTo>
                  <a:lnTo>
                    <a:pt x="278" y="485"/>
                  </a:lnTo>
                  <a:lnTo>
                    <a:pt x="273" y="480"/>
                  </a:lnTo>
                  <a:lnTo>
                    <a:pt x="273" y="405"/>
                  </a:lnTo>
                  <a:lnTo>
                    <a:pt x="239" y="405"/>
                  </a:lnTo>
                  <a:lnTo>
                    <a:pt x="234" y="400"/>
                  </a:lnTo>
                  <a:lnTo>
                    <a:pt x="234" y="324"/>
                  </a:lnTo>
                  <a:lnTo>
                    <a:pt x="198" y="324"/>
                  </a:lnTo>
                  <a:lnTo>
                    <a:pt x="192" y="318"/>
                  </a:lnTo>
                  <a:lnTo>
                    <a:pt x="192" y="242"/>
                  </a:lnTo>
                  <a:lnTo>
                    <a:pt x="159" y="242"/>
                  </a:lnTo>
                  <a:lnTo>
                    <a:pt x="154" y="237"/>
                  </a:lnTo>
                  <a:lnTo>
                    <a:pt x="154" y="170"/>
                  </a:lnTo>
                  <a:lnTo>
                    <a:pt x="119" y="170"/>
                  </a:lnTo>
                  <a:lnTo>
                    <a:pt x="119" y="638"/>
                  </a:lnTo>
                  <a:lnTo>
                    <a:pt x="192" y="638"/>
                  </a:lnTo>
                  <a:lnTo>
                    <a:pt x="198" y="645"/>
                  </a:lnTo>
                  <a:lnTo>
                    <a:pt x="198" y="679"/>
                  </a:lnTo>
                  <a:lnTo>
                    <a:pt x="192" y="684"/>
                  </a:lnTo>
                  <a:lnTo>
                    <a:pt x="5" y="684"/>
                  </a:lnTo>
                  <a:lnTo>
                    <a:pt x="0" y="679"/>
                  </a:lnTo>
                  <a:lnTo>
                    <a:pt x="0" y="645"/>
                  </a:lnTo>
                  <a:lnTo>
                    <a:pt x="5" y="638"/>
                  </a:lnTo>
                  <a:lnTo>
                    <a:pt x="79" y="638"/>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53" name="Google Shape;253;p26"/>
            <p:cNvSpPr/>
            <p:nvPr/>
          </p:nvSpPr>
          <p:spPr>
            <a:xfrm>
              <a:off x="3327" y="2532"/>
              <a:ext cx="79" cy="154"/>
            </a:xfrm>
            <a:custGeom>
              <a:avLst/>
              <a:gdLst/>
              <a:ahLst/>
              <a:cxnLst/>
              <a:rect l="l" t="t" r="r" b="b"/>
              <a:pathLst>
                <a:path w="354" h="685" extrusionOk="0">
                  <a:moveTo>
                    <a:pt x="118" y="0"/>
                  </a:moveTo>
                  <a:lnTo>
                    <a:pt x="231" y="0"/>
                  </a:lnTo>
                  <a:lnTo>
                    <a:pt x="236" y="7"/>
                  </a:lnTo>
                  <a:lnTo>
                    <a:pt x="236" y="41"/>
                  </a:lnTo>
                  <a:lnTo>
                    <a:pt x="270" y="41"/>
                  </a:lnTo>
                  <a:lnTo>
                    <a:pt x="275" y="46"/>
                  </a:lnTo>
                  <a:lnTo>
                    <a:pt x="275" y="80"/>
                  </a:lnTo>
                  <a:lnTo>
                    <a:pt x="309" y="80"/>
                  </a:lnTo>
                  <a:lnTo>
                    <a:pt x="314" y="88"/>
                  </a:lnTo>
                  <a:lnTo>
                    <a:pt x="314" y="204"/>
                  </a:lnTo>
                  <a:lnTo>
                    <a:pt x="309" y="208"/>
                  </a:lnTo>
                  <a:lnTo>
                    <a:pt x="275" y="208"/>
                  </a:lnTo>
                  <a:lnTo>
                    <a:pt x="275" y="237"/>
                  </a:lnTo>
                  <a:lnTo>
                    <a:pt x="270" y="242"/>
                  </a:lnTo>
                  <a:lnTo>
                    <a:pt x="236" y="242"/>
                  </a:lnTo>
                  <a:lnTo>
                    <a:pt x="236" y="279"/>
                  </a:lnTo>
                  <a:lnTo>
                    <a:pt x="270" y="279"/>
                  </a:lnTo>
                  <a:lnTo>
                    <a:pt x="275" y="284"/>
                  </a:lnTo>
                  <a:lnTo>
                    <a:pt x="275" y="318"/>
                  </a:lnTo>
                  <a:lnTo>
                    <a:pt x="309" y="318"/>
                  </a:lnTo>
                  <a:lnTo>
                    <a:pt x="314" y="324"/>
                  </a:lnTo>
                  <a:lnTo>
                    <a:pt x="314" y="360"/>
                  </a:lnTo>
                  <a:lnTo>
                    <a:pt x="347" y="360"/>
                  </a:lnTo>
                  <a:lnTo>
                    <a:pt x="353" y="366"/>
                  </a:lnTo>
                  <a:lnTo>
                    <a:pt x="353" y="522"/>
                  </a:lnTo>
                  <a:lnTo>
                    <a:pt x="347" y="527"/>
                  </a:lnTo>
                  <a:lnTo>
                    <a:pt x="314" y="527"/>
                  </a:lnTo>
                  <a:lnTo>
                    <a:pt x="314" y="598"/>
                  </a:lnTo>
                  <a:lnTo>
                    <a:pt x="309" y="604"/>
                  </a:lnTo>
                  <a:lnTo>
                    <a:pt x="275" y="604"/>
                  </a:lnTo>
                  <a:lnTo>
                    <a:pt x="275" y="638"/>
                  </a:lnTo>
                  <a:lnTo>
                    <a:pt x="270" y="645"/>
                  </a:lnTo>
                  <a:lnTo>
                    <a:pt x="197" y="645"/>
                  </a:lnTo>
                  <a:lnTo>
                    <a:pt x="197" y="679"/>
                  </a:lnTo>
                  <a:lnTo>
                    <a:pt x="191" y="684"/>
                  </a:lnTo>
                  <a:lnTo>
                    <a:pt x="46" y="684"/>
                  </a:lnTo>
                  <a:lnTo>
                    <a:pt x="38" y="679"/>
                  </a:lnTo>
                  <a:lnTo>
                    <a:pt x="38" y="645"/>
                  </a:lnTo>
                  <a:lnTo>
                    <a:pt x="4" y="645"/>
                  </a:lnTo>
                  <a:lnTo>
                    <a:pt x="0" y="638"/>
                  </a:lnTo>
                  <a:lnTo>
                    <a:pt x="0" y="564"/>
                  </a:lnTo>
                  <a:lnTo>
                    <a:pt x="4" y="556"/>
                  </a:lnTo>
                  <a:lnTo>
                    <a:pt x="79" y="556"/>
                  </a:lnTo>
                  <a:lnTo>
                    <a:pt x="85" y="564"/>
                  </a:lnTo>
                  <a:lnTo>
                    <a:pt x="85" y="598"/>
                  </a:lnTo>
                  <a:lnTo>
                    <a:pt x="113" y="598"/>
                  </a:lnTo>
                  <a:lnTo>
                    <a:pt x="118" y="604"/>
                  </a:lnTo>
                  <a:lnTo>
                    <a:pt x="118" y="638"/>
                  </a:lnTo>
                  <a:lnTo>
                    <a:pt x="191" y="638"/>
                  </a:lnTo>
                  <a:lnTo>
                    <a:pt x="191" y="604"/>
                  </a:lnTo>
                  <a:lnTo>
                    <a:pt x="197" y="598"/>
                  </a:lnTo>
                  <a:lnTo>
                    <a:pt x="231" y="598"/>
                  </a:lnTo>
                  <a:lnTo>
                    <a:pt x="231" y="564"/>
                  </a:lnTo>
                  <a:lnTo>
                    <a:pt x="236" y="556"/>
                  </a:lnTo>
                  <a:lnTo>
                    <a:pt x="270" y="556"/>
                  </a:lnTo>
                  <a:lnTo>
                    <a:pt x="270" y="405"/>
                  </a:lnTo>
                  <a:lnTo>
                    <a:pt x="236" y="405"/>
                  </a:lnTo>
                  <a:lnTo>
                    <a:pt x="231" y="400"/>
                  </a:lnTo>
                  <a:lnTo>
                    <a:pt x="231" y="366"/>
                  </a:lnTo>
                  <a:lnTo>
                    <a:pt x="197" y="366"/>
                  </a:lnTo>
                  <a:lnTo>
                    <a:pt x="191" y="360"/>
                  </a:lnTo>
                  <a:lnTo>
                    <a:pt x="191" y="324"/>
                  </a:lnTo>
                  <a:lnTo>
                    <a:pt x="118" y="324"/>
                  </a:lnTo>
                  <a:lnTo>
                    <a:pt x="113" y="318"/>
                  </a:lnTo>
                  <a:lnTo>
                    <a:pt x="113" y="284"/>
                  </a:lnTo>
                  <a:lnTo>
                    <a:pt x="118" y="279"/>
                  </a:lnTo>
                  <a:lnTo>
                    <a:pt x="152" y="279"/>
                  </a:lnTo>
                  <a:lnTo>
                    <a:pt x="152" y="242"/>
                  </a:lnTo>
                  <a:lnTo>
                    <a:pt x="158" y="237"/>
                  </a:lnTo>
                  <a:lnTo>
                    <a:pt x="191" y="237"/>
                  </a:lnTo>
                  <a:lnTo>
                    <a:pt x="191" y="208"/>
                  </a:lnTo>
                  <a:lnTo>
                    <a:pt x="197" y="204"/>
                  </a:lnTo>
                  <a:lnTo>
                    <a:pt x="231" y="204"/>
                  </a:lnTo>
                  <a:lnTo>
                    <a:pt x="231" y="128"/>
                  </a:lnTo>
                  <a:lnTo>
                    <a:pt x="197" y="128"/>
                  </a:lnTo>
                  <a:lnTo>
                    <a:pt x="191" y="122"/>
                  </a:lnTo>
                  <a:lnTo>
                    <a:pt x="191" y="88"/>
                  </a:lnTo>
                  <a:lnTo>
                    <a:pt x="85" y="88"/>
                  </a:lnTo>
                  <a:lnTo>
                    <a:pt x="85" y="122"/>
                  </a:lnTo>
                  <a:lnTo>
                    <a:pt x="79" y="128"/>
                  </a:lnTo>
                  <a:lnTo>
                    <a:pt x="46" y="128"/>
                  </a:lnTo>
                  <a:lnTo>
                    <a:pt x="46" y="204"/>
                  </a:lnTo>
                  <a:lnTo>
                    <a:pt x="38" y="208"/>
                  </a:lnTo>
                  <a:lnTo>
                    <a:pt x="4" y="208"/>
                  </a:lnTo>
                  <a:lnTo>
                    <a:pt x="0" y="204"/>
                  </a:lnTo>
                  <a:lnTo>
                    <a:pt x="0" y="128"/>
                  </a:lnTo>
                  <a:lnTo>
                    <a:pt x="4" y="122"/>
                  </a:lnTo>
                  <a:lnTo>
                    <a:pt x="38" y="122"/>
                  </a:lnTo>
                  <a:lnTo>
                    <a:pt x="38" y="46"/>
                  </a:lnTo>
                  <a:lnTo>
                    <a:pt x="46" y="41"/>
                  </a:lnTo>
                  <a:lnTo>
                    <a:pt x="113" y="41"/>
                  </a:lnTo>
                  <a:lnTo>
                    <a:pt x="113" y="7"/>
                  </a:lnTo>
                  <a:lnTo>
                    <a:pt x="118"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254" name="Google Shape;254;p26"/>
          <p:cNvGrpSpPr/>
          <p:nvPr/>
        </p:nvGrpSpPr>
        <p:grpSpPr>
          <a:xfrm>
            <a:off x="3734401" y="5010121"/>
            <a:ext cx="440640" cy="244800"/>
            <a:chOff x="1392" y="3156"/>
            <a:chExt cx="278" cy="154"/>
          </a:xfrm>
        </p:grpSpPr>
        <p:sp>
          <p:nvSpPr>
            <p:cNvPr id="255" name="Google Shape;255;p26"/>
            <p:cNvSpPr/>
            <p:nvPr/>
          </p:nvSpPr>
          <p:spPr>
            <a:xfrm>
              <a:off x="1392" y="3156"/>
              <a:ext cx="181" cy="154"/>
            </a:xfrm>
            <a:custGeom>
              <a:avLst/>
              <a:gdLst/>
              <a:ahLst/>
              <a:cxnLst/>
              <a:rect l="l" t="t" r="r" b="b"/>
              <a:pathLst>
                <a:path w="804" h="685" extrusionOk="0">
                  <a:moveTo>
                    <a:pt x="4" y="0"/>
                  </a:moveTo>
                  <a:lnTo>
                    <a:pt x="149" y="0"/>
                  </a:lnTo>
                  <a:lnTo>
                    <a:pt x="155" y="7"/>
                  </a:lnTo>
                  <a:lnTo>
                    <a:pt x="155" y="80"/>
                  </a:lnTo>
                  <a:lnTo>
                    <a:pt x="187" y="80"/>
                  </a:lnTo>
                  <a:lnTo>
                    <a:pt x="194" y="88"/>
                  </a:lnTo>
                  <a:lnTo>
                    <a:pt x="194" y="162"/>
                  </a:lnTo>
                  <a:lnTo>
                    <a:pt x="227" y="162"/>
                  </a:lnTo>
                  <a:lnTo>
                    <a:pt x="232" y="170"/>
                  </a:lnTo>
                  <a:lnTo>
                    <a:pt x="232" y="237"/>
                  </a:lnTo>
                  <a:lnTo>
                    <a:pt x="265" y="237"/>
                  </a:lnTo>
                  <a:lnTo>
                    <a:pt x="272" y="242"/>
                  </a:lnTo>
                  <a:lnTo>
                    <a:pt x="272" y="318"/>
                  </a:lnTo>
                  <a:lnTo>
                    <a:pt x="305" y="318"/>
                  </a:lnTo>
                  <a:lnTo>
                    <a:pt x="310" y="324"/>
                  </a:lnTo>
                  <a:lnTo>
                    <a:pt x="310" y="400"/>
                  </a:lnTo>
                  <a:lnTo>
                    <a:pt x="344" y="400"/>
                  </a:lnTo>
                  <a:lnTo>
                    <a:pt x="350" y="405"/>
                  </a:lnTo>
                  <a:lnTo>
                    <a:pt x="350" y="480"/>
                  </a:lnTo>
                  <a:lnTo>
                    <a:pt x="382" y="480"/>
                  </a:lnTo>
                  <a:lnTo>
                    <a:pt x="388" y="485"/>
                  </a:lnTo>
                  <a:lnTo>
                    <a:pt x="388" y="556"/>
                  </a:lnTo>
                  <a:lnTo>
                    <a:pt x="415" y="556"/>
                  </a:lnTo>
                  <a:lnTo>
                    <a:pt x="415" y="485"/>
                  </a:lnTo>
                  <a:lnTo>
                    <a:pt x="420" y="480"/>
                  </a:lnTo>
                  <a:lnTo>
                    <a:pt x="455" y="480"/>
                  </a:lnTo>
                  <a:lnTo>
                    <a:pt x="455" y="366"/>
                  </a:lnTo>
                  <a:lnTo>
                    <a:pt x="460" y="360"/>
                  </a:lnTo>
                  <a:lnTo>
                    <a:pt x="493" y="360"/>
                  </a:lnTo>
                  <a:lnTo>
                    <a:pt x="493" y="284"/>
                  </a:lnTo>
                  <a:lnTo>
                    <a:pt x="498" y="279"/>
                  </a:lnTo>
                  <a:lnTo>
                    <a:pt x="531" y="279"/>
                  </a:lnTo>
                  <a:lnTo>
                    <a:pt x="531" y="170"/>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8"/>
                  </a:lnTo>
                  <a:lnTo>
                    <a:pt x="797" y="638"/>
                  </a:lnTo>
                  <a:lnTo>
                    <a:pt x="803" y="645"/>
                  </a:lnTo>
                  <a:lnTo>
                    <a:pt x="803" y="679"/>
                  </a:lnTo>
                  <a:lnTo>
                    <a:pt x="797" y="684"/>
                  </a:lnTo>
                  <a:lnTo>
                    <a:pt x="576" y="684"/>
                  </a:lnTo>
                  <a:lnTo>
                    <a:pt x="570" y="679"/>
                  </a:lnTo>
                  <a:lnTo>
                    <a:pt x="570" y="645"/>
                  </a:lnTo>
                  <a:lnTo>
                    <a:pt x="576" y="638"/>
                  </a:lnTo>
                  <a:lnTo>
                    <a:pt x="648" y="638"/>
                  </a:lnTo>
                  <a:lnTo>
                    <a:pt x="648" y="88"/>
                  </a:lnTo>
                  <a:lnTo>
                    <a:pt x="614" y="88"/>
                  </a:lnTo>
                  <a:lnTo>
                    <a:pt x="614" y="162"/>
                  </a:lnTo>
                  <a:lnTo>
                    <a:pt x="608" y="170"/>
                  </a:lnTo>
                  <a:lnTo>
                    <a:pt x="576" y="170"/>
                  </a:lnTo>
                  <a:lnTo>
                    <a:pt x="576" y="279"/>
                  </a:lnTo>
                  <a:lnTo>
                    <a:pt x="570" y="284"/>
                  </a:lnTo>
                  <a:lnTo>
                    <a:pt x="536" y="284"/>
                  </a:lnTo>
                  <a:lnTo>
                    <a:pt x="536" y="360"/>
                  </a:lnTo>
                  <a:lnTo>
                    <a:pt x="531" y="366"/>
                  </a:lnTo>
                  <a:lnTo>
                    <a:pt x="498" y="366"/>
                  </a:lnTo>
                  <a:lnTo>
                    <a:pt x="498" y="480"/>
                  </a:lnTo>
                  <a:lnTo>
                    <a:pt x="493" y="485"/>
                  </a:lnTo>
                  <a:lnTo>
                    <a:pt x="460" y="485"/>
                  </a:lnTo>
                  <a:lnTo>
                    <a:pt x="460" y="556"/>
                  </a:lnTo>
                  <a:lnTo>
                    <a:pt x="455" y="564"/>
                  </a:lnTo>
                  <a:lnTo>
                    <a:pt x="420" y="564"/>
                  </a:lnTo>
                  <a:lnTo>
                    <a:pt x="420" y="679"/>
                  </a:lnTo>
                  <a:lnTo>
                    <a:pt x="415" y="684"/>
                  </a:lnTo>
                  <a:lnTo>
                    <a:pt x="388" y="684"/>
                  </a:lnTo>
                  <a:lnTo>
                    <a:pt x="382" y="679"/>
                  </a:lnTo>
                  <a:lnTo>
                    <a:pt x="382" y="645"/>
                  </a:lnTo>
                  <a:lnTo>
                    <a:pt x="350" y="645"/>
                  </a:lnTo>
                  <a:lnTo>
                    <a:pt x="344" y="638"/>
                  </a:lnTo>
                  <a:lnTo>
                    <a:pt x="344" y="564"/>
                  </a:lnTo>
                  <a:lnTo>
                    <a:pt x="310" y="564"/>
                  </a:lnTo>
                  <a:lnTo>
                    <a:pt x="305" y="556"/>
                  </a:lnTo>
                  <a:lnTo>
                    <a:pt x="305" y="485"/>
                  </a:lnTo>
                  <a:lnTo>
                    <a:pt x="272" y="485"/>
                  </a:lnTo>
                  <a:lnTo>
                    <a:pt x="265" y="480"/>
                  </a:lnTo>
                  <a:lnTo>
                    <a:pt x="265" y="405"/>
                  </a:lnTo>
                  <a:lnTo>
                    <a:pt x="232" y="405"/>
                  </a:lnTo>
                  <a:lnTo>
                    <a:pt x="227" y="400"/>
                  </a:lnTo>
                  <a:lnTo>
                    <a:pt x="227" y="324"/>
                  </a:lnTo>
                  <a:lnTo>
                    <a:pt x="194" y="324"/>
                  </a:lnTo>
                  <a:lnTo>
                    <a:pt x="187" y="318"/>
                  </a:lnTo>
                  <a:lnTo>
                    <a:pt x="187" y="242"/>
                  </a:lnTo>
                  <a:lnTo>
                    <a:pt x="155" y="242"/>
                  </a:lnTo>
                  <a:lnTo>
                    <a:pt x="149" y="237"/>
                  </a:lnTo>
                  <a:lnTo>
                    <a:pt x="149" y="170"/>
                  </a:lnTo>
                  <a:lnTo>
                    <a:pt x="115" y="170"/>
                  </a:lnTo>
                  <a:lnTo>
                    <a:pt x="115" y="638"/>
                  </a:lnTo>
                  <a:lnTo>
                    <a:pt x="187" y="638"/>
                  </a:lnTo>
                  <a:lnTo>
                    <a:pt x="194" y="645"/>
                  </a:lnTo>
                  <a:lnTo>
                    <a:pt x="194"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56" name="Google Shape;256;p26"/>
            <p:cNvSpPr/>
            <p:nvPr/>
          </p:nvSpPr>
          <p:spPr>
            <a:xfrm>
              <a:off x="1585" y="3156"/>
              <a:ext cx="85" cy="154"/>
            </a:xfrm>
            <a:custGeom>
              <a:avLst/>
              <a:gdLst/>
              <a:ahLst/>
              <a:cxnLst/>
              <a:rect l="l" t="t" r="r" b="b"/>
              <a:pathLst>
                <a:path w="381" h="685" extrusionOk="0">
                  <a:moveTo>
                    <a:pt x="188" y="128"/>
                  </a:moveTo>
                  <a:lnTo>
                    <a:pt x="222" y="128"/>
                  </a:lnTo>
                  <a:lnTo>
                    <a:pt x="222" y="441"/>
                  </a:lnTo>
                  <a:lnTo>
                    <a:pt x="82" y="441"/>
                  </a:lnTo>
                  <a:lnTo>
                    <a:pt x="82" y="366"/>
                  </a:lnTo>
                  <a:lnTo>
                    <a:pt x="109" y="366"/>
                  </a:lnTo>
                  <a:lnTo>
                    <a:pt x="114" y="360"/>
                  </a:lnTo>
                  <a:lnTo>
                    <a:pt x="114" y="284"/>
                  </a:lnTo>
                  <a:lnTo>
                    <a:pt x="147" y="284"/>
                  </a:lnTo>
                  <a:lnTo>
                    <a:pt x="152" y="279"/>
                  </a:lnTo>
                  <a:lnTo>
                    <a:pt x="152" y="208"/>
                  </a:lnTo>
                  <a:lnTo>
                    <a:pt x="184" y="208"/>
                  </a:lnTo>
                  <a:lnTo>
                    <a:pt x="188" y="204"/>
                  </a:lnTo>
                  <a:lnTo>
                    <a:pt x="188" y="128"/>
                  </a:lnTo>
                  <a:close/>
                  <a:moveTo>
                    <a:pt x="227" y="0"/>
                  </a:moveTo>
                  <a:lnTo>
                    <a:pt x="298" y="0"/>
                  </a:lnTo>
                  <a:lnTo>
                    <a:pt x="303" y="7"/>
                  </a:lnTo>
                  <a:lnTo>
                    <a:pt x="303" y="441"/>
                  </a:lnTo>
                  <a:lnTo>
                    <a:pt x="375" y="441"/>
                  </a:lnTo>
                  <a:lnTo>
                    <a:pt x="380" y="446"/>
                  </a:lnTo>
                  <a:lnTo>
                    <a:pt x="380" y="522"/>
                  </a:lnTo>
                  <a:lnTo>
                    <a:pt x="375" y="527"/>
                  </a:lnTo>
                  <a:lnTo>
                    <a:pt x="303" y="527"/>
                  </a:lnTo>
                  <a:lnTo>
                    <a:pt x="303" y="679"/>
                  </a:lnTo>
                  <a:lnTo>
                    <a:pt x="298" y="684"/>
                  </a:lnTo>
                  <a:lnTo>
                    <a:pt x="227" y="684"/>
                  </a:lnTo>
                  <a:lnTo>
                    <a:pt x="222" y="679"/>
                  </a:lnTo>
                  <a:lnTo>
                    <a:pt x="222" y="527"/>
                  </a:lnTo>
                  <a:lnTo>
                    <a:pt x="4" y="527"/>
                  </a:lnTo>
                  <a:lnTo>
                    <a:pt x="0" y="522"/>
                  </a:lnTo>
                  <a:lnTo>
                    <a:pt x="0" y="405"/>
                  </a:lnTo>
                  <a:lnTo>
                    <a:pt x="4" y="400"/>
                  </a:lnTo>
                  <a:lnTo>
                    <a:pt x="37" y="400"/>
                  </a:lnTo>
                  <a:lnTo>
                    <a:pt x="37" y="324"/>
                  </a:lnTo>
                  <a:lnTo>
                    <a:pt x="42" y="318"/>
                  </a:lnTo>
                  <a:lnTo>
                    <a:pt x="75" y="318"/>
                  </a:lnTo>
                  <a:lnTo>
                    <a:pt x="75" y="242"/>
                  </a:lnTo>
                  <a:lnTo>
                    <a:pt x="82" y="237"/>
                  </a:lnTo>
                  <a:lnTo>
                    <a:pt x="109" y="237"/>
                  </a:lnTo>
                  <a:lnTo>
                    <a:pt x="109" y="170"/>
                  </a:lnTo>
                  <a:lnTo>
                    <a:pt x="114" y="162"/>
                  </a:lnTo>
                  <a:lnTo>
                    <a:pt x="147" y="162"/>
                  </a:lnTo>
                  <a:lnTo>
                    <a:pt x="147" y="128"/>
                  </a:lnTo>
                  <a:lnTo>
                    <a:pt x="152" y="122"/>
                  </a:lnTo>
                  <a:lnTo>
                    <a:pt x="184" y="122"/>
                  </a:lnTo>
                  <a:lnTo>
                    <a:pt x="184" y="46"/>
                  </a:lnTo>
                  <a:lnTo>
                    <a:pt x="188"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257" name="Google Shape;257;p26"/>
          <p:cNvGrpSpPr/>
          <p:nvPr/>
        </p:nvGrpSpPr>
        <p:grpSpPr>
          <a:xfrm>
            <a:off x="5028961" y="5010121"/>
            <a:ext cx="442080" cy="244800"/>
            <a:chOff x="2208" y="3156"/>
            <a:chExt cx="278" cy="154"/>
          </a:xfrm>
        </p:grpSpPr>
        <p:sp>
          <p:nvSpPr>
            <p:cNvPr id="258" name="Google Shape;258;p26"/>
            <p:cNvSpPr/>
            <p:nvPr/>
          </p:nvSpPr>
          <p:spPr>
            <a:xfrm>
              <a:off x="2208" y="3156"/>
              <a:ext cx="180" cy="154"/>
            </a:xfrm>
            <a:custGeom>
              <a:avLst/>
              <a:gdLst/>
              <a:ahLst/>
              <a:cxnLst/>
              <a:rect l="l" t="t" r="r" b="b"/>
              <a:pathLst>
                <a:path w="799" h="685" extrusionOk="0">
                  <a:moveTo>
                    <a:pt x="4" y="0"/>
                  </a:moveTo>
                  <a:lnTo>
                    <a:pt x="149" y="0"/>
                  </a:lnTo>
                  <a:lnTo>
                    <a:pt x="155" y="7"/>
                  </a:lnTo>
                  <a:lnTo>
                    <a:pt x="155" y="80"/>
                  </a:lnTo>
                  <a:lnTo>
                    <a:pt x="187" y="80"/>
                  </a:lnTo>
                  <a:lnTo>
                    <a:pt x="192" y="88"/>
                  </a:lnTo>
                  <a:lnTo>
                    <a:pt x="192" y="162"/>
                  </a:lnTo>
                  <a:lnTo>
                    <a:pt x="226" y="162"/>
                  </a:lnTo>
                  <a:lnTo>
                    <a:pt x="231" y="170"/>
                  </a:lnTo>
                  <a:lnTo>
                    <a:pt x="231" y="237"/>
                  </a:lnTo>
                  <a:lnTo>
                    <a:pt x="264" y="237"/>
                  </a:lnTo>
                  <a:lnTo>
                    <a:pt x="269" y="242"/>
                  </a:lnTo>
                  <a:lnTo>
                    <a:pt x="269" y="318"/>
                  </a:lnTo>
                  <a:lnTo>
                    <a:pt x="302" y="318"/>
                  </a:lnTo>
                  <a:lnTo>
                    <a:pt x="309" y="324"/>
                  </a:lnTo>
                  <a:lnTo>
                    <a:pt x="309" y="400"/>
                  </a:lnTo>
                  <a:lnTo>
                    <a:pt x="342" y="400"/>
                  </a:lnTo>
                  <a:lnTo>
                    <a:pt x="347" y="405"/>
                  </a:lnTo>
                  <a:lnTo>
                    <a:pt x="347" y="480"/>
                  </a:lnTo>
                  <a:lnTo>
                    <a:pt x="380" y="480"/>
                  </a:lnTo>
                  <a:lnTo>
                    <a:pt x="386" y="485"/>
                  </a:lnTo>
                  <a:lnTo>
                    <a:pt x="386" y="556"/>
                  </a:lnTo>
                  <a:lnTo>
                    <a:pt x="413" y="556"/>
                  </a:lnTo>
                  <a:lnTo>
                    <a:pt x="413" y="485"/>
                  </a:lnTo>
                  <a:lnTo>
                    <a:pt x="419" y="480"/>
                  </a:lnTo>
                  <a:lnTo>
                    <a:pt x="451" y="480"/>
                  </a:lnTo>
                  <a:lnTo>
                    <a:pt x="451" y="366"/>
                  </a:lnTo>
                  <a:lnTo>
                    <a:pt x="458" y="360"/>
                  </a:lnTo>
                  <a:lnTo>
                    <a:pt x="491" y="360"/>
                  </a:lnTo>
                  <a:lnTo>
                    <a:pt x="491" y="284"/>
                  </a:lnTo>
                  <a:lnTo>
                    <a:pt x="496" y="279"/>
                  </a:lnTo>
                  <a:lnTo>
                    <a:pt x="529" y="279"/>
                  </a:lnTo>
                  <a:lnTo>
                    <a:pt x="529" y="170"/>
                  </a:lnTo>
                  <a:lnTo>
                    <a:pt x="534" y="162"/>
                  </a:lnTo>
                  <a:lnTo>
                    <a:pt x="568" y="162"/>
                  </a:lnTo>
                  <a:lnTo>
                    <a:pt x="568" y="88"/>
                  </a:lnTo>
                  <a:lnTo>
                    <a:pt x="573" y="80"/>
                  </a:lnTo>
                  <a:lnTo>
                    <a:pt x="606" y="80"/>
                  </a:lnTo>
                  <a:lnTo>
                    <a:pt x="606" y="7"/>
                  </a:lnTo>
                  <a:lnTo>
                    <a:pt x="611" y="0"/>
                  </a:lnTo>
                  <a:lnTo>
                    <a:pt x="793" y="0"/>
                  </a:lnTo>
                  <a:lnTo>
                    <a:pt x="798" y="7"/>
                  </a:lnTo>
                  <a:lnTo>
                    <a:pt x="798" y="41"/>
                  </a:lnTo>
                  <a:lnTo>
                    <a:pt x="793" y="46"/>
                  </a:lnTo>
                  <a:lnTo>
                    <a:pt x="722" y="46"/>
                  </a:lnTo>
                  <a:lnTo>
                    <a:pt x="722" y="638"/>
                  </a:lnTo>
                  <a:lnTo>
                    <a:pt x="793" y="638"/>
                  </a:lnTo>
                  <a:lnTo>
                    <a:pt x="798" y="645"/>
                  </a:lnTo>
                  <a:lnTo>
                    <a:pt x="798" y="679"/>
                  </a:lnTo>
                  <a:lnTo>
                    <a:pt x="793" y="684"/>
                  </a:lnTo>
                  <a:lnTo>
                    <a:pt x="573" y="684"/>
                  </a:lnTo>
                  <a:lnTo>
                    <a:pt x="568" y="679"/>
                  </a:lnTo>
                  <a:lnTo>
                    <a:pt x="568" y="645"/>
                  </a:lnTo>
                  <a:lnTo>
                    <a:pt x="573" y="638"/>
                  </a:lnTo>
                  <a:lnTo>
                    <a:pt x="644" y="638"/>
                  </a:lnTo>
                  <a:lnTo>
                    <a:pt x="644" y="88"/>
                  </a:lnTo>
                  <a:lnTo>
                    <a:pt x="611" y="88"/>
                  </a:lnTo>
                  <a:lnTo>
                    <a:pt x="611" y="162"/>
                  </a:lnTo>
                  <a:lnTo>
                    <a:pt x="606" y="170"/>
                  </a:lnTo>
                  <a:lnTo>
                    <a:pt x="573" y="170"/>
                  </a:lnTo>
                  <a:lnTo>
                    <a:pt x="573" y="279"/>
                  </a:lnTo>
                  <a:lnTo>
                    <a:pt x="568" y="284"/>
                  </a:lnTo>
                  <a:lnTo>
                    <a:pt x="534" y="284"/>
                  </a:lnTo>
                  <a:lnTo>
                    <a:pt x="534" y="360"/>
                  </a:lnTo>
                  <a:lnTo>
                    <a:pt x="529" y="366"/>
                  </a:lnTo>
                  <a:lnTo>
                    <a:pt x="496" y="366"/>
                  </a:lnTo>
                  <a:lnTo>
                    <a:pt x="496" y="480"/>
                  </a:lnTo>
                  <a:lnTo>
                    <a:pt x="491" y="485"/>
                  </a:lnTo>
                  <a:lnTo>
                    <a:pt x="458" y="485"/>
                  </a:lnTo>
                  <a:lnTo>
                    <a:pt x="458" y="556"/>
                  </a:lnTo>
                  <a:lnTo>
                    <a:pt x="451" y="564"/>
                  </a:lnTo>
                  <a:lnTo>
                    <a:pt x="419" y="564"/>
                  </a:lnTo>
                  <a:lnTo>
                    <a:pt x="419" y="679"/>
                  </a:lnTo>
                  <a:lnTo>
                    <a:pt x="413" y="684"/>
                  </a:lnTo>
                  <a:lnTo>
                    <a:pt x="386" y="684"/>
                  </a:lnTo>
                  <a:lnTo>
                    <a:pt x="380" y="679"/>
                  </a:lnTo>
                  <a:lnTo>
                    <a:pt x="380" y="645"/>
                  </a:lnTo>
                  <a:lnTo>
                    <a:pt x="347" y="645"/>
                  </a:lnTo>
                  <a:lnTo>
                    <a:pt x="342" y="638"/>
                  </a:lnTo>
                  <a:lnTo>
                    <a:pt x="342" y="564"/>
                  </a:lnTo>
                  <a:lnTo>
                    <a:pt x="309" y="564"/>
                  </a:lnTo>
                  <a:lnTo>
                    <a:pt x="302" y="556"/>
                  </a:lnTo>
                  <a:lnTo>
                    <a:pt x="302" y="485"/>
                  </a:lnTo>
                  <a:lnTo>
                    <a:pt x="269" y="485"/>
                  </a:lnTo>
                  <a:lnTo>
                    <a:pt x="264" y="480"/>
                  </a:lnTo>
                  <a:lnTo>
                    <a:pt x="264" y="405"/>
                  </a:lnTo>
                  <a:lnTo>
                    <a:pt x="231" y="405"/>
                  </a:lnTo>
                  <a:lnTo>
                    <a:pt x="226" y="400"/>
                  </a:lnTo>
                  <a:lnTo>
                    <a:pt x="226" y="324"/>
                  </a:lnTo>
                  <a:lnTo>
                    <a:pt x="192" y="324"/>
                  </a:lnTo>
                  <a:lnTo>
                    <a:pt x="187" y="318"/>
                  </a:lnTo>
                  <a:lnTo>
                    <a:pt x="187" y="242"/>
                  </a:lnTo>
                  <a:lnTo>
                    <a:pt x="155" y="242"/>
                  </a:lnTo>
                  <a:lnTo>
                    <a:pt x="149" y="237"/>
                  </a:lnTo>
                  <a:lnTo>
                    <a:pt x="149" y="170"/>
                  </a:lnTo>
                  <a:lnTo>
                    <a:pt x="115" y="170"/>
                  </a:lnTo>
                  <a:lnTo>
                    <a:pt x="115" y="638"/>
                  </a:lnTo>
                  <a:lnTo>
                    <a:pt x="187" y="638"/>
                  </a:lnTo>
                  <a:lnTo>
                    <a:pt x="192" y="645"/>
                  </a:lnTo>
                  <a:lnTo>
                    <a:pt x="192"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59" name="Google Shape;259;p26"/>
            <p:cNvSpPr/>
            <p:nvPr/>
          </p:nvSpPr>
          <p:spPr>
            <a:xfrm>
              <a:off x="2401" y="3156"/>
              <a:ext cx="85" cy="154"/>
            </a:xfrm>
            <a:custGeom>
              <a:avLst/>
              <a:gdLst/>
              <a:ahLst/>
              <a:cxnLst/>
              <a:rect l="l" t="t" r="r" b="b"/>
              <a:pathLst>
                <a:path w="380" h="685" extrusionOk="0">
                  <a:moveTo>
                    <a:pt x="114" y="0"/>
                  </a:moveTo>
                  <a:lnTo>
                    <a:pt x="374" y="0"/>
                  </a:lnTo>
                  <a:lnTo>
                    <a:pt x="379" y="7"/>
                  </a:lnTo>
                  <a:lnTo>
                    <a:pt x="379" y="41"/>
                  </a:lnTo>
                  <a:lnTo>
                    <a:pt x="374" y="46"/>
                  </a:lnTo>
                  <a:lnTo>
                    <a:pt x="340" y="46"/>
                  </a:lnTo>
                  <a:lnTo>
                    <a:pt x="340" y="80"/>
                  </a:lnTo>
                  <a:lnTo>
                    <a:pt x="335" y="88"/>
                  </a:lnTo>
                  <a:lnTo>
                    <a:pt x="114" y="88"/>
                  </a:lnTo>
                  <a:lnTo>
                    <a:pt x="114" y="204"/>
                  </a:lnTo>
                  <a:lnTo>
                    <a:pt x="185" y="204"/>
                  </a:lnTo>
                  <a:lnTo>
                    <a:pt x="189" y="208"/>
                  </a:lnTo>
                  <a:lnTo>
                    <a:pt x="189" y="237"/>
                  </a:lnTo>
                  <a:lnTo>
                    <a:pt x="260" y="237"/>
                  </a:lnTo>
                  <a:lnTo>
                    <a:pt x="265" y="242"/>
                  </a:lnTo>
                  <a:lnTo>
                    <a:pt x="265" y="279"/>
                  </a:lnTo>
                  <a:lnTo>
                    <a:pt x="335" y="279"/>
                  </a:lnTo>
                  <a:lnTo>
                    <a:pt x="340" y="284"/>
                  </a:lnTo>
                  <a:lnTo>
                    <a:pt x="340" y="360"/>
                  </a:lnTo>
                  <a:lnTo>
                    <a:pt x="374" y="360"/>
                  </a:lnTo>
                  <a:lnTo>
                    <a:pt x="379" y="366"/>
                  </a:lnTo>
                  <a:lnTo>
                    <a:pt x="379" y="556"/>
                  </a:lnTo>
                  <a:lnTo>
                    <a:pt x="374" y="564"/>
                  </a:lnTo>
                  <a:lnTo>
                    <a:pt x="340" y="564"/>
                  </a:lnTo>
                  <a:lnTo>
                    <a:pt x="340" y="638"/>
                  </a:lnTo>
                  <a:lnTo>
                    <a:pt x="335" y="645"/>
                  </a:lnTo>
                  <a:lnTo>
                    <a:pt x="265" y="645"/>
                  </a:lnTo>
                  <a:lnTo>
                    <a:pt x="265" y="679"/>
                  </a:lnTo>
                  <a:lnTo>
                    <a:pt x="260" y="684"/>
                  </a:lnTo>
                  <a:lnTo>
                    <a:pt x="45" y="684"/>
                  </a:lnTo>
                  <a:lnTo>
                    <a:pt x="37" y="679"/>
                  </a:lnTo>
                  <a:lnTo>
                    <a:pt x="37" y="645"/>
                  </a:lnTo>
                  <a:lnTo>
                    <a:pt x="5" y="645"/>
                  </a:lnTo>
                  <a:lnTo>
                    <a:pt x="0" y="638"/>
                  </a:lnTo>
                  <a:lnTo>
                    <a:pt x="0" y="564"/>
                  </a:lnTo>
                  <a:lnTo>
                    <a:pt x="5" y="556"/>
                  </a:lnTo>
                  <a:lnTo>
                    <a:pt x="77" y="556"/>
                  </a:lnTo>
                  <a:lnTo>
                    <a:pt x="82" y="564"/>
                  </a:lnTo>
                  <a:lnTo>
                    <a:pt x="82" y="598"/>
                  </a:lnTo>
                  <a:lnTo>
                    <a:pt x="109" y="598"/>
                  </a:lnTo>
                  <a:lnTo>
                    <a:pt x="114" y="604"/>
                  </a:lnTo>
                  <a:lnTo>
                    <a:pt x="114" y="638"/>
                  </a:lnTo>
                  <a:lnTo>
                    <a:pt x="222" y="638"/>
                  </a:lnTo>
                  <a:lnTo>
                    <a:pt x="222" y="604"/>
                  </a:lnTo>
                  <a:lnTo>
                    <a:pt x="227" y="598"/>
                  </a:lnTo>
                  <a:lnTo>
                    <a:pt x="260" y="598"/>
                  </a:lnTo>
                  <a:lnTo>
                    <a:pt x="260" y="564"/>
                  </a:lnTo>
                  <a:lnTo>
                    <a:pt x="265" y="556"/>
                  </a:lnTo>
                  <a:lnTo>
                    <a:pt x="297" y="556"/>
                  </a:lnTo>
                  <a:lnTo>
                    <a:pt x="297" y="405"/>
                  </a:lnTo>
                  <a:lnTo>
                    <a:pt x="265" y="405"/>
                  </a:lnTo>
                  <a:lnTo>
                    <a:pt x="260" y="400"/>
                  </a:lnTo>
                  <a:lnTo>
                    <a:pt x="260" y="366"/>
                  </a:lnTo>
                  <a:lnTo>
                    <a:pt x="227" y="366"/>
                  </a:lnTo>
                  <a:lnTo>
                    <a:pt x="222" y="360"/>
                  </a:lnTo>
                  <a:lnTo>
                    <a:pt x="222" y="324"/>
                  </a:lnTo>
                  <a:lnTo>
                    <a:pt x="152" y="324"/>
                  </a:lnTo>
                  <a:lnTo>
                    <a:pt x="147" y="318"/>
                  </a:lnTo>
                  <a:lnTo>
                    <a:pt x="147" y="284"/>
                  </a:lnTo>
                  <a:lnTo>
                    <a:pt x="45" y="284"/>
                  </a:lnTo>
                  <a:lnTo>
                    <a:pt x="37" y="279"/>
                  </a:lnTo>
                  <a:lnTo>
                    <a:pt x="37" y="170"/>
                  </a:lnTo>
                  <a:lnTo>
                    <a:pt x="45" y="162"/>
                  </a:lnTo>
                  <a:lnTo>
                    <a:pt x="77" y="162"/>
                  </a:lnTo>
                  <a:lnTo>
                    <a:pt x="77" y="88"/>
                  </a:lnTo>
                  <a:lnTo>
                    <a:pt x="82" y="80"/>
                  </a:lnTo>
                  <a:lnTo>
                    <a:pt x="109" y="80"/>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260" name="Google Shape;260;p26"/>
          <p:cNvGrpSpPr/>
          <p:nvPr/>
        </p:nvGrpSpPr>
        <p:grpSpPr>
          <a:xfrm>
            <a:off x="6324961" y="5010121"/>
            <a:ext cx="440640" cy="244800"/>
            <a:chOff x="3024" y="3156"/>
            <a:chExt cx="278" cy="154"/>
          </a:xfrm>
        </p:grpSpPr>
        <p:sp>
          <p:nvSpPr>
            <p:cNvPr id="261" name="Google Shape;261;p26"/>
            <p:cNvSpPr/>
            <p:nvPr/>
          </p:nvSpPr>
          <p:spPr>
            <a:xfrm>
              <a:off x="3024" y="3156"/>
              <a:ext cx="181" cy="154"/>
            </a:xfrm>
            <a:custGeom>
              <a:avLst/>
              <a:gdLst/>
              <a:ahLst/>
              <a:cxnLst/>
              <a:rect l="l" t="t" r="r" b="b"/>
              <a:pathLst>
                <a:path w="804" h="685" extrusionOk="0">
                  <a:moveTo>
                    <a:pt x="4" y="0"/>
                  </a:moveTo>
                  <a:lnTo>
                    <a:pt x="149" y="0"/>
                  </a:lnTo>
                  <a:lnTo>
                    <a:pt x="155" y="7"/>
                  </a:lnTo>
                  <a:lnTo>
                    <a:pt x="155" y="80"/>
                  </a:lnTo>
                  <a:lnTo>
                    <a:pt x="187" y="80"/>
                  </a:lnTo>
                  <a:lnTo>
                    <a:pt x="194" y="88"/>
                  </a:lnTo>
                  <a:lnTo>
                    <a:pt x="194" y="162"/>
                  </a:lnTo>
                  <a:lnTo>
                    <a:pt x="227" y="162"/>
                  </a:lnTo>
                  <a:lnTo>
                    <a:pt x="232" y="170"/>
                  </a:lnTo>
                  <a:lnTo>
                    <a:pt x="232" y="237"/>
                  </a:lnTo>
                  <a:lnTo>
                    <a:pt x="265" y="237"/>
                  </a:lnTo>
                  <a:lnTo>
                    <a:pt x="272" y="242"/>
                  </a:lnTo>
                  <a:lnTo>
                    <a:pt x="272" y="318"/>
                  </a:lnTo>
                  <a:lnTo>
                    <a:pt x="305" y="318"/>
                  </a:lnTo>
                  <a:lnTo>
                    <a:pt x="310" y="324"/>
                  </a:lnTo>
                  <a:lnTo>
                    <a:pt x="310" y="400"/>
                  </a:lnTo>
                  <a:lnTo>
                    <a:pt x="344" y="400"/>
                  </a:lnTo>
                  <a:lnTo>
                    <a:pt x="350" y="405"/>
                  </a:lnTo>
                  <a:lnTo>
                    <a:pt x="350" y="480"/>
                  </a:lnTo>
                  <a:lnTo>
                    <a:pt x="382" y="480"/>
                  </a:lnTo>
                  <a:lnTo>
                    <a:pt x="388" y="485"/>
                  </a:lnTo>
                  <a:lnTo>
                    <a:pt x="388" y="556"/>
                  </a:lnTo>
                  <a:lnTo>
                    <a:pt x="415" y="556"/>
                  </a:lnTo>
                  <a:lnTo>
                    <a:pt x="415" y="485"/>
                  </a:lnTo>
                  <a:lnTo>
                    <a:pt x="420" y="480"/>
                  </a:lnTo>
                  <a:lnTo>
                    <a:pt x="455" y="480"/>
                  </a:lnTo>
                  <a:lnTo>
                    <a:pt x="455" y="366"/>
                  </a:lnTo>
                  <a:lnTo>
                    <a:pt x="460" y="360"/>
                  </a:lnTo>
                  <a:lnTo>
                    <a:pt x="493" y="360"/>
                  </a:lnTo>
                  <a:lnTo>
                    <a:pt x="493" y="284"/>
                  </a:lnTo>
                  <a:lnTo>
                    <a:pt x="498" y="279"/>
                  </a:lnTo>
                  <a:lnTo>
                    <a:pt x="531" y="279"/>
                  </a:lnTo>
                  <a:lnTo>
                    <a:pt x="531" y="170"/>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8"/>
                  </a:lnTo>
                  <a:lnTo>
                    <a:pt x="797" y="638"/>
                  </a:lnTo>
                  <a:lnTo>
                    <a:pt x="803" y="645"/>
                  </a:lnTo>
                  <a:lnTo>
                    <a:pt x="803" y="679"/>
                  </a:lnTo>
                  <a:lnTo>
                    <a:pt x="797" y="684"/>
                  </a:lnTo>
                  <a:lnTo>
                    <a:pt x="576" y="684"/>
                  </a:lnTo>
                  <a:lnTo>
                    <a:pt x="570" y="679"/>
                  </a:lnTo>
                  <a:lnTo>
                    <a:pt x="570" y="645"/>
                  </a:lnTo>
                  <a:lnTo>
                    <a:pt x="576" y="638"/>
                  </a:lnTo>
                  <a:lnTo>
                    <a:pt x="648" y="638"/>
                  </a:lnTo>
                  <a:lnTo>
                    <a:pt x="648" y="88"/>
                  </a:lnTo>
                  <a:lnTo>
                    <a:pt x="614" y="88"/>
                  </a:lnTo>
                  <a:lnTo>
                    <a:pt x="614" y="162"/>
                  </a:lnTo>
                  <a:lnTo>
                    <a:pt x="608" y="170"/>
                  </a:lnTo>
                  <a:lnTo>
                    <a:pt x="576" y="170"/>
                  </a:lnTo>
                  <a:lnTo>
                    <a:pt x="576" y="279"/>
                  </a:lnTo>
                  <a:lnTo>
                    <a:pt x="570" y="284"/>
                  </a:lnTo>
                  <a:lnTo>
                    <a:pt x="536" y="284"/>
                  </a:lnTo>
                  <a:lnTo>
                    <a:pt x="536" y="360"/>
                  </a:lnTo>
                  <a:lnTo>
                    <a:pt x="531" y="366"/>
                  </a:lnTo>
                  <a:lnTo>
                    <a:pt x="498" y="366"/>
                  </a:lnTo>
                  <a:lnTo>
                    <a:pt x="498" y="480"/>
                  </a:lnTo>
                  <a:lnTo>
                    <a:pt x="493" y="485"/>
                  </a:lnTo>
                  <a:lnTo>
                    <a:pt x="460" y="485"/>
                  </a:lnTo>
                  <a:lnTo>
                    <a:pt x="460" y="556"/>
                  </a:lnTo>
                  <a:lnTo>
                    <a:pt x="455" y="564"/>
                  </a:lnTo>
                  <a:lnTo>
                    <a:pt x="420" y="564"/>
                  </a:lnTo>
                  <a:lnTo>
                    <a:pt x="420" y="679"/>
                  </a:lnTo>
                  <a:lnTo>
                    <a:pt x="415" y="684"/>
                  </a:lnTo>
                  <a:lnTo>
                    <a:pt x="388" y="684"/>
                  </a:lnTo>
                  <a:lnTo>
                    <a:pt x="382" y="679"/>
                  </a:lnTo>
                  <a:lnTo>
                    <a:pt x="382" y="645"/>
                  </a:lnTo>
                  <a:lnTo>
                    <a:pt x="350" y="645"/>
                  </a:lnTo>
                  <a:lnTo>
                    <a:pt x="344" y="638"/>
                  </a:lnTo>
                  <a:lnTo>
                    <a:pt x="344" y="564"/>
                  </a:lnTo>
                  <a:lnTo>
                    <a:pt x="310" y="564"/>
                  </a:lnTo>
                  <a:lnTo>
                    <a:pt x="305" y="556"/>
                  </a:lnTo>
                  <a:lnTo>
                    <a:pt x="305" y="485"/>
                  </a:lnTo>
                  <a:lnTo>
                    <a:pt x="272" y="485"/>
                  </a:lnTo>
                  <a:lnTo>
                    <a:pt x="265" y="480"/>
                  </a:lnTo>
                  <a:lnTo>
                    <a:pt x="265" y="405"/>
                  </a:lnTo>
                  <a:lnTo>
                    <a:pt x="232" y="405"/>
                  </a:lnTo>
                  <a:lnTo>
                    <a:pt x="227" y="400"/>
                  </a:lnTo>
                  <a:lnTo>
                    <a:pt x="227" y="324"/>
                  </a:lnTo>
                  <a:lnTo>
                    <a:pt x="194" y="324"/>
                  </a:lnTo>
                  <a:lnTo>
                    <a:pt x="187" y="318"/>
                  </a:lnTo>
                  <a:lnTo>
                    <a:pt x="187" y="242"/>
                  </a:lnTo>
                  <a:lnTo>
                    <a:pt x="155" y="242"/>
                  </a:lnTo>
                  <a:lnTo>
                    <a:pt x="149" y="237"/>
                  </a:lnTo>
                  <a:lnTo>
                    <a:pt x="149" y="170"/>
                  </a:lnTo>
                  <a:lnTo>
                    <a:pt x="115" y="170"/>
                  </a:lnTo>
                  <a:lnTo>
                    <a:pt x="115" y="638"/>
                  </a:lnTo>
                  <a:lnTo>
                    <a:pt x="187" y="638"/>
                  </a:lnTo>
                  <a:lnTo>
                    <a:pt x="194" y="645"/>
                  </a:lnTo>
                  <a:lnTo>
                    <a:pt x="194"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262" name="Google Shape;262;p26"/>
            <p:cNvSpPr/>
            <p:nvPr/>
          </p:nvSpPr>
          <p:spPr>
            <a:xfrm>
              <a:off x="3217" y="3156"/>
              <a:ext cx="85" cy="154"/>
            </a:xfrm>
            <a:custGeom>
              <a:avLst/>
              <a:gdLst/>
              <a:ahLst/>
              <a:cxnLst/>
              <a:rect l="l" t="t" r="r" b="b"/>
              <a:pathLst>
                <a:path w="380" h="685" extrusionOk="0">
                  <a:moveTo>
                    <a:pt x="151" y="284"/>
                  </a:moveTo>
                  <a:lnTo>
                    <a:pt x="222" y="284"/>
                  </a:lnTo>
                  <a:lnTo>
                    <a:pt x="222" y="318"/>
                  </a:lnTo>
                  <a:lnTo>
                    <a:pt x="227" y="324"/>
                  </a:lnTo>
                  <a:lnTo>
                    <a:pt x="259" y="324"/>
                  </a:lnTo>
                  <a:lnTo>
                    <a:pt x="259" y="360"/>
                  </a:lnTo>
                  <a:lnTo>
                    <a:pt x="264" y="366"/>
                  </a:lnTo>
                  <a:lnTo>
                    <a:pt x="297" y="366"/>
                  </a:lnTo>
                  <a:lnTo>
                    <a:pt x="297" y="556"/>
                  </a:lnTo>
                  <a:lnTo>
                    <a:pt x="264" y="556"/>
                  </a:lnTo>
                  <a:lnTo>
                    <a:pt x="259" y="564"/>
                  </a:lnTo>
                  <a:lnTo>
                    <a:pt x="259" y="598"/>
                  </a:lnTo>
                  <a:lnTo>
                    <a:pt x="227" y="598"/>
                  </a:lnTo>
                  <a:lnTo>
                    <a:pt x="222" y="604"/>
                  </a:lnTo>
                  <a:lnTo>
                    <a:pt x="222" y="638"/>
                  </a:lnTo>
                  <a:lnTo>
                    <a:pt x="188" y="638"/>
                  </a:lnTo>
                  <a:lnTo>
                    <a:pt x="188" y="604"/>
                  </a:lnTo>
                  <a:lnTo>
                    <a:pt x="184" y="598"/>
                  </a:lnTo>
                  <a:lnTo>
                    <a:pt x="114" y="598"/>
                  </a:lnTo>
                  <a:lnTo>
                    <a:pt x="114" y="527"/>
                  </a:lnTo>
                  <a:lnTo>
                    <a:pt x="109" y="522"/>
                  </a:lnTo>
                  <a:lnTo>
                    <a:pt x="82" y="522"/>
                  </a:lnTo>
                  <a:lnTo>
                    <a:pt x="82" y="324"/>
                  </a:lnTo>
                  <a:lnTo>
                    <a:pt x="146" y="324"/>
                  </a:lnTo>
                  <a:lnTo>
                    <a:pt x="151" y="318"/>
                  </a:lnTo>
                  <a:lnTo>
                    <a:pt x="151" y="284"/>
                  </a:lnTo>
                  <a:close/>
                  <a:moveTo>
                    <a:pt x="227" y="0"/>
                  </a:moveTo>
                  <a:lnTo>
                    <a:pt x="374" y="0"/>
                  </a:lnTo>
                  <a:lnTo>
                    <a:pt x="379" y="7"/>
                  </a:lnTo>
                  <a:lnTo>
                    <a:pt x="379" y="41"/>
                  </a:lnTo>
                  <a:lnTo>
                    <a:pt x="374" y="46"/>
                  </a:lnTo>
                  <a:lnTo>
                    <a:pt x="264" y="46"/>
                  </a:lnTo>
                  <a:lnTo>
                    <a:pt x="264" y="80"/>
                  </a:lnTo>
                  <a:lnTo>
                    <a:pt x="259" y="88"/>
                  </a:lnTo>
                  <a:lnTo>
                    <a:pt x="188" y="88"/>
                  </a:lnTo>
                  <a:lnTo>
                    <a:pt x="188" y="122"/>
                  </a:lnTo>
                  <a:lnTo>
                    <a:pt x="184" y="128"/>
                  </a:lnTo>
                  <a:lnTo>
                    <a:pt x="151" y="128"/>
                  </a:lnTo>
                  <a:lnTo>
                    <a:pt x="151" y="204"/>
                  </a:lnTo>
                  <a:lnTo>
                    <a:pt x="146" y="208"/>
                  </a:lnTo>
                  <a:lnTo>
                    <a:pt x="114" y="208"/>
                  </a:lnTo>
                  <a:lnTo>
                    <a:pt x="114" y="279"/>
                  </a:lnTo>
                  <a:lnTo>
                    <a:pt x="146" y="279"/>
                  </a:lnTo>
                  <a:lnTo>
                    <a:pt x="146" y="242"/>
                  </a:lnTo>
                  <a:lnTo>
                    <a:pt x="151" y="237"/>
                  </a:lnTo>
                  <a:lnTo>
                    <a:pt x="259" y="237"/>
                  </a:lnTo>
                  <a:lnTo>
                    <a:pt x="264" y="242"/>
                  </a:lnTo>
                  <a:lnTo>
                    <a:pt x="264" y="279"/>
                  </a:lnTo>
                  <a:lnTo>
                    <a:pt x="335" y="279"/>
                  </a:lnTo>
                  <a:lnTo>
                    <a:pt x="340" y="284"/>
                  </a:lnTo>
                  <a:lnTo>
                    <a:pt x="340" y="360"/>
                  </a:lnTo>
                  <a:lnTo>
                    <a:pt x="374" y="360"/>
                  </a:lnTo>
                  <a:lnTo>
                    <a:pt x="379" y="366"/>
                  </a:lnTo>
                  <a:lnTo>
                    <a:pt x="379" y="556"/>
                  </a:lnTo>
                  <a:lnTo>
                    <a:pt x="374" y="564"/>
                  </a:lnTo>
                  <a:lnTo>
                    <a:pt x="340" y="564"/>
                  </a:lnTo>
                  <a:lnTo>
                    <a:pt x="340" y="638"/>
                  </a:lnTo>
                  <a:lnTo>
                    <a:pt x="335" y="645"/>
                  </a:lnTo>
                  <a:lnTo>
                    <a:pt x="264" y="645"/>
                  </a:lnTo>
                  <a:lnTo>
                    <a:pt x="264" y="679"/>
                  </a:lnTo>
                  <a:lnTo>
                    <a:pt x="259" y="684"/>
                  </a:lnTo>
                  <a:lnTo>
                    <a:pt x="114" y="684"/>
                  </a:lnTo>
                  <a:lnTo>
                    <a:pt x="109" y="679"/>
                  </a:lnTo>
                  <a:lnTo>
                    <a:pt x="109" y="645"/>
                  </a:lnTo>
                  <a:lnTo>
                    <a:pt x="42" y="645"/>
                  </a:lnTo>
                  <a:lnTo>
                    <a:pt x="37" y="638"/>
                  </a:lnTo>
                  <a:lnTo>
                    <a:pt x="37" y="564"/>
                  </a:lnTo>
                  <a:lnTo>
                    <a:pt x="4" y="564"/>
                  </a:lnTo>
                  <a:lnTo>
                    <a:pt x="0" y="556"/>
                  </a:lnTo>
                  <a:lnTo>
                    <a:pt x="0" y="242"/>
                  </a:lnTo>
                  <a:lnTo>
                    <a:pt x="4" y="237"/>
                  </a:lnTo>
                  <a:lnTo>
                    <a:pt x="37" y="237"/>
                  </a:lnTo>
                  <a:lnTo>
                    <a:pt x="37" y="170"/>
                  </a:lnTo>
                  <a:lnTo>
                    <a:pt x="42" y="162"/>
                  </a:lnTo>
                  <a:lnTo>
                    <a:pt x="75" y="162"/>
                  </a:lnTo>
                  <a:lnTo>
                    <a:pt x="75" y="128"/>
                  </a:lnTo>
                  <a:lnTo>
                    <a:pt x="82" y="122"/>
                  </a:lnTo>
                  <a:lnTo>
                    <a:pt x="109" y="122"/>
                  </a:lnTo>
                  <a:lnTo>
                    <a:pt x="109" y="88"/>
                  </a:lnTo>
                  <a:lnTo>
                    <a:pt x="114" y="80"/>
                  </a:lnTo>
                  <a:lnTo>
                    <a:pt x="146" y="80"/>
                  </a:lnTo>
                  <a:lnTo>
                    <a:pt x="146" y="46"/>
                  </a:lnTo>
                  <a:lnTo>
                    <a:pt x="151"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sp>
        <p:nvSpPr>
          <p:cNvPr id="263" name="Google Shape;263;p26"/>
          <p:cNvSpPr txBox="1"/>
          <p:nvPr/>
        </p:nvSpPr>
        <p:spPr>
          <a:xfrm>
            <a:off x="5293921" y="3560040"/>
            <a:ext cx="39600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d1</a:t>
            </a:r>
            <a:endParaRPr sz="1400" b="0" i="0" u="none" strike="noStrike" cap="none">
              <a:solidFill>
                <a:srgbClr val="000000"/>
              </a:solidFill>
              <a:latin typeface="Arial"/>
              <a:ea typeface="Arial"/>
              <a:cs typeface="Arial"/>
              <a:sym typeface="Arial"/>
            </a:endParaRPr>
          </a:p>
        </p:txBody>
      </p:sp>
      <p:sp>
        <p:nvSpPr>
          <p:cNvPr id="264" name="Google Shape;264;p26"/>
          <p:cNvSpPr txBox="1"/>
          <p:nvPr/>
        </p:nvSpPr>
        <p:spPr>
          <a:xfrm>
            <a:off x="6208321" y="3531241"/>
            <a:ext cx="39600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d2</a:t>
            </a:r>
            <a:endParaRPr sz="1400" b="0" i="0" u="none" strike="noStrike" cap="none">
              <a:solidFill>
                <a:srgbClr val="000000"/>
              </a:solidFill>
              <a:latin typeface="Arial"/>
              <a:ea typeface="Arial"/>
              <a:cs typeface="Arial"/>
              <a:sym typeface="Arial"/>
            </a:endParaRPr>
          </a:p>
        </p:txBody>
      </p:sp>
      <p:sp>
        <p:nvSpPr>
          <p:cNvPr id="265" name="Google Shape;265;p26"/>
          <p:cNvSpPr txBox="1"/>
          <p:nvPr/>
        </p:nvSpPr>
        <p:spPr>
          <a:xfrm>
            <a:off x="4343521" y="4399561"/>
            <a:ext cx="39456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d3</a:t>
            </a:r>
            <a:endParaRPr sz="1400" b="0" i="0" u="none" strike="noStrike" cap="none">
              <a:solidFill>
                <a:srgbClr val="000000"/>
              </a:solidFill>
              <a:latin typeface="Arial"/>
              <a:ea typeface="Arial"/>
              <a:cs typeface="Arial"/>
              <a:sym typeface="Arial"/>
            </a:endParaRPr>
          </a:p>
        </p:txBody>
      </p:sp>
      <p:sp>
        <p:nvSpPr>
          <p:cNvPr id="266" name="Google Shape;266;p26"/>
          <p:cNvSpPr txBox="1"/>
          <p:nvPr/>
        </p:nvSpPr>
        <p:spPr>
          <a:xfrm>
            <a:off x="5181601" y="4474441"/>
            <a:ext cx="396000" cy="33408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d1</a:t>
            </a:r>
            <a:endParaRPr sz="1400" b="0" i="0" u="none" strike="noStrike" cap="none">
              <a:solidFill>
                <a:srgbClr val="000000"/>
              </a:solidFill>
              <a:latin typeface="Arial"/>
              <a:ea typeface="Arial"/>
              <a:cs typeface="Arial"/>
              <a:sym typeface="Arial"/>
            </a:endParaRPr>
          </a:p>
        </p:txBody>
      </p:sp>
      <p:sp>
        <p:nvSpPr>
          <p:cNvPr id="267" name="Google Shape;267;p26"/>
          <p:cNvSpPr txBox="1"/>
          <p:nvPr/>
        </p:nvSpPr>
        <p:spPr>
          <a:xfrm>
            <a:off x="5828161" y="4399561"/>
            <a:ext cx="394560" cy="33264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1633"/>
              <a:buFont typeface="Arial"/>
              <a:buNone/>
            </a:pPr>
            <a:r>
              <a:rPr lang="en-GB" sz="1633" b="1" i="0" u="none" strike="noStrike" cap="none">
                <a:solidFill>
                  <a:srgbClr val="000000"/>
                </a:solidFill>
                <a:latin typeface="Bookman Old Style"/>
                <a:ea typeface="Bookman Old Style"/>
                <a:cs typeface="Bookman Old Style"/>
                <a:sym typeface="Bookman Old Style"/>
              </a:rPr>
              <a:t>d4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73"/>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Google Shape;274;p27"/>
          <p:cNvSpPr txBox="1">
            <a:spLocks noGrp="1"/>
          </p:cNvSpPr>
          <p:nvPr>
            <p:ph type="title"/>
          </p:nvPr>
        </p:nvSpPr>
        <p:spPr>
          <a:xfrm>
            <a:off x="1046019" y="942108"/>
            <a:ext cx="3256550" cy="4969113"/>
          </a:xfrm>
          <a:prstGeom prst="rect">
            <a:avLst/>
          </a:prstGeom>
        </p:spPr>
        <p:txBody>
          <a:bodyPr spcFirstLastPara="1" lIns="17975" tIns="46775" rIns="17975" bIns="46775" anchor="ctr" anchorCtr="0">
            <a:normAutofit/>
          </a:bodyPr>
          <a:lstStyle/>
          <a:p>
            <a:pPr marL="311045" lvl="0" indent="-311045" rtl="0">
              <a:spcBef>
                <a:spcPts val="0"/>
              </a:spcBef>
              <a:spcAft>
                <a:spcPts val="0"/>
              </a:spcAft>
              <a:buClr>
                <a:srgbClr val="008000"/>
              </a:buClr>
              <a:buSzPts val="5443"/>
              <a:buFont typeface="Bookman Old Style"/>
              <a:buNone/>
            </a:pPr>
            <a:r>
              <a:rPr lang="en-GB">
                <a:solidFill>
                  <a:schemeClr val="tx2">
                    <a:lumMod val="75000"/>
                  </a:schemeClr>
                </a:solidFill>
                <a:latin typeface="Bookman Old Style"/>
                <a:ea typeface="Bookman Old Style"/>
                <a:cs typeface="Bookman Old Style"/>
                <a:sym typeface="Bookman Old Style"/>
              </a:rPr>
              <a:t>High-Level Design</a:t>
            </a:r>
            <a:endParaRPr lang="en-GB">
              <a:solidFill>
                <a:schemeClr val="tx2">
                  <a:lumMod val="75000"/>
                </a:schemeClr>
              </a:solidFill>
            </a:endParaRPr>
          </a:p>
        </p:txBody>
      </p:sp>
      <p:sp>
        <p:nvSpPr>
          <p:cNvPr id="283" name="Rectangle 282">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Google Shape;276;p27"/>
          <p:cNvSpPr txBox="1">
            <a:spLocks noGrp="1"/>
          </p:cNvSpPr>
          <p:nvPr>
            <p:ph type="sldNum" sz="quarter" idx="12"/>
          </p:nvPr>
        </p:nvSpPr>
        <p:spPr>
          <a:xfrm>
            <a:off x="151790" y="3246438"/>
            <a:ext cx="596886" cy="365125"/>
          </a:xfrm>
          <a:prstGeom prst="rect">
            <a:avLst/>
          </a:prstGeom>
        </p:spPr>
        <p:txBody>
          <a:bodyPr spcFirstLastPara="1" lIns="91425" tIns="45700" rIns="91425" bIns="45700" anchorCtr="0">
            <a:normAutofit/>
          </a:bodyPr>
          <a:lstStyle/>
          <a:p>
            <a:pPr marL="0" marR="0" lvl="0" indent="0" rtl="0">
              <a:lnSpc>
                <a:spcPct val="90000"/>
              </a:lnSpc>
              <a:spcBef>
                <a:spcPts val="0"/>
              </a:spcBef>
              <a:spcAft>
                <a:spcPts val="600"/>
              </a:spcAft>
              <a:buSzPts val="1179"/>
              <a:buNone/>
            </a:pPr>
            <a:fld id="{00000000-1234-1234-1234-123412341234}" type="slidenum">
              <a:rPr lang="en-GB" sz="1400">
                <a:solidFill>
                  <a:schemeClr val="accent1"/>
                </a:solidFill>
                <a:latin typeface="Times New Roman"/>
                <a:ea typeface="Times New Roman"/>
                <a:cs typeface="Times New Roman"/>
                <a:sym typeface="Times New Roman"/>
              </a:rPr>
              <a:pPr marL="0" marR="0" lvl="0" indent="0" rtl="0">
                <a:lnSpc>
                  <a:spcPct val="90000"/>
                </a:lnSpc>
                <a:spcBef>
                  <a:spcPts val="0"/>
                </a:spcBef>
                <a:spcAft>
                  <a:spcPts val="600"/>
                </a:spcAft>
                <a:buSzPts val="1179"/>
                <a:buNone/>
              </a:pPr>
              <a:t>15</a:t>
            </a:fld>
            <a:endParaRPr lang="en-GB" sz="1400">
              <a:solidFill>
                <a:schemeClr val="accent1"/>
              </a:solidFill>
              <a:latin typeface="Times New Roman"/>
              <a:ea typeface="Times New Roman"/>
              <a:cs typeface="Times New Roman"/>
              <a:sym typeface="Times New Roman"/>
            </a:endParaRPr>
          </a:p>
        </p:txBody>
      </p:sp>
      <p:cxnSp>
        <p:nvCxnSpPr>
          <p:cNvPr id="285" name="Straight Connector 284">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87" name="Group 286">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88"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289"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290"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291"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292"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93"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94"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95"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96"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97"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98"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99"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75" name="Google Shape;275;p27"/>
          <p:cNvSpPr txBox="1">
            <a:spLocks noGrp="1"/>
          </p:cNvSpPr>
          <p:nvPr>
            <p:ph idx="1"/>
          </p:nvPr>
        </p:nvSpPr>
        <p:spPr>
          <a:xfrm>
            <a:off x="5049062" y="942108"/>
            <a:ext cx="6455549" cy="4969114"/>
          </a:xfrm>
          <a:prstGeom prst="rect">
            <a:avLst/>
          </a:prstGeom>
        </p:spPr>
        <p:txBody>
          <a:bodyPr spcFirstLastPara="1" lIns="17975" tIns="46775" rIns="17975" bIns="46775" anchor="ctr" anchorCtr="0">
            <a:normAutofit/>
          </a:bodyPr>
          <a:lstStyle/>
          <a:p>
            <a:pPr marL="311045" lvl="0" indent="-311045" rtl="0">
              <a:spcBef>
                <a:spcPts val="0"/>
              </a:spcBef>
              <a:spcAft>
                <a:spcPts val="0"/>
              </a:spcAft>
              <a:buClr>
                <a:schemeClr val="dk1"/>
              </a:buClr>
              <a:buSzPts val="3266"/>
              <a:buChar char="•"/>
            </a:pPr>
            <a:r>
              <a:rPr lang="en-US">
                <a:solidFill>
                  <a:schemeClr val="tx2">
                    <a:lumMod val="75000"/>
                  </a:schemeClr>
                </a:solidFill>
                <a:latin typeface="Bookman Old Style"/>
                <a:ea typeface="Bookman Old Style"/>
                <a:cs typeface="Bookman Old Style"/>
                <a:sym typeface="Bookman Old Style"/>
              </a:rPr>
              <a:t>Several notations are available to represent high-level design:</a:t>
            </a:r>
            <a:endParaRPr lang="en-US">
              <a:solidFill>
                <a:schemeClr val="tx2">
                  <a:lumMod val="75000"/>
                </a:schemeClr>
              </a:solidFill>
            </a:endParaRPr>
          </a:p>
          <a:p>
            <a:pPr marL="673930" lvl="1" indent="-228600" rtl="0">
              <a:spcBef>
                <a:spcPts val="647"/>
              </a:spcBef>
              <a:spcAft>
                <a:spcPts val="0"/>
              </a:spcAft>
              <a:buClr>
                <a:schemeClr val="dk1"/>
              </a:buClr>
              <a:buSzPts val="3266"/>
              <a:buChar char="•"/>
            </a:pPr>
            <a:r>
              <a:rPr lang="en-US">
                <a:solidFill>
                  <a:schemeClr val="tx2">
                    <a:lumMod val="75000"/>
                  </a:schemeClr>
                </a:solidFill>
                <a:latin typeface="Bookman Old Style"/>
                <a:ea typeface="Bookman Old Style"/>
                <a:cs typeface="Bookman Old Style"/>
                <a:sym typeface="Bookman Old Style"/>
              </a:rPr>
              <a:t>Usually a tree-like diagram called </a:t>
            </a:r>
            <a:r>
              <a:rPr lang="en-US" u="sng">
                <a:solidFill>
                  <a:schemeClr val="tx2">
                    <a:lumMod val="75000"/>
                  </a:schemeClr>
                </a:solidFill>
                <a:latin typeface="Bookman Old Style"/>
                <a:ea typeface="Bookman Old Style"/>
                <a:cs typeface="Bookman Old Style"/>
                <a:sym typeface="Bookman Old Style"/>
              </a:rPr>
              <a:t>structure chart</a:t>
            </a:r>
            <a:r>
              <a:rPr lang="en-US">
                <a:solidFill>
                  <a:schemeClr val="tx2">
                    <a:lumMod val="75000"/>
                  </a:schemeClr>
                </a:solidFill>
                <a:latin typeface="Bookman Old Style"/>
                <a:ea typeface="Bookman Old Style"/>
                <a:cs typeface="Bookman Old Style"/>
                <a:sym typeface="Bookman Old Style"/>
              </a:rPr>
              <a:t> is used.</a:t>
            </a:r>
            <a:endParaRPr lang="en-US">
              <a:solidFill>
                <a:schemeClr val="tx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281"/>
        <p:cNvGrpSpPr/>
        <p:nvPr/>
      </p:nvGrpSpPr>
      <p:grpSpPr>
        <a:xfrm>
          <a:off x="0" y="0"/>
          <a:ext cx="0" cy="0"/>
          <a:chOff x="0" y="0"/>
          <a:chExt cx="0" cy="0"/>
        </a:xfrm>
      </p:grpSpPr>
      <p:sp useBgFill="1">
        <p:nvSpPr>
          <p:cNvPr id="290" name="Rectangle 289">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6" name="Picture 285" descr="Blue blocks and networks technology background">
            <a:extLst>
              <a:ext uri="{FF2B5EF4-FFF2-40B4-BE49-F238E27FC236}">
                <a16:creationId xmlns:a16="http://schemas.microsoft.com/office/drawing/2014/main" id="{BDC0C399-0658-082F-3DB6-E662CD0BC484}"/>
              </a:ext>
            </a:extLst>
          </p:cNvPr>
          <p:cNvPicPr>
            <a:picLocks noChangeAspect="1"/>
          </p:cNvPicPr>
          <p:nvPr/>
        </p:nvPicPr>
        <p:blipFill>
          <a:blip r:embed="rId3">
            <a:duotone>
              <a:schemeClr val="bg2">
                <a:shade val="45000"/>
                <a:satMod val="135000"/>
              </a:schemeClr>
              <a:prstClr val="white"/>
            </a:duotone>
            <a:alphaModFix amt="40000"/>
          </a:blip>
          <a:srcRect b="-446"/>
          <a:stretch/>
        </p:blipFill>
        <p:spPr>
          <a:xfrm>
            <a:off x="20" y="10"/>
            <a:ext cx="12191980" cy="6857990"/>
          </a:xfrm>
          <a:prstGeom prst="rect">
            <a:avLst/>
          </a:prstGeom>
        </p:spPr>
      </p:pic>
      <p:grpSp>
        <p:nvGrpSpPr>
          <p:cNvPr id="292" name="Group 291">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93"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94"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95"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87"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88"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89"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91"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21"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23"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24"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25"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82" name="Google Shape;282;p28"/>
          <p:cNvSpPr txBox="1">
            <a:spLocks noGrp="1"/>
          </p:cNvSpPr>
          <p:nvPr>
            <p:ph type="title"/>
          </p:nvPr>
        </p:nvSpPr>
        <p:spPr>
          <a:xfrm>
            <a:off x="2592925" y="624110"/>
            <a:ext cx="8911687" cy="1280890"/>
          </a:xfrm>
          <a:prstGeom prst="rect">
            <a:avLst/>
          </a:prstGeom>
        </p:spPr>
        <p:txBody>
          <a:bodyPr spcFirstLastPara="1" lIns="17975" tIns="46775" rIns="17975" bIns="46775" anchorCtr="0">
            <a:normAutofit/>
          </a:bodyPr>
          <a:lstStyle/>
          <a:p>
            <a:pPr marL="311045" lvl="0" indent="-311045" rtl="0">
              <a:spcBef>
                <a:spcPts val="0"/>
              </a:spcBef>
              <a:spcAft>
                <a:spcPts val="0"/>
              </a:spcAft>
              <a:buClr>
                <a:srgbClr val="008000"/>
              </a:buClr>
              <a:buSzPts val="5443"/>
              <a:buFont typeface="Bookman Old Style"/>
              <a:buNone/>
            </a:pPr>
            <a:r>
              <a:rPr lang="en-GB">
                <a:latin typeface="Bookman Old Style"/>
                <a:ea typeface="Bookman Old Style"/>
                <a:cs typeface="Bookman Old Style"/>
                <a:sym typeface="Bookman Old Style"/>
              </a:rPr>
              <a:t>Detailed Design</a:t>
            </a:r>
            <a:endParaRPr lang="en-GB"/>
          </a:p>
        </p:txBody>
      </p:sp>
      <p:grpSp>
        <p:nvGrpSpPr>
          <p:cNvPr id="326" name="Group 325">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27"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08"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9"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0"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1"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2"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3"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4"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5"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16"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17"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18"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20" name="Rectangle 319">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2"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84" name="Google Shape;284;p28"/>
          <p:cNvSpPr txBox="1">
            <a:spLocks noGrp="1"/>
          </p:cNvSpPr>
          <p:nvPr>
            <p:ph type="sldNum" sz="quarter" idx="12"/>
          </p:nvPr>
        </p:nvSpPr>
        <p:spPr>
          <a:xfrm>
            <a:off x="531812" y="787782"/>
            <a:ext cx="779767" cy="365125"/>
          </a:xfrm>
          <a:prstGeom prst="rect">
            <a:avLst/>
          </a:prstGeom>
        </p:spPr>
        <p:txBody>
          <a:bodyPr spcFirstLastPara="1" lIns="91425" tIns="45700" rIns="91425" bIns="45700" anchorCtr="0">
            <a:normAutofit/>
          </a:bodyPr>
          <a:lstStyle/>
          <a:p>
            <a:pPr marL="0" marR="0" lvl="0" indent="0" rtl="0">
              <a:lnSpc>
                <a:spcPct val="90000"/>
              </a:lnSpc>
              <a:spcBef>
                <a:spcPts val="0"/>
              </a:spcBef>
              <a:spcAft>
                <a:spcPts val="600"/>
              </a:spcAft>
              <a:buSzPts val="1179"/>
              <a:buNone/>
            </a:pPr>
            <a:fld id="{00000000-1234-1234-1234-123412341234}" type="slidenum">
              <a:rPr lang="en-GB" sz="1400">
                <a:latin typeface="Times New Roman"/>
                <a:ea typeface="Times New Roman"/>
                <a:cs typeface="Times New Roman"/>
                <a:sym typeface="Times New Roman"/>
              </a:rPr>
              <a:pPr marL="0" marR="0" lvl="0" indent="0" rtl="0">
                <a:lnSpc>
                  <a:spcPct val="90000"/>
                </a:lnSpc>
                <a:spcBef>
                  <a:spcPts val="0"/>
                </a:spcBef>
                <a:spcAft>
                  <a:spcPts val="600"/>
                </a:spcAft>
                <a:buSzPts val="1179"/>
                <a:buNone/>
              </a:pPr>
              <a:t>16</a:t>
            </a:fld>
            <a:endParaRPr lang="en-GB" sz="1400">
              <a:latin typeface="Times New Roman"/>
              <a:ea typeface="Times New Roman"/>
              <a:cs typeface="Times New Roman"/>
              <a:sym typeface="Times New Roman"/>
            </a:endParaRPr>
          </a:p>
        </p:txBody>
      </p:sp>
      <p:sp>
        <p:nvSpPr>
          <p:cNvPr id="283" name="Google Shape;283;p28"/>
          <p:cNvSpPr txBox="1">
            <a:spLocks noGrp="1"/>
          </p:cNvSpPr>
          <p:nvPr>
            <p:ph idx="1"/>
          </p:nvPr>
        </p:nvSpPr>
        <p:spPr>
          <a:xfrm>
            <a:off x="2589212" y="2133600"/>
            <a:ext cx="8915400" cy="3777622"/>
          </a:xfrm>
          <a:prstGeom prst="rect">
            <a:avLst/>
          </a:prstGeom>
        </p:spPr>
        <p:txBody>
          <a:bodyPr spcFirstLastPara="1" lIns="17975" tIns="46775" rIns="17975" bIns="46775" anchorCtr="0">
            <a:normAutofit/>
          </a:bodyPr>
          <a:lstStyle/>
          <a:p>
            <a:pPr marL="311045" lvl="0" indent="-311045" rtl="0">
              <a:spcBef>
                <a:spcPts val="0"/>
              </a:spcBef>
              <a:spcAft>
                <a:spcPts val="0"/>
              </a:spcAft>
              <a:buClr>
                <a:schemeClr val="dk1"/>
              </a:buClr>
              <a:buSzPts val="3991"/>
              <a:buChar char="•"/>
            </a:pPr>
            <a:r>
              <a:rPr lang="en-US" dirty="0">
                <a:latin typeface="Bookman Old Style"/>
                <a:ea typeface="Bookman Old Style"/>
                <a:cs typeface="Bookman Old Style"/>
                <a:sym typeface="Bookman Old Style"/>
              </a:rPr>
              <a:t>For each module, design:</a:t>
            </a:r>
          </a:p>
          <a:p>
            <a:pPr marL="311045" lvl="0" indent="-311045" rtl="0">
              <a:spcBef>
                <a:spcPts val="0"/>
              </a:spcBef>
              <a:spcAft>
                <a:spcPts val="0"/>
              </a:spcAft>
              <a:buClr>
                <a:schemeClr val="dk1"/>
              </a:buClr>
              <a:buSzPts val="3991"/>
              <a:buChar char="•"/>
            </a:pPr>
            <a:endParaRPr lang="en-US" dirty="0"/>
          </a:p>
          <a:p>
            <a:pPr marL="673930" lvl="1" indent="-253428" rtl="0">
              <a:spcBef>
                <a:spcPts val="647"/>
              </a:spcBef>
              <a:spcAft>
                <a:spcPts val="0"/>
              </a:spcAft>
              <a:buClr>
                <a:schemeClr val="dk1"/>
              </a:buClr>
              <a:buSzPts val="3991"/>
              <a:buChar char="•"/>
            </a:pPr>
            <a:r>
              <a:rPr lang="en-US" dirty="0">
                <a:latin typeface="Bookman Old Style"/>
                <a:ea typeface="Bookman Old Style"/>
                <a:cs typeface="Bookman Old Style"/>
                <a:sym typeface="Bookman Old Style"/>
              </a:rPr>
              <a:t>Data structure</a:t>
            </a:r>
          </a:p>
          <a:p>
            <a:pPr marL="673930" lvl="1" indent="-253428" rtl="0">
              <a:spcBef>
                <a:spcPts val="647"/>
              </a:spcBef>
              <a:spcAft>
                <a:spcPts val="0"/>
              </a:spcAft>
              <a:buClr>
                <a:schemeClr val="dk1"/>
              </a:buClr>
              <a:buSzPts val="3991"/>
              <a:buChar char="•"/>
            </a:pPr>
            <a:endParaRPr lang="en-US" dirty="0"/>
          </a:p>
          <a:p>
            <a:pPr marL="673930" lvl="1" indent="-253428" rtl="0">
              <a:spcBef>
                <a:spcPts val="647"/>
              </a:spcBef>
              <a:spcAft>
                <a:spcPts val="0"/>
              </a:spcAft>
              <a:buClr>
                <a:schemeClr val="dk1"/>
              </a:buClr>
              <a:buSzPts val="3991"/>
              <a:buChar char="•"/>
            </a:pPr>
            <a:r>
              <a:rPr lang="en-US" dirty="0">
                <a:latin typeface="Bookman Old Style"/>
                <a:ea typeface="Bookman Old Style"/>
                <a:cs typeface="Bookman Old Style"/>
                <a:sym typeface="Bookman Old Style"/>
              </a:rPr>
              <a:t>Algorithms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289"/>
        <p:cNvGrpSpPr/>
        <p:nvPr/>
      </p:nvGrpSpPr>
      <p:grpSpPr>
        <a:xfrm>
          <a:off x="0" y="0"/>
          <a:ext cx="0" cy="0"/>
          <a:chOff x="0" y="0"/>
          <a:chExt cx="0" cy="0"/>
        </a:xfrm>
      </p:grpSpPr>
      <p:sp useBgFill="1">
        <p:nvSpPr>
          <p:cNvPr id="332" name="Rectangle 331">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33" name="Picture 332" descr="Black lines painted on a white surface creating an edge">
            <a:extLst>
              <a:ext uri="{FF2B5EF4-FFF2-40B4-BE49-F238E27FC236}">
                <a16:creationId xmlns:a16="http://schemas.microsoft.com/office/drawing/2014/main" id="{27FFCB1B-E2CA-9F8E-0F79-B9012C28260D}"/>
              </a:ext>
            </a:extLst>
          </p:cNvPr>
          <p:cNvPicPr>
            <a:picLocks noChangeAspect="1"/>
          </p:cNvPicPr>
          <p:nvPr/>
        </p:nvPicPr>
        <p:blipFill>
          <a:blip r:embed="rId3">
            <a:duotone>
              <a:schemeClr val="bg2">
                <a:shade val="45000"/>
                <a:satMod val="135000"/>
              </a:schemeClr>
              <a:prstClr val="white"/>
            </a:duotone>
            <a:alphaModFix amt="40000"/>
          </a:blip>
          <a:srcRect t="10946" b="13041"/>
          <a:stretch/>
        </p:blipFill>
        <p:spPr>
          <a:xfrm>
            <a:off x="20" y="10"/>
            <a:ext cx="12191980" cy="6857990"/>
          </a:xfrm>
          <a:prstGeom prst="rect">
            <a:avLst/>
          </a:prstGeom>
        </p:spPr>
      </p:pic>
      <p:grpSp>
        <p:nvGrpSpPr>
          <p:cNvPr id="334" name="Group 333">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35"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36"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37"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38"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39"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40"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41"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42"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43"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44"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45"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46"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90" name="Google Shape;290;p29"/>
          <p:cNvSpPr txBox="1">
            <a:spLocks noGrp="1"/>
          </p:cNvSpPr>
          <p:nvPr>
            <p:ph type="title"/>
          </p:nvPr>
        </p:nvSpPr>
        <p:spPr>
          <a:xfrm>
            <a:off x="2592925" y="624110"/>
            <a:ext cx="8911687" cy="1280890"/>
          </a:xfrm>
          <a:prstGeom prst="rect">
            <a:avLst/>
          </a:prstGeom>
        </p:spPr>
        <p:txBody>
          <a:bodyPr spcFirstLastPara="1" lIns="17975" tIns="46775" rIns="17975" bIns="46775" anchorCtr="0">
            <a:normAutofit/>
          </a:bodyPr>
          <a:lstStyle/>
          <a:p>
            <a:pPr marL="311045" lvl="0" indent="-311045" rtl="0">
              <a:spcBef>
                <a:spcPts val="0"/>
              </a:spcBef>
              <a:spcAft>
                <a:spcPts val="0"/>
              </a:spcAft>
              <a:buClr>
                <a:srgbClr val="008000"/>
              </a:buClr>
              <a:buSzPts val="4898"/>
              <a:buFont typeface="Bookman Old Style"/>
              <a:buNone/>
            </a:pPr>
            <a:r>
              <a:rPr lang="en-GB">
                <a:latin typeface="Bookman Old Style"/>
                <a:ea typeface="Bookman Old Style"/>
                <a:cs typeface="Bookman Old Style"/>
                <a:sym typeface="Bookman Old Style"/>
              </a:rPr>
              <a:t>Good and Bad Designs</a:t>
            </a:r>
            <a:endParaRPr lang="en-GB"/>
          </a:p>
        </p:txBody>
      </p:sp>
      <p:grpSp>
        <p:nvGrpSpPr>
          <p:cNvPr id="347" name="Group 346">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48"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49"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50"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51"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52"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53"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54"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5"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6"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7"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8"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9"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60" name="Rectangle 359">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92" name="Google Shape;292;p29"/>
          <p:cNvSpPr txBox="1">
            <a:spLocks noGrp="1"/>
          </p:cNvSpPr>
          <p:nvPr>
            <p:ph type="sldNum" sz="quarter" idx="12"/>
          </p:nvPr>
        </p:nvSpPr>
        <p:spPr>
          <a:xfrm>
            <a:off x="531812" y="787782"/>
            <a:ext cx="779767" cy="365125"/>
          </a:xfrm>
          <a:prstGeom prst="rect">
            <a:avLst/>
          </a:prstGeom>
        </p:spPr>
        <p:txBody>
          <a:bodyPr spcFirstLastPara="1" lIns="91425" tIns="45700" rIns="91425" bIns="45700" anchorCtr="0">
            <a:normAutofit/>
          </a:bodyPr>
          <a:lstStyle/>
          <a:p>
            <a:pPr marL="0" marR="0" lvl="0" indent="0" rtl="0">
              <a:lnSpc>
                <a:spcPct val="90000"/>
              </a:lnSpc>
              <a:spcBef>
                <a:spcPts val="0"/>
              </a:spcBef>
              <a:spcAft>
                <a:spcPts val="600"/>
              </a:spcAft>
              <a:buSzPts val="1179"/>
              <a:buNone/>
            </a:pPr>
            <a:fld id="{00000000-1234-1234-1234-123412341234}" type="slidenum">
              <a:rPr lang="en-GB" sz="1400">
                <a:latin typeface="Times New Roman"/>
                <a:ea typeface="Times New Roman"/>
                <a:cs typeface="Times New Roman"/>
                <a:sym typeface="Times New Roman"/>
              </a:rPr>
              <a:pPr marL="0" marR="0" lvl="0" indent="0" rtl="0">
                <a:lnSpc>
                  <a:spcPct val="90000"/>
                </a:lnSpc>
                <a:spcBef>
                  <a:spcPts val="0"/>
                </a:spcBef>
                <a:spcAft>
                  <a:spcPts val="600"/>
                </a:spcAft>
                <a:buSzPts val="1179"/>
                <a:buNone/>
              </a:pPr>
              <a:t>17</a:t>
            </a:fld>
            <a:endParaRPr lang="en-GB" sz="1400">
              <a:latin typeface="Times New Roman"/>
              <a:ea typeface="Times New Roman"/>
              <a:cs typeface="Times New Roman"/>
              <a:sym typeface="Times New Roman"/>
            </a:endParaRPr>
          </a:p>
        </p:txBody>
      </p:sp>
      <p:sp>
        <p:nvSpPr>
          <p:cNvPr id="291" name="Google Shape;291;p29"/>
          <p:cNvSpPr txBox="1">
            <a:spLocks noGrp="1"/>
          </p:cNvSpPr>
          <p:nvPr>
            <p:ph idx="1"/>
          </p:nvPr>
        </p:nvSpPr>
        <p:spPr>
          <a:xfrm>
            <a:off x="2589212" y="2133600"/>
            <a:ext cx="8915400" cy="3777622"/>
          </a:xfrm>
          <a:prstGeom prst="rect">
            <a:avLst/>
          </a:prstGeom>
        </p:spPr>
        <p:txBody>
          <a:bodyPr spcFirstLastPara="1" lIns="17975" tIns="46775" rIns="17975" bIns="46775" anchorCtr="0">
            <a:normAutofit/>
          </a:bodyPr>
          <a:lstStyle/>
          <a:p>
            <a:pPr marL="311045" lvl="0" indent="-311045" rtl="0">
              <a:spcBef>
                <a:spcPts val="0"/>
              </a:spcBef>
              <a:spcAft>
                <a:spcPts val="0"/>
              </a:spcAft>
              <a:buClr>
                <a:srgbClr val="0000FF"/>
              </a:buClr>
              <a:buSzPts val="3628"/>
              <a:buChar char="•"/>
            </a:pPr>
            <a:r>
              <a:rPr lang="en-US">
                <a:latin typeface="Bookman Old Style"/>
                <a:ea typeface="Bookman Old Style"/>
                <a:cs typeface="Bookman Old Style"/>
                <a:sym typeface="Bookman Old Style"/>
              </a:rPr>
              <a:t>There is no unique way to design a system.</a:t>
            </a:r>
            <a:endParaRPr lang="en-US"/>
          </a:p>
          <a:p>
            <a:pPr marL="311045" lvl="0" indent="-311045" rtl="0">
              <a:spcBef>
                <a:spcPts val="726"/>
              </a:spcBef>
              <a:spcAft>
                <a:spcPts val="0"/>
              </a:spcAft>
              <a:buClr>
                <a:schemeClr val="dk1"/>
              </a:buClr>
              <a:buSzPts val="3628"/>
              <a:buChar char="•"/>
            </a:pPr>
            <a:r>
              <a:rPr lang="en-US">
                <a:latin typeface="Bookman Old Style"/>
                <a:ea typeface="Bookman Old Style"/>
                <a:cs typeface="Bookman Old Style"/>
                <a:sym typeface="Bookman Old Style"/>
              </a:rPr>
              <a:t>Even using the same design methodology: </a:t>
            </a:r>
            <a:endParaRPr lang="en-US"/>
          </a:p>
          <a:p>
            <a:pPr marL="673930" lvl="1" indent="-228600" rtl="0">
              <a:spcBef>
                <a:spcPts val="689"/>
              </a:spcBef>
              <a:spcAft>
                <a:spcPts val="0"/>
              </a:spcAft>
              <a:buClr>
                <a:srgbClr val="0000FF"/>
              </a:buClr>
              <a:buSzPts val="3266"/>
              <a:buChar char="•"/>
            </a:pPr>
            <a:r>
              <a:rPr lang="en-US">
                <a:latin typeface="Bookman Old Style"/>
                <a:ea typeface="Bookman Old Style"/>
                <a:cs typeface="Bookman Old Style"/>
                <a:sym typeface="Bookman Old Style"/>
              </a:rPr>
              <a:t>Different designers can arrive at  different design solutions.</a:t>
            </a:r>
            <a:endParaRPr lang="en-US"/>
          </a:p>
          <a:p>
            <a:pPr marL="311045" lvl="0" indent="-311045" rtl="0">
              <a:spcBef>
                <a:spcPts val="689"/>
              </a:spcBef>
              <a:spcAft>
                <a:spcPts val="0"/>
              </a:spcAft>
              <a:buClr>
                <a:schemeClr val="dk1"/>
              </a:buClr>
              <a:buSzPts val="3628"/>
              <a:buChar char="•"/>
            </a:pPr>
            <a:r>
              <a:rPr lang="en-US">
                <a:latin typeface="Bookman Old Style"/>
                <a:ea typeface="Bookman Old Style"/>
                <a:cs typeface="Bookman Old Style"/>
                <a:sym typeface="Bookman Old Style"/>
              </a:rPr>
              <a:t>We need to distinguish between good and bad designs.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297"/>
        <p:cNvGrpSpPr/>
        <p:nvPr/>
      </p:nvGrpSpPr>
      <p:grpSpPr>
        <a:xfrm>
          <a:off x="0" y="0"/>
          <a:ext cx="0" cy="0"/>
          <a:chOff x="0" y="0"/>
          <a:chExt cx="0" cy="0"/>
        </a:xfrm>
      </p:grpSpPr>
      <p:sp useBgFill="1">
        <p:nvSpPr>
          <p:cNvPr id="305" name="Rectangle 304">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8" name="Google Shape;298;p30"/>
          <p:cNvSpPr txBox="1">
            <a:spLocks noGrp="1"/>
          </p:cNvSpPr>
          <p:nvPr>
            <p:ph type="title"/>
          </p:nvPr>
        </p:nvSpPr>
        <p:spPr>
          <a:xfrm>
            <a:off x="1843391" y="624110"/>
            <a:ext cx="9383408" cy="1280890"/>
          </a:xfrm>
          <a:prstGeom prst="rect">
            <a:avLst/>
          </a:prstGeom>
        </p:spPr>
        <p:txBody>
          <a:bodyPr spcFirstLastPara="1" lIns="17975" tIns="46775" rIns="17975" bIns="46775" anchorCtr="0">
            <a:normAutofit/>
          </a:bodyPr>
          <a:lstStyle/>
          <a:p>
            <a:pPr marL="311045" lvl="0" indent="-311045" rtl="0">
              <a:spcBef>
                <a:spcPts val="0"/>
              </a:spcBef>
              <a:spcAft>
                <a:spcPts val="0"/>
              </a:spcAft>
              <a:buClr>
                <a:srgbClr val="008000"/>
              </a:buClr>
              <a:buSzPts val="4898"/>
              <a:buFont typeface="Bookman Old Style"/>
              <a:buNone/>
            </a:pPr>
            <a:r>
              <a:rPr lang="en-GB">
                <a:solidFill>
                  <a:srgbClr val="FFFFFF"/>
                </a:solidFill>
                <a:latin typeface="Bookman Old Style"/>
                <a:ea typeface="Bookman Old Style"/>
                <a:cs typeface="Bookman Old Style"/>
                <a:sym typeface="Bookman Old Style"/>
              </a:rPr>
              <a:t>Good SOFTWARE Design?</a:t>
            </a:r>
            <a:endParaRPr lang="en-GB">
              <a:solidFill>
                <a:srgbClr val="FFFFFF"/>
              </a:solidFill>
            </a:endParaRPr>
          </a:p>
        </p:txBody>
      </p:sp>
      <p:sp>
        <p:nvSpPr>
          <p:cNvPr id="309"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300" name="Google Shape;300;p30"/>
          <p:cNvSpPr txBox="1">
            <a:spLocks noGrp="1"/>
          </p:cNvSpPr>
          <p:nvPr>
            <p:ph type="sldNum" sz="quarter" idx="12"/>
          </p:nvPr>
        </p:nvSpPr>
        <p:spPr>
          <a:xfrm>
            <a:off x="531812" y="787782"/>
            <a:ext cx="779767" cy="365125"/>
          </a:xfrm>
          <a:prstGeom prst="rect">
            <a:avLst/>
          </a:prstGeom>
        </p:spPr>
        <p:txBody>
          <a:bodyPr spcFirstLastPara="1" lIns="91425" tIns="45700" rIns="91425" bIns="45700" anchorCtr="0">
            <a:normAutofit/>
          </a:bodyPr>
          <a:lstStyle/>
          <a:p>
            <a:pPr marL="0" marR="0" lvl="0" indent="0" rtl="0">
              <a:lnSpc>
                <a:spcPct val="90000"/>
              </a:lnSpc>
              <a:spcBef>
                <a:spcPts val="0"/>
              </a:spcBef>
              <a:spcAft>
                <a:spcPts val="600"/>
              </a:spcAft>
              <a:buSzPts val="1179"/>
              <a:buNone/>
            </a:pPr>
            <a:fld id="{00000000-1234-1234-1234-123412341234}" type="slidenum">
              <a:rPr lang="en-GB" sz="1400">
                <a:solidFill>
                  <a:srgbClr val="FFFFFF"/>
                </a:solidFill>
                <a:latin typeface="Times New Roman"/>
                <a:ea typeface="Times New Roman"/>
                <a:cs typeface="Times New Roman"/>
                <a:sym typeface="Times New Roman"/>
              </a:rPr>
              <a:pPr marL="0" marR="0" lvl="0" indent="0" rtl="0">
                <a:lnSpc>
                  <a:spcPct val="90000"/>
                </a:lnSpc>
                <a:spcBef>
                  <a:spcPts val="0"/>
                </a:spcBef>
                <a:spcAft>
                  <a:spcPts val="600"/>
                </a:spcAft>
                <a:buSzPts val="1179"/>
                <a:buNone/>
              </a:pPr>
              <a:t>18</a:t>
            </a:fld>
            <a:endParaRPr lang="en-GB" sz="1400">
              <a:solidFill>
                <a:srgbClr val="FFFFFF"/>
              </a:solidFill>
              <a:latin typeface="Times New Roman"/>
              <a:ea typeface="Times New Roman"/>
              <a:cs typeface="Times New Roman"/>
              <a:sym typeface="Times New Roman"/>
            </a:endParaRPr>
          </a:p>
        </p:txBody>
      </p:sp>
      <p:sp>
        <p:nvSpPr>
          <p:cNvPr id="299" name="Google Shape;299;p30"/>
          <p:cNvSpPr txBox="1">
            <a:spLocks noGrp="1"/>
          </p:cNvSpPr>
          <p:nvPr>
            <p:ph idx="1"/>
          </p:nvPr>
        </p:nvSpPr>
        <p:spPr>
          <a:xfrm>
            <a:off x="1843392" y="2623930"/>
            <a:ext cx="9383408" cy="3287292"/>
          </a:xfrm>
          <a:prstGeom prst="rect">
            <a:avLst/>
          </a:prstGeom>
        </p:spPr>
        <p:txBody>
          <a:bodyPr spcFirstLastPara="1" lIns="17975" tIns="46775" rIns="17975" bIns="46775" anchorCtr="0">
            <a:normAutofit/>
          </a:bodyPr>
          <a:lstStyle/>
          <a:p>
            <a:pPr marL="311045" lvl="0" indent="-311045" rtl="0">
              <a:spcBef>
                <a:spcPts val="0"/>
              </a:spcBef>
              <a:spcAft>
                <a:spcPts val="0"/>
              </a:spcAft>
              <a:buClr>
                <a:schemeClr val="dk1"/>
              </a:buClr>
              <a:buSzPts val="3266"/>
              <a:buChar char="•"/>
            </a:pPr>
            <a:r>
              <a:rPr lang="en-US">
                <a:latin typeface="Bookman Old Style"/>
                <a:ea typeface="Bookman Old Style"/>
                <a:cs typeface="Bookman Old Style"/>
                <a:sym typeface="Bookman Old Style"/>
              </a:rPr>
              <a:t>Should implement all functionalities of the system correctly.</a:t>
            </a:r>
            <a:endParaRPr lang="en-US"/>
          </a:p>
          <a:p>
            <a:pPr marL="311045" lvl="0" indent="-311045" rtl="0">
              <a:spcBef>
                <a:spcPts val="896"/>
              </a:spcBef>
              <a:spcAft>
                <a:spcPts val="0"/>
              </a:spcAft>
              <a:buClr>
                <a:schemeClr val="dk1"/>
              </a:buClr>
              <a:buSzPts val="3266"/>
              <a:buChar char="•"/>
            </a:pPr>
            <a:r>
              <a:rPr lang="en-US">
                <a:latin typeface="Bookman Old Style"/>
                <a:ea typeface="Bookman Old Style"/>
                <a:cs typeface="Bookman Old Style"/>
                <a:sym typeface="Bookman Old Style"/>
              </a:rPr>
              <a:t>Should be easily understandable.</a:t>
            </a:r>
            <a:endParaRPr lang="en-US"/>
          </a:p>
          <a:p>
            <a:pPr marL="311045" lvl="0" indent="-311045" rtl="0">
              <a:spcBef>
                <a:spcPts val="896"/>
              </a:spcBef>
              <a:spcAft>
                <a:spcPts val="0"/>
              </a:spcAft>
              <a:buClr>
                <a:schemeClr val="dk1"/>
              </a:buClr>
              <a:buSzPts val="3266"/>
              <a:buChar char="•"/>
            </a:pPr>
            <a:r>
              <a:rPr lang="en-US">
                <a:latin typeface="Bookman Old Style"/>
                <a:ea typeface="Bookman Old Style"/>
                <a:cs typeface="Bookman Old Style"/>
                <a:sym typeface="Bookman Old Style"/>
              </a:rPr>
              <a:t>Should be efficient.</a:t>
            </a:r>
            <a:endParaRPr lang="en-US"/>
          </a:p>
          <a:p>
            <a:pPr marL="311045" lvl="0" indent="-311045" rtl="0">
              <a:spcBef>
                <a:spcPts val="896"/>
              </a:spcBef>
              <a:spcAft>
                <a:spcPts val="0"/>
              </a:spcAft>
              <a:buClr>
                <a:schemeClr val="dk1"/>
              </a:buClr>
              <a:buSzPts val="3266"/>
              <a:buChar char="•"/>
            </a:pPr>
            <a:r>
              <a:rPr lang="en-US">
                <a:latin typeface="Bookman Old Style"/>
                <a:ea typeface="Bookman Old Style"/>
                <a:cs typeface="Bookman Old Style"/>
                <a:sym typeface="Bookman Old Style"/>
              </a:rPr>
              <a:t>Should be easily maintainable. </a:t>
            </a:r>
            <a:endParaRPr lang="en-US"/>
          </a:p>
          <a:p>
            <a:pPr marL="311045" lvl="0" indent="-311045" rtl="0">
              <a:spcBef>
                <a:spcPts val="556"/>
              </a:spcBef>
              <a:spcAft>
                <a:spcPts val="0"/>
              </a:spcAft>
              <a:buClr>
                <a:schemeClr val="dk1"/>
              </a:buClr>
              <a:buSzPts val="3266"/>
              <a:buChar char="•"/>
            </a:pPr>
            <a:r>
              <a:rPr lang="en-US">
                <a:latin typeface="Bookman Old Style"/>
                <a:ea typeface="Bookman Old Style"/>
                <a:cs typeface="Bookman Old Style"/>
                <a:sym typeface="Bookman Old Style"/>
              </a:rPr>
              <a:t>Should use consistent and meaningful names:</a:t>
            </a:r>
            <a:endParaRPr lang="en-US"/>
          </a:p>
          <a:p>
            <a:pPr marL="673930" lvl="1" indent="-228600" rtl="0">
              <a:spcBef>
                <a:spcPts val="476"/>
              </a:spcBef>
              <a:spcAft>
                <a:spcPts val="0"/>
              </a:spcAft>
              <a:buClr>
                <a:schemeClr val="dk1"/>
              </a:buClr>
              <a:buSzPts val="2903"/>
              <a:buChar char="•"/>
            </a:pPr>
            <a:r>
              <a:rPr lang="en-US">
                <a:latin typeface="Bookman Old Style"/>
                <a:ea typeface="Bookman Old Style"/>
                <a:cs typeface="Bookman Old Style"/>
                <a:sym typeface="Bookman Old Style"/>
              </a:rPr>
              <a:t>for various design components.</a:t>
            </a:r>
            <a:endParaRPr lang="en-US"/>
          </a:p>
          <a:p>
            <a:pPr marL="311045" lvl="0" indent="-103653" rtl="0">
              <a:spcBef>
                <a:spcPts val="896"/>
              </a:spcBef>
              <a:spcAft>
                <a:spcPts val="0"/>
              </a:spcAft>
              <a:buClr>
                <a:schemeClr val="dk1"/>
              </a:buClr>
              <a:buSzPts val="3266"/>
              <a:buNone/>
            </a:pPr>
            <a:endParaRPr lang="en-US">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1665121" y="165961"/>
            <a:ext cx="8781120" cy="113904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8000"/>
              </a:buClr>
              <a:buSzPts val="4400"/>
              <a:buFont typeface="Bookman Old Style"/>
              <a:buNone/>
            </a:pPr>
            <a:r>
              <a:rPr lang="en-GB">
                <a:solidFill>
                  <a:srgbClr val="008000"/>
                </a:solidFill>
                <a:latin typeface="Bookman Old Style"/>
                <a:ea typeface="Bookman Old Style"/>
                <a:cs typeface="Bookman Old Style"/>
                <a:sym typeface="Bookman Old Style"/>
              </a:rPr>
              <a:t>Abstraction &amp; Decomposition in Design?</a:t>
            </a:r>
            <a:endParaRPr/>
          </a:p>
        </p:txBody>
      </p:sp>
      <p:sp>
        <p:nvSpPr>
          <p:cNvPr id="306" name="Google Shape;306;p3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76479" algn="l" rtl="0">
              <a:lnSpc>
                <a:spcPct val="105000"/>
              </a:lnSpc>
              <a:spcBef>
                <a:spcPts val="0"/>
              </a:spcBef>
              <a:spcAft>
                <a:spcPts val="0"/>
              </a:spcAft>
              <a:buClr>
                <a:schemeClr val="dk1"/>
              </a:buClr>
              <a:buSzPts val="4354"/>
              <a:buChar char="•"/>
            </a:pPr>
            <a:r>
              <a:rPr lang="en-GB" sz="4354">
                <a:latin typeface="Bookman Old Style"/>
                <a:ea typeface="Bookman Old Style"/>
                <a:cs typeface="Bookman Old Style"/>
                <a:sym typeface="Bookman Old Style"/>
              </a:rPr>
              <a:t>Two principal ways:</a:t>
            </a:r>
            <a:endParaRPr/>
          </a:p>
          <a:p>
            <a:pPr marL="685800" lvl="1" indent="-253428" algn="l" rtl="0">
              <a:lnSpc>
                <a:spcPct val="105000"/>
              </a:lnSpc>
              <a:spcBef>
                <a:spcPts val="935"/>
              </a:spcBef>
              <a:spcAft>
                <a:spcPts val="0"/>
              </a:spcAft>
              <a:buClr>
                <a:schemeClr val="dk1"/>
              </a:buClr>
              <a:buSzPts val="3991"/>
              <a:buChar char="•"/>
            </a:pPr>
            <a:r>
              <a:rPr lang="en-GB" sz="3991">
                <a:latin typeface="Bookman Old Style"/>
                <a:ea typeface="Bookman Old Style"/>
                <a:cs typeface="Bookman Old Style"/>
                <a:sym typeface="Bookman Old Style"/>
              </a:rPr>
              <a:t>Modular Design</a:t>
            </a:r>
            <a:endParaRPr/>
          </a:p>
          <a:p>
            <a:pPr marL="685800" lvl="1" indent="-253428" algn="l" rtl="0">
              <a:lnSpc>
                <a:spcPct val="105000"/>
              </a:lnSpc>
              <a:spcBef>
                <a:spcPts val="899"/>
              </a:spcBef>
              <a:spcAft>
                <a:spcPts val="0"/>
              </a:spcAft>
              <a:buClr>
                <a:schemeClr val="dk1"/>
              </a:buClr>
              <a:buSzPts val="3991"/>
              <a:buChar char="•"/>
            </a:pPr>
            <a:r>
              <a:rPr lang="en-GB" sz="3991">
                <a:latin typeface="Bookman Old Style"/>
                <a:ea typeface="Bookman Old Style"/>
                <a:cs typeface="Bookman Old Style"/>
                <a:sym typeface="Bookman Old Style"/>
              </a:rPr>
              <a:t>Layered Design</a:t>
            </a:r>
            <a:endParaRPr/>
          </a:p>
        </p:txBody>
      </p:sp>
      <p:sp>
        <p:nvSpPr>
          <p:cNvPr id="307" name="Google Shape;307;p3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19</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idx="1"/>
          </p:nvPr>
        </p:nvSpPr>
        <p:spPr>
          <a:xfrm>
            <a:off x="1981200" y="457201"/>
            <a:ext cx="8229600" cy="5867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		</a:t>
            </a:r>
            <a:r>
              <a:rPr lang="en-US" sz="3200">
                <a:solidFill>
                  <a:srgbClr val="7030A0"/>
                </a:solidFill>
              </a:rPr>
              <a:t>Software design and its activities </a:t>
            </a:r>
            <a:endParaRPr lang="en-US">
              <a:solidFill>
                <a:srgbClr val="7030A0"/>
              </a:solidFill>
            </a:endParaRPr>
          </a:p>
          <a:p>
            <a:pPr marL="228600" lvl="0" indent="-228600" algn="l" rtl="0">
              <a:lnSpc>
                <a:spcPct val="90000"/>
              </a:lnSpc>
              <a:spcBef>
                <a:spcPts val="1000"/>
              </a:spcBef>
              <a:spcAft>
                <a:spcPts val="0"/>
              </a:spcAft>
              <a:buClr>
                <a:schemeClr val="dk1"/>
              </a:buClr>
              <a:buSzPts val="2800"/>
              <a:buChar char="•"/>
            </a:pPr>
            <a:r>
              <a:rPr lang="en-US"/>
              <a:t>Software design deals with transforming the customer requirements, as described in the SRS document, into a form (a set of documents) that is suitable for implementation in a programming language. A good software design is seldom arrived by using a single step procedure but rather through several iterations through a series of steps. Design activities can be broadly classified into two important parts: </a:t>
            </a:r>
          </a:p>
          <a:p>
            <a:pPr marL="228600" lvl="0" indent="-50800" algn="l" rtl="0">
              <a:lnSpc>
                <a:spcPct val="90000"/>
              </a:lnSpc>
              <a:spcBef>
                <a:spcPts val="1000"/>
              </a:spcBef>
              <a:spcAft>
                <a:spcPts val="0"/>
              </a:spcAft>
              <a:buClr>
                <a:schemeClr val="dk1"/>
              </a:buClr>
              <a:buSzPts val="2800"/>
              <a:buNone/>
            </a:pPr>
            <a:endParaRPr lang="en-US"/>
          </a:p>
          <a:p>
            <a:pPr marL="228600" lvl="0" indent="-228600" algn="l" rtl="0">
              <a:lnSpc>
                <a:spcPct val="90000"/>
              </a:lnSpc>
              <a:spcBef>
                <a:spcPts val="1000"/>
              </a:spcBef>
              <a:spcAft>
                <a:spcPts val="0"/>
              </a:spcAft>
              <a:buClr>
                <a:schemeClr val="dk1"/>
              </a:buClr>
              <a:buSzPts val="2800"/>
              <a:buChar char="•"/>
            </a:pPr>
            <a:r>
              <a:rPr lang="en-US"/>
              <a:t>Preliminary (or high-level) design and </a:t>
            </a:r>
          </a:p>
          <a:p>
            <a:pPr marL="228600" lvl="0" indent="-50800" algn="l" rtl="0">
              <a:lnSpc>
                <a:spcPct val="90000"/>
              </a:lnSpc>
              <a:spcBef>
                <a:spcPts val="1000"/>
              </a:spcBef>
              <a:spcAft>
                <a:spcPts val="0"/>
              </a:spcAft>
              <a:buClr>
                <a:schemeClr val="dk1"/>
              </a:buClr>
              <a:buSzPts val="2800"/>
              <a:buNone/>
            </a:pPr>
            <a:endParaRPr lang="en-US"/>
          </a:p>
          <a:p>
            <a:pPr marL="228600" lvl="0" indent="-228600" algn="l" rtl="0">
              <a:lnSpc>
                <a:spcPct val="90000"/>
              </a:lnSpc>
              <a:spcBef>
                <a:spcPts val="1000"/>
              </a:spcBef>
              <a:spcAft>
                <a:spcPts val="0"/>
              </a:spcAft>
              <a:buClr>
                <a:schemeClr val="dk1"/>
              </a:buClr>
              <a:buSzPts val="2800"/>
              <a:buChar char="•"/>
            </a:pPr>
            <a:r>
              <a:rPr lang="en-GB"/>
              <a:t>Detailed design </a:t>
            </a:r>
          </a:p>
          <a:p>
            <a:pPr marL="228600" lvl="0" indent="-50800" algn="l" rtl="0">
              <a:lnSpc>
                <a:spcPct val="90000"/>
              </a:lnSpc>
              <a:spcBef>
                <a:spcPts val="1000"/>
              </a:spcBef>
              <a:spcAft>
                <a:spcPts val="0"/>
              </a:spcAft>
              <a:buClr>
                <a:schemeClr val="dk1"/>
              </a:buClr>
              <a:buSzPts val="2800"/>
              <a:buNone/>
            </a:pP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Modularity</a:t>
            </a:r>
            <a:endParaRPr/>
          </a:p>
        </p:txBody>
      </p:sp>
      <p:sp>
        <p:nvSpPr>
          <p:cNvPr id="314" name="Google Shape;314;p32"/>
          <p:cNvSpPr txBox="1">
            <a:spLocks noGrp="1"/>
          </p:cNvSpPr>
          <p:nvPr>
            <p:ph idx="1"/>
          </p:nvPr>
        </p:nvSpPr>
        <p:spPr>
          <a:xfrm>
            <a:off x="1886880" y="1447561"/>
            <a:ext cx="836928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rgbClr val="0000FF"/>
              </a:buClr>
              <a:buSzPts val="3991"/>
              <a:buFont typeface="Noto Sans Symbols"/>
              <a:buChar char="🞭"/>
            </a:pPr>
            <a:r>
              <a:rPr lang="en-GB" sz="3991">
                <a:solidFill>
                  <a:srgbClr val="0000FF"/>
                </a:solidFill>
                <a:latin typeface="Bookman Old Style"/>
                <a:ea typeface="Bookman Old Style"/>
                <a:cs typeface="Bookman Old Style"/>
                <a:sym typeface="Bookman Old Style"/>
              </a:rPr>
              <a:t>Modularity is a fundamental attributes of any good design</a:t>
            </a:r>
            <a:r>
              <a:rPr lang="en-GB" sz="3991">
                <a:solidFill>
                  <a:srgbClr val="800000"/>
                </a:solidFill>
                <a:latin typeface="Bookman Old Style"/>
                <a:ea typeface="Bookman Old Style"/>
                <a:cs typeface="Bookman Old Style"/>
                <a:sym typeface="Bookman Old Style"/>
              </a:rPr>
              <a:t>.</a:t>
            </a:r>
            <a:endParaRPr/>
          </a:p>
          <a:p>
            <a:pPr marL="673930" lvl="1" indent="-285719" algn="l" rtl="0">
              <a:lnSpc>
                <a:spcPct val="90000"/>
              </a:lnSpc>
              <a:spcBef>
                <a:spcPts val="647"/>
              </a:spcBef>
              <a:spcAft>
                <a:spcPts val="0"/>
              </a:spcAft>
              <a:buClr>
                <a:schemeClr val="dk1"/>
              </a:buClr>
              <a:buSzPts val="3628"/>
              <a:buFont typeface="Noto Sans Symbols"/>
              <a:buChar char="🞤"/>
            </a:pPr>
            <a:r>
              <a:rPr lang="en-GB" sz="3628">
                <a:latin typeface="Bookman Old Style"/>
                <a:ea typeface="Bookman Old Style"/>
                <a:cs typeface="Bookman Old Style"/>
                <a:sym typeface="Bookman Old Style"/>
              </a:rPr>
              <a:t>Decomposition of a problem clearly into modules:</a:t>
            </a:r>
            <a:endParaRPr/>
          </a:p>
          <a:p>
            <a:pPr marL="673930" lvl="1" indent="-285719" algn="l" rtl="0">
              <a:lnSpc>
                <a:spcPct val="90000"/>
              </a:lnSpc>
              <a:spcBef>
                <a:spcPts val="647"/>
              </a:spcBef>
              <a:spcAft>
                <a:spcPts val="0"/>
              </a:spcAft>
              <a:buClr>
                <a:schemeClr val="dk1"/>
              </a:buClr>
              <a:buSzPts val="3628"/>
              <a:buFont typeface="Noto Sans Symbols"/>
              <a:buChar char="🞤"/>
            </a:pPr>
            <a:r>
              <a:rPr lang="en-GB" sz="3628">
                <a:latin typeface="Bookman Old Style"/>
                <a:ea typeface="Bookman Old Style"/>
                <a:cs typeface="Bookman Old Style"/>
                <a:sym typeface="Bookman Old Style"/>
              </a:rPr>
              <a:t>Modules are almost independent of each other</a:t>
            </a:r>
            <a:endParaRPr/>
          </a:p>
          <a:p>
            <a:pPr marL="673930" lvl="1" indent="-285719" algn="l" rtl="0">
              <a:lnSpc>
                <a:spcPct val="90000"/>
              </a:lnSpc>
              <a:spcBef>
                <a:spcPts val="647"/>
              </a:spcBef>
              <a:spcAft>
                <a:spcPts val="0"/>
              </a:spcAft>
              <a:buClr>
                <a:schemeClr val="dk1"/>
              </a:buClr>
              <a:buSzPts val="3628"/>
              <a:buFont typeface="Noto Sans Symbols"/>
              <a:buChar char="🞤"/>
            </a:pPr>
            <a:r>
              <a:rPr lang="en-GB" sz="3628">
                <a:latin typeface="Bookman Old Style"/>
                <a:ea typeface="Bookman Old Style"/>
                <a:cs typeface="Bookman Old Style"/>
                <a:sym typeface="Bookman Old Style"/>
              </a:rPr>
              <a:t> </a:t>
            </a:r>
            <a:r>
              <a:rPr lang="en-GB" sz="3628">
                <a:solidFill>
                  <a:srgbClr val="0000FF"/>
                </a:solidFill>
                <a:latin typeface="Bookman Old Style"/>
                <a:ea typeface="Bookman Old Style"/>
                <a:cs typeface="Bookman Old Style"/>
                <a:sym typeface="Bookman Old Style"/>
              </a:rPr>
              <a:t>Divide and conquer principle. </a:t>
            </a:r>
            <a:endParaRPr/>
          </a:p>
        </p:txBody>
      </p:sp>
      <p:sp>
        <p:nvSpPr>
          <p:cNvPr id="315" name="Google Shape;315;p3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20</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Modularity</a:t>
            </a:r>
            <a:endParaRPr/>
          </a:p>
        </p:txBody>
      </p:sp>
      <p:sp>
        <p:nvSpPr>
          <p:cNvPr id="322" name="Google Shape;322;p33"/>
          <p:cNvSpPr txBox="1">
            <a:spLocks noGrp="1"/>
          </p:cNvSpPr>
          <p:nvPr>
            <p:ph idx="1"/>
          </p:nvPr>
        </p:nvSpPr>
        <p:spPr>
          <a:xfrm>
            <a:off x="1748640" y="1286281"/>
            <a:ext cx="8737920" cy="4272480"/>
          </a:xfrm>
          <a:prstGeom prst="rect">
            <a:avLst/>
          </a:prstGeom>
          <a:noFill/>
          <a:ln>
            <a:noFill/>
          </a:ln>
        </p:spPr>
        <p:txBody>
          <a:bodyPr spcFirstLastPara="1" wrap="square" lIns="17975" tIns="46775" rIns="17975" bIns="46775" anchor="t" anchorCtr="0">
            <a:normAutofit/>
          </a:bodyPr>
          <a:lstStyle/>
          <a:p>
            <a:pPr marL="311045" lvl="0" indent="-311045" algn="l" rtl="0">
              <a:lnSpc>
                <a:spcPct val="105000"/>
              </a:lnSpc>
              <a:spcBef>
                <a:spcPts val="0"/>
              </a:spcBef>
              <a:spcAft>
                <a:spcPts val="0"/>
              </a:spcAft>
              <a:buClr>
                <a:schemeClr val="dk1"/>
              </a:buClr>
              <a:buSzPts val="3991"/>
              <a:buChar char="•"/>
            </a:pPr>
            <a:r>
              <a:rPr lang="en-GB" sz="3991">
                <a:latin typeface="Bookman Old Style"/>
                <a:ea typeface="Bookman Old Style"/>
                <a:cs typeface="Bookman Old Style"/>
                <a:sym typeface="Bookman Old Style"/>
              </a:rPr>
              <a:t>If modules are independent: </a:t>
            </a:r>
            <a:endParaRPr/>
          </a:p>
          <a:p>
            <a:pPr marL="673930" lvl="1" indent="-230378" algn="l" rtl="0">
              <a:lnSpc>
                <a:spcPct val="105000"/>
              </a:lnSpc>
              <a:spcBef>
                <a:spcPts val="381"/>
              </a:spcBef>
              <a:spcAft>
                <a:spcPts val="0"/>
              </a:spcAft>
              <a:buClr>
                <a:schemeClr val="dk1"/>
              </a:buClr>
              <a:buSzPts val="3628"/>
              <a:buChar char="•"/>
            </a:pPr>
            <a:r>
              <a:rPr lang="en-GB" sz="3628">
                <a:latin typeface="Bookman Old Style"/>
                <a:ea typeface="Bookman Old Style"/>
                <a:cs typeface="Bookman Old Style"/>
                <a:sym typeface="Bookman Old Style"/>
              </a:rPr>
              <a:t>Modules can be understood separately, </a:t>
            </a:r>
            <a:endParaRPr/>
          </a:p>
          <a:p>
            <a:pPr marL="1036815" lvl="2" indent="-207391" algn="l" rtl="0">
              <a:lnSpc>
                <a:spcPct val="105000"/>
              </a:lnSpc>
              <a:spcBef>
                <a:spcPts val="345"/>
              </a:spcBef>
              <a:spcAft>
                <a:spcPts val="0"/>
              </a:spcAft>
              <a:buClr>
                <a:schemeClr val="dk1"/>
              </a:buClr>
              <a:buSzPts val="3266"/>
              <a:buChar char="•"/>
            </a:pPr>
            <a:r>
              <a:rPr lang="en-GB" sz="3266">
                <a:latin typeface="Bookman Old Style"/>
                <a:ea typeface="Bookman Old Style"/>
                <a:cs typeface="Bookman Old Style"/>
                <a:sym typeface="Bookman Old Style"/>
              </a:rPr>
              <a:t>Reduces the complexity greatly. </a:t>
            </a:r>
            <a:endParaRPr/>
          </a:p>
        </p:txBody>
      </p:sp>
      <p:sp>
        <p:nvSpPr>
          <p:cNvPr id="323" name="Google Shape;323;p3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21</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1895521" y="153001"/>
            <a:ext cx="7768800" cy="1139040"/>
          </a:xfrm>
          <a:prstGeom prst="rect">
            <a:avLst/>
          </a:prstGeom>
          <a:noFill/>
          <a:ln>
            <a:noFill/>
          </a:ln>
        </p:spPr>
        <p:txBody>
          <a:bodyPr spcFirstLastPara="1" wrap="square" lIns="91425" tIns="45700" rIns="91425" bIns="45700"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Layered Design</a:t>
            </a:r>
            <a:endParaRPr/>
          </a:p>
        </p:txBody>
      </p:sp>
      <p:sp>
        <p:nvSpPr>
          <p:cNvPr id="362" name="Google Shape;362;p3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22</a:t>
            </a:fld>
            <a:endParaRPr sz="1179">
              <a:solidFill>
                <a:srgbClr val="D38E27"/>
              </a:solidFill>
              <a:latin typeface="Times New Roman"/>
              <a:ea typeface="Times New Roman"/>
              <a:cs typeface="Times New Roman"/>
              <a:sym typeface="Times New Roman"/>
            </a:endParaRPr>
          </a:p>
        </p:txBody>
      </p:sp>
      <p:sp>
        <p:nvSpPr>
          <p:cNvPr id="330" name="Google Shape;330;p34"/>
          <p:cNvSpPr/>
          <p:nvPr/>
        </p:nvSpPr>
        <p:spPr>
          <a:xfrm>
            <a:off x="2670241" y="2363401"/>
            <a:ext cx="843840" cy="563040"/>
          </a:xfrm>
          <a:prstGeom prst="roundRect">
            <a:avLst>
              <a:gd name="adj" fmla="val 28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31" name="Google Shape;331;p34"/>
          <p:cNvSpPr/>
          <p:nvPr/>
        </p:nvSpPr>
        <p:spPr>
          <a:xfrm>
            <a:off x="1823520" y="3598921"/>
            <a:ext cx="967680" cy="527040"/>
          </a:xfrm>
          <a:prstGeom prst="roundRect">
            <a:avLst>
              <a:gd name="adj" fmla="val 301"/>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32" name="Google Shape;332;p34"/>
          <p:cNvSpPr/>
          <p:nvPr/>
        </p:nvSpPr>
        <p:spPr>
          <a:xfrm>
            <a:off x="3551521" y="3598921"/>
            <a:ext cx="966240" cy="527040"/>
          </a:xfrm>
          <a:prstGeom prst="roundRect">
            <a:avLst>
              <a:gd name="adj" fmla="val 301"/>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33" name="Google Shape;333;p34"/>
          <p:cNvSpPr/>
          <p:nvPr/>
        </p:nvSpPr>
        <p:spPr>
          <a:xfrm>
            <a:off x="2363521" y="4641481"/>
            <a:ext cx="967680" cy="527040"/>
          </a:xfrm>
          <a:prstGeom prst="roundRect">
            <a:avLst>
              <a:gd name="adj" fmla="val 301"/>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34" name="Google Shape;334;p34"/>
          <p:cNvSpPr/>
          <p:nvPr/>
        </p:nvSpPr>
        <p:spPr>
          <a:xfrm>
            <a:off x="3587521" y="4641481"/>
            <a:ext cx="967680" cy="527040"/>
          </a:xfrm>
          <a:prstGeom prst="roundRect">
            <a:avLst>
              <a:gd name="adj" fmla="val 301"/>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35" name="Google Shape;335;p34"/>
          <p:cNvSpPr/>
          <p:nvPr/>
        </p:nvSpPr>
        <p:spPr>
          <a:xfrm>
            <a:off x="4883521" y="4641481"/>
            <a:ext cx="966240" cy="527040"/>
          </a:xfrm>
          <a:prstGeom prst="roundRect">
            <a:avLst>
              <a:gd name="adj" fmla="val 301"/>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336" name="Google Shape;336;p34"/>
          <p:cNvCxnSpPr/>
          <p:nvPr/>
        </p:nvCxnSpPr>
        <p:spPr>
          <a:xfrm flipH="1">
            <a:off x="2317441" y="2910601"/>
            <a:ext cx="793440" cy="705600"/>
          </a:xfrm>
          <a:prstGeom prst="straightConnector1">
            <a:avLst/>
          </a:prstGeom>
          <a:noFill/>
          <a:ln w="9525" cap="flat" cmpd="sng">
            <a:solidFill>
              <a:srgbClr val="000000"/>
            </a:solidFill>
            <a:prstDash val="solid"/>
            <a:round/>
            <a:headEnd type="none" w="sm" len="sm"/>
            <a:tailEnd type="triangle" w="lg" len="lg"/>
          </a:ln>
        </p:spPr>
      </p:cxnSp>
      <p:cxnSp>
        <p:nvCxnSpPr>
          <p:cNvPr id="337" name="Google Shape;337;p34"/>
          <p:cNvCxnSpPr/>
          <p:nvPr/>
        </p:nvCxnSpPr>
        <p:spPr>
          <a:xfrm>
            <a:off x="3093601" y="2927881"/>
            <a:ext cx="953280" cy="671040"/>
          </a:xfrm>
          <a:prstGeom prst="straightConnector1">
            <a:avLst/>
          </a:prstGeom>
          <a:noFill/>
          <a:ln w="9525" cap="flat" cmpd="sng">
            <a:solidFill>
              <a:srgbClr val="000000"/>
            </a:solidFill>
            <a:prstDash val="solid"/>
            <a:round/>
            <a:headEnd type="none" w="sm" len="sm"/>
            <a:tailEnd type="triangle" w="lg" len="lg"/>
          </a:ln>
        </p:spPr>
      </p:cxnSp>
      <p:cxnSp>
        <p:nvCxnSpPr>
          <p:cNvPr id="338" name="Google Shape;338;p34"/>
          <p:cNvCxnSpPr/>
          <p:nvPr/>
        </p:nvCxnSpPr>
        <p:spPr>
          <a:xfrm flipH="1">
            <a:off x="2828641" y="4144681"/>
            <a:ext cx="1200960" cy="493920"/>
          </a:xfrm>
          <a:prstGeom prst="straightConnector1">
            <a:avLst/>
          </a:prstGeom>
          <a:noFill/>
          <a:ln w="9525" cap="flat" cmpd="sng">
            <a:solidFill>
              <a:srgbClr val="000000"/>
            </a:solidFill>
            <a:prstDash val="solid"/>
            <a:round/>
            <a:headEnd type="none" w="sm" len="sm"/>
            <a:tailEnd type="triangle" w="lg" len="lg"/>
          </a:ln>
        </p:spPr>
      </p:cxnSp>
      <p:cxnSp>
        <p:nvCxnSpPr>
          <p:cNvPr id="339" name="Google Shape;339;p34"/>
          <p:cNvCxnSpPr/>
          <p:nvPr/>
        </p:nvCxnSpPr>
        <p:spPr>
          <a:xfrm>
            <a:off x="4064160" y="4144681"/>
            <a:ext cx="0" cy="459360"/>
          </a:xfrm>
          <a:prstGeom prst="straightConnector1">
            <a:avLst/>
          </a:prstGeom>
          <a:noFill/>
          <a:ln w="9525" cap="flat" cmpd="sng">
            <a:solidFill>
              <a:srgbClr val="000000"/>
            </a:solidFill>
            <a:prstDash val="solid"/>
            <a:round/>
            <a:headEnd type="none" w="sm" len="sm"/>
            <a:tailEnd type="triangle" w="lg" len="lg"/>
          </a:ln>
        </p:spPr>
      </p:cxnSp>
      <p:cxnSp>
        <p:nvCxnSpPr>
          <p:cNvPr id="340" name="Google Shape;340;p34"/>
          <p:cNvCxnSpPr/>
          <p:nvPr/>
        </p:nvCxnSpPr>
        <p:spPr>
          <a:xfrm>
            <a:off x="4064161" y="4144681"/>
            <a:ext cx="1304640" cy="476640"/>
          </a:xfrm>
          <a:prstGeom prst="straightConnector1">
            <a:avLst/>
          </a:prstGeom>
          <a:noFill/>
          <a:ln w="9525" cap="flat" cmpd="sng">
            <a:solidFill>
              <a:srgbClr val="000000"/>
            </a:solidFill>
            <a:prstDash val="solid"/>
            <a:round/>
            <a:headEnd type="none" w="sm" len="sm"/>
            <a:tailEnd type="triangle" w="lg" len="lg"/>
          </a:ln>
        </p:spPr>
      </p:cxnSp>
      <p:sp>
        <p:nvSpPr>
          <p:cNvPr id="341" name="Google Shape;341;p34"/>
          <p:cNvSpPr/>
          <p:nvPr/>
        </p:nvSpPr>
        <p:spPr>
          <a:xfrm>
            <a:off x="7415041" y="2363401"/>
            <a:ext cx="86112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42" name="Google Shape;342;p34"/>
          <p:cNvSpPr/>
          <p:nvPr/>
        </p:nvSpPr>
        <p:spPr>
          <a:xfrm>
            <a:off x="8891041" y="3335401"/>
            <a:ext cx="86112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43" name="Google Shape;343;p34"/>
          <p:cNvSpPr/>
          <p:nvPr/>
        </p:nvSpPr>
        <p:spPr>
          <a:xfrm>
            <a:off x="9539041" y="4416841"/>
            <a:ext cx="86112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44" name="Google Shape;344;p34"/>
          <p:cNvSpPr/>
          <p:nvPr/>
        </p:nvSpPr>
        <p:spPr>
          <a:xfrm>
            <a:off x="7991041" y="4416841"/>
            <a:ext cx="86112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45" name="Google Shape;345;p34"/>
          <p:cNvSpPr/>
          <p:nvPr/>
        </p:nvSpPr>
        <p:spPr>
          <a:xfrm>
            <a:off x="6804481" y="4416841"/>
            <a:ext cx="85968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46" name="Google Shape;346;p34"/>
          <p:cNvSpPr/>
          <p:nvPr/>
        </p:nvSpPr>
        <p:spPr>
          <a:xfrm>
            <a:off x="6804481" y="3408841"/>
            <a:ext cx="859680" cy="542880"/>
          </a:xfrm>
          <a:prstGeom prst="roundRect">
            <a:avLst>
              <a:gd name="adj" fmla="val 292"/>
            </a:avLst>
          </a:prstGeom>
          <a:solidFill>
            <a:srgbClr val="00B8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347" name="Google Shape;347;p34"/>
          <p:cNvCxnSpPr/>
          <p:nvPr/>
        </p:nvCxnSpPr>
        <p:spPr>
          <a:xfrm flipH="1">
            <a:off x="7222081" y="2927881"/>
            <a:ext cx="599040" cy="457920"/>
          </a:xfrm>
          <a:prstGeom prst="straightConnector1">
            <a:avLst/>
          </a:prstGeom>
          <a:noFill/>
          <a:ln w="9525" cap="flat" cmpd="sng">
            <a:solidFill>
              <a:srgbClr val="000000"/>
            </a:solidFill>
            <a:prstDash val="solid"/>
            <a:round/>
            <a:headEnd type="none" w="sm" len="sm"/>
            <a:tailEnd type="triangle" w="lg" len="lg"/>
          </a:ln>
        </p:spPr>
      </p:cxnSp>
      <p:cxnSp>
        <p:nvCxnSpPr>
          <p:cNvPr id="348" name="Google Shape;348;p34"/>
          <p:cNvCxnSpPr/>
          <p:nvPr/>
        </p:nvCxnSpPr>
        <p:spPr>
          <a:xfrm>
            <a:off x="7256641" y="3951721"/>
            <a:ext cx="0" cy="423360"/>
          </a:xfrm>
          <a:prstGeom prst="straightConnector1">
            <a:avLst/>
          </a:prstGeom>
          <a:noFill/>
          <a:ln w="9525" cap="flat" cmpd="sng">
            <a:solidFill>
              <a:srgbClr val="000000"/>
            </a:solidFill>
            <a:prstDash val="solid"/>
            <a:round/>
            <a:headEnd type="none" w="sm" len="sm"/>
            <a:tailEnd type="triangle" w="lg" len="lg"/>
          </a:ln>
        </p:spPr>
      </p:cxnSp>
      <p:cxnSp>
        <p:nvCxnSpPr>
          <p:cNvPr id="349" name="Google Shape;349;p34"/>
          <p:cNvCxnSpPr/>
          <p:nvPr/>
        </p:nvCxnSpPr>
        <p:spPr>
          <a:xfrm>
            <a:off x="7609441" y="3951721"/>
            <a:ext cx="635040" cy="440640"/>
          </a:xfrm>
          <a:prstGeom prst="straightConnector1">
            <a:avLst/>
          </a:prstGeom>
          <a:noFill/>
          <a:ln w="9525" cap="flat" cmpd="sng">
            <a:solidFill>
              <a:srgbClr val="000000"/>
            </a:solidFill>
            <a:prstDash val="solid"/>
            <a:round/>
            <a:headEnd type="none" w="sm" len="sm"/>
            <a:tailEnd type="triangle" w="lg" len="lg"/>
          </a:ln>
        </p:spPr>
      </p:cxnSp>
      <p:cxnSp>
        <p:nvCxnSpPr>
          <p:cNvPr id="350" name="Google Shape;350;p34"/>
          <p:cNvCxnSpPr/>
          <p:nvPr/>
        </p:nvCxnSpPr>
        <p:spPr>
          <a:xfrm>
            <a:off x="9426721" y="3894121"/>
            <a:ext cx="459360" cy="515520"/>
          </a:xfrm>
          <a:prstGeom prst="straightConnector1">
            <a:avLst/>
          </a:prstGeom>
          <a:noFill/>
          <a:ln w="9525" cap="flat" cmpd="sng">
            <a:solidFill>
              <a:srgbClr val="000000"/>
            </a:solidFill>
            <a:prstDash val="solid"/>
            <a:round/>
            <a:headEnd type="none" w="sm" len="sm"/>
            <a:tailEnd type="triangle" w="lg" len="lg"/>
          </a:ln>
        </p:spPr>
      </p:cxnSp>
      <p:cxnSp>
        <p:nvCxnSpPr>
          <p:cNvPr id="351" name="Google Shape;351;p34"/>
          <p:cNvCxnSpPr/>
          <p:nvPr/>
        </p:nvCxnSpPr>
        <p:spPr>
          <a:xfrm rot="10800000" flipH="1">
            <a:off x="8551200" y="3871080"/>
            <a:ext cx="760320" cy="541440"/>
          </a:xfrm>
          <a:prstGeom prst="straightConnector1">
            <a:avLst/>
          </a:prstGeom>
          <a:noFill/>
          <a:ln w="9525" cap="flat" cmpd="sng">
            <a:solidFill>
              <a:srgbClr val="000000"/>
            </a:solidFill>
            <a:prstDash val="solid"/>
            <a:round/>
            <a:headEnd type="none" w="sm" len="sm"/>
            <a:tailEnd type="triangle" w="lg" len="lg"/>
          </a:ln>
        </p:spPr>
      </p:cxnSp>
      <p:cxnSp>
        <p:nvCxnSpPr>
          <p:cNvPr id="352" name="Google Shape;352;p34"/>
          <p:cNvCxnSpPr/>
          <p:nvPr/>
        </p:nvCxnSpPr>
        <p:spPr>
          <a:xfrm rot="10800000">
            <a:off x="8261761" y="2822761"/>
            <a:ext cx="1216800" cy="511200"/>
          </a:xfrm>
          <a:prstGeom prst="straightConnector1">
            <a:avLst/>
          </a:prstGeom>
          <a:noFill/>
          <a:ln w="9525" cap="flat" cmpd="sng">
            <a:solidFill>
              <a:srgbClr val="000000"/>
            </a:solidFill>
            <a:prstDash val="solid"/>
            <a:round/>
            <a:headEnd type="none" w="sm" len="sm"/>
            <a:tailEnd type="triangle" w="lg" len="lg"/>
          </a:ln>
        </p:spPr>
      </p:cxnSp>
      <p:sp>
        <p:nvSpPr>
          <p:cNvPr id="353" name="Google Shape;353;p34"/>
          <p:cNvSpPr/>
          <p:nvPr/>
        </p:nvSpPr>
        <p:spPr>
          <a:xfrm>
            <a:off x="6404161" y="2540520"/>
            <a:ext cx="1008000" cy="2165760"/>
          </a:xfrm>
          <a:custGeom>
            <a:avLst/>
            <a:gdLst/>
            <a:ahLst/>
            <a:cxnLst/>
            <a:rect l="l" t="t" r="r" b="b"/>
            <a:pathLst>
              <a:path w="2806" h="6024" extrusionOk="0">
                <a:moveTo>
                  <a:pt x="1044" y="6023"/>
                </a:moveTo>
                <a:cubicBezTo>
                  <a:pt x="542" y="5663"/>
                  <a:pt x="459" y="5070"/>
                  <a:pt x="212" y="4554"/>
                </a:cubicBezTo>
                <a:cubicBezTo>
                  <a:pt x="0" y="4108"/>
                  <a:pt x="48" y="3577"/>
                  <a:pt x="65" y="3084"/>
                </a:cubicBezTo>
                <a:cubicBezTo>
                  <a:pt x="82" y="2585"/>
                  <a:pt x="215" y="2102"/>
                  <a:pt x="310" y="1615"/>
                </a:cubicBezTo>
                <a:cubicBezTo>
                  <a:pt x="412" y="1097"/>
                  <a:pt x="660" y="510"/>
                  <a:pt x="1240" y="342"/>
                </a:cubicBezTo>
                <a:cubicBezTo>
                  <a:pt x="1719" y="204"/>
                  <a:pt x="2206" y="72"/>
                  <a:pt x="2707" y="48"/>
                </a:cubicBezTo>
                <a:lnTo>
                  <a:pt x="2805" y="0"/>
                </a:ln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54" name="Google Shape;354;p34"/>
          <p:cNvSpPr/>
          <p:nvPr/>
        </p:nvSpPr>
        <p:spPr>
          <a:xfrm>
            <a:off x="8261761" y="2471401"/>
            <a:ext cx="2246400" cy="2270880"/>
          </a:xfrm>
          <a:custGeom>
            <a:avLst/>
            <a:gdLst/>
            <a:ahLst/>
            <a:cxnLst/>
            <a:rect l="l" t="t" r="r" b="b"/>
            <a:pathLst>
              <a:path w="6245" h="6311" extrusionOk="0">
                <a:moveTo>
                  <a:pt x="5877" y="6310"/>
                </a:moveTo>
                <a:cubicBezTo>
                  <a:pt x="6244" y="5875"/>
                  <a:pt x="6026" y="5341"/>
                  <a:pt x="6122" y="4841"/>
                </a:cubicBezTo>
                <a:cubicBezTo>
                  <a:pt x="6220" y="4331"/>
                  <a:pt x="5988" y="3852"/>
                  <a:pt x="5828" y="3371"/>
                </a:cubicBezTo>
                <a:cubicBezTo>
                  <a:pt x="5651" y="2839"/>
                  <a:pt x="5567" y="2323"/>
                  <a:pt x="5094" y="1901"/>
                </a:cubicBezTo>
                <a:cubicBezTo>
                  <a:pt x="4630" y="1488"/>
                  <a:pt x="4326" y="852"/>
                  <a:pt x="3722" y="628"/>
                </a:cubicBezTo>
                <a:cubicBezTo>
                  <a:pt x="3238" y="448"/>
                  <a:pt x="2781" y="170"/>
                  <a:pt x="2253" y="138"/>
                </a:cubicBezTo>
                <a:cubicBezTo>
                  <a:pt x="1762" y="109"/>
                  <a:pt x="1276" y="0"/>
                  <a:pt x="783" y="41"/>
                </a:cubicBezTo>
                <a:lnTo>
                  <a:pt x="293" y="90"/>
                </a:lnTo>
                <a:lnTo>
                  <a:pt x="0" y="138"/>
                </a:ln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355" name="Google Shape;355;p34"/>
          <p:cNvCxnSpPr/>
          <p:nvPr/>
        </p:nvCxnSpPr>
        <p:spPr>
          <a:xfrm rot="10800000" flipH="1">
            <a:off x="7239361" y="2540520"/>
            <a:ext cx="175680" cy="34560"/>
          </a:xfrm>
          <a:prstGeom prst="straightConnector1">
            <a:avLst/>
          </a:prstGeom>
          <a:noFill/>
          <a:ln w="9525" cap="flat" cmpd="sng">
            <a:solidFill>
              <a:srgbClr val="000000"/>
            </a:solidFill>
            <a:prstDash val="solid"/>
            <a:round/>
            <a:headEnd type="none" w="sm" len="sm"/>
            <a:tailEnd type="triangle" w="lg" len="lg"/>
          </a:ln>
        </p:spPr>
      </p:cxnSp>
      <p:cxnSp>
        <p:nvCxnSpPr>
          <p:cNvPr id="356" name="Google Shape;356;p34"/>
          <p:cNvCxnSpPr/>
          <p:nvPr/>
        </p:nvCxnSpPr>
        <p:spPr>
          <a:xfrm flipH="1">
            <a:off x="8280481" y="2487241"/>
            <a:ext cx="175680" cy="17280"/>
          </a:xfrm>
          <a:prstGeom prst="straightConnector1">
            <a:avLst/>
          </a:prstGeom>
          <a:noFill/>
          <a:ln w="9525" cap="flat" cmpd="sng">
            <a:solidFill>
              <a:srgbClr val="000000"/>
            </a:solidFill>
            <a:prstDash val="solid"/>
            <a:round/>
            <a:headEnd type="none" w="sm" len="sm"/>
            <a:tailEnd type="triangle" w="lg" len="lg"/>
          </a:ln>
        </p:spPr>
      </p:cxnSp>
      <p:sp>
        <p:nvSpPr>
          <p:cNvPr id="357" name="Google Shape;357;p34"/>
          <p:cNvSpPr/>
          <p:nvPr/>
        </p:nvSpPr>
        <p:spPr>
          <a:xfrm>
            <a:off x="5989441" y="1778761"/>
            <a:ext cx="2446560" cy="3880800"/>
          </a:xfrm>
          <a:custGeom>
            <a:avLst/>
            <a:gdLst/>
            <a:ahLst/>
            <a:cxnLst/>
            <a:rect l="l" t="t" r="r" b="b"/>
            <a:pathLst>
              <a:path w="6800" h="10787" extrusionOk="0">
                <a:moveTo>
                  <a:pt x="6799" y="8876"/>
                </a:moveTo>
                <a:cubicBezTo>
                  <a:pt x="6659" y="9572"/>
                  <a:pt x="5915" y="9749"/>
                  <a:pt x="5526" y="10247"/>
                </a:cubicBezTo>
                <a:cubicBezTo>
                  <a:pt x="5175" y="10697"/>
                  <a:pt x="4560" y="10786"/>
                  <a:pt x="4057" y="10688"/>
                </a:cubicBezTo>
                <a:cubicBezTo>
                  <a:pt x="3492" y="10578"/>
                  <a:pt x="2913" y="10488"/>
                  <a:pt x="2391" y="10247"/>
                </a:cubicBezTo>
                <a:cubicBezTo>
                  <a:pt x="1856" y="10001"/>
                  <a:pt x="1233" y="9779"/>
                  <a:pt x="1020" y="9121"/>
                </a:cubicBezTo>
                <a:cubicBezTo>
                  <a:pt x="829" y="8531"/>
                  <a:pt x="202" y="8184"/>
                  <a:pt x="89" y="7553"/>
                </a:cubicBezTo>
                <a:cubicBezTo>
                  <a:pt x="0" y="7050"/>
                  <a:pt x="48" y="6541"/>
                  <a:pt x="41" y="6035"/>
                </a:cubicBezTo>
                <a:cubicBezTo>
                  <a:pt x="33" y="5545"/>
                  <a:pt x="4" y="5053"/>
                  <a:pt x="41" y="4565"/>
                </a:cubicBezTo>
                <a:cubicBezTo>
                  <a:pt x="80" y="4053"/>
                  <a:pt x="114" y="3543"/>
                  <a:pt x="285" y="3047"/>
                </a:cubicBezTo>
                <a:cubicBezTo>
                  <a:pt x="468" y="2517"/>
                  <a:pt x="623" y="1977"/>
                  <a:pt x="1020" y="1529"/>
                </a:cubicBezTo>
                <a:cubicBezTo>
                  <a:pt x="1419" y="1078"/>
                  <a:pt x="1840" y="642"/>
                  <a:pt x="2391" y="402"/>
                </a:cubicBezTo>
                <a:cubicBezTo>
                  <a:pt x="2853" y="201"/>
                  <a:pt x="3365" y="0"/>
                  <a:pt x="3861" y="109"/>
                </a:cubicBezTo>
                <a:cubicBezTo>
                  <a:pt x="4378" y="222"/>
                  <a:pt x="5008" y="138"/>
                  <a:pt x="5330" y="696"/>
                </a:cubicBezTo>
                <a:lnTo>
                  <a:pt x="5379" y="1186"/>
                </a:lnTo>
                <a:lnTo>
                  <a:pt x="5428" y="1676"/>
                </a:ln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358" name="Google Shape;358;p34"/>
          <p:cNvCxnSpPr/>
          <p:nvPr/>
        </p:nvCxnSpPr>
        <p:spPr>
          <a:xfrm>
            <a:off x="7943520" y="2153161"/>
            <a:ext cx="0" cy="210240"/>
          </a:xfrm>
          <a:prstGeom prst="straightConnector1">
            <a:avLst/>
          </a:prstGeom>
          <a:noFill/>
          <a:ln w="9525" cap="flat" cmpd="sng">
            <a:solidFill>
              <a:srgbClr val="000000"/>
            </a:solidFill>
            <a:prstDash val="solid"/>
            <a:round/>
            <a:headEnd type="none" w="sm" len="sm"/>
            <a:tailEnd type="triangle" w="lg" len="lg"/>
          </a:ln>
        </p:spPr>
      </p:cxnSp>
      <p:cxnSp>
        <p:nvCxnSpPr>
          <p:cNvPr id="359" name="Google Shape;359;p34"/>
          <p:cNvCxnSpPr/>
          <p:nvPr/>
        </p:nvCxnSpPr>
        <p:spPr>
          <a:xfrm>
            <a:off x="7645441" y="4655881"/>
            <a:ext cx="335520" cy="0"/>
          </a:xfrm>
          <a:prstGeom prst="straightConnector1">
            <a:avLst/>
          </a:prstGeom>
          <a:noFill/>
          <a:ln w="9525" cap="flat" cmpd="sng">
            <a:solidFill>
              <a:srgbClr val="000000"/>
            </a:solidFill>
            <a:prstDash val="solid"/>
            <a:round/>
            <a:headEnd type="none" w="sm" len="sm"/>
            <a:tailEnd type="triangle" w="lg" len="lg"/>
          </a:ln>
        </p:spPr>
      </p:cxnSp>
      <p:sp>
        <p:nvSpPr>
          <p:cNvPr id="360" name="Google Shape;360;p34"/>
          <p:cNvSpPr txBox="1"/>
          <p:nvPr/>
        </p:nvSpPr>
        <p:spPr>
          <a:xfrm>
            <a:off x="3044640" y="5841002"/>
            <a:ext cx="1221120" cy="4273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77"/>
              <a:buFont typeface="Arial"/>
              <a:buNone/>
            </a:pPr>
            <a:r>
              <a:rPr lang="en-GB" sz="2177" b="0" i="0" u="none" strike="noStrike" cap="none">
                <a:solidFill>
                  <a:srgbClr val="000000"/>
                </a:solidFill>
                <a:latin typeface="Times New Roman"/>
                <a:ea typeface="Times New Roman"/>
                <a:cs typeface="Times New Roman"/>
                <a:sym typeface="Times New Roman"/>
              </a:rPr>
              <a:t>YES</a:t>
            </a:r>
            <a:endParaRPr sz="1400" b="0" i="0" u="none" strike="noStrike" cap="none">
              <a:solidFill>
                <a:srgbClr val="000000"/>
              </a:solidFill>
              <a:latin typeface="Arial"/>
              <a:ea typeface="Arial"/>
              <a:cs typeface="Arial"/>
              <a:sym typeface="Arial"/>
            </a:endParaRPr>
          </a:p>
        </p:txBody>
      </p:sp>
      <p:sp>
        <p:nvSpPr>
          <p:cNvPr id="361" name="Google Shape;361;p34"/>
          <p:cNvSpPr txBox="1"/>
          <p:nvPr/>
        </p:nvSpPr>
        <p:spPr>
          <a:xfrm>
            <a:off x="7537440" y="5829482"/>
            <a:ext cx="1094400" cy="4273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77"/>
              <a:buFont typeface="Arial"/>
              <a:buNone/>
            </a:pPr>
            <a:r>
              <a:rPr lang="en-GB" sz="2177" b="0" i="0" u="none" strike="noStrike" cap="none">
                <a:solidFill>
                  <a:srgbClr val="000000"/>
                </a:solidFill>
                <a:latin typeface="Times New Roman"/>
                <a:ea typeface="Times New Roman"/>
                <a:cs typeface="Times New Roman"/>
                <a:sym typeface="Times New Roman"/>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title"/>
          </p:nvPr>
        </p:nvSpPr>
        <p:spPr>
          <a:xfrm>
            <a:off x="191856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Layered Design</a:t>
            </a:r>
            <a:endParaRPr/>
          </a:p>
        </p:txBody>
      </p:sp>
      <p:sp>
        <p:nvSpPr>
          <p:cNvPr id="369" name="Google Shape;369;p35"/>
          <p:cNvSpPr txBox="1">
            <a:spLocks noGrp="1"/>
          </p:cNvSpPr>
          <p:nvPr>
            <p:ph idx="1"/>
          </p:nvPr>
        </p:nvSpPr>
        <p:spPr>
          <a:xfrm>
            <a:off x="2209440" y="1676521"/>
            <a:ext cx="77702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991"/>
              <a:buChar char="•"/>
            </a:pPr>
            <a:r>
              <a:rPr lang="en-GB" sz="3991">
                <a:latin typeface="Bookman Old Style"/>
                <a:ea typeface="Bookman Old Style"/>
                <a:cs typeface="Bookman Old Style"/>
                <a:sym typeface="Bookman Old Style"/>
              </a:rPr>
              <a:t>Neat arrangement of modules in a hierarchy means:</a:t>
            </a:r>
            <a:endParaRPr/>
          </a:p>
          <a:p>
            <a:pPr marL="673930" lvl="1" indent="-230378" algn="l" rtl="0">
              <a:lnSpc>
                <a:spcPct val="90000"/>
              </a:lnSpc>
              <a:spcBef>
                <a:spcPts val="647"/>
              </a:spcBef>
              <a:spcAft>
                <a:spcPts val="0"/>
              </a:spcAft>
              <a:buClr>
                <a:srgbClr val="0000FF"/>
              </a:buClr>
              <a:buSzPts val="3628"/>
              <a:buChar char="•"/>
            </a:pPr>
            <a:r>
              <a:rPr lang="en-GB" sz="3628">
                <a:solidFill>
                  <a:srgbClr val="0000FF"/>
                </a:solidFill>
                <a:latin typeface="Bookman Old Style"/>
                <a:ea typeface="Bookman Old Style"/>
                <a:cs typeface="Bookman Old Style"/>
                <a:sym typeface="Bookman Old Style"/>
              </a:rPr>
              <a:t>Control abstraction among modules.</a:t>
            </a:r>
            <a:endParaRPr/>
          </a:p>
        </p:txBody>
      </p:sp>
      <p:sp>
        <p:nvSpPr>
          <p:cNvPr id="370" name="Google Shape;370;p3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23</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title"/>
          </p:nvPr>
        </p:nvSpPr>
        <p:spPr>
          <a:xfrm>
            <a:off x="1930080" y="115561"/>
            <a:ext cx="8349120" cy="127440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ct val="100000"/>
              <a:buFont typeface="Bookman Old Style"/>
              <a:buNone/>
            </a:pPr>
            <a:r>
              <a:rPr lang="en-GB">
                <a:solidFill>
                  <a:srgbClr val="008000"/>
                </a:solidFill>
                <a:latin typeface="Bookman Old Style"/>
                <a:ea typeface="Bookman Old Style"/>
                <a:cs typeface="Bookman Old Style"/>
                <a:sym typeface="Bookman Old Style"/>
              </a:rPr>
              <a:t>Characteristics of</a:t>
            </a:r>
            <a:br>
              <a:rPr lang="en-GB">
                <a:solidFill>
                  <a:srgbClr val="008000"/>
                </a:solidFill>
                <a:latin typeface="Bookman Old Style"/>
                <a:ea typeface="Bookman Old Style"/>
                <a:cs typeface="Bookman Old Style"/>
                <a:sym typeface="Bookman Old Style"/>
              </a:rPr>
            </a:br>
            <a:r>
              <a:rPr lang="en-GB">
                <a:solidFill>
                  <a:srgbClr val="008000"/>
                </a:solidFill>
                <a:latin typeface="Bookman Old Style"/>
                <a:ea typeface="Bookman Old Style"/>
                <a:cs typeface="Bookman Old Style"/>
                <a:sym typeface="Bookman Old Style"/>
              </a:rPr>
              <a:t>Module STRUCTURE</a:t>
            </a:r>
            <a:endParaRPr/>
          </a:p>
        </p:txBody>
      </p:sp>
      <p:sp>
        <p:nvSpPr>
          <p:cNvPr id="377" name="Google Shape;377;p36"/>
          <p:cNvSpPr txBox="1">
            <a:spLocks noGrp="1"/>
          </p:cNvSpPr>
          <p:nvPr>
            <p:ph idx="1"/>
          </p:nvPr>
        </p:nvSpPr>
        <p:spPr>
          <a:xfrm>
            <a:off x="1840800" y="1447561"/>
            <a:ext cx="84614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Depth:</a:t>
            </a:r>
            <a:endParaRPr/>
          </a:p>
          <a:p>
            <a:pPr marL="673930" lvl="1" indent="-228600" algn="l" rtl="0">
              <a:lnSpc>
                <a:spcPct val="90000"/>
              </a:lnSpc>
              <a:spcBef>
                <a:spcPts val="317"/>
              </a:spcBef>
              <a:spcAft>
                <a:spcPts val="0"/>
              </a:spcAft>
              <a:buClr>
                <a:schemeClr val="dk1"/>
              </a:buClr>
              <a:buSzPts val="3266"/>
              <a:buChar char="•"/>
            </a:pPr>
            <a:r>
              <a:rPr lang="en-GB" sz="3266">
                <a:latin typeface="Bookman Old Style"/>
                <a:ea typeface="Bookman Old Style"/>
                <a:cs typeface="Bookman Old Style"/>
                <a:sym typeface="Bookman Old Style"/>
              </a:rPr>
              <a:t>Number of levels of control</a:t>
            </a:r>
            <a:endParaRPr/>
          </a:p>
          <a:p>
            <a:pPr marL="311045" lvl="0" indent="-311045" algn="l" rtl="0">
              <a:lnSpc>
                <a:spcPct val="90000"/>
              </a:lnSpc>
              <a:spcBef>
                <a:spcPts val="443"/>
              </a:spcBef>
              <a:spcAft>
                <a:spcPts val="0"/>
              </a:spcAft>
              <a:buClr>
                <a:schemeClr val="dk1"/>
              </a:buClr>
              <a:buSzPts val="3628"/>
              <a:buChar char="•"/>
            </a:pPr>
            <a:r>
              <a:rPr lang="en-GB" sz="3628">
                <a:latin typeface="Bookman Old Style"/>
                <a:ea typeface="Bookman Old Style"/>
                <a:cs typeface="Bookman Old Style"/>
                <a:sym typeface="Bookman Old Style"/>
              </a:rPr>
              <a:t>Width:</a:t>
            </a:r>
            <a:endParaRPr/>
          </a:p>
          <a:p>
            <a:pPr marL="673930" lvl="1" indent="-228600" algn="l" rtl="0">
              <a:lnSpc>
                <a:spcPct val="90000"/>
              </a:lnSpc>
              <a:spcBef>
                <a:spcPts val="317"/>
              </a:spcBef>
              <a:spcAft>
                <a:spcPts val="0"/>
              </a:spcAft>
              <a:buClr>
                <a:schemeClr val="dk1"/>
              </a:buClr>
              <a:buSzPts val="3266"/>
              <a:buChar char="•"/>
            </a:pPr>
            <a:r>
              <a:rPr lang="en-GB" sz="3266">
                <a:latin typeface="Bookman Old Style"/>
                <a:ea typeface="Bookman Old Style"/>
                <a:cs typeface="Bookman Old Style"/>
                <a:sym typeface="Bookman Old Style"/>
              </a:rPr>
              <a:t>Overall span of control.</a:t>
            </a:r>
            <a:endParaRPr/>
          </a:p>
          <a:p>
            <a:pPr marL="311045" lvl="0" indent="-311045" algn="l" rtl="0">
              <a:lnSpc>
                <a:spcPct val="90000"/>
              </a:lnSpc>
              <a:spcBef>
                <a:spcPts val="443"/>
              </a:spcBef>
              <a:spcAft>
                <a:spcPts val="0"/>
              </a:spcAft>
              <a:buClr>
                <a:schemeClr val="dk1"/>
              </a:buClr>
              <a:buSzPts val="3628"/>
              <a:buChar char="•"/>
            </a:pPr>
            <a:r>
              <a:rPr lang="en-GB" sz="3628">
                <a:latin typeface="Bookman Old Style"/>
                <a:ea typeface="Bookman Old Style"/>
                <a:cs typeface="Bookman Old Style"/>
                <a:sym typeface="Bookman Old Style"/>
              </a:rPr>
              <a:t> Fan-out:</a:t>
            </a:r>
            <a:endParaRPr/>
          </a:p>
          <a:p>
            <a:pPr marL="673930" lvl="1" indent="-228600" algn="l" rtl="0">
              <a:lnSpc>
                <a:spcPct val="90000"/>
              </a:lnSpc>
              <a:spcBef>
                <a:spcPts val="317"/>
              </a:spcBef>
              <a:spcAft>
                <a:spcPts val="0"/>
              </a:spcAft>
              <a:buClr>
                <a:schemeClr val="dk1"/>
              </a:buClr>
              <a:buSzPts val="3266"/>
              <a:buChar char="•"/>
            </a:pPr>
            <a:r>
              <a:rPr lang="en-GB" sz="3266">
                <a:latin typeface="Bookman Old Style"/>
                <a:ea typeface="Bookman Old Style"/>
                <a:cs typeface="Bookman Old Style"/>
                <a:sym typeface="Bookman Old Style"/>
              </a:rPr>
              <a:t>A measure of the number of modules directly controlled by given module.</a:t>
            </a:r>
            <a:endParaRPr/>
          </a:p>
        </p:txBody>
      </p:sp>
      <p:sp>
        <p:nvSpPr>
          <p:cNvPr id="378" name="Google Shape;378;p3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24</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37"/>
          <p:cNvSpPr txBox="1">
            <a:spLocks noGrp="1"/>
          </p:cNvSpPr>
          <p:nvPr>
            <p:ph type="title"/>
          </p:nvPr>
        </p:nvSpPr>
        <p:spPr>
          <a:xfrm>
            <a:off x="1930080" y="115561"/>
            <a:ext cx="8349120" cy="127440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ct val="100000"/>
              <a:buFont typeface="Bookman Old Style"/>
              <a:buNone/>
            </a:pPr>
            <a:r>
              <a:rPr lang="en-GB">
                <a:solidFill>
                  <a:srgbClr val="008000"/>
                </a:solidFill>
                <a:latin typeface="Bookman Old Style"/>
                <a:ea typeface="Bookman Old Style"/>
                <a:cs typeface="Bookman Old Style"/>
                <a:sym typeface="Bookman Old Style"/>
              </a:rPr>
              <a:t>Characteristics of</a:t>
            </a:r>
            <a:br>
              <a:rPr lang="en-GB">
                <a:solidFill>
                  <a:srgbClr val="008000"/>
                </a:solidFill>
                <a:latin typeface="Bookman Old Style"/>
                <a:ea typeface="Bookman Old Style"/>
                <a:cs typeface="Bookman Old Style"/>
                <a:sym typeface="Bookman Old Style"/>
              </a:rPr>
            </a:br>
            <a:r>
              <a:rPr lang="en-GB">
                <a:solidFill>
                  <a:srgbClr val="008000"/>
                </a:solidFill>
                <a:latin typeface="Bookman Old Style"/>
                <a:ea typeface="Bookman Old Style"/>
                <a:cs typeface="Bookman Old Style"/>
                <a:sym typeface="Bookman Old Style"/>
              </a:rPr>
              <a:t>Module STRUCTURE</a:t>
            </a:r>
            <a:endParaRPr/>
          </a:p>
        </p:txBody>
      </p:sp>
      <p:sp>
        <p:nvSpPr>
          <p:cNvPr id="384" name="Google Shape;384;p37"/>
          <p:cNvSpPr txBox="1">
            <a:spLocks noGrp="1"/>
          </p:cNvSpPr>
          <p:nvPr>
            <p:ph idx="1"/>
          </p:nvPr>
        </p:nvSpPr>
        <p:spPr>
          <a:xfrm>
            <a:off x="1981921" y="1561321"/>
            <a:ext cx="8174880" cy="42840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Fan-in: </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Indicates how many modules directly invoke a given module.</a:t>
            </a:r>
            <a:endParaRPr/>
          </a:p>
        </p:txBody>
      </p:sp>
      <p:sp>
        <p:nvSpPr>
          <p:cNvPr id="386" name="Google Shape;386;p3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25</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title"/>
          </p:nvPr>
        </p:nvSpPr>
        <p:spPr>
          <a:xfrm>
            <a:off x="205680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Module Structure</a:t>
            </a:r>
            <a:endParaRPr/>
          </a:p>
        </p:txBody>
      </p:sp>
      <p:sp>
        <p:nvSpPr>
          <p:cNvPr id="431" name="Google Shape;431;p3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26</a:t>
            </a:fld>
            <a:endParaRPr sz="1179">
              <a:solidFill>
                <a:srgbClr val="D38E27"/>
              </a:solidFill>
              <a:latin typeface="Times New Roman"/>
              <a:ea typeface="Times New Roman"/>
              <a:cs typeface="Times New Roman"/>
              <a:sym typeface="Times New Roman"/>
            </a:endParaRPr>
          </a:p>
        </p:txBody>
      </p:sp>
      <p:sp>
        <p:nvSpPr>
          <p:cNvPr id="393" name="Google Shape;393;p38"/>
          <p:cNvSpPr/>
          <p:nvPr/>
        </p:nvSpPr>
        <p:spPr>
          <a:xfrm>
            <a:off x="5105281" y="167652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94" name="Google Shape;394;p38"/>
          <p:cNvSpPr/>
          <p:nvPr/>
        </p:nvSpPr>
        <p:spPr>
          <a:xfrm>
            <a:off x="4419841" y="3429001"/>
            <a:ext cx="106272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95" name="Google Shape;395;p38"/>
          <p:cNvSpPr/>
          <p:nvPr/>
        </p:nvSpPr>
        <p:spPr>
          <a:xfrm>
            <a:off x="5714401" y="342900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96" name="Google Shape;396;p38"/>
          <p:cNvSpPr/>
          <p:nvPr/>
        </p:nvSpPr>
        <p:spPr>
          <a:xfrm>
            <a:off x="4419841" y="2438281"/>
            <a:ext cx="106272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97" name="Google Shape;397;p38"/>
          <p:cNvSpPr/>
          <p:nvPr/>
        </p:nvSpPr>
        <p:spPr>
          <a:xfrm>
            <a:off x="5943361" y="2438281"/>
            <a:ext cx="1064160" cy="37872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398" name="Google Shape;398;p38"/>
          <p:cNvSpPr/>
          <p:nvPr/>
        </p:nvSpPr>
        <p:spPr>
          <a:xfrm>
            <a:off x="3123841" y="342900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399" name="Google Shape;399;p38"/>
          <p:cNvCxnSpPr/>
          <p:nvPr/>
        </p:nvCxnSpPr>
        <p:spPr>
          <a:xfrm flipH="1">
            <a:off x="4952641" y="2058121"/>
            <a:ext cx="610560" cy="380160"/>
          </a:xfrm>
          <a:prstGeom prst="straightConnector1">
            <a:avLst/>
          </a:prstGeom>
          <a:noFill/>
          <a:ln w="19075" cap="flat" cmpd="sng">
            <a:solidFill>
              <a:srgbClr val="003300"/>
            </a:solidFill>
            <a:prstDash val="solid"/>
            <a:round/>
            <a:headEnd type="none" w="sm" len="sm"/>
            <a:tailEnd type="triangle" w="lg" len="lg"/>
          </a:ln>
        </p:spPr>
      </p:cxnSp>
      <p:cxnSp>
        <p:nvCxnSpPr>
          <p:cNvPr id="400" name="Google Shape;400;p38"/>
          <p:cNvCxnSpPr/>
          <p:nvPr/>
        </p:nvCxnSpPr>
        <p:spPr>
          <a:xfrm>
            <a:off x="5563201" y="2058121"/>
            <a:ext cx="838080" cy="380160"/>
          </a:xfrm>
          <a:prstGeom prst="straightConnector1">
            <a:avLst/>
          </a:prstGeom>
          <a:noFill/>
          <a:ln w="19075" cap="flat" cmpd="sng">
            <a:solidFill>
              <a:srgbClr val="003300"/>
            </a:solidFill>
            <a:prstDash val="solid"/>
            <a:round/>
            <a:headEnd type="none" w="sm" len="sm"/>
            <a:tailEnd type="triangle" w="lg" len="lg"/>
          </a:ln>
        </p:spPr>
      </p:cxnSp>
      <p:cxnSp>
        <p:nvCxnSpPr>
          <p:cNvPr id="401" name="Google Shape;401;p38"/>
          <p:cNvCxnSpPr/>
          <p:nvPr/>
        </p:nvCxnSpPr>
        <p:spPr>
          <a:xfrm flipH="1">
            <a:off x="3658081" y="2819881"/>
            <a:ext cx="1294560" cy="609120"/>
          </a:xfrm>
          <a:prstGeom prst="straightConnector1">
            <a:avLst/>
          </a:prstGeom>
          <a:noFill/>
          <a:ln w="19075" cap="flat" cmpd="sng">
            <a:solidFill>
              <a:srgbClr val="003300"/>
            </a:solidFill>
            <a:prstDash val="solid"/>
            <a:round/>
            <a:headEnd type="none" w="sm" len="sm"/>
            <a:tailEnd type="triangle" w="lg" len="lg"/>
          </a:ln>
        </p:spPr>
      </p:cxnSp>
      <p:cxnSp>
        <p:nvCxnSpPr>
          <p:cNvPr id="402" name="Google Shape;402;p38"/>
          <p:cNvCxnSpPr/>
          <p:nvPr/>
        </p:nvCxnSpPr>
        <p:spPr>
          <a:xfrm>
            <a:off x="4952641" y="2819881"/>
            <a:ext cx="0" cy="609120"/>
          </a:xfrm>
          <a:prstGeom prst="straightConnector1">
            <a:avLst/>
          </a:prstGeom>
          <a:noFill/>
          <a:ln w="19075" cap="flat" cmpd="sng">
            <a:solidFill>
              <a:srgbClr val="003300"/>
            </a:solidFill>
            <a:prstDash val="solid"/>
            <a:round/>
            <a:headEnd type="none" w="sm" len="sm"/>
            <a:tailEnd type="triangle" w="lg" len="lg"/>
          </a:ln>
        </p:spPr>
      </p:cxnSp>
      <p:cxnSp>
        <p:nvCxnSpPr>
          <p:cNvPr id="403" name="Google Shape;403;p38"/>
          <p:cNvCxnSpPr/>
          <p:nvPr/>
        </p:nvCxnSpPr>
        <p:spPr>
          <a:xfrm>
            <a:off x="4952641" y="2819881"/>
            <a:ext cx="1296000" cy="609120"/>
          </a:xfrm>
          <a:prstGeom prst="straightConnector1">
            <a:avLst/>
          </a:prstGeom>
          <a:noFill/>
          <a:ln w="19075" cap="flat" cmpd="sng">
            <a:solidFill>
              <a:srgbClr val="003300"/>
            </a:solidFill>
            <a:prstDash val="solid"/>
            <a:round/>
            <a:headEnd type="none" w="sm" len="sm"/>
            <a:tailEnd type="triangle" w="lg" len="lg"/>
          </a:ln>
        </p:spPr>
      </p:cxnSp>
      <p:grpSp>
        <p:nvGrpSpPr>
          <p:cNvPr id="404" name="Google Shape;404;p38"/>
          <p:cNvGrpSpPr/>
          <p:nvPr/>
        </p:nvGrpSpPr>
        <p:grpSpPr>
          <a:xfrm>
            <a:off x="5410561" y="1752841"/>
            <a:ext cx="440640" cy="244800"/>
            <a:chOff x="2448" y="1104"/>
            <a:chExt cx="278" cy="154"/>
          </a:xfrm>
        </p:grpSpPr>
        <p:sp>
          <p:nvSpPr>
            <p:cNvPr id="405" name="Google Shape;405;p38"/>
            <p:cNvSpPr/>
            <p:nvPr/>
          </p:nvSpPr>
          <p:spPr>
            <a:xfrm>
              <a:off x="2448" y="1104"/>
              <a:ext cx="187" cy="154"/>
            </a:xfrm>
            <a:custGeom>
              <a:avLst/>
              <a:gdLst/>
              <a:ahLst/>
              <a:cxnLst/>
              <a:rect l="l" t="t" r="r" b="b"/>
              <a:pathLst>
                <a:path w="830" h="685" extrusionOk="0">
                  <a:moveTo>
                    <a:pt x="5" y="0"/>
                  </a:moveTo>
                  <a:lnTo>
                    <a:pt x="154" y="0"/>
                  </a:lnTo>
                  <a:lnTo>
                    <a:pt x="160" y="7"/>
                  </a:lnTo>
                  <a:lnTo>
                    <a:pt x="160" y="80"/>
                  </a:lnTo>
                  <a:lnTo>
                    <a:pt x="193" y="80"/>
                  </a:lnTo>
                  <a:lnTo>
                    <a:pt x="201" y="88"/>
                  </a:lnTo>
                  <a:lnTo>
                    <a:pt x="201" y="162"/>
                  </a:lnTo>
                  <a:lnTo>
                    <a:pt x="234" y="162"/>
                  </a:lnTo>
                  <a:lnTo>
                    <a:pt x="240" y="170"/>
                  </a:lnTo>
                  <a:lnTo>
                    <a:pt x="240" y="237"/>
                  </a:lnTo>
                  <a:lnTo>
                    <a:pt x="274" y="237"/>
                  </a:lnTo>
                  <a:lnTo>
                    <a:pt x="281" y="242"/>
                  </a:lnTo>
                  <a:lnTo>
                    <a:pt x="281" y="318"/>
                  </a:lnTo>
                  <a:lnTo>
                    <a:pt x="315" y="318"/>
                  </a:lnTo>
                  <a:lnTo>
                    <a:pt x="320" y="324"/>
                  </a:lnTo>
                  <a:lnTo>
                    <a:pt x="320" y="400"/>
                  </a:lnTo>
                  <a:lnTo>
                    <a:pt x="356" y="400"/>
                  </a:lnTo>
                  <a:lnTo>
                    <a:pt x="361" y="405"/>
                  </a:lnTo>
                  <a:lnTo>
                    <a:pt x="361" y="480"/>
                  </a:lnTo>
                  <a:lnTo>
                    <a:pt x="395" y="480"/>
                  </a:lnTo>
                  <a:lnTo>
                    <a:pt x="401" y="485"/>
                  </a:lnTo>
                  <a:lnTo>
                    <a:pt x="401" y="556"/>
                  </a:lnTo>
                  <a:lnTo>
                    <a:pt x="429" y="556"/>
                  </a:lnTo>
                  <a:lnTo>
                    <a:pt x="429" y="485"/>
                  </a:lnTo>
                  <a:lnTo>
                    <a:pt x="434" y="480"/>
                  </a:lnTo>
                  <a:lnTo>
                    <a:pt x="470" y="480"/>
                  </a:lnTo>
                  <a:lnTo>
                    <a:pt x="470" y="366"/>
                  </a:lnTo>
                  <a:lnTo>
                    <a:pt x="475" y="360"/>
                  </a:lnTo>
                  <a:lnTo>
                    <a:pt x="509" y="360"/>
                  </a:lnTo>
                  <a:lnTo>
                    <a:pt x="509" y="284"/>
                  </a:lnTo>
                  <a:lnTo>
                    <a:pt x="515" y="279"/>
                  </a:lnTo>
                  <a:lnTo>
                    <a:pt x="548" y="279"/>
                  </a:lnTo>
                  <a:lnTo>
                    <a:pt x="548" y="170"/>
                  </a:lnTo>
                  <a:lnTo>
                    <a:pt x="554" y="162"/>
                  </a:lnTo>
                  <a:lnTo>
                    <a:pt x="589" y="162"/>
                  </a:lnTo>
                  <a:lnTo>
                    <a:pt x="589" y="88"/>
                  </a:lnTo>
                  <a:lnTo>
                    <a:pt x="595" y="80"/>
                  </a:lnTo>
                  <a:lnTo>
                    <a:pt x="629" y="80"/>
                  </a:lnTo>
                  <a:lnTo>
                    <a:pt x="629" y="7"/>
                  </a:lnTo>
                  <a:lnTo>
                    <a:pt x="634" y="0"/>
                  </a:lnTo>
                  <a:lnTo>
                    <a:pt x="824" y="0"/>
                  </a:lnTo>
                  <a:lnTo>
                    <a:pt x="829" y="7"/>
                  </a:lnTo>
                  <a:lnTo>
                    <a:pt x="829" y="41"/>
                  </a:lnTo>
                  <a:lnTo>
                    <a:pt x="824" y="46"/>
                  </a:lnTo>
                  <a:lnTo>
                    <a:pt x="750" y="46"/>
                  </a:lnTo>
                  <a:lnTo>
                    <a:pt x="750" y="638"/>
                  </a:lnTo>
                  <a:lnTo>
                    <a:pt x="824" y="638"/>
                  </a:lnTo>
                  <a:lnTo>
                    <a:pt x="829" y="645"/>
                  </a:lnTo>
                  <a:lnTo>
                    <a:pt x="829" y="679"/>
                  </a:lnTo>
                  <a:lnTo>
                    <a:pt x="824" y="684"/>
                  </a:lnTo>
                  <a:lnTo>
                    <a:pt x="595" y="684"/>
                  </a:lnTo>
                  <a:lnTo>
                    <a:pt x="589" y="679"/>
                  </a:lnTo>
                  <a:lnTo>
                    <a:pt x="589" y="645"/>
                  </a:lnTo>
                  <a:lnTo>
                    <a:pt x="595" y="638"/>
                  </a:lnTo>
                  <a:lnTo>
                    <a:pt x="670" y="638"/>
                  </a:lnTo>
                  <a:lnTo>
                    <a:pt x="670" y="88"/>
                  </a:lnTo>
                  <a:lnTo>
                    <a:pt x="634" y="88"/>
                  </a:lnTo>
                  <a:lnTo>
                    <a:pt x="634" y="162"/>
                  </a:lnTo>
                  <a:lnTo>
                    <a:pt x="629" y="170"/>
                  </a:lnTo>
                  <a:lnTo>
                    <a:pt x="595" y="170"/>
                  </a:lnTo>
                  <a:lnTo>
                    <a:pt x="595" y="279"/>
                  </a:lnTo>
                  <a:lnTo>
                    <a:pt x="589" y="284"/>
                  </a:lnTo>
                  <a:lnTo>
                    <a:pt x="554" y="284"/>
                  </a:lnTo>
                  <a:lnTo>
                    <a:pt x="554" y="360"/>
                  </a:lnTo>
                  <a:lnTo>
                    <a:pt x="548" y="366"/>
                  </a:lnTo>
                  <a:lnTo>
                    <a:pt x="515" y="366"/>
                  </a:lnTo>
                  <a:lnTo>
                    <a:pt x="515" y="480"/>
                  </a:lnTo>
                  <a:lnTo>
                    <a:pt x="509" y="485"/>
                  </a:lnTo>
                  <a:lnTo>
                    <a:pt x="475" y="485"/>
                  </a:lnTo>
                  <a:lnTo>
                    <a:pt x="475" y="556"/>
                  </a:lnTo>
                  <a:lnTo>
                    <a:pt x="470" y="564"/>
                  </a:lnTo>
                  <a:lnTo>
                    <a:pt x="434" y="564"/>
                  </a:lnTo>
                  <a:lnTo>
                    <a:pt x="434" y="679"/>
                  </a:lnTo>
                  <a:lnTo>
                    <a:pt x="429" y="684"/>
                  </a:lnTo>
                  <a:lnTo>
                    <a:pt x="401" y="684"/>
                  </a:lnTo>
                  <a:lnTo>
                    <a:pt x="395" y="679"/>
                  </a:lnTo>
                  <a:lnTo>
                    <a:pt x="395" y="645"/>
                  </a:lnTo>
                  <a:lnTo>
                    <a:pt x="361" y="645"/>
                  </a:lnTo>
                  <a:lnTo>
                    <a:pt x="356" y="638"/>
                  </a:lnTo>
                  <a:lnTo>
                    <a:pt x="356" y="564"/>
                  </a:lnTo>
                  <a:lnTo>
                    <a:pt x="320" y="564"/>
                  </a:lnTo>
                  <a:lnTo>
                    <a:pt x="315" y="556"/>
                  </a:lnTo>
                  <a:lnTo>
                    <a:pt x="315" y="485"/>
                  </a:lnTo>
                  <a:lnTo>
                    <a:pt x="281" y="485"/>
                  </a:lnTo>
                  <a:lnTo>
                    <a:pt x="274" y="480"/>
                  </a:lnTo>
                  <a:lnTo>
                    <a:pt x="274" y="405"/>
                  </a:lnTo>
                  <a:lnTo>
                    <a:pt x="240" y="405"/>
                  </a:lnTo>
                  <a:lnTo>
                    <a:pt x="234" y="400"/>
                  </a:lnTo>
                  <a:lnTo>
                    <a:pt x="234" y="324"/>
                  </a:lnTo>
                  <a:lnTo>
                    <a:pt x="201" y="324"/>
                  </a:lnTo>
                  <a:lnTo>
                    <a:pt x="193" y="318"/>
                  </a:lnTo>
                  <a:lnTo>
                    <a:pt x="193" y="242"/>
                  </a:lnTo>
                  <a:lnTo>
                    <a:pt x="160" y="242"/>
                  </a:lnTo>
                  <a:lnTo>
                    <a:pt x="154" y="237"/>
                  </a:lnTo>
                  <a:lnTo>
                    <a:pt x="154" y="170"/>
                  </a:lnTo>
                  <a:lnTo>
                    <a:pt x="119" y="170"/>
                  </a:lnTo>
                  <a:lnTo>
                    <a:pt x="119" y="638"/>
                  </a:lnTo>
                  <a:lnTo>
                    <a:pt x="193" y="638"/>
                  </a:lnTo>
                  <a:lnTo>
                    <a:pt x="201" y="645"/>
                  </a:lnTo>
                  <a:lnTo>
                    <a:pt x="201" y="679"/>
                  </a:lnTo>
                  <a:lnTo>
                    <a:pt x="193" y="684"/>
                  </a:lnTo>
                  <a:lnTo>
                    <a:pt x="5" y="684"/>
                  </a:lnTo>
                  <a:lnTo>
                    <a:pt x="0" y="679"/>
                  </a:lnTo>
                  <a:lnTo>
                    <a:pt x="0" y="645"/>
                  </a:lnTo>
                  <a:lnTo>
                    <a:pt x="5" y="638"/>
                  </a:lnTo>
                  <a:lnTo>
                    <a:pt x="79" y="638"/>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06" name="Google Shape;406;p38"/>
            <p:cNvSpPr/>
            <p:nvPr/>
          </p:nvSpPr>
          <p:spPr>
            <a:xfrm>
              <a:off x="2656" y="1104"/>
              <a:ext cx="70" cy="154"/>
            </a:xfrm>
            <a:custGeom>
              <a:avLst/>
              <a:gdLst/>
              <a:ahLst/>
              <a:cxnLst/>
              <a:rect l="l" t="t" r="r" b="b"/>
              <a:pathLst>
                <a:path w="314" h="685" extrusionOk="0">
                  <a:moveTo>
                    <a:pt x="155" y="0"/>
                  </a:moveTo>
                  <a:lnTo>
                    <a:pt x="191" y="0"/>
                  </a:lnTo>
                  <a:lnTo>
                    <a:pt x="196" y="7"/>
                  </a:lnTo>
                  <a:lnTo>
                    <a:pt x="196" y="638"/>
                  </a:lnTo>
                  <a:lnTo>
                    <a:pt x="307" y="638"/>
                  </a:lnTo>
                  <a:lnTo>
                    <a:pt x="313" y="645"/>
                  </a:lnTo>
                  <a:lnTo>
                    <a:pt x="313" y="679"/>
                  </a:lnTo>
                  <a:lnTo>
                    <a:pt x="307" y="684"/>
                  </a:lnTo>
                  <a:lnTo>
                    <a:pt x="5" y="684"/>
                  </a:lnTo>
                  <a:lnTo>
                    <a:pt x="0" y="679"/>
                  </a:lnTo>
                  <a:lnTo>
                    <a:pt x="0" y="645"/>
                  </a:lnTo>
                  <a:lnTo>
                    <a:pt x="5" y="638"/>
                  </a:lnTo>
                  <a:lnTo>
                    <a:pt x="113" y="638"/>
                  </a:lnTo>
                  <a:lnTo>
                    <a:pt x="113" y="128"/>
                  </a:lnTo>
                  <a:lnTo>
                    <a:pt x="46" y="128"/>
                  </a:lnTo>
                  <a:lnTo>
                    <a:pt x="38" y="122"/>
                  </a:lnTo>
                  <a:lnTo>
                    <a:pt x="38" y="88"/>
                  </a:lnTo>
                  <a:lnTo>
                    <a:pt x="46" y="80"/>
                  </a:lnTo>
                  <a:lnTo>
                    <a:pt x="113" y="80"/>
                  </a:lnTo>
                  <a:lnTo>
                    <a:pt x="113" y="46"/>
                  </a:lnTo>
                  <a:lnTo>
                    <a:pt x="119" y="41"/>
                  </a:lnTo>
                  <a:lnTo>
                    <a:pt x="152" y="41"/>
                  </a:lnTo>
                  <a:lnTo>
                    <a:pt x="152" y="7"/>
                  </a:lnTo>
                  <a:lnTo>
                    <a:pt x="15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07" name="Google Shape;407;p38"/>
          <p:cNvGrpSpPr/>
          <p:nvPr/>
        </p:nvGrpSpPr>
        <p:grpSpPr>
          <a:xfrm>
            <a:off x="4725121" y="2495881"/>
            <a:ext cx="440640" cy="244800"/>
            <a:chOff x="2016" y="1572"/>
            <a:chExt cx="278" cy="154"/>
          </a:xfrm>
        </p:grpSpPr>
        <p:sp>
          <p:nvSpPr>
            <p:cNvPr id="408" name="Google Shape;408;p38"/>
            <p:cNvSpPr/>
            <p:nvPr/>
          </p:nvSpPr>
          <p:spPr>
            <a:xfrm>
              <a:off x="2016" y="1572"/>
              <a:ext cx="181" cy="154"/>
            </a:xfrm>
            <a:custGeom>
              <a:avLst/>
              <a:gdLst/>
              <a:ahLst/>
              <a:cxnLst/>
              <a:rect l="l" t="t" r="r" b="b"/>
              <a:pathLst>
                <a:path w="804" h="685" extrusionOk="0">
                  <a:moveTo>
                    <a:pt x="4" y="0"/>
                  </a:moveTo>
                  <a:lnTo>
                    <a:pt x="149" y="0"/>
                  </a:lnTo>
                  <a:lnTo>
                    <a:pt x="155" y="7"/>
                  </a:lnTo>
                  <a:lnTo>
                    <a:pt x="155" y="80"/>
                  </a:lnTo>
                  <a:lnTo>
                    <a:pt x="187" y="80"/>
                  </a:lnTo>
                  <a:lnTo>
                    <a:pt x="194" y="88"/>
                  </a:lnTo>
                  <a:lnTo>
                    <a:pt x="194" y="162"/>
                  </a:lnTo>
                  <a:lnTo>
                    <a:pt x="227" y="162"/>
                  </a:lnTo>
                  <a:lnTo>
                    <a:pt x="232" y="170"/>
                  </a:lnTo>
                  <a:lnTo>
                    <a:pt x="232" y="237"/>
                  </a:lnTo>
                  <a:lnTo>
                    <a:pt x="265" y="237"/>
                  </a:lnTo>
                  <a:lnTo>
                    <a:pt x="272" y="242"/>
                  </a:lnTo>
                  <a:lnTo>
                    <a:pt x="272" y="318"/>
                  </a:lnTo>
                  <a:lnTo>
                    <a:pt x="305" y="318"/>
                  </a:lnTo>
                  <a:lnTo>
                    <a:pt x="310" y="324"/>
                  </a:lnTo>
                  <a:lnTo>
                    <a:pt x="310" y="400"/>
                  </a:lnTo>
                  <a:lnTo>
                    <a:pt x="344" y="400"/>
                  </a:lnTo>
                  <a:lnTo>
                    <a:pt x="350" y="405"/>
                  </a:lnTo>
                  <a:lnTo>
                    <a:pt x="350" y="480"/>
                  </a:lnTo>
                  <a:lnTo>
                    <a:pt x="382" y="480"/>
                  </a:lnTo>
                  <a:lnTo>
                    <a:pt x="388" y="485"/>
                  </a:lnTo>
                  <a:lnTo>
                    <a:pt x="388" y="556"/>
                  </a:lnTo>
                  <a:lnTo>
                    <a:pt x="415" y="556"/>
                  </a:lnTo>
                  <a:lnTo>
                    <a:pt x="415" y="485"/>
                  </a:lnTo>
                  <a:lnTo>
                    <a:pt x="420" y="480"/>
                  </a:lnTo>
                  <a:lnTo>
                    <a:pt x="455" y="480"/>
                  </a:lnTo>
                  <a:lnTo>
                    <a:pt x="455" y="366"/>
                  </a:lnTo>
                  <a:lnTo>
                    <a:pt x="460" y="360"/>
                  </a:lnTo>
                  <a:lnTo>
                    <a:pt x="493" y="360"/>
                  </a:lnTo>
                  <a:lnTo>
                    <a:pt x="493" y="284"/>
                  </a:lnTo>
                  <a:lnTo>
                    <a:pt x="498" y="279"/>
                  </a:lnTo>
                  <a:lnTo>
                    <a:pt x="531" y="279"/>
                  </a:lnTo>
                  <a:lnTo>
                    <a:pt x="531" y="170"/>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8"/>
                  </a:lnTo>
                  <a:lnTo>
                    <a:pt x="797" y="638"/>
                  </a:lnTo>
                  <a:lnTo>
                    <a:pt x="803" y="645"/>
                  </a:lnTo>
                  <a:lnTo>
                    <a:pt x="803" y="679"/>
                  </a:lnTo>
                  <a:lnTo>
                    <a:pt x="797" y="684"/>
                  </a:lnTo>
                  <a:lnTo>
                    <a:pt x="576" y="684"/>
                  </a:lnTo>
                  <a:lnTo>
                    <a:pt x="570" y="679"/>
                  </a:lnTo>
                  <a:lnTo>
                    <a:pt x="570" y="645"/>
                  </a:lnTo>
                  <a:lnTo>
                    <a:pt x="576" y="638"/>
                  </a:lnTo>
                  <a:lnTo>
                    <a:pt x="648" y="638"/>
                  </a:lnTo>
                  <a:lnTo>
                    <a:pt x="648" y="88"/>
                  </a:lnTo>
                  <a:lnTo>
                    <a:pt x="614" y="88"/>
                  </a:lnTo>
                  <a:lnTo>
                    <a:pt x="614" y="162"/>
                  </a:lnTo>
                  <a:lnTo>
                    <a:pt x="608" y="170"/>
                  </a:lnTo>
                  <a:lnTo>
                    <a:pt x="576" y="170"/>
                  </a:lnTo>
                  <a:lnTo>
                    <a:pt x="576" y="279"/>
                  </a:lnTo>
                  <a:lnTo>
                    <a:pt x="570" y="284"/>
                  </a:lnTo>
                  <a:lnTo>
                    <a:pt x="536" y="284"/>
                  </a:lnTo>
                  <a:lnTo>
                    <a:pt x="536" y="360"/>
                  </a:lnTo>
                  <a:lnTo>
                    <a:pt x="531" y="366"/>
                  </a:lnTo>
                  <a:lnTo>
                    <a:pt x="498" y="366"/>
                  </a:lnTo>
                  <a:lnTo>
                    <a:pt x="498" y="480"/>
                  </a:lnTo>
                  <a:lnTo>
                    <a:pt x="493" y="485"/>
                  </a:lnTo>
                  <a:lnTo>
                    <a:pt x="460" y="485"/>
                  </a:lnTo>
                  <a:lnTo>
                    <a:pt x="460" y="556"/>
                  </a:lnTo>
                  <a:lnTo>
                    <a:pt x="455" y="564"/>
                  </a:lnTo>
                  <a:lnTo>
                    <a:pt x="420" y="564"/>
                  </a:lnTo>
                  <a:lnTo>
                    <a:pt x="420" y="679"/>
                  </a:lnTo>
                  <a:lnTo>
                    <a:pt x="415" y="684"/>
                  </a:lnTo>
                  <a:lnTo>
                    <a:pt x="388" y="684"/>
                  </a:lnTo>
                  <a:lnTo>
                    <a:pt x="382" y="679"/>
                  </a:lnTo>
                  <a:lnTo>
                    <a:pt x="382" y="645"/>
                  </a:lnTo>
                  <a:lnTo>
                    <a:pt x="350" y="645"/>
                  </a:lnTo>
                  <a:lnTo>
                    <a:pt x="344" y="638"/>
                  </a:lnTo>
                  <a:lnTo>
                    <a:pt x="344" y="564"/>
                  </a:lnTo>
                  <a:lnTo>
                    <a:pt x="310" y="564"/>
                  </a:lnTo>
                  <a:lnTo>
                    <a:pt x="305" y="556"/>
                  </a:lnTo>
                  <a:lnTo>
                    <a:pt x="305" y="485"/>
                  </a:lnTo>
                  <a:lnTo>
                    <a:pt x="272" y="485"/>
                  </a:lnTo>
                  <a:lnTo>
                    <a:pt x="265" y="480"/>
                  </a:lnTo>
                  <a:lnTo>
                    <a:pt x="265" y="405"/>
                  </a:lnTo>
                  <a:lnTo>
                    <a:pt x="232" y="405"/>
                  </a:lnTo>
                  <a:lnTo>
                    <a:pt x="227" y="400"/>
                  </a:lnTo>
                  <a:lnTo>
                    <a:pt x="227" y="324"/>
                  </a:lnTo>
                  <a:lnTo>
                    <a:pt x="194" y="324"/>
                  </a:lnTo>
                  <a:lnTo>
                    <a:pt x="187" y="318"/>
                  </a:lnTo>
                  <a:lnTo>
                    <a:pt x="187" y="242"/>
                  </a:lnTo>
                  <a:lnTo>
                    <a:pt x="155" y="242"/>
                  </a:lnTo>
                  <a:lnTo>
                    <a:pt x="149" y="237"/>
                  </a:lnTo>
                  <a:lnTo>
                    <a:pt x="149" y="170"/>
                  </a:lnTo>
                  <a:lnTo>
                    <a:pt x="115" y="170"/>
                  </a:lnTo>
                  <a:lnTo>
                    <a:pt x="115" y="638"/>
                  </a:lnTo>
                  <a:lnTo>
                    <a:pt x="187" y="638"/>
                  </a:lnTo>
                  <a:lnTo>
                    <a:pt x="194" y="645"/>
                  </a:lnTo>
                  <a:lnTo>
                    <a:pt x="194"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09" name="Google Shape;409;p38"/>
            <p:cNvSpPr/>
            <p:nvPr/>
          </p:nvSpPr>
          <p:spPr>
            <a:xfrm>
              <a:off x="2209" y="1572"/>
              <a:ext cx="85" cy="154"/>
            </a:xfrm>
            <a:custGeom>
              <a:avLst/>
              <a:gdLst/>
              <a:ahLst/>
              <a:cxnLst/>
              <a:rect l="l" t="t" r="r" b="b"/>
              <a:pathLst>
                <a:path w="380" h="685" extrusionOk="0">
                  <a:moveTo>
                    <a:pt x="114" y="0"/>
                  </a:moveTo>
                  <a:lnTo>
                    <a:pt x="222" y="0"/>
                  </a:lnTo>
                  <a:lnTo>
                    <a:pt x="227" y="7"/>
                  </a:lnTo>
                  <a:lnTo>
                    <a:pt x="227" y="41"/>
                  </a:lnTo>
                  <a:lnTo>
                    <a:pt x="297" y="41"/>
                  </a:lnTo>
                  <a:lnTo>
                    <a:pt x="302" y="46"/>
                  </a:lnTo>
                  <a:lnTo>
                    <a:pt x="302" y="80"/>
                  </a:lnTo>
                  <a:lnTo>
                    <a:pt x="335" y="80"/>
                  </a:lnTo>
                  <a:lnTo>
                    <a:pt x="340" y="88"/>
                  </a:lnTo>
                  <a:lnTo>
                    <a:pt x="340" y="279"/>
                  </a:lnTo>
                  <a:lnTo>
                    <a:pt x="335" y="284"/>
                  </a:lnTo>
                  <a:lnTo>
                    <a:pt x="302" y="284"/>
                  </a:lnTo>
                  <a:lnTo>
                    <a:pt x="302" y="360"/>
                  </a:lnTo>
                  <a:lnTo>
                    <a:pt x="297" y="366"/>
                  </a:lnTo>
                  <a:lnTo>
                    <a:pt x="264" y="366"/>
                  </a:lnTo>
                  <a:lnTo>
                    <a:pt x="264" y="400"/>
                  </a:lnTo>
                  <a:lnTo>
                    <a:pt x="259" y="405"/>
                  </a:lnTo>
                  <a:lnTo>
                    <a:pt x="227" y="405"/>
                  </a:lnTo>
                  <a:lnTo>
                    <a:pt x="227" y="480"/>
                  </a:lnTo>
                  <a:lnTo>
                    <a:pt x="222" y="485"/>
                  </a:lnTo>
                  <a:lnTo>
                    <a:pt x="188" y="485"/>
                  </a:lnTo>
                  <a:lnTo>
                    <a:pt x="188" y="522"/>
                  </a:lnTo>
                  <a:lnTo>
                    <a:pt x="184" y="527"/>
                  </a:lnTo>
                  <a:lnTo>
                    <a:pt x="151" y="527"/>
                  </a:lnTo>
                  <a:lnTo>
                    <a:pt x="151" y="556"/>
                  </a:lnTo>
                  <a:lnTo>
                    <a:pt x="146" y="564"/>
                  </a:lnTo>
                  <a:lnTo>
                    <a:pt x="114" y="564"/>
                  </a:lnTo>
                  <a:lnTo>
                    <a:pt x="114" y="598"/>
                  </a:lnTo>
                  <a:lnTo>
                    <a:pt x="335" y="598"/>
                  </a:lnTo>
                  <a:lnTo>
                    <a:pt x="335" y="564"/>
                  </a:lnTo>
                  <a:lnTo>
                    <a:pt x="340" y="556"/>
                  </a:lnTo>
                  <a:lnTo>
                    <a:pt x="374" y="556"/>
                  </a:lnTo>
                  <a:lnTo>
                    <a:pt x="379" y="564"/>
                  </a:lnTo>
                  <a:lnTo>
                    <a:pt x="379" y="638"/>
                  </a:lnTo>
                  <a:lnTo>
                    <a:pt x="374" y="645"/>
                  </a:lnTo>
                  <a:lnTo>
                    <a:pt x="340" y="645"/>
                  </a:lnTo>
                  <a:lnTo>
                    <a:pt x="340" y="679"/>
                  </a:lnTo>
                  <a:lnTo>
                    <a:pt x="335" y="684"/>
                  </a:lnTo>
                  <a:lnTo>
                    <a:pt x="4" y="684"/>
                  </a:lnTo>
                  <a:lnTo>
                    <a:pt x="0" y="679"/>
                  </a:lnTo>
                  <a:lnTo>
                    <a:pt x="0" y="604"/>
                  </a:lnTo>
                  <a:lnTo>
                    <a:pt x="4" y="598"/>
                  </a:lnTo>
                  <a:lnTo>
                    <a:pt x="37" y="598"/>
                  </a:lnTo>
                  <a:lnTo>
                    <a:pt x="37" y="564"/>
                  </a:lnTo>
                  <a:lnTo>
                    <a:pt x="42" y="556"/>
                  </a:lnTo>
                  <a:lnTo>
                    <a:pt x="75" y="556"/>
                  </a:lnTo>
                  <a:lnTo>
                    <a:pt x="75" y="527"/>
                  </a:lnTo>
                  <a:lnTo>
                    <a:pt x="82" y="522"/>
                  </a:lnTo>
                  <a:lnTo>
                    <a:pt x="109" y="522"/>
                  </a:lnTo>
                  <a:lnTo>
                    <a:pt x="109" y="485"/>
                  </a:lnTo>
                  <a:lnTo>
                    <a:pt x="114" y="480"/>
                  </a:lnTo>
                  <a:lnTo>
                    <a:pt x="146" y="480"/>
                  </a:lnTo>
                  <a:lnTo>
                    <a:pt x="146" y="446"/>
                  </a:lnTo>
                  <a:lnTo>
                    <a:pt x="151" y="441"/>
                  </a:lnTo>
                  <a:lnTo>
                    <a:pt x="184" y="441"/>
                  </a:lnTo>
                  <a:lnTo>
                    <a:pt x="184" y="366"/>
                  </a:lnTo>
                  <a:lnTo>
                    <a:pt x="188" y="360"/>
                  </a:lnTo>
                  <a:lnTo>
                    <a:pt x="222" y="360"/>
                  </a:lnTo>
                  <a:lnTo>
                    <a:pt x="222" y="284"/>
                  </a:lnTo>
                  <a:lnTo>
                    <a:pt x="227" y="279"/>
                  </a:lnTo>
                  <a:lnTo>
                    <a:pt x="259" y="279"/>
                  </a:lnTo>
                  <a:lnTo>
                    <a:pt x="259" y="128"/>
                  </a:lnTo>
                  <a:lnTo>
                    <a:pt x="227" y="128"/>
                  </a:lnTo>
                  <a:lnTo>
                    <a:pt x="222" y="122"/>
                  </a:lnTo>
                  <a:lnTo>
                    <a:pt x="222" y="88"/>
                  </a:lnTo>
                  <a:lnTo>
                    <a:pt x="82" y="88"/>
                  </a:lnTo>
                  <a:lnTo>
                    <a:pt x="82" y="122"/>
                  </a:lnTo>
                  <a:lnTo>
                    <a:pt x="75" y="128"/>
                  </a:lnTo>
                  <a:lnTo>
                    <a:pt x="42" y="128"/>
                  </a:lnTo>
                  <a:lnTo>
                    <a:pt x="42" y="204"/>
                  </a:lnTo>
                  <a:lnTo>
                    <a:pt x="37" y="208"/>
                  </a:lnTo>
                  <a:lnTo>
                    <a:pt x="4" y="208"/>
                  </a:lnTo>
                  <a:lnTo>
                    <a:pt x="0" y="204"/>
                  </a:lnTo>
                  <a:lnTo>
                    <a:pt x="0" y="128"/>
                  </a:lnTo>
                  <a:lnTo>
                    <a:pt x="4" y="122"/>
                  </a:lnTo>
                  <a:lnTo>
                    <a:pt x="37" y="122"/>
                  </a:lnTo>
                  <a:lnTo>
                    <a:pt x="37" y="46"/>
                  </a:lnTo>
                  <a:lnTo>
                    <a:pt x="42" y="41"/>
                  </a:lnTo>
                  <a:lnTo>
                    <a:pt x="109" y="41"/>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10" name="Google Shape;410;p38"/>
          <p:cNvGrpSpPr/>
          <p:nvPr/>
        </p:nvGrpSpPr>
        <p:grpSpPr>
          <a:xfrm>
            <a:off x="6185281" y="2495881"/>
            <a:ext cx="440640" cy="244800"/>
            <a:chOff x="2936" y="1572"/>
            <a:chExt cx="278" cy="154"/>
          </a:xfrm>
        </p:grpSpPr>
        <p:sp>
          <p:nvSpPr>
            <p:cNvPr id="411" name="Google Shape;411;p38"/>
            <p:cNvSpPr/>
            <p:nvPr/>
          </p:nvSpPr>
          <p:spPr>
            <a:xfrm>
              <a:off x="2936" y="1572"/>
              <a:ext cx="187" cy="154"/>
            </a:xfrm>
            <a:custGeom>
              <a:avLst/>
              <a:gdLst/>
              <a:ahLst/>
              <a:cxnLst/>
              <a:rect l="l" t="t" r="r" b="b"/>
              <a:pathLst>
                <a:path w="827" h="685" extrusionOk="0">
                  <a:moveTo>
                    <a:pt x="5" y="0"/>
                  </a:moveTo>
                  <a:lnTo>
                    <a:pt x="153" y="0"/>
                  </a:lnTo>
                  <a:lnTo>
                    <a:pt x="159" y="7"/>
                  </a:lnTo>
                  <a:lnTo>
                    <a:pt x="159" y="80"/>
                  </a:lnTo>
                  <a:lnTo>
                    <a:pt x="192" y="80"/>
                  </a:lnTo>
                  <a:lnTo>
                    <a:pt x="200" y="88"/>
                  </a:lnTo>
                  <a:lnTo>
                    <a:pt x="200" y="162"/>
                  </a:lnTo>
                  <a:lnTo>
                    <a:pt x="233" y="162"/>
                  </a:lnTo>
                  <a:lnTo>
                    <a:pt x="239" y="170"/>
                  </a:lnTo>
                  <a:lnTo>
                    <a:pt x="239" y="237"/>
                  </a:lnTo>
                  <a:lnTo>
                    <a:pt x="273" y="237"/>
                  </a:lnTo>
                  <a:lnTo>
                    <a:pt x="280" y="242"/>
                  </a:lnTo>
                  <a:lnTo>
                    <a:pt x="280" y="318"/>
                  </a:lnTo>
                  <a:lnTo>
                    <a:pt x="314" y="318"/>
                  </a:lnTo>
                  <a:lnTo>
                    <a:pt x="319" y="324"/>
                  </a:lnTo>
                  <a:lnTo>
                    <a:pt x="319" y="400"/>
                  </a:lnTo>
                  <a:lnTo>
                    <a:pt x="355" y="400"/>
                  </a:lnTo>
                  <a:lnTo>
                    <a:pt x="360" y="405"/>
                  </a:lnTo>
                  <a:lnTo>
                    <a:pt x="360" y="480"/>
                  </a:lnTo>
                  <a:lnTo>
                    <a:pt x="393" y="480"/>
                  </a:lnTo>
                  <a:lnTo>
                    <a:pt x="399" y="485"/>
                  </a:lnTo>
                  <a:lnTo>
                    <a:pt x="399" y="556"/>
                  </a:lnTo>
                  <a:lnTo>
                    <a:pt x="427" y="556"/>
                  </a:lnTo>
                  <a:lnTo>
                    <a:pt x="427" y="485"/>
                  </a:lnTo>
                  <a:lnTo>
                    <a:pt x="432" y="480"/>
                  </a:lnTo>
                  <a:lnTo>
                    <a:pt x="468" y="480"/>
                  </a:lnTo>
                  <a:lnTo>
                    <a:pt x="468" y="366"/>
                  </a:lnTo>
                  <a:lnTo>
                    <a:pt x="473" y="360"/>
                  </a:lnTo>
                  <a:lnTo>
                    <a:pt x="507" y="360"/>
                  </a:lnTo>
                  <a:lnTo>
                    <a:pt x="507" y="284"/>
                  </a:lnTo>
                  <a:lnTo>
                    <a:pt x="513" y="279"/>
                  </a:lnTo>
                  <a:lnTo>
                    <a:pt x="546" y="279"/>
                  </a:lnTo>
                  <a:lnTo>
                    <a:pt x="546" y="170"/>
                  </a:lnTo>
                  <a:lnTo>
                    <a:pt x="552" y="162"/>
                  </a:lnTo>
                  <a:lnTo>
                    <a:pt x="587" y="162"/>
                  </a:lnTo>
                  <a:lnTo>
                    <a:pt x="587" y="88"/>
                  </a:lnTo>
                  <a:lnTo>
                    <a:pt x="593" y="80"/>
                  </a:lnTo>
                  <a:lnTo>
                    <a:pt x="626" y="80"/>
                  </a:lnTo>
                  <a:lnTo>
                    <a:pt x="626" y="7"/>
                  </a:lnTo>
                  <a:lnTo>
                    <a:pt x="631" y="0"/>
                  </a:lnTo>
                  <a:lnTo>
                    <a:pt x="821" y="0"/>
                  </a:lnTo>
                  <a:lnTo>
                    <a:pt x="826" y="7"/>
                  </a:lnTo>
                  <a:lnTo>
                    <a:pt x="826" y="41"/>
                  </a:lnTo>
                  <a:lnTo>
                    <a:pt x="821" y="46"/>
                  </a:lnTo>
                  <a:lnTo>
                    <a:pt x="747" y="46"/>
                  </a:lnTo>
                  <a:lnTo>
                    <a:pt x="747" y="638"/>
                  </a:lnTo>
                  <a:lnTo>
                    <a:pt x="821" y="638"/>
                  </a:lnTo>
                  <a:lnTo>
                    <a:pt x="826" y="645"/>
                  </a:lnTo>
                  <a:lnTo>
                    <a:pt x="826" y="679"/>
                  </a:lnTo>
                  <a:lnTo>
                    <a:pt x="821" y="684"/>
                  </a:lnTo>
                  <a:lnTo>
                    <a:pt x="593" y="684"/>
                  </a:lnTo>
                  <a:lnTo>
                    <a:pt x="587" y="679"/>
                  </a:lnTo>
                  <a:lnTo>
                    <a:pt x="587" y="645"/>
                  </a:lnTo>
                  <a:lnTo>
                    <a:pt x="593" y="638"/>
                  </a:lnTo>
                  <a:lnTo>
                    <a:pt x="667" y="638"/>
                  </a:lnTo>
                  <a:lnTo>
                    <a:pt x="667" y="88"/>
                  </a:lnTo>
                  <a:lnTo>
                    <a:pt x="631" y="88"/>
                  </a:lnTo>
                  <a:lnTo>
                    <a:pt x="631" y="162"/>
                  </a:lnTo>
                  <a:lnTo>
                    <a:pt x="626" y="170"/>
                  </a:lnTo>
                  <a:lnTo>
                    <a:pt x="593" y="170"/>
                  </a:lnTo>
                  <a:lnTo>
                    <a:pt x="593" y="279"/>
                  </a:lnTo>
                  <a:lnTo>
                    <a:pt x="587" y="284"/>
                  </a:lnTo>
                  <a:lnTo>
                    <a:pt x="552" y="284"/>
                  </a:lnTo>
                  <a:lnTo>
                    <a:pt x="552" y="360"/>
                  </a:lnTo>
                  <a:lnTo>
                    <a:pt x="546" y="366"/>
                  </a:lnTo>
                  <a:lnTo>
                    <a:pt x="513" y="366"/>
                  </a:lnTo>
                  <a:lnTo>
                    <a:pt x="513" y="480"/>
                  </a:lnTo>
                  <a:lnTo>
                    <a:pt x="507" y="485"/>
                  </a:lnTo>
                  <a:lnTo>
                    <a:pt x="473" y="485"/>
                  </a:lnTo>
                  <a:lnTo>
                    <a:pt x="473" y="556"/>
                  </a:lnTo>
                  <a:lnTo>
                    <a:pt x="468" y="564"/>
                  </a:lnTo>
                  <a:lnTo>
                    <a:pt x="432" y="564"/>
                  </a:lnTo>
                  <a:lnTo>
                    <a:pt x="432" y="679"/>
                  </a:lnTo>
                  <a:lnTo>
                    <a:pt x="427" y="684"/>
                  </a:lnTo>
                  <a:lnTo>
                    <a:pt x="399" y="684"/>
                  </a:lnTo>
                  <a:lnTo>
                    <a:pt x="393" y="679"/>
                  </a:lnTo>
                  <a:lnTo>
                    <a:pt x="393" y="645"/>
                  </a:lnTo>
                  <a:lnTo>
                    <a:pt x="360" y="645"/>
                  </a:lnTo>
                  <a:lnTo>
                    <a:pt x="355" y="638"/>
                  </a:lnTo>
                  <a:lnTo>
                    <a:pt x="355" y="564"/>
                  </a:lnTo>
                  <a:lnTo>
                    <a:pt x="319" y="564"/>
                  </a:lnTo>
                  <a:lnTo>
                    <a:pt x="314" y="556"/>
                  </a:lnTo>
                  <a:lnTo>
                    <a:pt x="314" y="485"/>
                  </a:lnTo>
                  <a:lnTo>
                    <a:pt x="280" y="485"/>
                  </a:lnTo>
                  <a:lnTo>
                    <a:pt x="273" y="480"/>
                  </a:lnTo>
                  <a:lnTo>
                    <a:pt x="273" y="405"/>
                  </a:lnTo>
                  <a:lnTo>
                    <a:pt x="239" y="405"/>
                  </a:lnTo>
                  <a:lnTo>
                    <a:pt x="233" y="400"/>
                  </a:lnTo>
                  <a:lnTo>
                    <a:pt x="233" y="324"/>
                  </a:lnTo>
                  <a:lnTo>
                    <a:pt x="200" y="324"/>
                  </a:lnTo>
                  <a:lnTo>
                    <a:pt x="192" y="318"/>
                  </a:lnTo>
                  <a:lnTo>
                    <a:pt x="192" y="242"/>
                  </a:lnTo>
                  <a:lnTo>
                    <a:pt x="159" y="242"/>
                  </a:lnTo>
                  <a:lnTo>
                    <a:pt x="153" y="237"/>
                  </a:lnTo>
                  <a:lnTo>
                    <a:pt x="153" y="170"/>
                  </a:lnTo>
                  <a:lnTo>
                    <a:pt x="119" y="170"/>
                  </a:lnTo>
                  <a:lnTo>
                    <a:pt x="119" y="638"/>
                  </a:lnTo>
                  <a:lnTo>
                    <a:pt x="192" y="638"/>
                  </a:lnTo>
                  <a:lnTo>
                    <a:pt x="200" y="645"/>
                  </a:lnTo>
                  <a:lnTo>
                    <a:pt x="200" y="679"/>
                  </a:lnTo>
                  <a:lnTo>
                    <a:pt x="192" y="684"/>
                  </a:lnTo>
                  <a:lnTo>
                    <a:pt x="5" y="684"/>
                  </a:lnTo>
                  <a:lnTo>
                    <a:pt x="0" y="679"/>
                  </a:lnTo>
                  <a:lnTo>
                    <a:pt x="0" y="645"/>
                  </a:lnTo>
                  <a:lnTo>
                    <a:pt x="5" y="638"/>
                  </a:lnTo>
                  <a:lnTo>
                    <a:pt x="79" y="638"/>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12" name="Google Shape;412;p38"/>
            <p:cNvSpPr/>
            <p:nvPr/>
          </p:nvSpPr>
          <p:spPr>
            <a:xfrm>
              <a:off x="3135" y="1572"/>
              <a:ext cx="79" cy="154"/>
            </a:xfrm>
            <a:custGeom>
              <a:avLst/>
              <a:gdLst/>
              <a:ahLst/>
              <a:cxnLst/>
              <a:rect l="l" t="t" r="r" b="b"/>
              <a:pathLst>
                <a:path w="353" h="685" extrusionOk="0">
                  <a:moveTo>
                    <a:pt x="119" y="0"/>
                  </a:moveTo>
                  <a:lnTo>
                    <a:pt x="230" y="0"/>
                  </a:lnTo>
                  <a:lnTo>
                    <a:pt x="235" y="7"/>
                  </a:lnTo>
                  <a:lnTo>
                    <a:pt x="235" y="41"/>
                  </a:lnTo>
                  <a:lnTo>
                    <a:pt x="269" y="41"/>
                  </a:lnTo>
                  <a:lnTo>
                    <a:pt x="275" y="46"/>
                  </a:lnTo>
                  <a:lnTo>
                    <a:pt x="275" y="80"/>
                  </a:lnTo>
                  <a:lnTo>
                    <a:pt x="308" y="80"/>
                  </a:lnTo>
                  <a:lnTo>
                    <a:pt x="313" y="88"/>
                  </a:lnTo>
                  <a:lnTo>
                    <a:pt x="313" y="204"/>
                  </a:lnTo>
                  <a:lnTo>
                    <a:pt x="308" y="208"/>
                  </a:lnTo>
                  <a:lnTo>
                    <a:pt x="275" y="208"/>
                  </a:lnTo>
                  <a:lnTo>
                    <a:pt x="275" y="237"/>
                  </a:lnTo>
                  <a:lnTo>
                    <a:pt x="269" y="242"/>
                  </a:lnTo>
                  <a:lnTo>
                    <a:pt x="235" y="242"/>
                  </a:lnTo>
                  <a:lnTo>
                    <a:pt x="235" y="279"/>
                  </a:lnTo>
                  <a:lnTo>
                    <a:pt x="269" y="279"/>
                  </a:lnTo>
                  <a:lnTo>
                    <a:pt x="275" y="284"/>
                  </a:lnTo>
                  <a:lnTo>
                    <a:pt x="275" y="318"/>
                  </a:lnTo>
                  <a:lnTo>
                    <a:pt x="308" y="318"/>
                  </a:lnTo>
                  <a:lnTo>
                    <a:pt x="313" y="324"/>
                  </a:lnTo>
                  <a:lnTo>
                    <a:pt x="313" y="360"/>
                  </a:lnTo>
                  <a:lnTo>
                    <a:pt x="346" y="360"/>
                  </a:lnTo>
                  <a:lnTo>
                    <a:pt x="352" y="366"/>
                  </a:lnTo>
                  <a:lnTo>
                    <a:pt x="352" y="522"/>
                  </a:lnTo>
                  <a:lnTo>
                    <a:pt x="346" y="527"/>
                  </a:lnTo>
                  <a:lnTo>
                    <a:pt x="313" y="527"/>
                  </a:lnTo>
                  <a:lnTo>
                    <a:pt x="313" y="598"/>
                  </a:lnTo>
                  <a:lnTo>
                    <a:pt x="308" y="604"/>
                  </a:lnTo>
                  <a:lnTo>
                    <a:pt x="275" y="604"/>
                  </a:lnTo>
                  <a:lnTo>
                    <a:pt x="275" y="638"/>
                  </a:lnTo>
                  <a:lnTo>
                    <a:pt x="269" y="645"/>
                  </a:lnTo>
                  <a:lnTo>
                    <a:pt x="195" y="645"/>
                  </a:lnTo>
                  <a:lnTo>
                    <a:pt x="195" y="679"/>
                  </a:lnTo>
                  <a:lnTo>
                    <a:pt x="191" y="684"/>
                  </a:lnTo>
                  <a:lnTo>
                    <a:pt x="44" y="684"/>
                  </a:lnTo>
                  <a:lnTo>
                    <a:pt x="38" y="679"/>
                  </a:lnTo>
                  <a:lnTo>
                    <a:pt x="38" y="645"/>
                  </a:lnTo>
                  <a:lnTo>
                    <a:pt x="5" y="645"/>
                  </a:lnTo>
                  <a:lnTo>
                    <a:pt x="0" y="638"/>
                  </a:lnTo>
                  <a:lnTo>
                    <a:pt x="0" y="564"/>
                  </a:lnTo>
                  <a:lnTo>
                    <a:pt x="5" y="556"/>
                  </a:lnTo>
                  <a:lnTo>
                    <a:pt x="77" y="556"/>
                  </a:lnTo>
                  <a:lnTo>
                    <a:pt x="85" y="564"/>
                  </a:lnTo>
                  <a:lnTo>
                    <a:pt x="85" y="598"/>
                  </a:lnTo>
                  <a:lnTo>
                    <a:pt x="113" y="598"/>
                  </a:lnTo>
                  <a:lnTo>
                    <a:pt x="119" y="604"/>
                  </a:lnTo>
                  <a:lnTo>
                    <a:pt x="119" y="638"/>
                  </a:lnTo>
                  <a:lnTo>
                    <a:pt x="191" y="638"/>
                  </a:lnTo>
                  <a:lnTo>
                    <a:pt x="191" y="604"/>
                  </a:lnTo>
                  <a:lnTo>
                    <a:pt x="195" y="598"/>
                  </a:lnTo>
                  <a:lnTo>
                    <a:pt x="230" y="598"/>
                  </a:lnTo>
                  <a:lnTo>
                    <a:pt x="230" y="564"/>
                  </a:lnTo>
                  <a:lnTo>
                    <a:pt x="235" y="556"/>
                  </a:lnTo>
                  <a:lnTo>
                    <a:pt x="269" y="556"/>
                  </a:lnTo>
                  <a:lnTo>
                    <a:pt x="269" y="405"/>
                  </a:lnTo>
                  <a:lnTo>
                    <a:pt x="235" y="405"/>
                  </a:lnTo>
                  <a:lnTo>
                    <a:pt x="230" y="400"/>
                  </a:lnTo>
                  <a:lnTo>
                    <a:pt x="230" y="366"/>
                  </a:lnTo>
                  <a:lnTo>
                    <a:pt x="195" y="366"/>
                  </a:lnTo>
                  <a:lnTo>
                    <a:pt x="191" y="360"/>
                  </a:lnTo>
                  <a:lnTo>
                    <a:pt x="191" y="324"/>
                  </a:lnTo>
                  <a:lnTo>
                    <a:pt x="119" y="324"/>
                  </a:lnTo>
                  <a:lnTo>
                    <a:pt x="113" y="318"/>
                  </a:lnTo>
                  <a:lnTo>
                    <a:pt x="113" y="284"/>
                  </a:lnTo>
                  <a:lnTo>
                    <a:pt x="119" y="279"/>
                  </a:lnTo>
                  <a:lnTo>
                    <a:pt x="152" y="279"/>
                  </a:lnTo>
                  <a:lnTo>
                    <a:pt x="152" y="242"/>
                  </a:lnTo>
                  <a:lnTo>
                    <a:pt x="158" y="237"/>
                  </a:lnTo>
                  <a:lnTo>
                    <a:pt x="191" y="237"/>
                  </a:lnTo>
                  <a:lnTo>
                    <a:pt x="191" y="208"/>
                  </a:lnTo>
                  <a:lnTo>
                    <a:pt x="195" y="204"/>
                  </a:lnTo>
                  <a:lnTo>
                    <a:pt x="230" y="204"/>
                  </a:lnTo>
                  <a:lnTo>
                    <a:pt x="230" y="128"/>
                  </a:lnTo>
                  <a:lnTo>
                    <a:pt x="195" y="128"/>
                  </a:lnTo>
                  <a:lnTo>
                    <a:pt x="191" y="122"/>
                  </a:lnTo>
                  <a:lnTo>
                    <a:pt x="191" y="88"/>
                  </a:lnTo>
                  <a:lnTo>
                    <a:pt x="85" y="88"/>
                  </a:lnTo>
                  <a:lnTo>
                    <a:pt x="85" y="122"/>
                  </a:lnTo>
                  <a:lnTo>
                    <a:pt x="77" y="128"/>
                  </a:lnTo>
                  <a:lnTo>
                    <a:pt x="44" y="128"/>
                  </a:lnTo>
                  <a:lnTo>
                    <a:pt x="44" y="204"/>
                  </a:lnTo>
                  <a:lnTo>
                    <a:pt x="38" y="208"/>
                  </a:lnTo>
                  <a:lnTo>
                    <a:pt x="5" y="208"/>
                  </a:lnTo>
                  <a:lnTo>
                    <a:pt x="0" y="204"/>
                  </a:lnTo>
                  <a:lnTo>
                    <a:pt x="0" y="128"/>
                  </a:lnTo>
                  <a:lnTo>
                    <a:pt x="5" y="122"/>
                  </a:lnTo>
                  <a:lnTo>
                    <a:pt x="38" y="122"/>
                  </a:lnTo>
                  <a:lnTo>
                    <a:pt x="38" y="46"/>
                  </a:lnTo>
                  <a:lnTo>
                    <a:pt x="44" y="41"/>
                  </a:lnTo>
                  <a:lnTo>
                    <a:pt x="113" y="41"/>
                  </a:lnTo>
                  <a:lnTo>
                    <a:pt x="113" y="7"/>
                  </a:lnTo>
                  <a:lnTo>
                    <a:pt x="119"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13" name="Google Shape;413;p38"/>
          <p:cNvGrpSpPr/>
          <p:nvPr/>
        </p:nvGrpSpPr>
        <p:grpSpPr>
          <a:xfrm>
            <a:off x="3429121" y="3486601"/>
            <a:ext cx="440640" cy="243360"/>
            <a:chOff x="1200" y="2196"/>
            <a:chExt cx="278" cy="154"/>
          </a:xfrm>
        </p:grpSpPr>
        <p:sp>
          <p:nvSpPr>
            <p:cNvPr id="414" name="Google Shape;414;p38"/>
            <p:cNvSpPr/>
            <p:nvPr/>
          </p:nvSpPr>
          <p:spPr>
            <a:xfrm>
              <a:off x="1200" y="2196"/>
              <a:ext cx="180" cy="154"/>
            </a:xfrm>
            <a:custGeom>
              <a:avLst/>
              <a:gdLst/>
              <a:ahLst/>
              <a:cxnLst/>
              <a:rect l="l" t="t" r="r" b="b"/>
              <a:pathLst>
                <a:path w="799" h="684" extrusionOk="0">
                  <a:moveTo>
                    <a:pt x="4" y="0"/>
                  </a:moveTo>
                  <a:lnTo>
                    <a:pt x="149" y="0"/>
                  </a:lnTo>
                  <a:lnTo>
                    <a:pt x="155" y="7"/>
                  </a:lnTo>
                  <a:lnTo>
                    <a:pt x="155" y="80"/>
                  </a:lnTo>
                  <a:lnTo>
                    <a:pt x="187" y="80"/>
                  </a:lnTo>
                  <a:lnTo>
                    <a:pt x="192" y="88"/>
                  </a:lnTo>
                  <a:lnTo>
                    <a:pt x="192" y="162"/>
                  </a:lnTo>
                  <a:lnTo>
                    <a:pt x="226" y="162"/>
                  </a:lnTo>
                  <a:lnTo>
                    <a:pt x="231" y="169"/>
                  </a:lnTo>
                  <a:lnTo>
                    <a:pt x="231" y="237"/>
                  </a:lnTo>
                  <a:lnTo>
                    <a:pt x="264" y="237"/>
                  </a:lnTo>
                  <a:lnTo>
                    <a:pt x="269" y="242"/>
                  </a:lnTo>
                  <a:lnTo>
                    <a:pt x="269" y="317"/>
                  </a:lnTo>
                  <a:lnTo>
                    <a:pt x="302" y="317"/>
                  </a:lnTo>
                  <a:lnTo>
                    <a:pt x="309" y="324"/>
                  </a:lnTo>
                  <a:lnTo>
                    <a:pt x="309" y="399"/>
                  </a:lnTo>
                  <a:lnTo>
                    <a:pt x="342" y="399"/>
                  </a:lnTo>
                  <a:lnTo>
                    <a:pt x="347" y="404"/>
                  </a:lnTo>
                  <a:lnTo>
                    <a:pt x="347" y="480"/>
                  </a:lnTo>
                  <a:lnTo>
                    <a:pt x="380" y="480"/>
                  </a:lnTo>
                  <a:lnTo>
                    <a:pt x="386" y="484"/>
                  </a:lnTo>
                  <a:lnTo>
                    <a:pt x="386" y="555"/>
                  </a:lnTo>
                  <a:lnTo>
                    <a:pt x="413" y="555"/>
                  </a:lnTo>
                  <a:lnTo>
                    <a:pt x="413" y="484"/>
                  </a:lnTo>
                  <a:lnTo>
                    <a:pt x="419" y="480"/>
                  </a:lnTo>
                  <a:lnTo>
                    <a:pt x="451" y="480"/>
                  </a:lnTo>
                  <a:lnTo>
                    <a:pt x="451" y="365"/>
                  </a:lnTo>
                  <a:lnTo>
                    <a:pt x="458" y="359"/>
                  </a:lnTo>
                  <a:lnTo>
                    <a:pt x="491" y="359"/>
                  </a:lnTo>
                  <a:lnTo>
                    <a:pt x="491" y="284"/>
                  </a:lnTo>
                  <a:lnTo>
                    <a:pt x="496" y="279"/>
                  </a:lnTo>
                  <a:lnTo>
                    <a:pt x="529" y="279"/>
                  </a:lnTo>
                  <a:lnTo>
                    <a:pt x="529" y="169"/>
                  </a:lnTo>
                  <a:lnTo>
                    <a:pt x="534" y="162"/>
                  </a:lnTo>
                  <a:lnTo>
                    <a:pt x="568" y="162"/>
                  </a:lnTo>
                  <a:lnTo>
                    <a:pt x="568" y="88"/>
                  </a:lnTo>
                  <a:lnTo>
                    <a:pt x="573" y="80"/>
                  </a:lnTo>
                  <a:lnTo>
                    <a:pt x="606" y="80"/>
                  </a:lnTo>
                  <a:lnTo>
                    <a:pt x="606" y="7"/>
                  </a:lnTo>
                  <a:lnTo>
                    <a:pt x="611" y="0"/>
                  </a:lnTo>
                  <a:lnTo>
                    <a:pt x="793" y="0"/>
                  </a:lnTo>
                  <a:lnTo>
                    <a:pt x="798" y="7"/>
                  </a:lnTo>
                  <a:lnTo>
                    <a:pt x="798" y="41"/>
                  </a:lnTo>
                  <a:lnTo>
                    <a:pt x="793" y="46"/>
                  </a:lnTo>
                  <a:lnTo>
                    <a:pt x="722" y="46"/>
                  </a:lnTo>
                  <a:lnTo>
                    <a:pt x="722" y="637"/>
                  </a:lnTo>
                  <a:lnTo>
                    <a:pt x="793" y="637"/>
                  </a:lnTo>
                  <a:lnTo>
                    <a:pt x="798" y="645"/>
                  </a:lnTo>
                  <a:lnTo>
                    <a:pt x="798" y="678"/>
                  </a:lnTo>
                  <a:lnTo>
                    <a:pt x="793" y="683"/>
                  </a:lnTo>
                  <a:lnTo>
                    <a:pt x="573" y="683"/>
                  </a:lnTo>
                  <a:lnTo>
                    <a:pt x="568" y="678"/>
                  </a:lnTo>
                  <a:lnTo>
                    <a:pt x="568" y="645"/>
                  </a:lnTo>
                  <a:lnTo>
                    <a:pt x="573" y="637"/>
                  </a:lnTo>
                  <a:lnTo>
                    <a:pt x="644" y="637"/>
                  </a:lnTo>
                  <a:lnTo>
                    <a:pt x="644" y="88"/>
                  </a:lnTo>
                  <a:lnTo>
                    <a:pt x="611" y="88"/>
                  </a:lnTo>
                  <a:lnTo>
                    <a:pt x="611" y="162"/>
                  </a:lnTo>
                  <a:lnTo>
                    <a:pt x="606" y="169"/>
                  </a:lnTo>
                  <a:lnTo>
                    <a:pt x="573" y="169"/>
                  </a:lnTo>
                  <a:lnTo>
                    <a:pt x="573" y="279"/>
                  </a:lnTo>
                  <a:lnTo>
                    <a:pt x="568" y="284"/>
                  </a:lnTo>
                  <a:lnTo>
                    <a:pt x="534" y="284"/>
                  </a:lnTo>
                  <a:lnTo>
                    <a:pt x="534" y="359"/>
                  </a:lnTo>
                  <a:lnTo>
                    <a:pt x="529" y="365"/>
                  </a:lnTo>
                  <a:lnTo>
                    <a:pt x="496" y="365"/>
                  </a:lnTo>
                  <a:lnTo>
                    <a:pt x="496" y="480"/>
                  </a:lnTo>
                  <a:lnTo>
                    <a:pt x="491" y="484"/>
                  </a:lnTo>
                  <a:lnTo>
                    <a:pt x="458" y="484"/>
                  </a:lnTo>
                  <a:lnTo>
                    <a:pt x="458" y="555"/>
                  </a:lnTo>
                  <a:lnTo>
                    <a:pt x="451" y="563"/>
                  </a:lnTo>
                  <a:lnTo>
                    <a:pt x="419" y="563"/>
                  </a:lnTo>
                  <a:lnTo>
                    <a:pt x="419" y="678"/>
                  </a:lnTo>
                  <a:lnTo>
                    <a:pt x="413" y="683"/>
                  </a:lnTo>
                  <a:lnTo>
                    <a:pt x="386" y="683"/>
                  </a:lnTo>
                  <a:lnTo>
                    <a:pt x="380" y="678"/>
                  </a:lnTo>
                  <a:lnTo>
                    <a:pt x="380" y="645"/>
                  </a:lnTo>
                  <a:lnTo>
                    <a:pt x="347" y="645"/>
                  </a:lnTo>
                  <a:lnTo>
                    <a:pt x="342" y="637"/>
                  </a:lnTo>
                  <a:lnTo>
                    <a:pt x="342" y="563"/>
                  </a:lnTo>
                  <a:lnTo>
                    <a:pt x="309" y="563"/>
                  </a:lnTo>
                  <a:lnTo>
                    <a:pt x="302" y="555"/>
                  </a:lnTo>
                  <a:lnTo>
                    <a:pt x="302" y="484"/>
                  </a:lnTo>
                  <a:lnTo>
                    <a:pt x="269" y="484"/>
                  </a:lnTo>
                  <a:lnTo>
                    <a:pt x="264" y="480"/>
                  </a:lnTo>
                  <a:lnTo>
                    <a:pt x="264" y="404"/>
                  </a:lnTo>
                  <a:lnTo>
                    <a:pt x="231" y="404"/>
                  </a:lnTo>
                  <a:lnTo>
                    <a:pt x="226" y="399"/>
                  </a:lnTo>
                  <a:lnTo>
                    <a:pt x="226" y="324"/>
                  </a:lnTo>
                  <a:lnTo>
                    <a:pt x="192" y="324"/>
                  </a:lnTo>
                  <a:lnTo>
                    <a:pt x="187" y="317"/>
                  </a:lnTo>
                  <a:lnTo>
                    <a:pt x="187" y="242"/>
                  </a:lnTo>
                  <a:lnTo>
                    <a:pt x="155" y="242"/>
                  </a:lnTo>
                  <a:lnTo>
                    <a:pt x="149" y="237"/>
                  </a:lnTo>
                  <a:lnTo>
                    <a:pt x="149" y="169"/>
                  </a:lnTo>
                  <a:lnTo>
                    <a:pt x="115" y="169"/>
                  </a:lnTo>
                  <a:lnTo>
                    <a:pt x="115" y="637"/>
                  </a:lnTo>
                  <a:lnTo>
                    <a:pt x="187" y="637"/>
                  </a:lnTo>
                  <a:lnTo>
                    <a:pt x="192" y="645"/>
                  </a:lnTo>
                  <a:lnTo>
                    <a:pt x="192" y="678"/>
                  </a:lnTo>
                  <a:lnTo>
                    <a:pt x="187" y="683"/>
                  </a:lnTo>
                  <a:lnTo>
                    <a:pt x="4" y="683"/>
                  </a:lnTo>
                  <a:lnTo>
                    <a:pt x="0" y="678"/>
                  </a:lnTo>
                  <a:lnTo>
                    <a:pt x="0" y="645"/>
                  </a:lnTo>
                  <a:lnTo>
                    <a:pt x="4" y="637"/>
                  </a:lnTo>
                  <a:lnTo>
                    <a:pt x="77" y="637"/>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15" name="Google Shape;415;p38"/>
            <p:cNvSpPr/>
            <p:nvPr/>
          </p:nvSpPr>
          <p:spPr>
            <a:xfrm>
              <a:off x="1393" y="2196"/>
              <a:ext cx="85" cy="154"/>
            </a:xfrm>
            <a:custGeom>
              <a:avLst/>
              <a:gdLst/>
              <a:ahLst/>
              <a:cxnLst/>
              <a:rect l="l" t="t" r="r" b="b"/>
              <a:pathLst>
                <a:path w="380" h="684" extrusionOk="0">
                  <a:moveTo>
                    <a:pt x="189" y="128"/>
                  </a:moveTo>
                  <a:lnTo>
                    <a:pt x="222" y="128"/>
                  </a:lnTo>
                  <a:lnTo>
                    <a:pt x="222" y="441"/>
                  </a:lnTo>
                  <a:lnTo>
                    <a:pt x="82" y="441"/>
                  </a:lnTo>
                  <a:lnTo>
                    <a:pt x="82" y="365"/>
                  </a:lnTo>
                  <a:lnTo>
                    <a:pt x="109" y="365"/>
                  </a:lnTo>
                  <a:lnTo>
                    <a:pt x="114" y="359"/>
                  </a:lnTo>
                  <a:lnTo>
                    <a:pt x="114" y="284"/>
                  </a:lnTo>
                  <a:lnTo>
                    <a:pt x="147" y="284"/>
                  </a:lnTo>
                  <a:lnTo>
                    <a:pt x="152" y="279"/>
                  </a:lnTo>
                  <a:lnTo>
                    <a:pt x="152" y="208"/>
                  </a:lnTo>
                  <a:lnTo>
                    <a:pt x="185" y="208"/>
                  </a:lnTo>
                  <a:lnTo>
                    <a:pt x="189" y="203"/>
                  </a:lnTo>
                  <a:lnTo>
                    <a:pt x="189" y="128"/>
                  </a:lnTo>
                  <a:close/>
                  <a:moveTo>
                    <a:pt x="227" y="0"/>
                  </a:moveTo>
                  <a:lnTo>
                    <a:pt x="297" y="0"/>
                  </a:lnTo>
                  <a:lnTo>
                    <a:pt x="302" y="7"/>
                  </a:lnTo>
                  <a:lnTo>
                    <a:pt x="302" y="441"/>
                  </a:lnTo>
                  <a:lnTo>
                    <a:pt x="374" y="441"/>
                  </a:lnTo>
                  <a:lnTo>
                    <a:pt x="379" y="446"/>
                  </a:lnTo>
                  <a:lnTo>
                    <a:pt x="379" y="521"/>
                  </a:lnTo>
                  <a:lnTo>
                    <a:pt x="374" y="526"/>
                  </a:lnTo>
                  <a:lnTo>
                    <a:pt x="302" y="526"/>
                  </a:lnTo>
                  <a:lnTo>
                    <a:pt x="302" y="678"/>
                  </a:lnTo>
                  <a:lnTo>
                    <a:pt x="297" y="683"/>
                  </a:lnTo>
                  <a:lnTo>
                    <a:pt x="227" y="683"/>
                  </a:lnTo>
                  <a:lnTo>
                    <a:pt x="222" y="678"/>
                  </a:lnTo>
                  <a:lnTo>
                    <a:pt x="222" y="526"/>
                  </a:lnTo>
                  <a:lnTo>
                    <a:pt x="5" y="526"/>
                  </a:lnTo>
                  <a:lnTo>
                    <a:pt x="0" y="521"/>
                  </a:lnTo>
                  <a:lnTo>
                    <a:pt x="0" y="404"/>
                  </a:lnTo>
                  <a:lnTo>
                    <a:pt x="5" y="399"/>
                  </a:lnTo>
                  <a:lnTo>
                    <a:pt x="37" y="399"/>
                  </a:lnTo>
                  <a:lnTo>
                    <a:pt x="37" y="324"/>
                  </a:lnTo>
                  <a:lnTo>
                    <a:pt x="45" y="317"/>
                  </a:lnTo>
                  <a:lnTo>
                    <a:pt x="77" y="317"/>
                  </a:lnTo>
                  <a:lnTo>
                    <a:pt x="77" y="242"/>
                  </a:lnTo>
                  <a:lnTo>
                    <a:pt x="82" y="237"/>
                  </a:lnTo>
                  <a:lnTo>
                    <a:pt x="109" y="237"/>
                  </a:lnTo>
                  <a:lnTo>
                    <a:pt x="109" y="169"/>
                  </a:lnTo>
                  <a:lnTo>
                    <a:pt x="114" y="162"/>
                  </a:lnTo>
                  <a:lnTo>
                    <a:pt x="147" y="162"/>
                  </a:lnTo>
                  <a:lnTo>
                    <a:pt x="147" y="128"/>
                  </a:lnTo>
                  <a:lnTo>
                    <a:pt x="152" y="122"/>
                  </a:lnTo>
                  <a:lnTo>
                    <a:pt x="185" y="122"/>
                  </a:lnTo>
                  <a:lnTo>
                    <a:pt x="185" y="46"/>
                  </a:lnTo>
                  <a:lnTo>
                    <a:pt x="189"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16" name="Google Shape;416;p38"/>
          <p:cNvGrpSpPr/>
          <p:nvPr/>
        </p:nvGrpSpPr>
        <p:grpSpPr>
          <a:xfrm>
            <a:off x="4725121" y="3486601"/>
            <a:ext cx="440640" cy="243360"/>
            <a:chOff x="2016" y="2196"/>
            <a:chExt cx="278" cy="154"/>
          </a:xfrm>
        </p:grpSpPr>
        <p:sp>
          <p:nvSpPr>
            <p:cNvPr id="417" name="Google Shape;417;p38"/>
            <p:cNvSpPr/>
            <p:nvPr/>
          </p:nvSpPr>
          <p:spPr>
            <a:xfrm>
              <a:off x="2016" y="2196"/>
              <a:ext cx="181" cy="154"/>
            </a:xfrm>
            <a:custGeom>
              <a:avLst/>
              <a:gdLst/>
              <a:ahLst/>
              <a:cxnLst/>
              <a:rect l="l" t="t" r="r" b="b"/>
              <a:pathLst>
                <a:path w="804" h="684" extrusionOk="0">
                  <a:moveTo>
                    <a:pt x="4" y="0"/>
                  </a:moveTo>
                  <a:lnTo>
                    <a:pt x="149" y="0"/>
                  </a:lnTo>
                  <a:lnTo>
                    <a:pt x="155" y="7"/>
                  </a:lnTo>
                  <a:lnTo>
                    <a:pt x="155" y="80"/>
                  </a:lnTo>
                  <a:lnTo>
                    <a:pt x="187" y="80"/>
                  </a:lnTo>
                  <a:lnTo>
                    <a:pt x="194" y="88"/>
                  </a:lnTo>
                  <a:lnTo>
                    <a:pt x="194" y="162"/>
                  </a:lnTo>
                  <a:lnTo>
                    <a:pt x="227" y="162"/>
                  </a:lnTo>
                  <a:lnTo>
                    <a:pt x="232" y="169"/>
                  </a:lnTo>
                  <a:lnTo>
                    <a:pt x="232" y="237"/>
                  </a:lnTo>
                  <a:lnTo>
                    <a:pt x="265" y="237"/>
                  </a:lnTo>
                  <a:lnTo>
                    <a:pt x="272" y="242"/>
                  </a:lnTo>
                  <a:lnTo>
                    <a:pt x="272" y="317"/>
                  </a:lnTo>
                  <a:lnTo>
                    <a:pt x="305" y="317"/>
                  </a:lnTo>
                  <a:lnTo>
                    <a:pt x="310" y="324"/>
                  </a:lnTo>
                  <a:lnTo>
                    <a:pt x="310" y="399"/>
                  </a:lnTo>
                  <a:lnTo>
                    <a:pt x="344" y="399"/>
                  </a:lnTo>
                  <a:lnTo>
                    <a:pt x="350" y="404"/>
                  </a:lnTo>
                  <a:lnTo>
                    <a:pt x="350" y="480"/>
                  </a:lnTo>
                  <a:lnTo>
                    <a:pt x="382" y="480"/>
                  </a:lnTo>
                  <a:lnTo>
                    <a:pt x="388" y="484"/>
                  </a:lnTo>
                  <a:lnTo>
                    <a:pt x="388" y="555"/>
                  </a:lnTo>
                  <a:lnTo>
                    <a:pt x="415" y="555"/>
                  </a:lnTo>
                  <a:lnTo>
                    <a:pt x="415" y="484"/>
                  </a:lnTo>
                  <a:lnTo>
                    <a:pt x="420" y="480"/>
                  </a:lnTo>
                  <a:lnTo>
                    <a:pt x="455" y="480"/>
                  </a:lnTo>
                  <a:lnTo>
                    <a:pt x="455" y="365"/>
                  </a:lnTo>
                  <a:lnTo>
                    <a:pt x="460" y="359"/>
                  </a:lnTo>
                  <a:lnTo>
                    <a:pt x="493" y="359"/>
                  </a:lnTo>
                  <a:lnTo>
                    <a:pt x="493" y="284"/>
                  </a:lnTo>
                  <a:lnTo>
                    <a:pt x="498" y="279"/>
                  </a:lnTo>
                  <a:lnTo>
                    <a:pt x="531" y="279"/>
                  </a:lnTo>
                  <a:lnTo>
                    <a:pt x="531" y="169"/>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7"/>
                  </a:lnTo>
                  <a:lnTo>
                    <a:pt x="797" y="637"/>
                  </a:lnTo>
                  <a:lnTo>
                    <a:pt x="803" y="645"/>
                  </a:lnTo>
                  <a:lnTo>
                    <a:pt x="803" y="678"/>
                  </a:lnTo>
                  <a:lnTo>
                    <a:pt x="797" y="683"/>
                  </a:lnTo>
                  <a:lnTo>
                    <a:pt x="576" y="683"/>
                  </a:lnTo>
                  <a:lnTo>
                    <a:pt x="570" y="678"/>
                  </a:lnTo>
                  <a:lnTo>
                    <a:pt x="570" y="645"/>
                  </a:lnTo>
                  <a:lnTo>
                    <a:pt x="576" y="637"/>
                  </a:lnTo>
                  <a:lnTo>
                    <a:pt x="648" y="637"/>
                  </a:lnTo>
                  <a:lnTo>
                    <a:pt x="648" y="88"/>
                  </a:lnTo>
                  <a:lnTo>
                    <a:pt x="614" y="88"/>
                  </a:lnTo>
                  <a:lnTo>
                    <a:pt x="614" y="162"/>
                  </a:lnTo>
                  <a:lnTo>
                    <a:pt x="608" y="169"/>
                  </a:lnTo>
                  <a:lnTo>
                    <a:pt x="576" y="169"/>
                  </a:lnTo>
                  <a:lnTo>
                    <a:pt x="576" y="279"/>
                  </a:lnTo>
                  <a:lnTo>
                    <a:pt x="570" y="284"/>
                  </a:lnTo>
                  <a:lnTo>
                    <a:pt x="536" y="284"/>
                  </a:lnTo>
                  <a:lnTo>
                    <a:pt x="536" y="359"/>
                  </a:lnTo>
                  <a:lnTo>
                    <a:pt x="531" y="365"/>
                  </a:lnTo>
                  <a:lnTo>
                    <a:pt x="498" y="365"/>
                  </a:lnTo>
                  <a:lnTo>
                    <a:pt x="498" y="480"/>
                  </a:lnTo>
                  <a:lnTo>
                    <a:pt x="493" y="484"/>
                  </a:lnTo>
                  <a:lnTo>
                    <a:pt x="460" y="484"/>
                  </a:lnTo>
                  <a:lnTo>
                    <a:pt x="460" y="555"/>
                  </a:lnTo>
                  <a:lnTo>
                    <a:pt x="455" y="563"/>
                  </a:lnTo>
                  <a:lnTo>
                    <a:pt x="420" y="563"/>
                  </a:lnTo>
                  <a:lnTo>
                    <a:pt x="420" y="678"/>
                  </a:lnTo>
                  <a:lnTo>
                    <a:pt x="415" y="683"/>
                  </a:lnTo>
                  <a:lnTo>
                    <a:pt x="388" y="683"/>
                  </a:lnTo>
                  <a:lnTo>
                    <a:pt x="382" y="678"/>
                  </a:lnTo>
                  <a:lnTo>
                    <a:pt x="382" y="645"/>
                  </a:lnTo>
                  <a:lnTo>
                    <a:pt x="350" y="645"/>
                  </a:lnTo>
                  <a:lnTo>
                    <a:pt x="344" y="637"/>
                  </a:lnTo>
                  <a:lnTo>
                    <a:pt x="344" y="563"/>
                  </a:lnTo>
                  <a:lnTo>
                    <a:pt x="310" y="563"/>
                  </a:lnTo>
                  <a:lnTo>
                    <a:pt x="305" y="555"/>
                  </a:lnTo>
                  <a:lnTo>
                    <a:pt x="305" y="484"/>
                  </a:lnTo>
                  <a:lnTo>
                    <a:pt x="272" y="484"/>
                  </a:lnTo>
                  <a:lnTo>
                    <a:pt x="265" y="480"/>
                  </a:lnTo>
                  <a:lnTo>
                    <a:pt x="265" y="404"/>
                  </a:lnTo>
                  <a:lnTo>
                    <a:pt x="232" y="404"/>
                  </a:lnTo>
                  <a:lnTo>
                    <a:pt x="227" y="399"/>
                  </a:lnTo>
                  <a:lnTo>
                    <a:pt x="227" y="324"/>
                  </a:lnTo>
                  <a:lnTo>
                    <a:pt x="194" y="324"/>
                  </a:lnTo>
                  <a:lnTo>
                    <a:pt x="187" y="317"/>
                  </a:lnTo>
                  <a:lnTo>
                    <a:pt x="187" y="242"/>
                  </a:lnTo>
                  <a:lnTo>
                    <a:pt x="155" y="242"/>
                  </a:lnTo>
                  <a:lnTo>
                    <a:pt x="149" y="237"/>
                  </a:lnTo>
                  <a:lnTo>
                    <a:pt x="149" y="169"/>
                  </a:lnTo>
                  <a:lnTo>
                    <a:pt x="115" y="169"/>
                  </a:lnTo>
                  <a:lnTo>
                    <a:pt x="115" y="637"/>
                  </a:lnTo>
                  <a:lnTo>
                    <a:pt x="187" y="637"/>
                  </a:lnTo>
                  <a:lnTo>
                    <a:pt x="194" y="645"/>
                  </a:lnTo>
                  <a:lnTo>
                    <a:pt x="194" y="678"/>
                  </a:lnTo>
                  <a:lnTo>
                    <a:pt x="187" y="683"/>
                  </a:lnTo>
                  <a:lnTo>
                    <a:pt x="4" y="683"/>
                  </a:lnTo>
                  <a:lnTo>
                    <a:pt x="0" y="678"/>
                  </a:lnTo>
                  <a:lnTo>
                    <a:pt x="0" y="645"/>
                  </a:lnTo>
                  <a:lnTo>
                    <a:pt x="4" y="637"/>
                  </a:lnTo>
                  <a:lnTo>
                    <a:pt x="77" y="637"/>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18" name="Google Shape;418;p38"/>
            <p:cNvSpPr/>
            <p:nvPr/>
          </p:nvSpPr>
          <p:spPr>
            <a:xfrm>
              <a:off x="2209" y="2196"/>
              <a:ext cx="85" cy="154"/>
            </a:xfrm>
            <a:custGeom>
              <a:avLst/>
              <a:gdLst/>
              <a:ahLst/>
              <a:cxnLst/>
              <a:rect l="l" t="t" r="r" b="b"/>
              <a:pathLst>
                <a:path w="380" h="684" extrusionOk="0">
                  <a:moveTo>
                    <a:pt x="114" y="0"/>
                  </a:moveTo>
                  <a:lnTo>
                    <a:pt x="374" y="0"/>
                  </a:lnTo>
                  <a:lnTo>
                    <a:pt x="379" y="7"/>
                  </a:lnTo>
                  <a:lnTo>
                    <a:pt x="379" y="41"/>
                  </a:lnTo>
                  <a:lnTo>
                    <a:pt x="374" y="46"/>
                  </a:lnTo>
                  <a:lnTo>
                    <a:pt x="340" y="46"/>
                  </a:lnTo>
                  <a:lnTo>
                    <a:pt x="340" y="80"/>
                  </a:lnTo>
                  <a:lnTo>
                    <a:pt x="335" y="88"/>
                  </a:lnTo>
                  <a:lnTo>
                    <a:pt x="114" y="88"/>
                  </a:lnTo>
                  <a:lnTo>
                    <a:pt x="114" y="203"/>
                  </a:lnTo>
                  <a:lnTo>
                    <a:pt x="184" y="203"/>
                  </a:lnTo>
                  <a:lnTo>
                    <a:pt x="188" y="208"/>
                  </a:lnTo>
                  <a:lnTo>
                    <a:pt x="188" y="237"/>
                  </a:lnTo>
                  <a:lnTo>
                    <a:pt x="259" y="237"/>
                  </a:lnTo>
                  <a:lnTo>
                    <a:pt x="264" y="242"/>
                  </a:lnTo>
                  <a:lnTo>
                    <a:pt x="264" y="279"/>
                  </a:lnTo>
                  <a:lnTo>
                    <a:pt x="335" y="279"/>
                  </a:lnTo>
                  <a:lnTo>
                    <a:pt x="340" y="284"/>
                  </a:lnTo>
                  <a:lnTo>
                    <a:pt x="340" y="359"/>
                  </a:lnTo>
                  <a:lnTo>
                    <a:pt x="374" y="359"/>
                  </a:lnTo>
                  <a:lnTo>
                    <a:pt x="379" y="365"/>
                  </a:lnTo>
                  <a:lnTo>
                    <a:pt x="379" y="555"/>
                  </a:lnTo>
                  <a:lnTo>
                    <a:pt x="374" y="563"/>
                  </a:lnTo>
                  <a:lnTo>
                    <a:pt x="340" y="563"/>
                  </a:lnTo>
                  <a:lnTo>
                    <a:pt x="340" y="637"/>
                  </a:lnTo>
                  <a:lnTo>
                    <a:pt x="335" y="645"/>
                  </a:lnTo>
                  <a:lnTo>
                    <a:pt x="264" y="645"/>
                  </a:lnTo>
                  <a:lnTo>
                    <a:pt x="264" y="678"/>
                  </a:lnTo>
                  <a:lnTo>
                    <a:pt x="259" y="683"/>
                  </a:lnTo>
                  <a:lnTo>
                    <a:pt x="42" y="683"/>
                  </a:lnTo>
                  <a:lnTo>
                    <a:pt x="37" y="678"/>
                  </a:lnTo>
                  <a:lnTo>
                    <a:pt x="37" y="645"/>
                  </a:lnTo>
                  <a:lnTo>
                    <a:pt x="4" y="645"/>
                  </a:lnTo>
                  <a:lnTo>
                    <a:pt x="0" y="637"/>
                  </a:lnTo>
                  <a:lnTo>
                    <a:pt x="0" y="563"/>
                  </a:lnTo>
                  <a:lnTo>
                    <a:pt x="4" y="555"/>
                  </a:lnTo>
                  <a:lnTo>
                    <a:pt x="75" y="555"/>
                  </a:lnTo>
                  <a:lnTo>
                    <a:pt x="82" y="563"/>
                  </a:lnTo>
                  <a:lnTo>
                    <a:pt x="82" y="597"/>
                  </a:lnTo>
                  <a:lnTo>
                    <a:pt x="109" y="597"/>
                  </a:lnTo>
                  <a:lnTo>
                    <a:pt x="114" y="603"/>
                  </a:lnTo>
                  <a:lnTo>
                    <a:pt x="114" y="637"/>
                  </a:lnTo>
                  <a:lnTo>
                    <a:pt x="222" y="637"/>
                  </a:lnTo>
                  <a:lnTo>
                    <a:pt x="222" y="603"/>
                  </a:lnTo>
                  <a:lnTo>
                    <a:pt x="227" y="597"/>
                  </a:lnTo>
                  <a:lnTo>
                    <a:pt x="259" y="597"/>
                  </a:lnTo>
                  <a:lnTo>
                    <a:pt x="259" y="563"/>
                  </a:lnTo>
                  <a:lnTo>
                    <a:pt x="264" y="555"/>
                  </a:lnTo>
                  <a:lnTo>
                    <a:pt x="297" y="555"/>
                  </a:lnTo>
                  <a:lnTo>
                    <a:pt x="297" y="404"/>
                  </a:lnTo>
                  <a:lnTo>
                    <a:pt x="264" y="404"/>
                  </a:lnTo>
                  <a:lnTo>
                    <a:pt x="259" y="399"/>
                  </a:lnTo>
                  <a:lnTo>
                    <a:pt x="259" y="365"/>
                  </a:lnTo>
                  <a:lnTo>
                    <a:pt x="227" y="365"/>
                  </a:lnTo>
                  <a:lnTo>
                    <a:pt x="222" y="359"/>
                  </a:lnTo>
                  <a:lnTo>
                    <a:pt x="222" y="324"/>
                  </a:lnTo>
                  <a:lnTo>
                    <a:pt x="151" y="324"/>
                  </a:lnTo>
                  <a:lnTo>
                    <a:pt x="146" y="317"/>
                  </a:lnTo>
                  <a:lnTo>
                    <a:pt x="146" y="284"/>
                  </a:lnTo>
                  <a:lnTo>
                    <a:pt x="42" y="284"/>
                  </a:lnTo>
                  <a:lnTo>
                    <a:pt x="37" y="279"/>
                  </a:lnTo>
                  <a:lnTo>
                    <a:pt x="37" y="169"/>
                  </a:lnTo>
                  <a:lnTo>
                    <a:pt x="42" y="162"/>
                  </a:lnTo>
                  <a:lnTo>
                    <a:pt x="75" y="162"/>
                  </a:lnTo>
                  <a:lnTo>
                    <a:pt x="75" y="88"/>
                  </a:lnTo>
                  <a:lnTo>
                    <a:pt x="82" y="80"/>
                  </a:lnTo>
                  <a:lnTo>
                    <a:pt x="109" y="80"/>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19" name="Google Shape;419;p38"/>
          <p:cNvGrpSpPr/>
          <p:nvPr/>
        </p:nvGrpSpPr>
        <p:grpSpPr>
          <a:xfrm>
            <a:off x="6019681" y="3486601"/>
            <a:ext cx="442080" cy="243360"/>
            <a:chOff x="2832" y="2196"/>
            <a:chExt cx="278" cy="154"/>
          </a:xfrm>
        </p:grpSpPr>
        <p:sp>
          <p:nvSpPr>
            <p:cNvPr id="420" name="Google Shape;420;p38"/>
            <p:cNvSpPr/>
            <p:nvPr/>
          </p:nvSpPr>
          <p:spPr>
            <a:xfrm>
              <a:off x="2832" y="2196"/>
              <a:ext cx="181" cy="154"/>
            </a:xfrm>
            <a:custGeom>
              <a:avLst/>
              <a:gdLst/>
              <a:ahLst/>
              <a:cxnLst/>
              <a:rect l="l" t="t" r="r" b="b"/>
              <a:pathLst>
                <a:path w="804" h="684" extrusionOk="0">
                  <a:moveTo>
                    <a:pt x="4" y="0"/>
                  </a:moveTo>
                  <a:lnTo>
                    <a:pt x="149" y="0"/>
                  </a:lnTo>
                  <a:lnTo>
                    <a:pt x="155" y="7"/>
                  </a:lnTo>
                  <a:lnTo>
                    <a:pt x="155" y="80"/>
                  </a:lnTo>
                  <a:lnTo>
                    <a:pt x="187" y="80"/>
                  </a:lnTo>
                  <a:lnTo>
                    <a:pt x="194" y="88"/>
                  </a:lnTo>
                  <a:lnTo>
                    <a:pt x="194" y="162"/>
                  </a:lnTo>
                  <a:lnTo>
                    <a:pt x="227" y="162"/>
                  </a:lnTo>
                  <a:lnTo>
                    <a:pt x="232" y="169"/>
                  </a:lnTo>
                  <a:lnTo>
                    <a:pt x="232" y="237"/>
                  </a:lnTo>
                  <a:lnTo>
                    <a:pt x="265" y="237"/>
                  </a:lnTo>
                  <a:lnTo>
                    <a:pt x="272" y="242"/>
                  </a:lnTo>
                  <a:lnTo>
                    <a:pt x="272" y="317"/>
                  </a:lnTo>
                  <a:lnTo>
                    <a:pt x="305" y="317"/>
                  </a:lnTo>
                  <a:lnTo>
                    <a:pt x="310" y="324"/>
                  </a:lnTo>
                  <a:lnTo>
                    <a:pt x="310" y="399"/>
                  </a:lnTo>
                  <a:lnTo>
                    <a:pt x="344" y="399"/>
                  </a:lnTo>
                  <a:lnTo>
                    <a:pt x="350" y="404"/>
                  </a:lnTo>
                  <a:lnTo>
                    <a:pt x="350" y="480"/>
                  </a:lnTo>
                  <a:lnTo>
                    <a:pt x="382" y="480"/>
                  </a:lnTo>
                  <a:lnTo>
                    <a:pt x="388" y="484"/>
                  </a:lnTo>
                  <a:lnTo>
                    <a:pt x="388" y="555"/>
                  </a:lnTo>
                  <a:lnTo>
                    <a:pt x="415" y="555"/>
                  </a:lnTo>
                  <a:lnTo>
                    <a:pt x="415" y="484"/>
                  </a:lnTo>
                  <a:lnTo>
                    <a:pt x="420" y="480"/>
                  </a:lnTo>
                  <a:lnTo>
                    <a:pt x="455" y="480"/>
                  </a:lnTo>
                  <a:lnTo>
                    <a:pt x="455" y="365"/>
                  </a:lnTo>
                  <a:lnTo>
                    <a:pt x="460" y="359"/>
                  </a:lnTo>
                  <a:lnTo>
                    <a:pt x="493" y="359"/>
                  </a:lnTo>
                  <a:lnTo>
                    <a:pt x="493" y="284"/>
                  </a:lnTo>
                  <a:lnTo>
                    <a:pt x="498" y="279"/>
                  </a:lnTo>
                  <a:lnTo>
                    <a:pt x="531" y="279"/>
                  </a:lnTo>
                  <a:lnTo>
                    <a:pt x="531" y="169"/>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7"/>
                  </a:lnTo>
                  <a:lnTo>
                    <a:pt x="797" y="637"/>
                  </a:lnTo>
                  <a:lnTo>
                    <a:pt x="803" y="645"/>
                  </a:lnTo>
                  <a:lnTo>
                    <a:pt x="803" y="678"/>
                  </a:lnTo>
                  <a:lnTo>
                    <a:pt x="797" y="683"/>
                  </a:lnTo>
                  <a:lnTo>
                    <a:pt x="576" y="683"/>
                  </a:lnTo>
                  <a:lnTo>
                    <a:pt x="570" y="678"/>
                  </a:lnTo>
                  <a:lnTo>
                    <a:pt x="570" y="645"/>
                  </a:lnTo>
                  <a:lnTo>
                    <a:pt x="576" y="637"/>
                  </a:lnTo>
                  <a:lnTo>
                    <a:pt x="648" y="637"/>
                  </a:lnTo>
                  <a:lnTo>
                    <a:pt x="648" y="88"/>
                  </a:lnTo>
                  <a:lnTo>
                    <a:pt x="614" y="88"/>
                  </a:lnTo>
                  <a:lnTo>
                    <a:pt x="614" y="162"/>
                  </a:lnTo>
                  <a:lnTo>
                    <a:pt x="608" y="169"/>
                  </a:lnTo>
                  <a:lnTo>
                    <a:pt x="576" y="169"/>
                  </a:lnTo>
                  <a:lnTo>
                    <a:pt x="576" y="279"/>
                  </a:lnTo>
                  <a:lnTo>
                    <a:pt x="570" y="284"/>
                  </a:lnTo>
                  <a:lnTo>
                    <a:pt x="536" y="284"/>
                  </a:lnTo>
                  <a:lnTo>
                    <a:pt x="536" y="359"/>
                  </a:lnTo>
                  <a:lnTo>
                    <a:pt x="531" y="365"/>
                  </a:lnTo>
                  <a:lnTo>
                    <a:pt x="498" y="365"/>
                  </a:lnTo>
                  <a:lnTo>
                    <a:pt x="498" y="480"/>
                  </a:lnTo>
                  <a:lnTo>
                    <a:pt x="493" y="484"/>
                  </a:lnTo>
                  <a:lnTo>
                    <a:pt x="460" y="484"/>
                  </a:lnTo>
                  <a:lnTo>
                    <a:pt x="460" y="555"/>
                  </a:lnTo>
                  <a:lnTo>
                    <a:pt x="455" y="563"/>
                  </a:lnTo>
                  <a:lnTo>
                    <a:pt x="420" y="563"/>
                  </a:lnTo>
                  <a:lnTo>
                    <a:pt x="420" y="678"/>
                  </a:lnTo>
                  <a:lnTo>
                    <a:pt x="415" y="683"/>
                  </a:lnTo>
                  <a:lnTo>
                    <a:pt x="388" y="683"/>
                  </a:lnTo>
                  <a:lnTo>
                    <a:pt x="382" y="678"/>
                  </a:lnTo>
                  <a:lnTo>
                    <a:pt x="382" y="645"/>
                  </a:lnTo>
                  <a:lnTo>
                    <a:pt x="350" y="645"/>
                  </a:lnTo>
                  <a:lnTo>
                    <a:pt x="344" y="637"/>
                  </a:lnTo>
                  <a:lnTo>
                    <a:pt x="344" y="563"/>
                  </a:lnTo>
                  <a:lnTo>
                    <a:pt x="310" y="563"/>
                  </a:lnTo>
                  <a:lnTo>
                    <a:pt x="305" y="555"/>
                  </a:lnTo>
                  <a:lnTo>
                    <a:pt x="305" y="484"/>
                  </a:lnTo>
                  <a:lnTo>
                    <a:pt x="272" y="484"/>
                  </a:lnTo>
                  <a:lnTo>
                    <a:pt x="265" y="480"/>
                  </a:lnTo>
                  <a:lnTo>
                    <a:pt x="265" y="404"/>
                  </a:lnTo>
                  <a:lnTo>
                    <a:pt x="232" y="404"/>
                  </a:lnTo>
                  <a:lnTo>
                    <a:pt x="227" y="399"/>
                  </a:lnTo>
                  <a:lnTo>
                    <a:pt x="227" y="324"/>
                  </a:lnTo>
                  <a:lnTo>
                    <a:pt x="194" y="324"/>
                  </a:lnTo>
                  <a:lnTo>
                    <a:pt x="187" y="317"/>
                  </a:lnTo>
                  <a:lnTo>
                    <a:pt x="187" y="242"/>
                  </a:lnTo>
                  <a:lnTo>
                    <a:pt x="155" y="242"/>
                  </a:lnTo>
                  <a:lnTo>
                    <a:pt x="149" y="237"/>
                  </a:lnTo>
                  <a:lnTo>
                    <a:pt x="149" y="169"/>
                  </a:lnTo>
                  <a:lnTo>
                    <a:pt x="115" y="169"/>
                  </a:lnTo>
                  <a:lnTo>
                    <a:pt x="115" y="637"/>
                  </a:lnTo>
                  <a:lnTo>
                    <a:pt x="187" y="637"/>
                  </a:lnTo>
                  <a:lnTo>
                    <a:pt x="194" y="645"/>
                  </a:lnTo>
                  <a:lnTo>
                    <a:pt x="194" y="678"/>
                  </a:lnTo>
                  <a:lnTo>
                    <a:pt x="187" y="683"/>
                  </a:lnTo>
                  <a:lnTo>
                    <a:pt x="4" y="683"/>
                  </a:lnTo>
                  <a:lnTo>
                    <a:pt x="0" y="678"/>
                  </a:lnTo>
                  <a:lnTo>
                    <a:pt x="0" y="645"/>
                  </a:lnTo>
                  <a:lnTo>
                    <a:pt x="4" y="637"/>
                  </a:lnTo>
                  <a:lnTo>
                    <a:pt x="77" y="637"/>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21" name="Google Shape;421;p38"/>
            <p:cNvSpPr/>
            <p:nvPr/>
          </p:nvSpPr>
          <p:spPr>
            <a:xfrm>
              <a:off x="3025" y="2196"/>
              <a:ext cx="85" cy="154"/>
            </a:xfrm>
            <a:custGeom>
              <a:avLst/>
              <a:gdLst/>
              <a:ahLst/>
              <a:cxnLst/>
              <a:rect l="l" t="t" r="r" b="b"/>
              <a:pathLst>
                <a:path w="381" h="684" extrusionOk="0">
                  <a:moveTo>
                    <a:pt x="152" y="284"/>
                  </a:moveTo>
                  <a:lnTo>
                    <a:pt x="222" y="284"/>
                  </a:lnTo>
                  <a:lnTo>
                    <a:pt x="222" y="317"/>
                  </a:lnTo>
                  <a:lnTo>
                    <a:pt x="227" y="324"/>
                  </a:lnTo>
                  <a:lnTo>
                    <a:pt x="260" y="324"/>
                  </a:lnTo>
                  <a:lnTo>
                    <a:pt x="260" y="359"/>
                  </a:lnTo>
                  <a:lnTo>
                    <a:pt x="265" y="365"/>
                  </a:lnTo>
                  <a:lnTo>
                    <a:pt x="298" y="365"/>
                  </a:lnTo>
                  <a:lnTo>
                    <a:pt x="298" y="555"/>
                  </a:lnTo>
                  <a:lnTo>
                    <a:pt x="265" y="555"/>
                  </a:lnTo>
                  <a:lnTo>
                    <a:pt x="260" y="563"/>
                  </a:lnTo>
                  <a:lnTo>
                    <a:pt x="260" y="597"/>
                  </a:lnTo>
                  <a:lnTo>
                    <a:pt x="227" y="597"/>
                  </a:lnTo>
                  <a:lnTo>
                    <a:pt x="222" y="603"/>
                  </a:lnTo>
                  <a:lnTo>
                    <a:pt x="222" y="637"/>
                  </a:lnTo>
                  <a:lnTo>
                    <a:pt x="188" y="637"/>
                  </a:lnTo>
                  <a:lnTo>
                    <a:pt x="188" y="603"/>
                  </a:lnTo>
                  <a:lnTo>
                    <a:pt x="184" y="597"/>
                  </a:lnTo>
                  <a:lnTo>
                    <a:pt x="114" y="597"/>
                  </a:lnTo>
                  <a:lnTo>
                    <a:pt x="114" y="526"/>
                  </a:lnTo>
                  <a:lnTo>
                    <a:pt x="109" y="521"/>
                  </a:lnTo>
                  <a:lnTo>
                    <a:pt x="82" y="521"/>
                  </a:lnTo>
                  <a:lnTo>
                    <a:pt x="82" y="324"/>
                  </a:lnTo>
                  <a:lnTo>
                    <a:pt x="147" y="324"/>
                  </a:lnTo>
                  <a:lnTo>
                    <a:pt x="152" y="317"/>
                  </a:lnTo>
                  <a:lnTo>
                    <a:pt x="152" y="284"/>
                  </a:lnTo>
                  <a:close/>
                  <a:moveTo>
                    <a:pt x="227" y="0"/>
                  </a:moveTo>
                  <a:lnTo>
                    <a:pt x="375" y="0"/>
                  </a:lnTo>
                  <a:lnTo>
                    <a:pt x="380" y="7"/>
                  </a:lnTo>
                  <a:lnTo>
                    <a:pt x="380" y="41"/>
                  </a:lnTo>
                  <a:lnTo>
                    <a:pt x="375" y="46"/>
                  </a:lnTo>
                  <a:lnTo>
                    <a:pt x="265" y="46"/>
                  </a:lnTo>
                  <a:lnTo>
                    <a:pt x="265" y="80"/>
                  </a:lnTo>
                  <a:lnTo>
                    <a:pt x="260" y="88"/>
                  </a:lnTo>
                  <a:lnTo>
                    <a:pt x="188" y="88"/>
                  </a:lnTo>
                  <a:lnTo>
                    <a:pt x="188" y="122"/>
                  </a:lnTo>
                  <a:lnTo>
                    <a:pt x="184" y="128"/>
                  </a:lnTo>
                  <a:lnTo>
                    <a:pt x="152" y="128"/>
                  </a:lnTo>
                  <a:lnTo>
                    <a:pt x="152" y="203"/>
                  </a:lnTo>
                  <a:lnTo>
                    <a:pt x="147" y="208"/>
                  </a:lnTo>
                  <a:lnTo>
                    <a:pt x="114" y="208"/>
                  </a:lnTo>
                  <a:lnTo>
                    <a:pt x="114" y="279"/>
                  </a:lnTo>
                  <a:lnTo>
                    <a:pt x="147" y="279"/>
                  </a:lnTo>
                  <a:lnTo>
                    <a:pt x="147" y="242"/>
                  </a:lnTo>
                  <a:lnTo>
                    <a:pt x="152" y="237"/>
                  </a:lnTo>
                  <a:lnTo>
                    <a:pt x="260" y="237"/>
                  </a:lnTo>
                  <a:lnTo>
                    <a:pt x="265" y="242"/>
                  </a:lnTo>
                  <a:lnTo>
                    <a:pt x="265" y="279"/>
                  </a:lnTo>
                  <a:lnTo>
                    <a:pt x="335" y="279"/>
                  </a:lnTo>
                  <a:lnTo>
                    <a:pt x="341" y="284"/>
                  </a:lnTo>
                  <a:lnTo>
                    <a:pt x="341" y="359"/>
                  </a:lnTo>
                  <a:lnTo>
                    <a:pt x="375" y="359"/>
                  </a:lnTo>
                  <a:lnTo>
                    <a:pt x="380" y="365"/>
                  </a:lnTo>
                  <a:lnTo>
                    <a:pt x="380" y="555"/>
                  </a:lnTo>
                  <a:lnTo>
                    <a:pt x="375" y="563"/>
                  </a:lnTo>
                  <a:lnTo>
                    <a:pt x="341" y="563"/>
                  </a:lnTo>
                  <a:lnTo>
                    <a:pt x="341" y="637"/>
                  </a:lnTo>
                  <a:lnTo>
                    <a:pt x="335" y="645"/>
                  </a:lnTo>
                  <a:lnTo>
                    <a:pt x="265" y="645"/>
                  </a:lnTo>
                  <a:lnTo>
                    <a:pt x="265" y="678"/>
                  </a:lnTo>
                  <a:lnTo>
                    <a:pt x="260" y="683"/>
                  </a:lnTo>
                  <a:lnTo>
                    <a:pt x="114" y="683"/>
                  </a:lnTo>
                  <a:lnTo>
                    <a:pt x="109" y="678"/>
                  </a:lnTo>
                  <a:lnTo>
                    <a:pt x="109" y="645"/>
                  </a:lnTo>
                  <a:lnTo>
                    <a:pt x="42" y="645"/>
                  </a:lnTo>
                  <a:lnTo>
                    <a:pt x="37" y="637"/>
                  </a:lnTo>
                  <a:lnTo>
                    <a:pt x="37" y="563"/>
                  </a:lnTo>
                  <a:lnTo>
                    <a:pt x="4" y="563"/>
                  </a:lnTo>
                  <a:lnTo>
                    <a:pt x="0" y="555"/>
                  </a:lnTo>
                  <a:lnTo>
                    <a:pt x="0" y="242"/>
                  </a:lnTo>
                  <a:lnTo>
                    <a:pt x="4" y="237"/>
                  </a:lnTo>
                  <a:lnTo>
                    <a:pt x="37" y="237"/>
                  </a:lnTo>
                  <a:lnTo>
                    <a:pt x="37" y="169"/>
                  </a:lnTo>
                  <a:lnTo>
                    <a:pt x="42" y="162"/>
                  </a:lnTo>
                  <a:lnTo>
                    <a:pt x="75" y="162"/>
                  </a:lnTo>
                  <a:lnTo>
                    <a:pt x="75" y="128"/>
                  </a:lnTo>
                  <a:lnTo>
                    <a:pt x="82" y="122"/>
                  </a:lnTo>
                  <a:lnTo>
                    <a:pt x="109" y="122"/>
                  </a:lnTo>
                  <a:lnTo>
                    <a:pt x="109" y="88"/>
                  </a:lnTo>
                  <a:lnTo>
                    <a:pt x="114" y="80"/>
                  </a:lnTo>
                  <a:lnTo>
                    <a:pt x="147" y="80"/>
                  </a:lnTo>
                  <a:lnTo>
                    <a:pt x="147" y="46"/>
                  </a:lnTo>
                  <a:lnTo>
                    <a:pt x="152"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cxnSp>
        <p:nvCxnSpPr>
          <p:cNvPr id="422" name="Google Shape;422;p38"/>
          <p:cNvCxnSpPr/>
          <p:nvPr/>
        </p:nvCxnSpPr>
        <p:spPr>
          <a:xfrm flipH="1">
            <a:off x="6248641" y="2819881"/>
            <a:ext cx="228960" cy="609120"/>
          </a:xfrm>
          <a:prstGeom prst="straightConnector1">
            <a:avLst/>
          </a:prstGeom>
          <a:noFill/>
          <a:ln w="19075" cap="flat" cmpd="sng">
            <a:solidFill>
              <a:srgbClr val="003300"/>
            </a:solidFill>
            <a:prstDash val="solid"/>
            <a:round/>
            <a:headEnd type="none" w="sm" len="sm"/>
            <a:tailEnd type="triangle" w="lg" len="lg"/>
          </a:ln>
        </p:spPr>
      </p:cxnSp>
      <p:sp>
        <p:nvSpPr>
          <p:cNvPr id="423" name="Google Shape;423;p38"/>
          <p:cNvSpPr txBox="1"/>
          <p:nvPr/>
        </p:nvSpPr>
        <p:spPr>
          <a:xfrm>
            <a:off x="6934081" y="1676521"/>
            <a:ext cx="1444320" cy="44496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Fan out=2</a:t>
            </a:r>
            <a:endParaRPr sz="1400" b="0" i="0" u="none" strike="noStrike" cap="none">
              <a:solidFill>
                <a:srgbClr val="000000"/>
              </a:solidFill>
              <a:latin typeface="Arial"/>
              <a:ea typeface="Arial"/>
              <a:cs typeface="Arial"/>
              <a:sym typeface="Arial"/>
            </a:endParaRPr>
          </a:p>
        </p:txBody>
      </p:sp>
      <p:sp>
        <p:nvSpPr>
          <p:cNvPr id="424" name="Google Shape;424;p38"/>
          <p:cNvSpPr/>
          <p:nvPr/>
        </p:nvSpPr>
        <p:spPr>
          <a:xfrm>
            <a:off x="6248641" y="1752841"/>
            <a:ext cx="758880" cy="73440"/>
          </a:xfrm>
          <a:custGeom>
            <a:avLst/>
            <a:gdLst/>
            <a:ahLst/>
            <a:cxnLst/>
            <a:rect l="l" t="t" r="r" b="b"/>
            <a:pathLst>
              <a:path w="2114" h="209" extrusionOk="0">
                <a:moveTo>
                  <a:pt x="2113" y="208"/>
                </a:moveTo>
                <a:cubicBezTo>
                  <a:pt x="1761" y="104"/>
                  <a:pt x="1408" y="0"/>
                  <a:pt x="1056" y="0"/>
                </a:cubicBezTo>
                <a:cubicBezTo>
                  <a:pt x="704" y="0"/>
                  <a:pt x="352" y="104"/>
                  <a:pt x="0" y="208"/>
                </a:cubicBezTo>
              </a:path>
            </a:pathLst>
          </a:custGeom>
          <a:noFill/>
          <a:ln w="28425" cap="flat" cmpd="sng">
            <a:solidFill>
              <a:srgbClr val="0033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25" name="Google Shape;425;p38"/>
          <p:cNvSpPr txBox="1"/>
          <p:nvPr/>
        </p:nvSpPr>
        <p:spPr>
          <a:xfrm>
            <a:off x="7620960" y="2438281"/>
            <a:ext cx="1445760" cy="44496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Fan out=1</a:t>
            </a:r>
            <a:endParaRPr sz="1400" b="0" i="0" u="none" strike="noStrike" cap="none">
              <a:solidFill>
                <a:srgbClr val="000000"/>
              </a:solidFill>
              <a:latin typeface="Arial"/>
              <a:ea typeface="Arial"/>
              <a:cs typeface="Arial"/>
              <a:sym typeface="Arial"/>
            </a:endParaRPr>
          </a:p>
        </p:txBody>
      </p:sp>
      <p:sp>
        <p:nvSpPr>
          <p:cNvPr id="426" name="Google Shape;426;p38"/>
          <p:cNvSpPr txBox="1"/>
          <p:nvPr/>
        </p:nvSpPr>
        <p:spPr>
          <a:xfrm>
            <a:off x="8738400" y="2543400"/>
            <a:ext cx="1445760" cy="44352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Fan in=1</a:t>
            </a:r>
            <a:endParaRPr sz="1400" b="0" i="0" u="none" strike="noStrike" cap="none">
              <a:solidFill>
                <a:srgbClr val="000000"/>
              </a:solidFill>
              <a:latin typeface="Arial"/>
              <a:ea typeface="Arial"/>
              <a:cs typeface="Arial"/>
              <a:sym typeface="Arial"/>
            </a:endParaRPr>
          </a:p>
        </p:txBody>
      </p:sp>
      <p:sp>
        <p:nvSpPr>
          <p:cNvPr id="427" name="Google Shape;427;p38"/>
          <p:cNvSpPr txBox="1"/>
          <p:nvPr/>
        </p:nvSpPr>
        <p:spPr>
          <a:xfrm>
            <a:off x="7446721" y="3578761"/>
            <a:ext cx="1444320" cy="44496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Fan in=2</a:t>
            </a:r>
            <a:endParaRPr sz="1400" b="0" i="0" u="none" strike="noStrike" cap="none">
              <a:solidFill>
                <a:srgbClr val="000000"/>
              </a:solidFill>
              <a:latin typeface="Arial"/>
              <a:ea typeface="Arial"/>
              <a:cs typeface="Arial"/>
              <a:sym typeface="Arial"/>
            </a:endParaRPr>
          </a:p>
        </p:txBody>
      </p:sp>
      <p:sp>
        <p:nvSpPr>
          <p:cNvPr id="428" name="Google Shape;428;p38"/>
          <p:cNvSpPr txBox="1"/>
          <p:nvPr/>
        </p:nvSpPr>
        <p:spPr>
          <a:xfrm>
            <a:off x="8283361" y="1688040"/>
            <a:ext cx="1444320" cy="443520"/>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358"/>
              <a:buFont typeface="Arial"/>
              <a:buNone/>
            </a:pPr>
            <a:r>
              <a:rPr lang="en-GB" sz="2358" b="1" i="0" u="none" strike="noStrike" cap="none">
                <a:solidFill>
                  <a:srgbClr val="000000"/>
                </a:solidFill>
                <a:latin typeface="Bookman Old Style"/>
                <a:ea typeface="Bookman Old Style"/>
                <a:cs typeface="Bookman Old Style"/>
                <a:sym typeface="Bookman Old Style"/>
              </a:rPr>
              <a:t>Fan in=0</a:t>
            </a:r>
            <a:endParaRPr sz="1400" b="0" i="0" u="none" strike="noStrike" cap="none">
              <a:solidFill>
                <a:srgbClr val="000000"/>
              </a:solidFill>
              <a:latin typeface="Arial"/>
              <a:ea typeface="Arial"/>
              <a:cs typeface="Arial"/>
              <a:sym typeface="Arial"/>
            </a:endParaRPr>
          </a:p>
        </p:txBody>
      </p:sp>
      <p:sp>
        <p:nvSpPr>
          <p:cNvPr id="429" name="Google Shape;429;p38"/>
          <p:cNvSpPr/>
          <p:nvPr/>
        </p:nvSpPr>
        <p:spPr>
          <a:xfrm>
            <a:off x="6983041" y="2654281"/>
            <a:ext cx="635040" cy="87840"/>
          </a:xfrm>
          <a:custGeom>
            <a:avLst/>
            <a:gdLst/>
            <a:ahLst/>
            <a:cxnLst/>
            <a:rect l="l" t="t" r="r" b="b"/>
            <a:pathLst>
              <a:path w="1482" h="248" extrusionOk="0">
                <a:moveTo>
                  <a:pt x="1481" y="247"/>
                </a:moveTo>
                <a:cubicBezTo>
                  <a:pt x="1357" y="159"/>
                  <a:pt x="1234" y="71"/>
                  <a:pt x="986" y="35"/>
                </a:cubicBezTo>
                <a:cubicBezTo>
                  <a:pt x="741" y="0"/>
                  <a:pt x="370" y="17"/>
                  <a:pt x="0" y="35"/>
                </a:cubicBezTo>
              </a:path>
            </a:pathLst>
          </a:custGeom>
          <a:noFill/>
          <a:ln w="28425" cap="flat" cmpd="sng">
            <a:solidFill>
              <a:srgbClr val="0033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30" name="Google Shape;430;p38"/>
          <p:cNvSpPr/>
          <p:nvPr/>
        </p:nvSpPr>
        <p:spPr>
          <a:xfrm>
            <a:off x="6705121" y="3657961"/>
            <a:ext cx="682560" cy="84960"/>
          </a:xfrm>
          <a:custGeom>
            <a:avLst/>
            <a:gdLst/>
            <a:ahLst/>
            <a:cxnLst/>
            <a:rect l="l" t="t" r="r" b="b"/>
            <a:pathLst>
              <a:path w="1902" h="244" extrusionOk="0">
                <a:moveTo>
                  <a:pt x="1901" y="243"/>
                </a:moveTo>
                <a:cubicBezTo>
                  <a:pt x="1743" y="156"/>
                  <a:pt x="1583" y="70"/>
                  <a:pt x="1266" y="34"/>
                </a:cubicBezTo>
                <a:cubicBezTo>
                  <a:pt x="951" y="0"/>
                  <a:pt x="474" y="17"/>
                  <a:pt x="0" y="34"/>
                </a:cubicBezTo>
              </a:path>
            </a:pathLst>
          </a:custGeom>
          <a:noFill/>
          <a:ln w="28425" cap="flat" cmpd="sng">
            <a:solidFill>
              <a:srgbClr val="0033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4898"/>
              <a:buFont typeface="Bookman Old Style"/>
              <a:buNone/>
            </a:pPr>
            <a:r>
              <a:rPr lang="en-GB" sz="4898">
                <a:solidFill>
                  <a:srgbClr val="008000"/>
                </a:solidFill>
                <a:latin typeface="Bookman Old Style"/>
                <a:ea typeface="Bookman Old Style"/>
                <a:cs typeface="Bookman Old Style"/>
                <a:sym typeface="Bookman Old Style"/>
              </a:rPr>
              <a:t>Layered Design</a:t>
            </a:r>
            <a:endParaRPr/>
          </a:p>
        </p:txBody>
      </p:sp>
      <p:sp>
        <p:nvSpPr>
          <p:cNvPr id="438" name="Google Shape;438;p39"/>
          <p:cNvSpPr txBox="1">
            <a:spLocks noGrp="1"/>
          </p:cNvSpPr>
          <p:nvPr>
            <p:ph idx="1"/>
          </p:nvPr>
        </p:nvSpPr>
        <p:spPr>
          <a:xfrm>
            <a:off x="1981921" y="1545481"/>
            <a:ext cx="8174880" cy="437616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991"/>
              <a:buChar char="•"/>
            </a:pPr>
            <a:r>
              <a:rPr lang="en-GB" sz="3991">
                <a:latin typeface="Bookman Old Style"/>
                <a:ea typeface="Bookman Old Style"/>
                <a:cs typeface="Bookman Old Style"/>
                <a:sym typeface="Bookman Old Style"/>
              </a:rPr>
              <a:t>A design having modules: </a:t>
            </a:r>
            <a:endParaRPr/>
          </a:p>
          <a:p>
            <a:pPr marL="673930" lvl="1" indent="-230378" algn="l" rtl="0">
              <a:lnSpc>
                <a:spcPct val="90000"/>
              </a:lnSpc>
              <a:spcBef>
                <a:spcPts val="647"/>
              </a:spcBef>
              <a:spcAft>
                <a:spcPts val="0"/>
              </a:spcAft>
              <a:buClr>
                <a:schemeClr val="dk1"/>
              </a:buClr>
              <a:buSzPts val="3628"/>
              <a:buChar char="•"/>
            </a:pPr>
            <a:r>
              <a:rPr lang="en-GB" sz="3628">
                <a:latin typeface="Bookman Old Style"/>
                <a:ea typeface="Bookman Old Style"/>
                <a:cs typeface="Bookman Old Style"/>
                <a:sym typeface="Bookman Old Style"/>
              </a:rPr>
              <a:t>With high fan-out numbers is not a good design:</a:t>
            </a:r>
            <a:endParaRPr/>
          </a:p>
          <a:p>
            <a:pPr marL="673930" lvl="1" indent="-230378" algn="l" rtl="0">
              <a:lnSpc>
                <a:spcPct val="90000"/>
              </a:lnSpc>
              <a:spcBef>
                <a:spcPts val="647"/>
              </a:spcBef>
              <a:spcAft>
                <a:spcPts val="0"/>
              </a:spcAft>
              <a:buClr>
                <a:schemeClr val="dk1"/>
              </a:buClr>
              <a:buSzPts val="3628"/>
              <a:buChar char="•"/>
            </a:pPr>
            <a:r>
              <a:rPr lang="en-GB" sz="3628">
                <a:latin typeface="Bookman Old Style"/>
                <a:ea typeface="Bookman Old Style"/>
                <a:cs typeface="Bookman Old Style"/>
                <a:sym typeface="Bookman Old Style"/>
              </a:rPr>
              <a:t>A module having high fan-out lacks </a:t>
            </a:r>
            <a:r>
              <a:rPr lang="en-GB" sz="3628">
                <a:solidFill>
                  <a:srgbClr val="FF0000"/>
                </a:solidFill>
                <a:latin typeface="Bookman Old Style"/>
                <a:ea typeface="Bookman Old Style"/>
                <a:cs typeface="Bookman Old Style"/>
                <a:sym typeface="Bookman Old Style"/>
              </a:rPr>
              <a:t>cohesion</a:t>
            </a:r>
            <a:r>
              <a:rPr lang="en-GB" sz="3628">
                <a:latin typeface="Bookman Old Style"/>
                <a:ea typeface="Bookman Old Style"/>
                <a:cs typeface="Bookman Old Style"/>
                <a:sym typeface="Bookman Old Style"/>
              </a:rPr>
              <a:t>. </a:t>
            </a:r>
            <a:endParaRPr/>
          </a:p>
        </p:txBody>
      </p:sp>
      <p:sp>
        <p:nvSpPr>
          <p:cNvPr id="439" name="Google Shape;439;p3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27</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212592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4898"/>
              <a:buFont typeface="Bookman Old Style"/>
              <a:buNone/>
            </a:pPr>
            <a:r>
              <a:rPr lang="en-GB" sz="4898">
                <a:solidFill>
                  <a:srgbClr val="008000"/>
                </a:solidFill>
                <a:latin typeface="Bookman Old Style"/>
                <a:ea typeface="Bookman Old Style"/>
                <a:cs typeface="Bookman Old Style"/>
                <a:sym typeface="Bookman Old Style"/>
              </a:rPr>
              <a:t>Goodness of Design</a:t>
            </a:r>
            <a:endParaRPr/>
          </a:p>
        </p:txBody>
      </p:sp>
      <p:sp>
        <p:nvSpPr>
          <p:cNvPr id="446" name="Google Shape;446;p40"/>
          <p:cNvSpPr txBox="1">
            <a:spLocks noGrp="1"/>
          </p:cNvSpPr>
          <p:nvPr>
            <p:ph idx="1"/>
          </p:nvPr>
        </p:nvSpPr>
        <p:spPr>
          <a:xfrm>
            <a:off x="2209440" y="1525321"/>
            <a:ext cx="77702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A module that invokes a large number of other modules: </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Likely to implement several different functions:</a:t>
            </a:r>
            <a:endParaRPr/>
          </a:p>
          <a:p>
            <a:pPr marL="673930" lvl="1" indent="-228600" algn="l" rtl="0">
              <a:lnSpc>
                <a:spcPct val="90000"/>
              </a:lnSpc>
              <a:spcBef>
                <a:spcPts val="647"/>
              </a:spcBef>
              <a:spcAft>
                <a:spcPts val="0"/>
              </a:spcAft>
              <a:buClr>
                <a:srgbClr val="0000FF"/>
              </a:buClr>
              <a:buSzPts val="3266"/>
              <a:buChar char="•"/>
            </a:pPr>
            <a:r>
              <a:rPr lang="en-GB" sz="3266">
                <a:solidFill>
                  <a:srgbClr val="0000FF"/>
                </a:solidFill>
                <a:latin typeface="Bookman Old Style"/>
                <a:ea typeface="Bookman Old Style"/>
                <a:cs typeface="Bookman Old Style"/>
                <a:sym typeface="Bookman Old Style"/>
              </a:rPr>
              <a:t>Not to perform a single cohesive function.</a:t>
            </a:r>
            <a:endParaRPr/>
          </a:p>
        </p:txBody>
      </p:sp>
      <p:sp>
        <p:nvSpPr>
          <p:cNvPr id="447" name="Google Shape;447;p4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28</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1"/>
          <p:cNvSpPr txBox="1">
            <a:spLocks noGrp="1"/>
          </p:cNvSpPr>
          <p:nvPr>
            <p:ph type="title"/>
          </p:nvPr>
        </p:nvSpPr>
        <p:spPr>
          <a:xfrm>
            <a:off x="228720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l" rtl="0">
              <a:lnSpc>
                <a:spcPct val="90000"/>
              </a:lnSpc>
              <a:spcBef>
                <a:spcPts val="0"/>
              </a:spcBef>
              <a:spcAft>
                <a:spcPts val="0"/>
              </a:spcAft>
              <a:buClr>
                <a:srgbClr val="008000"/>
              </a:buClr>
              <a:buSzPts val="4354"/>
              <a:buFont typeface="Bookman Old Style"/>
              <a:buNone/>
            </a:pPr>
            <a:r>
              <a:rPr lang="en-GB" sz="4354">
                <a:solidFill>
                  <a:srgbClr val="008000"/>
                </a:solidFill>
                <a:latin typeface="Bookman Old Style"/>
                <a:ea typeface="Bookman Old Style"/>
                <a:cs typeface="Bookman Old Style"/>
                <a:sym typeface="Bookman Old Style"/>
              </a:rPr>
              <a:t>Control Relationships</a:t>
            </a:r>
            <a:endParaRPr/>
          </a:p>
        </p:txBody>
      </p:sp>
      <p:sp>
        <p:nvSpPr>
          <p:cNvPr id="454" name="Google Shape;454;p41"/>
          <p:cNvSpPr txBox="1">
            <a:spLocks noGrp="1"/>
          </p:cNvSpPr>
          <p:nvPr>
            <p:ph idx="1"/>
          </p:nvPr>
        </p:nvSpPr>
        <p:spPr>
          <a:xfrm>
            <a:off x="1932960" y="1348201"/>
            <a:ext cx="8426880" cy="436464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A module that controls another module:</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said to be </a:t>
            </a:r>
            <a:r>
              <a:rPr lang="en-GB" sz="3266" u="sng">
                <a:latin typeface="Bookman Old Style"/>
                <a:ea typeface="Bookman Old Style"/>
                <a:cs typeface="Bookman Old Style"/>
                <a:sym typeface="Bookman Old Style"/>
              </a:rPr>
              <a:t>super-ordinate</a:t>
            </a:r>
            <a:r>
              <a:rPr lang="en-GB" sz="3266">
                <a:latin typeface="Bookman Old Style"/>
                <a:ea typeface="Bookman Old Style"/>
                <a:cs typeface="Bookman Old Style"/>
                <a:sym typeface="Bookman Old Style"/>
              </a:rPr>
              <a:t> to it. </a:t>
            </a:r>
            <a:endParaRPr/>
          </a:p>
          <a:p>
            <a:pPr marL="311045" lvl="0" indent="-311045" algn="l" rtl="0">
              <a:lnSpc>
                <a:spcPct val="90000"/>
              </a:lnSpc>
              <a:spcBef>
                <a:spcPts val="896"/>
              </a:spcBef>
              <a:spcAft>
                <a:spcPts val="0"/>
              </a:spcAft>
              <a:buClr>
                <a:schemeClr val="dk1"/>
              </a:buClr>
              <a:buSzPts val="3628"/>
              <a:buChar char="•"/>
            </a:pPr>
            <a:r>
              <a:rPr lang="en-GB" sz="3628">
                <a:latin typeface="Bookman Old Style"/>
                <a:ea typeface="Bookman Old Style"/>
                <a:cs typeface="Bookman Old Style"/>
                <a:sym typeface="Bookman Old Style"/>
              </a:rPr>
              <a:t>Conversely, a module controlled by another module:</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said to be </a:t>
            </a:r>
            <a:r>
              <a:rPr lang="en-GB" sz="3266" u="sng">
                <a:latin typeface="Bookman Old Style"/>
                <a:ea typeface="Bookman Old Style"/>
                <a:cs typeface="Bookman Old Style"/>
                <a:sym typeface="Bookman Old Style"/>
              </a:rPr>
              <a:t>subordinate</a:t>
            </a:r>
            <a:r>
              <a:rPr lang="en-GB" sz="3266">
                <a:latin typeface="Bookman Old Style"/>
                <a:ea typeface="Bookman Old Style"/>
                <a:cs typeface="Bookman Old Style"/>
                <a:sym typeface="Bookman Old Style"/>
              </a:rPr>
              <a:t> to it. </a:t>
            </a:r>
            <a:endParaRPr/>
          </a:p>
        </p:txBody>
      </p:sp>
      <p:sp>
        <p:nvSpPr>
          <p:cNvPr id="455" name="Google Shape;455;p4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29</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2"/>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Google Shape;103;p15"/>
          <p:cNvSpPr txBox="1">
            <a:spLocks noGrp="1"/>
          </p:cNvSpPr>
          <p:nvPr>
            <p:ph type="title"/>
          </p:nvPr>
        </p:nvSpPr>
        <p:spPr>
          <a:xfrm>
            <a:off x="1843391" y="624110"/>
            <a:ext cx="9383408" cy="128089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GB">
                <a:solidFill>
                  <a:schemeClr val="bg1"/>
                </a:solidFill>
              </a:rPr>
              <a:t>Items to be Design…</a:t>
            </a:r>
          </a:p>
        </p:txBody>
      </p:sp>
      <p:sp>
        <p:nvSpPr>
          <p:cNvPr id="114"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06" name="Google Shape;104;p15">
            <a:extLst>
              <a:ext uri="{FF2B5EF4-FFF2-40B4-BE49-F238E27FC236}">
                <a16:creationId xmlns:a16="http://schemas.microsoft.com/office/drawing/2014/main" id="{0887C88B-E355-8197-3069-0102CD6CE849}"/>
              </a:ext>
            </a:extLst>
          </p:cNvPr>
          <p:cNvGraphicFramePr>
            <a:graphicFrameLocks noGrp="1"/>
          </p:cNvGraphicFramePr>
          <p:nvPr>
            <p:ph idx="1"/>
            <p:extLst>
              <p:ext uri="{D42A27DB-BD31-4B8C-83A1-F6EECF244321}">
                <p14:modId xmlns:p14="http://schemas.microsoft.com/office/powerpoint/2010/main" val="2742029213"/>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2"/>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3991"/>
              <a:buFont typeface="Bookman Old Style"/>
              <a:buNone/>
            </a:pPr>
            <a:r>
              <a:rPr lang="en-GB" sz="3991">
                <a:solidFill>
                  <a:srgbClr val="008000"/>
                </a:solidFill>
                <a:latin typeface="Bookman Old Style"/>
                <a:ea typeface="Bookman Old Style"/>
                <a:cs typeface="Bookman Old Style"/>
                <a:sym typeface="Bookman Old Style"/>
              </a:rPr>
              <a:t>Visibility and Layering</a:t>
            </a:r>
            <a:endParaRPr/>
          </a:p>
        </p:txBody>
      </p:sp>
      <p:sp>
        <p:nvSpPr>
          <p:cNvPr id="462" name="Google Shape;462;p42"/>
          <p:cNvSpPr txBox="1">
            <a:spLocks noGrp="1"/>
          </p:cNvSpPr>
          <p:nvPr>
            <p:ph idx="1"/>
          </p:nvPr>
        </p:nvSpPr>
        <p:spPr>
          <a:xfrm>
            <a:off x="1981921" y="1600201"/>
            <a:ext cx="8174880" cy="41688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Module B is said to be visible by another module A, </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If A directly calls B.</a:t>
            </a:r>
            <a:endParaRPr/>
          </a:p>
          <a:p>
            <a:pPr marL="311045" lvl="0" indent="-311045" algn="l" rtl="0">
              <a:lnSpc>
                <a:spcPct val="90000"/>
              </a:lnSpc>
              <a:spcBef>
                <a:spcPts val="1000"/>
              </a:spcBef>
              <a:spcAft>
                <a:spcPts val="0"/>
              </a:spcAft>
              <a:buClr>
                <a:schemeClr val="dk1"/>
              </a:buClr>
              <a:buSzPts val="3266"/>
              <a:buChar char="•"/>
            </a:pPr>
            <a:r>
              <a:rPr lang="en-GB" sz="3266">
                <a:latin typeface="Bookman Old Style"/>
                <a:ea typeface="Bookman Old Style"/>
                <a:cs typeface="Bookman Old Style"/>
                <a:sym typeface="Bookman Old Style"/>
              </a:rPr>
              <a:t>The layering principle requires</a:t>
            </a:r>
            <a:endParaRPr/>
          </a:p>
          <a:p>
            <a:pPr marL="673930" lvl="1" indent="-228600" algn="l" rtl="0">
              <a:lnSpc>
                <a:spcPct val="90000"/>
              </a:lnSpc>
              <a:spcBef>
                <a:spcPts val="500"/>
              </a:spcBef>
              <a:spcAft>
                <a:spcPts val="0"/>
              </a:spcAft>
              <a:buClr>
                <a:schemeClr val="dk1"/>
              </a:buClr>
              <a:buSzPts val="3266"/>
              <a:buChar char="•"/>
            </a:pPr>
            <a:r>
              <a:rPr lang="en-GB" sz="3266">
                <a:latin typeface="Bookman Old Style"/>
                <a:ea typeface="Bookman Old Style"/>
                <a:cs typeface="Bookman Old Style"/>
                <a:sym typeface="Bookman Old Style"/>
              </a:rPr>
              <a:t>Modules at a layer can call only the modules immediately below it.</a:t>
            </a:r>
            <a:endParaRPr/>
          </a:p>
        </p:txBody>
      </p:sp>
      <p:sp>
        <p:nvSpPr>
          <p:cNvPr id="463" name="Google Shape;463;p4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30</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3"/>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4898"/>
              <a:buFont typeface="Bookman Old Style"/>
              <a:buNone/>
            </a:pPr>
            <a:r>
              <a:rPr lang="en-GB" sz="4898">
                <a:solidFill>
                  <a:srgbClr val="008000"/>
                </a:solidFill>
                <a:latin typeface="Bookman Old Style"/>
                <a:ea typeface="Bookman Old Style"/>
                <a:cs typeface="Bookman Old Style"/>
                <a:sym typeface="Bookman Old Style"/>
              </a:rPr>
              <a:t>Bad Design</a:t>
            </a:r>
            <a:endParaRPr/>
          </a:p>
        </p:txBody>
      </p:sp>
      <p:sp>
        <p:nvSpPr>
          <p:cNvPr id="502" name="Google Shape;502;p4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31</a:t>
            </a:fld>
            <a:endParaRPr sz="1179">
              <a:solidFill>
                <a:srgbClr val="D38E27"/>
              </a:solidFill>
              <a:latin typeface="Times New Roman"/>
              <a:ea typeface="Times New Roman"/>
              <a:cs typeface="Times New Roman"/>
              <a:sym typeface="Times New Roman"/>
            </a:endParaRPr>
          </a:p>
        </p:txBody>
      </p:sp>
      <p:sp>
        <p:nvSpPr>
          <p:cNvPr id="470" name="Google Shape;470;p43"/>
          <p:cNvSpPr/>
          <p:nvPr/>
        </p:nvSpPr>
        <p:spPr>
          <a:xfrm>
            <a:off x="5597761" y="1775881"/>
            <a:ext cx="106272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71" name="Google Shape;471;p43"/>
          <p:cNvSpPr/>
          <p:nvPr/>
        </p:nvSpPr>
        <p:spPr>
          <a:xfrm>
            <a:off x="4912321" y="3528361"/>
            <a:ext cx="106272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72" name="Google Shape;472;p43"/>
          <p:cNvSpPr/>
          <p:nvPr/>
        </p:nvSpPr>
        <p:spPr>
          <a:xfrm>
            <a:off x="6206881" y="352836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73" name="Google Shape;473;p43"/>
          <p:cNvSpPr/>
          <p:nvPr/>
        </p:nvSpPr>
        <p:spPr>
          <a:xfrm>
            <a:off x="4912321" y="2537641"/>
            <a:ext cx="106272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74" name="Google Shape;474;p43"/>
          <p:cNvSpPr/>
          <p:nvPr/>
        </p:nvSpPr>
        <p:spPr>
          <a:xfrm>
            <a:off x="6435841" y="253764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75" name="Google Shape;475;p43"/>
          <p:cNvSpPr/>
          <p:nvPr/>
        </p:nvSpPr>
        <p:spPr>
          <a:xfrm>
            <a:off x="3616321" y="3528361"/>
            <a:ext cx="1064160" cy="377280"/>
          </a:xfrm>
          <a:prstGeom prst="roundRect">
            <a:avLst>
              <a:gd name="adj" fmla="val 417"/>
            </a:avLst>
          </a:prstGeom>
          <a:solidFill>
            <a:srgbClr val="CCFF66"/>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cxnSp>
        <p:nvCxnSpPr>
          <p:cNvPr id="476" name="Google Shape;476;p43"/>
          <p:cNvCxnSpPr/>
          <p:nvPr/>
        </p:nvCxnSpPr>
        <p:spPr>
          <a:xfrm flipH="1">
            <a:off x="5445121" y="2157480"/>
            <a:ext cx="609120" cy="380160"/>
          </a:xfrm>
          <a:prstGeom prst="straightConnector1">
            <a:avLst/>
          </a:prstGeom>
          <a:noFill/>
          <a:ln w="38150" cap="flat" cmpd="sng">
            <a:solidFill>
              <a:srgbClr val="003300"/>
            </a:solidFill>
            <a:prstDash val="solid"/>
            <a:round/>
            <a:headEnd type="none" w="sm" len="sm"/>
            <a:tailEnd type="triangle" w="lg" len="lg"/>
          </a:ln>
        </p:spPr>
      </p:cxnSp>
      <p:cxnSp>
        <p:nvCxnSpPr>
          <p:cNvPr id="477" name="Google Shape;477;p43"/>
          <p:cNvCxnSpPr/>
          <p:nvPr/>
        </p:nvCxnSpPr>
        <p:spPr>
          <a:xfrm>
            <a:off x="6054241" y="2157480"/>
            <a:ext cx="838080" cy="380160"/>
          </a:xfrm>
          <a:prstGeom prst="straightConnector1">
            <a:avLst/>
          </a:prstGeom>
          <a:noFill/>
          <a:ln w="38150" cap="flat" cmpd="sng">
            <a:solidFill>
              <a:srgbClr val="003300"/>
            </a:solidFill>
            <a:prstDash val="solid"/>
            <a:round/>
            <a:headEnd type="none" w="sm" len="sm"/>
            <a:tailEnd type="triangle" w="lg" len="lg"/>
          </a:ln>
        </p:spPr>
      </p:cxnSp>
      <p:cxnSp>
        <p:nvCxnSpPr>
          <p:cNvPr id="478" name="Google Shape;478;p43"/>
          <p:cNvCxnSpPr/>
          <p:nvPr/>
        </p:nvCxnSpPr>
        <p:spPr>
          <a:xfrm flipH="1">
            <a:off x="4149121" y="2919241"/>
            <a:ext cx="1296000" cy="609120"/>
          </a:xfrm>
          <a:prstGeom prst="straightConnector1">
            <a:avLst/>
          </a:prstGeom>
          <a:noFill/>
          <a:ln w="38150" cap="flat" cmpd="sng">
            <a:solidFill>
              <a:srgbClr val="003300"/>
            </a:solidFill>
            <a:prstDash val="solid"/>
            <a:round/>
            <a:headEnd type="none" w="sm" len="sm"/>
            <a:tailEnd type="triangle" w="lg" len="lg"/>
          </a:ln>
        </p:spPr>
      </p:cxnSp>
      <p:cxnSp>
        <p:nvCxnSpPr>
          <p:cNvPr id="479" name="Google Shape;479;p43"/>
          <p:cNvCxnSpPr/>
          <p:nvPr/>
        </p:nvCxnSpPr>
        <p:spPr>
          <a:xfrm>
            <a:off x="5445121" y="2919241"/>
            <a:ext cx="0" cy="609120"/>
          </a:xfrm>
          <a:prstGeom prst="straightConnector1">
            <a:avLst/>
          </a:prstGeom>
          <a:noFill/>
          <a:ln w="38150" cap="flat" cmpd="sng">
            <a:solidFill>
              <a:srgbClr val="003300"/>
            </a:solidFill>
            <a:prstDash val="solid"/>
            <a:round/>
            <a:headEnd type="none" w="sm" len="sm"/>
            <a:tailEnd type="triangle" w="lg" len="lg"/>
          </a:ln>
        </p:spPr>
      </p:cxnSp>
      <p:cxnSp>
        <p:nvCxnSpPr>
          <p:cNvPr id="480" name="Google Shape;480;p43"/>
          <p:cNvCxnSpPr/>
          <p:nvPr/>
        </p:nvCxnSpPr>
        <p:spPr>
          <a:xfrm>
            <a:off x="5445121" y="2919241"/>
            <a:ext cx="1296000" cy="609120"/>
          </a:xfrm>
          <a:prstGeom prst="straightConnector1">
            <a:avLst/>
          </a:prstGeom>
          <a:noFill/>
          <a:ln w="38150" cap="flat" cmpd="sng">
            <a:solidFill>
              <a:srgbClr val="003300"/>
            </a:solidFill>
            <a:prstDash val="solid"/>
            <a:round/>
            <a:headEnd type="none" w="sm" len="sm"/>
            <a:tailEnd type="triangle" w="lg" len="lg"/>
          </a:ln>
        </p:spPr>
      </p:cxnSp>
      <p:grpSp>
        <p:nvGrpSpPr>
          <p:cNvPr id="481" name="Google Shape;481;p43"/>
          <p:cNvGrpSpPr/>
          <p:nvPr/>
        </p:nvGrpSpPr>
        <p:grpSpPr>
          <a:xfrm>
            <a:off x="5901601" y="1852201"/>
            <a:ext cx="442080" cy="244800"/>
            <a:chOff x="2504" y="1152"/>
            <a:chExt cx="278" cy="154"/>
          </a:xfrm>
        </p:grpSpPr>
        <p:sp>
          <p:nvSpPr>
            <p:cNvPr id="482" name="Google Shape;482;p43"/>
            <p:cNvSpPr/>
            <p:nvPr/>
          </p:nvSpPr>
          <p:spPr>
            <a:xfrm>
              <a:off x="2504" y="1152"/>
              <a:ext cx="187" cy="154"/>
            </a:xfrm>
            <a:custGeom>
              <a:avLst/>
              <a:gdLst/>
              <a:ahLst/>
              <a:cxnLst/>
              <a:rect l="l" t="t" r="r" b="b"/>
              <a:pathLst>
                <a:path w="830" h="685" extrusionOk="0">
                  <a:moveTo>
                    <a:pt x="5" y="0"/>
                  </a:moveTo>
                  <a:lnTo>
                    <a:pt x="154" y="0"/>
                  </a:lnTo>
                  <a:lnTo>
                    <a:pt x="160" y="7"/>
                  </a:lnTo>
                  <a:lnTo>
                    <a:pt x="160" y="80"/>
                  </a:lnTo>
                  <a:lnTo>
                    <a:pt x="193" y="80"/>
                  </a:lnTo>
                  <a:lnTo>
                    <a:pt x="201" y="88"/>
                  </a:lnTo>
                  <a:lnTo>
                    <a:pt x="201" y="162"/>
                  </a:lnTo>
                  <a:lnTo>
                    <a:pt x="234" y="162"/>
                  </a:lnTo>
                  <a:lnTo>
                    <a:pt x="240" y="170"/>
                  </a:lnTo>
                  <a:lnTo>
                    <a:pt x="240" y="237"/>
                  </a:lnTo>
                  <a:lnTo>
                    <a:pt x="274" y="237"/>
                  </a:lnTo>
                  <a:lnTo>
                    <a:pt x="281" y="242"/>
                  </a:lnTo>
                  <a:lnTo>
                    <a:pt x="281" y="318"/>
                  </a:lnTo>
                  <a:lnTo>
                    <a:pt x="315" y="318"/>
                  </a:lnTo>
                  <a:lnTo>
                    <a:pt x="320" y="324"/>
                  </a:lnTo>
                  <a:lnTo>
                    <a:pt x="320" y="400"/>
                  </a:lnTo>
                  <a:lnTo>
                    <a:pt x="356" y="400"/>
                  </a:lnTo>
                  <a:lnTo>
                    <a:pt x="361" y="405"/>
                  </a:lnTo>
                  <a:lnTo>
                    <a:pt x="361" y="480"/>
                  </a:lnTo>
                  <a:lnTo>
                    <a:pt x="395" y="480"/>
                  </a:lnTo>
                  <a:lnTo>
                    <a:pt x="401" y="485"/>
                  </a:lnTo>
                  <a:lnTo>
                    <a:pt x="401" y="556"/>
                  </a:lnTo>
                  <a:lnTo>
                    <a:pt x="429" y="556"/>
                  </a:lnTo>
                  <a:lnTo>
                    <a:pt x="429" y="485"/>
                  </a:lnTo>
                  <a:lnTo>
                    <a:pt x="434" y="480"/>
                  </a:lnTo>
                  <a:lnTo>
                    <a:pt x="470" y="480"/>
                  </a:lnTo>
                  <a:lnTo>
                    <a:pt x="470" y="366"/>
                  </a:lnTo>
                  <a:lnTo>
                    <a:pt x="475" y="360"/>
                  </a:lnTo>
                  <a:lnTo>
                    <a:pt x="509" y="360"/>
                  </a:lnTo>
                  <a:lnTo>
                    <a:pt x="509" y="284"/>
                  </a:lnTo>
                  <a:lnTo>
                    <a:pt x="515" y="279"/>
                  </a:lnTo>
                  <a:lnTo>
                    <a:pt x="548" y="279"/>
                  </a:lnTo>
                  <a:lnTo>
                    <a:pt x="548" y="170"/>
                  </a:lnTo>
                  <a:lnTo>
                    <a:pt x="554" y="162"/>
                  </a:lnTo>
                  <a:lnTo>
                    <a:pt x="589" y="162"/>
                  </a:lnTo>
                  <a:lnTo>
                    <a:pt x="589" y="88"/>
                  </a:lnTo>
                  <a:lnTo>
                    <a:pt x="595" y="80"/>
                  </a:lnTo>
                  <a:lnTo>
                    <a:pt x="629" y="80"/>
                  </a:lnTo>
                  <a:lnTo>
                    <a:pt x="629" y="7"/>
                  </a:lnTo>
                  <a:lnTo>
                    <a:pt x="634" y="0"/>
                  </a:lnTo>
                  <a:lnTo>
                    <a:pt x="824" y="0"/>
                  </a:lnTo>
                  <a:lnTo>
                    <a:pt x="829" y="7"/>
                  </a:lnTo>
                  <a:lnTo>
                    <a:pt x="829" y="41"/>
                  </a:lnTo>
                  <a:lnTo>
                    <a:pt x="824" y="46"/>
                  </a:lnTo>
                  <a:lnTo>
                    <a:pt x="750" y="46"/>
                  </a:lnTo>
                  <a:lnTo>
                    <a:pt x="750" y="638"/>
                  </a:lnTo>
                  <a:lnTo>
                    <a:pt x="824" y="638"/>
                  </a:lnTo>
                  <a:lnTo>
                    <a:pt x="829" y="645"/>
                  </a:lnTo>
                  <a:lnTo>
                    <a:pt x="829" y="679"/>
                  </a:lnTo>
                  <a:lnTo>
                    <a:pt x="824" y="684"/>
                  </a:lnTo>
                  <a:lnTo>
                    <a:pt x="595" y="684"/>
                  </a:lnTo>
                  <a:lnTo>
                    <a:pt x="589" y="679"/>
                  </a:lnTo>
                  <a:lnTo>
                    <a:pt x="589" y="645"/>
                  </a:lnTo>
                  <a:lnTo>
                    <a:pt x="595" y="638"/>
                  </a:lnTo>
                  <a:lnTo>
                    <a:pt x="670" y="638"/>
                  </a:lnTo>
                  <a:lnTo>
                    <a:pt x="670" y="88"/>
                  </a:lnTo>
                  <a:lnTo>
                    <a:pt x="634" y="88"/>
                  </a:lnTo>
                  <a:lnTo>
                    <a:pt x="634" y="162"/>
                  </a:lnTo>
                  <a:lnTo>
                    <a:pt x="629" y="170"/>
                  </a:lnTo>
                  <a:lnTo>
                    <a:pt x="595" y="170"/>
                  </a:lnTo>
                  <a:lnTo>
                    <a:pt x="595" y="279"/>
                  </a:lnTo>
                  <a:lnTo>
                    <a:pt x="589" y="284"/>
                  </a:lnTo>
                  <a:lnTo>
                    <a:pt x="554" y="284"/>
                  </a:lnTo>
                  <a:lnTo>
                    <a:pt x="554" y="360"/>
                  </a:lnTo>
                  <a:lnTo>
                    <a:pt x="548" y="366"/>
                  </a:lnTo>
                  <a:lnTo>
                    <a:pt x="515" y="366"/>
                  </a:lnTo>
                  <a:lnTo>
                    <a:pt x="515" y="480"/>
                  </a:lnTo>
                  <a:lnTo>
                    <a:pt x="509" y="485"/>
                  </a:lnTo>
                  <a:lnTo>
                    <a:pt x="475" y="485"/>
                  </a:lnTo>
                  <a:lnTo>
                    <a:pt x="475" y="556"/>
                  </a:lnTo>
                  <a:lnTo>
                    <a:pt x="470" y="564"/>
                  </a:lnTo>
                  <a:lnTo>
                    <a:pt x="434" y="564"/>
                  </a:lnTo>
                  <a:lnTo>
                    <a:pt x="434" y="679"/>
                  </a:lnTo>
                  <a:lnTo>
                    <a:pt x="429" y="684"/>
                  </a:lnTo>
                  <a:lnTo>
                    <a:pt x="401" y="684"/>
                  </a:lnTo>
                  <a:lnTo>
                    <a:pt x="395" y="679"/>
                  </a:lnTo>
                  <a:lnTo>
                    <a:pt x="395" y="645"/>
                  </a:lnTo>
                  <a:lnTo>
                    <a:pt x="361" y="645"/>
                  </a:lnTo>
                  <a:lnTo>
                    <a:pt x="356" y="638"/>
                  </a:lnTo>
                  <a:lnTo>
                    <a:pt x="356" y="564"/>
                  </a:lnTo>
                  <a:lnTo>
                    <a:pt x="320" y="564"/>
                  </a:lnTo>
                  <a:lnTo>
                    <a:pt x="315" y="556"/>
                  </a:lnTo>
                  <a:lnTo>
                    <a:pt x="315" y="485"/>
                  </a:lnTo>
                  <a:lnTo>
                    <a:pt x="281" y="485"/>
                  </a:lnTo>
                  <a:lnTo>
                    <a:pt x="274" y="480"/>
                  </a:lnTo>
                  <a:lnTo>
                    <a:pt x="274" y="405"/>
                  </a:lnTo>
                  <a:lnTo>
                    <a:pt x="240" y="405"/>
                  </a:lnTo>
                  <a:lnTo>
                    <a:pt x="234" y="400"/>
                  </a:lnTo>
                  <a:lnTo>
                    <a:pt x="234" y="324"/>
                  </a:lnTo>
                  <a:lnTo>
                    <a:pt x="201" y="324"/>
                  </a:lnTo>
                  <a:lnTo>
                    <a:pt x="193" y="318"/>
                  </a:lnTo>
                  <a:lnTo>
                    <a:pt x="193" y="242"/>
                  </a:lnTo>
                  <a:lnTo>
                    <a:pt x="160" y="242"/>
                  </a:lnTo>
                  <a:lnTo>
                    <a:pt x="154" y="237"/>
                  </a:lnTo>
                  <a:lnTo>
                    <a:pt x="154" y="170"/>
                  </a:lnTo>
                  <a:lnTo>
                    <a:pt x="119" y="170"/>
                  </a:lnTo>
                  <a:lnTo>
                    <a:pt x="119" y="638"/>
                  </a:lnTo>
                  <a:lnTo>
                    <a:pt x="193" y="638"/>
                  </a:lnTo>
                  <a:lnTo>
                    <a:pt x="201" y="645"/>
                  </a:lnTo>
                  <a:lnTo>
                    <a:pt x="201" y="679"/>
                  </a:lnTo>
                  <a:lnTo>
                    <a:pt x="193" y="684"/>
                  </a:lnTo>
                  <a:lnTo>
                    <a:pt x="5" y="684"/>
                  </a:lnTo>
                  <a:lnTo>
                    <a:pt x="0" y="679"/>
                  </a:lnTo>
                  <a:lnTo>
                    <a:pt x="0" y="645"/>
                  </a:lnTo>
                  <a:lnTo>
                    <a:pt x="5" y="638"/>
                  </a:lnTo>
                  <a:lnTo>
                    <a:pt x="79" y="638"/>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83" name="Google Shape;483;p43"/>
            <p:cNvSpPr/>
            <p:nvPr/>
          </p:nvSpPr>
          <p:spPr>
            <a:xfrm>
              <a:off x="2712" y="1152"/>
              <a:ext cx="70" cy="154"/>
            </a:xfrm>
            <a:custGeom>
              <a:avLst/>
              <a:gdLst/>
              <a:ahLst/>
              <a:cxnLst/>
              <a:rect l="l" t="t" r="r" b="b"/>
              <a:pathLst>
                <a:path w="314" h="685" extrusionOk="0">
                  <a:moveTo>
                    <a:pt x="155" y="0"/>
                  </a:moveTo>
                  <a:lnTo>
                    <a:pt x="191" y="0"/>
                  </a:lnTo>
                  <a:lnTo>
                    <a:pt x="196" y="7"/>
                  </a:lnTo>
                  <a:lnTo>
                    <a:pt x="196" y="638"/>
                  </a:lnTo>
                  <a:lnTo>
                    <a:pt x="307" y="638"/>
                  </a:lnTo>
                  <a:lnTo>
                    <a:pt x="313" y="645"/>
                  </a:lnTo>
                  <a:lnTo>
                    <a:pt x="313" y="679"/>
                  </a:lnTo>
                  <a:lnTo>
                    <a:pt x="307" y="684"/>
                  </a:lnTo>
                  <a:lnTo>
                    <a:pt x="5" y="684"/>
                  </a:lnTo>
                  <a:lnTo>
                    <a:pt x="0" y="679"/>
                  </a:lnTo>
                  <a:lnTo>
                    <a:pt x="0" y="645"/>
                  </a:lnTo>
                  <a:lnTo>
                    <a:pt x="5" y="638"/>
                  </a:lnTo>
                  <a:lnTo>
                    <a:pt x="113" y="638"/>
                  </a:lnTo>
                  <a:lnTo>
                    <a:pt x="113" y="128"/>
                  </a:lnTo>
                  <a:lnTo>
                    <a:pt x="46" y="128"/>
                  </a:lnTo>
                  <a:lnTo>
                    <a:pt x="38" y="122"/>
                  </a:lnTo>
                  <a:lnTo>
                    <a:pt x="38" y="88"/>
                  </a:lnTo>
                  <a:lnTo>
                    <a:pt x="46" y="80"/>
                  </a:lnTo>
                  <a:lnTo>
                    <a:pt x="113" y="80"/>
                  </a:lnTo>
                  <a:lnTo>
                    <a:pt x="113" y="46"/>
                  </a:lnTo>
                  <a:lnTo>
                    <a:pt x="119" y="41"/>
                  </a:lnTo>
                  <a:lnTo>
                    <a:pt x="152" y="41"/>
                  </a:lnTo>
                  <a:lnTo>
                    <a:pt x="152" y="7"/>
                  </a:lnTo>
                  <a:lnTo>
                    <a:pt x="15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84" name="Google Shape;484;p43"/>
          <p:cNvGrpSpPr/>
          <p:nvPr/>
        </p:nvGrpSpPr>
        <p:grpSpPr>
          <a:xfrm>
            <a:off x="5216161" y="2595241"/>
            <a:ext cx="442080" cy="244800"/>
            <a:chOff x="2072" y="1620"/>
            <a:chExt cx="278" cy="154"/>
          </a:xfrm>
        </p:grpSpPr>
        <p:sp>
          <p:nvSpPr>
            <p:cNvPr id="485" name="Google Shape;485;p43"/>
            <p:cNvSpPr/>
            <p:nvPr/>
          </p:nvSpPr>
          <p:spPr>
            <a:xfrm>
              <a:off x="2072" y="1620"/>
              <a:ext cx="181" cy="154"/>
            </a:xfrm>
            <a:custGeom>
              <a:avLst/>
              <a:gdLst/>
              <a:ahLst/>
              <a:cxnLst/>
              <a:rect l="l" t="t" r="r" b="b"/>
              <a:pathLst>
                <a:path w="804" h="684" extrusionOk="0">
                  <a:moveTo>
                    <a:pt x="4" y="0"/>
                  </a:moveTo>
                  <a:lnTo>
                    <a:pt x="149" y="0"/>
                  </a:lnTo>
                  <a:lnTo>
                    <a:pt x="155" y="7"/>
                  </a:lnTo>
                  <a:lnTo>
                    <a:pt x="155" y="80"/>
                  </a:lnTo>
                  <a:lnTo>
                    <a:pt x="187" y="80"/>
                  </a:lnTo>
                  <a:lnTo>
                    <a:pt x="194" y="88"/>
                  </a:lnTo>
                  <a:lnTo>
                    <a:pt x="194" y="162"/>
                  </a:lnTo>
                  <a:lnTo>
                    <a:pt x="227" y="162"/>
                  </a:lnTo>
                  <a:lnTo>
                    <a:pt x="232" y="169"/>
                  </a:lnTo>
                  <a:lnTo>
                    <a:pt x="232" y="237"/>
                  </a:lnTo>
                  <a:lnTo>
                    <a:pt x="265" y="237"/>
                  </a:lnTo>
                  <a:lnTo>
                    <a:pt x="272" y="242"/>
                  </a:lnTo>
                  <a:lnTo>
                    <a:pt x="272" y="317"/>
                  </a:lnTo>
                  <a:lnTo>
                    <a:pt x="305" y="317"/>
                  </a:lnTo>
                  <a:lnTo>
                    <a:pt x="310" y="324"/>
                  </a:lnTo>
                  <a:lnTo>
                    <a:pt x="310" y="399"/>
                  </a:lnTo>
                  <a:lnTo>
                    <a:pt x="344" y="399"/>
                  </a:lnTo>
                  <a:lnTo>
                    <a:pt x="350" y="404"/>
                  </a:lnTo>
                  <a:lnTo>
                    <a:pt x="350" y="480"/>
                  </a:lnTo>
                  <a:lnTo>
                    <a:pt x="382" y="480"/>
                  </a:lnTo>
                  <a:lnTo>
                    <a:pt x="388" y="484"/>
                  </a:lnTo>
                  <a:lnTo>
                    <a:pt x="388" y="555"/>
                  </a:lnTo>
                  <a:lnTo>
                    <a:pt x="415" y="555"/>
                  </a:lnTo>
                  <a:lnTo>
                    <a:pt x="415" y="484"/>
                  </a:lnTo>
                  <a:lnTo>
                    <a:pt x="420" y="480"/>
                  </a:lnTo>
                  <a:lnTo>
                    <a:pt x="455" y="480"/>
                  </a:lnTo>
                  <a:lnTo>
                    <a:pt x="455" y="365"/>
                  </a:lnTo>
                  <a:lnTo>
                    <a:pt x="460" y="359"/>
                  </a:lnTo>
                  <a:lnTo>
                    <a:pt x="493" y="359"/>
                  </a:lnTo>
                  <a:lnTo>
                    <a:pt x="493" y="284"/>
                  </a:lnTo>
                  <a:lnTo>
                    <a:pt x="498" y="279"/>
                  </a:lnTo>
                  <a:lnTo>
                    <a:pt x="531" y="279"/>
                  </a:lnTo>
                  <a:lnTo>
                    <a:pt x="531" y="169"/>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7"/>
                  </a:lnTo>
                  <a:lnTo>
                    <a:pt x="797" y="637"/>
                  </a:lnTo>
                  <a:lnTo>
                    <a:pt x="803" y="645"/>
                  </a:lnTo>
                  <a:lnTo>
                    <a:pt x="803" y="678"/>
                  </a:lnTo>
                  <a:lnTo>
                    <a:pt x="797" y="683"/>
                  </a:lnTo>
                  <a:lnTo>
                    <a:pt x="576" y="683"/>
                  </a:lnTo>
                  <a:lnTo>
                    <a:pt x="570" y="678"/>
                  </a:lnTo>
                  <a:lnTo>
                    <a:pt x="570" y="645"/>
                  </a:lnTo>
                  <a:lnTo>
                    <a:pt x="576" y="637"/>
                  </a:lnTo>
                  <a:lnTo>
                    <a:pt x="648" y="637"/>
                  </a:lnTo>
                  <a:lnTo>
                    <a:pt x="648" y="88"/>
                  </a:lnTo>
                  <a:lnTo>
                    <a:pt x="614" y="88"/>
                  </a:lnTo>
                  <a:lnTo>
                    <a:pt x="614" y="162"/>
                  </a:lnTo>
                  <a:lnTo>
                    <a:pt x="608" y="169"/>
                  </a:lnTo>
                  <a:lnTo>
                    <a:pt x="576" y="169"/>
                  </a:lnTo>
                  <a:lnTo>
                    <a:pt x="576" y="279"/>
                  </a:lnTo>
                  <a:lnTo>
                    <a:pt x="570" y="284"/>
                  </a:lnTo>
                  <a:lnTo>
                    <a:pt x="536" y="284"/>
                  </a:lnTo>
                  <a:lnTo>
                    <a:pt x="536" y="359"/>
                  </a:lnTo>
                  <a:lnTo>
                    <a:pt x="531" y="365"/>
                  </a:lnTo>
                  <a:lnTo>
                    <a:pt x="498" y="365"/>
                  </a:lnTo>
                  <a:lnTo>
                    <a:pt x="498" y="480"/>
                  </a:lnTo>
                  <a:lnTo>
                    <a:pt x="493" y="484"/>
                  </a:lnTo>
                  <a:lnTo>
                    <a:pt x="460" y="484"/>
                  </a:lnTo>
                  <a:lnTo>
                    <a:pt x="460" y="555"/>
                  </a:lnTo>
                  <a:lnTo>
                    <a:pt x="455" y="563"/>
                  </a:lnTo>
                  <a:lnTo>
                    <a:pt x="420" y="563"/>
                  </a:lnTo>
                  <a:lnTo>
                    <a:pt x="420" y="678"/>
                  </a:lnTo>
                  <a:lnTo>
                    <a:pt x="415" y="683"/>
                  </a:lnTo>
                  <a:lnTo>
                    <a:pt x="388" y="683"/>
                  </a:lnTo>
                  <a:lnTo>
                    <a:pt x="382" y="678"/>
                  </a:lnTo>
                  <a:lnTo>
                    <a:pt x="382" y="645"/>
                  </a:lnTo>
                  <a:lnTo>
                    <a:pt x="350" y="645"/>
                  </a:lnTo>
                  <a:lnTo>
                    <a:pt x="344" y="637"/>
                  </a:lnTo>
                  <a:lnTo>
                    <a:pt x="344" y="563"/>
                  </a:lnTo>
                  <a:lnTo>
                    <a:pt x="310" y="563"/>
                  </a:lnTo>
                  <a:lnTo>
                    <a:pt x="305" y="555"/>
                  </a:lnTo>
                  <a:lnTo>
                    <a:pt x="305" y="484"/>
                  </a:lnTo>
                  <a:lnTo>
                    <a:pt x="272" y="484"/>
                  </a:lnTo>
                  <a:lnTo>
                    <a:pt x="265" y="480"/>
                  </a:lnTo>
                  <a:lnTo>
                    <a:pt x="265" y="404"/>
                  </a:lnTo>
                  <a:lnTo>
                    <a:pt x="232" y="404"/>
                  </a:lnTo>
                  <a:lnTo>
                    <a:pt x="227" y="399"/>
                  </a:lnTo>
                  <a:lnTo>
                    <a:pt x="227" y="324"/>
                  </a:lnTo>
                  <a:lnTo>
                    <a:pt x="194" y="324"/>
                  </a:lnTo>
                  <a:lnTo>
                    <a:pt x="187" y="317"/>
                  </a:lnTo>
                  <a:lnTo>
                    <a:pt x="187" y="242"/>
                  </a:lnTo>
                  <a:lnTo>
                    <a:pt x="155" y="242"/>
                  </a:lnTo>
                  <a:lnTo>
                    <a:pt x="149" y="237"/>
                  </a:lnTo>
                  <a:lnTo>
                    <a:pt x="149" y="169"/>
                  </a:lnTo>
                  <a:lnTo>
                    <a:pt x="115" y="169"/>
                  </a:lnTo>
                  <a:lnTo>
                    <a:pt x="115" y="637"/>
                  </a:lnTo>
                  <a:lnTo>
                    <a:pt x="187" y="637"/>
                  </a:lnTo>
                  <a:lnTo>
                    <a:pt x="194" y="645"/>
                  </a:lnTo>
                  <a:lnTo>
                    <a:pt x="194" y="678"/>
                  </a:lnTo>
                  <a:lnTo>
                    <a:pt x="187" y="683"/>
                  </a:lnTo>
                  <a:lnTo>
                    <a:pt x="4" y="683"/>
                  </a:lnTo>
                  <a:lnTo>
                    <a:pt x="0" y="678"/>
                  </a:lnTo>
                  <a:lnTo>
                    <a:pt x="0" y="645"/>
                  </a:lnTo>
                  <a:lnTo>
                    <a:pt x="4" y="637"/>
                  </a:lnTo>
                  <a:lnTo>
                    <a:pt x="77" y="637"/>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86" name="Google Shape;486;p43"/>
            <p:cNvSpPr/>
            <p:nvPr/>
          </p:nvSpPr>
          <p:spPr>
            <a:xfrm>
              <a:off x="2265" y="1620"/>
              <a:ext cx="85" cy="154"/>
            </a:xfrm>
            <a:custGeom>
              <a:avLst/>
              <a:gdLst/>
              <a:ahLst/>
              <a:cxnLst/>
              <a:rect l="l" t="t" r="r" b="b"/>
              <a:pathLst>
                <a:path w="380" h="684" extrusionOk="0">
                  <a:moveTo>
                    <a:pt x="114" y="0"/>
                  </a:moveTo>
                  <a:lnTo>
                    <a:pt x="222" y="0"/>
                  </a:lnTo>
                  <a:lnTo>
                    <a:pt x="227" y="7"/>
                  </a:lnTo>
                  <a:lnTo>
                    <a:pt x="227" y="41"/>
                  </a:lnTo>
                  <a:lnTo>
                    <a:pt x="297" y="41"/>
                  </a:lnTo>
                  <a:lnTo>
                    <a:pt x="302" y="46"/>
                  </a:lnTo>
                  <a:lnTo>
                    <a:pt x="302" y="80"/>
                  </a:lnTo>
                  <a:lnTo>
                    <a:pt x="335" y="80"/>
                  </a:lnTo>
                  <a:lnTo>
                    <a:pt x="340" y="88"/>
                  </a:lnTo>
                  <a:lnTo>
                    <a:pt x="340" y="279"/>
                  </a:lnTo>
                  <a:lnTo>
                    <a:pt x="335" y="284"/>
                  </a:lnTo>
                  <a:lnTo>
                    <a:pt x="302" y="284"/>
                  </a:lnTo>
                  <a:lnTo>
                    <a:pt x="302" y="359"/>
                  </a:lnTo>
                  <a:lnTo>
                    <a:pt x="297" y="365"/>
                  </a:lnTo>
                  <a:lnTo>
                    <a:pt x="264" y="365"/>
                  </a:lnTo>
                  <a:lnTo>
                    <a:pt x="264" y="399"/>
                  </a:lnTo>
                  <a:lnTo>
                    <a:pt x="259" y="404"/>
                  </a:lnTo>
                  <a:lnTo>
                    <a:pt x="227" y="404"/>
                  </a:lnTo>
                  <a:lnTo>
                    <a:pt x="227" y="480"/>
                  </a:lnTo>
                  <a:lnTo>
                    <a:pt x="222" y="484"/>
                  </a:lnTo>
                  <a:lnTo>
                    <a:pt x="188" y="484"/>
                  </a:lnTo>
                  <a:lnTo>
                    <a:pt x="188" y="521"/>
                  </a:lnTo>
                  <a:lnTo>
                    <a:pt x="184" y="526"/>
                  </a:lnTo>
                  <a:lnTo>
                    <a:pt x="151" y="526"/>
                  </a:lnTo>
                  <a:lnTo>
                    <a:pt x="151" y="555"/>
                  </a:lnTo>
                  <a:lnTo>
                    <a:pt x="146" y="563"/>
                  </a:lnTo>
                  <a:lnTo>
                    <a:pt x="114" y="563"/>
                  </a:lnTo>
                  <a:lnTo>
                    <a:pt x="114" y="597"/>
                  </a:lnTo>
                  <a:lnTo>
                    <a:pt x="335" y="597"/>
                  </a:lnTo>
                  <a:lnTo>
                    <a:pt x="335" y="563"/>
                  </a:lnTo>
                  <a:lnTo>
                    <a:pt x="340" y="555"/>
                  </a:lnTo>
                  <a:lnTo>
                    <a:pt x="374" y="555"/>
                  </a:lnTo>
                  <a:lnTo>
                    <a:pt x="379" y="563"/>
                  </a:lnTo>
                  <a:lnTo>
                    <a:pt x="379" y="637"/>
                  </a:lnTo>
                  <a:lnTo>
                    <a:pt x="374" y="645"/>
                  </a:lnTo>
                  <a:lnTo>
                    <a:pt x="340" y="645"/>
                  </a:lnTo>
                  <a:lnTo>
                    <a:pt x="340" y="678"/>
                  </a:lnTo>
                  <a:lnTo>
                    <a:pt x="335" y="683"/>
                  </a:lnTo>
                  <a:lnTo>
                    <a:pt x="4" y="683"/>
                  </a:lnTo>
                  <a:lnTo>
                    <a:pt x="0" y="678"/>
                  </a:lnTo>
                  <a:lnTo>
                    <a:pt x="0" y="603"/>
                  </a:lnTo>
                  <a:lnTo>
                    <a:pt x="4" y="597"/>
                  </a:lnTo>
                  <a:lnTo>
                    <a:pt x="37" y="597"/>
                  </a:lnTo>
                  <a:lnTo>
                    <a:pt x="37" y="563"/>
                  </a:lnTo>
                  <a:lnTo>
                    <a:pt x="42" y="555"/>
                  </a:lnTo>
                  <a:lnTo>
                    <a:pt x="75" y="555"/>
                  </a:lnTo>
                  <a:lnTo>
                    <a:pt x="75" y="526"/>
                  </a:lnTo>
                  <a:lnTo>
                    <a:pt x="82" y="521"/>
                  </a:lnTo>
                  <a:lnTo>
                    <a:pt x="109" y="521"/>
                  </a:lnTo>
                  <a:lnTo>
                    <a:pt x="109" y="484"/>
                  </a:lnTo>
                  <a:lnTo>
                    <a:pt x="114" y="480"/>
                  </a:lnTo>
                  <a:lnTo>
                    <a:pt x="146" y="480"/>
                  </a:lnTo>
                  <a:lnTo>
                    <a:pt x="146" y="446"/>
                  </a:lnTo>
                  <a:lnTo>
                    <a:pt x="151" y="441"/>
                  </a:lnTo>
                  <a:lnTo>
                    <a:pt x="184" y="441"/>
                  </a:lnTo>
                  <a:lnTo>
                    <a:pt x="184" y="365"/>
                  </a:lnTo>
                  <a:lnTo>
                    <a:pt x="188" y="359"/>
                  </a:lnTo>
                  <a:lnTo>
                    <a:pt x="222" y="359"/>
                  </a:lnTo>
                  <a:lnTo>
                    <a:pt x="222" y="284"/>
                  </a:lnTo>
                  <a:lnTo>
                    <a:pt x="227" y="279"/>
                  </a:lnTo>
                  <a:lnTo>
                    <a:pt x="259" y="279"/>
                  </a:lnTo>
                  <a:lnTo>
                    <a:pt x="259" y="128"/>
                  </a:lnTo>
                  <a:lnTo>
                    <a:pt x="227" y="128"/>
                  </a:lnTo>
                  <a:lnTo>
                    <a:pt x="222" y="122"/>
                  </a:lnTo>
                  <a:lnTo>
                    <a:pt x="222" y="88"/>
                  </a:lnTo>
                  <a:lnTo>
                    <a:pt x="82" y="88"/>
                  </a:lnTo>
                  <a:lnTo>
                    <a:pt x="82" y="122"/>
                  </a:lnTo>
                  <a:lnTo>
                    <a:pt x="75" y="128"/>
                  </a:lnTo>
                  <a:lnTo>
                    <a:pt x="42" y="128"/>
                  </a:lnTo>
                  <a:lnTo>
                    <a:pt x="42" y="203"/>
                  </a:lnTo>
                  <a:lnTo>
                    <a:pt x="37" y="208"/>
                  </a:lnTo>
                  <a:lnTo>
                    <a:pt x="4" y="208"/>
                  </a:lnTo>
                  <a:lnTo>
                    <a:pt x="0" y="203"/>
                  </a:lnTo>
                  <a:lnTo>
                    <a:pt x="0" y="128"/>
                  </a:lnTo>
                  <a:lnTo>
                    <a:pt x="4" y="122"/>
                  </a:lnTo>
                  <a:lnTo>
                    <a:pt x="37" y="122"/>
                  </a:lnTo>
                  <a:lnTo>
                    <a:pt x="37" y="46"/>
                  </a:lnTo>
                  <a:lnTo>
                    <a:pt x="42" y="41"/>
                  </a:lnTo>
                  <a:lnTo>
                    <a:pt x="109" y="41"/>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87" name="Google Shape;487;p43"/>
          <p:cNvGrpSpPr/>
          <p:nvPr/>
        </p:nvGrpSpPr>
        <p:grpSpPr>
          <a:xfrm>
            <a:off x="6676321" y="2595241"/>
            <a:ext cx="442080" cy="244800"/>
            <a:chOff x="2992" y="1620"/>
            <a:chExt cx="278" cy="154"/>
          </a:xfrm>
        </p:grpSpPr>
        <p:sp>
          <p:nvSpPr>
            <p:cNvPr id="488" name="Google Shape;488;p43"/>
            <p:cNvSpPr/>
            <p:nvPr/>
          </p:nvSpPr>
          <p:spPr>
            <a:xfrm>
              <a:off x="2992" y="1620"/>
              <a:ext cx="187" cy="154"/>
            </a:xfrm>
            <a:custGeom>
              <a:avLst/>
              <a:gdLst/>
              <a:ahLst/>
              <a:cxnLst/>
              <a:rect l="l" t="t" r="r" b="b"/>
              <a:pathLst>
                <a:path w="827" h="684" extrusionOk="0">
                  <a:moveTo>
                    <a:pt x="5" y="0"/>
                  </a:moveTo>
                  <a:lnTo>
                    <a:pt x="153" y="0"/>
                  </a:lnTo>
                  <a:lnTo>
                    <a:pt x="159" y="7"/>
                  </a:lnTo>
                  <a:lnTo>
                    <a:pt x="159" y="80"/>
                  </a:lnTo>
                  <a:lnTo>
                    <a:pt x="192" y="80"/>
                  </a:lnTo>
                  <a:lnTo>
                    <a:pt x="200" y="88"/>
                  </a:lnTo>
                  <a:lnTo>
                    <a:pt x="200" y="162"/>
                  </a:lnTo>
                  <a:lnTo>
                    <a:pt x="233" y="162"/>
                  </a:lnTo>
                  <a:lnTo>
                    <a:pt x="239" y="169"/>
                  </a:lnTo>
                  <a:lnTo>
                    <a:pt x="239" y="237"/>
                  </a:lnTo>
                  <a:lnTo>
                    <a:pt x="273" y="237"/>
                  </a:lnTo>
                  <a:lnTo>
                    <a:pt x="280" y="242"/>
                  </a:lnTo>
                  <a:lnTo>
                    <a:pt x="280" y="317"/>
                  </a:lnTo>
                  <a:lnTo>
                    <a:pt x="314" y="317"/>
                  </a:lnTo>
                  <a:lnTo>
                    <a:pt x="319" y="324"/>
                  </a:lnTo>
                  <a:lnTo>
                    <a:pt x="319" y="399"/>
                  </a:lnTo>
                  <a:lnTo>
                    <a:pt x="355" y="399"/>
                  </a:lnTo>
                  <a:lnTo>
                    <a:pt x="360" y="404"/>
                  </a:lnTo>
                  <a:lnTo>
                    <a:pt x="360" y="480"/>
                  </a:lnTo>
                  <a:lnTo>
                    <a:pt x="393" y="480"/>
                  </a:lnTo>
                  <a:lnTo>
                    <a:pt x="399" y="484"/>
                  </a:lnTo>
                  <a:lnTo>
                    <a:pt x="399" y="555"/>
                  </a:lnTo>
                  <a:lnTo>
                    <a:pt x="427" y="555"/>
                  </a:lnTo>
                  <a:lnTo>
                    <a:pt x="427" y="484"/>
                  </a:lnTo>
                  <a:lnTo>
                    <a:pt x="432" y="480"/>
                  </a:lnTo>
                  <a:lnTo>
                    <a:pt x="468" y="480"/>
                  </a:lnTo>
                  <a:lnTo>
                    <a:pt x="468" y="365"/>
                  </a:lnTo>
                  <a:lnTo>
                    <a:pt x="473" y="359"/>
                  </a:lnTo>
                  <a:lnTo>
                    <a:pt x="507" y="359"/>
                  </a:lnTo>
                  <a:lnTo>
                    <a:pt x="507" y="284"/>
                  </a:lnTo>
                  <a:lnTo>
                    <a:pt x="513" y="279"/>
                  </a:lnTo>
                  <a:lnTo>
                    <a:pt x="546" y="279"/>
                  </a:lnTo>
                  <a:lnTo>
                    <a:pt x="546" y="169"/>
                  </a:lnTo>
                  <a:lnTo>
                    <a:pt x="552" y="162"/>
                  </a:lnTo>
                  <a:lnTo>
                    <a:pt x="587" y="162"/>
                  </a:lnTo>
                  <a:lnTo>
                    <a:pt x="587" y="88"/>
                  </a:lnTo>
                  <a:lnTo>
                    <a:pt x="593" y="80"/>
                  </a:lnTo>
                  <a:lnTo>
                    <a:pt x="626" y="80"/>
                  </a:lnTo>
                  <a:lnTo>
                    <a:pt x="626" y="7"/>
                  </a:lnTo>
                  <a:lnTo>
                    <a:pt x="631" y="0"/>
                  </a:lnTo>
                  <a:lnTo>
                    <a:pt x="821" y="0"/>
                  </a:lnTo>
                  <a:lnTo>
                    <a:pt x="826" y="7"/>
                  </a:lnTo>
                  <a:lnTo>
                    <a:pt x="826" y="41"/>
                  </a:lnTo>
                  <a:lnTo>
                    <a:pt x="821" y="46"/>
                  </a:lnTo>
                  <a:lnTo>
                    <a:pt x="747" y="46"/>
                  </a:lnTo>
                  <a:lnTo>
                    <a:pt x="747" y="637"/>
                  </a:lnTo>
                  <a:lnTo>
                    <a:pt x="821" y="637"/>
                  </a:lnTo>
                  <a:lnTo>
                    <a:pt x="826" y="645"/>
                  </a:lnTo>
                  <a:lnTo>
                    <a:pt x="826" y="678"/>
                  </a:lnTo>
                  <a:lnTo>
                    <a:pt x="821" y="683"/>
                  </a:lnTo>
                  <a:lnTo>
                    <a:pt x="593" y="683"/>
                  </a:lnTo>
                  <a:lnTo>
                    <a:pt x="587" y="678"/>
                  </a:lnTo>
                  <a:lnTo>
                    <a:pt x="587" y="645"/>
                  </a:lnTo>
                  <a:lnTo>
                    <a:pt x="593" y="637"/>
                  </a:lnTo>
                  <a:lnTo>
                    <a:pt x="667" y="637"/>
                  </a:lnTo>
                  <a:lnTo>
                    <a:pt x="667" y="88"/>
                  </a:lnTo>
                  <a:lnTo>
                    <a:pt x="631" y="88"/>
                  </a:lnTo>
                  <a:lnTo>
                    <a:pt x="631" y="162"/>
                  </a:lnTo>
                  <a:lnTo>
                    <a:pt x="626" y="169"/>
                  </a:lnTo>
                  <a:lnTo>
                    <a:pt x="593" y="169"/>
                  </a:lnTo>
                  <a:lnTo>
                    <a:pt x="593" y="279"/>
                  </a:lnTo>
                  <a:lnTo>
                    <a:pt x="587" y="284"/>
                  </a:lnTo>
                  <a:lnTo>
                    <a:pt x="552" y="284"/>
                  </a:lnTo>
                  <a:lnTo>
                    <a:pt x="552" y="359"/>
                  </a:lnTo>
                  <a:lnTo>
                    <a:pt x="546" y="365"/>
                  </a:lnTo>
                  <a:lnTo>
                    <a:pt x="513" y="365"/>
                  </a:lnTo>
                  <a:lnTo>
                    <a:pt x="513" y="480"/>
                  </a:lnTo>
                  <a:lnTo>
                    <a:pt x="507" y="484"/>
                  </a:lnTo>
                  <a:lnTo>
                    <a:pt x="473" y="484"/>
                  </a:lnTo>
                  <a:lnTo>
                    <a:pt x="473" y="555"/>
                  </a:lnTo>
                  <a:lnTo>
                    <a:pt x="468" y="563"/>
                  </a:lnTo>
                  <a:lnTo>
                    <a:pt x="432" y="563"/>
                  </a:lnTo>
                  <a:lnTo>
                    <a:pt x="432" y="678"/>
                  </a:lnTo>
                  <a:lnTo>
                    <a:pt x="427" y="683"/>
                  </a:lnTo>
                  <a:lnTo>
                    <a:pt x="399" y="683"/>
                  </a:lnTo>
                  <a:lnTo>
                    <a:pt x="393" y="678"/>
                  </a:lnTo>
                  <a:lnTo>
                    <a:pt x="393" y="645"/>
                  </a:lnTo>
                  <a:lnTo>
                    <a:pt x="360" y="645"/>
                  </a:lnTo>
                  <a:lnTo>
                    <a:pt x="355" y="637"/>
                  </a:lnTo>
                  <a:lnTo>
                    <a:pt x="355" y="563"/>
                  </a:lnTo>
                  <a:lnTo>
                    <a:pt x="319" y="563"/>
                  </a:lnTo>
                  <a:lnTo>
                    <a:pt x="314" y="555"/>
                  </a:lnTo>
                  <a:lnTo>
                    <a:pt x="314" y="484"/>
                  </a:lnTo>
                  <a:lnTo>
                    <a:pt x="280" y="484"/>
                  </a:lnTo>
                  <a:lnTo>
                    <a:pt x="273" y="480"/>
                  </a:lnTo>
                  <a:lnTo>
                    <a:pt x="273" y="404"/>
                  </a:lnTo>
                  <a:lnTo>
                    <a:pt x="239" y="404"/>
                  </a:lnTo>
                  <a:lnTo>
                    <a:pt x="233" y="399"/>
                  </a:lnTo>
                  <a:lnTo>
                    <a:pt x="233" y="324"/>
                  </a:lnTo>
                  <a:lnTo>
                    <a:pt x="200" y="324"/>
                  </a:lnTo>
                  <a:lnTo>
                    <a:pt x="192" y="317"/>
                  </a:lnTo>
                  <a:lnTo>
                    <a:pt x="192" y="242"/>
                  </a:lnTo>
                  <a:lnTo>
                    <a:pt x="159" y="242"/>
                  </a:lnTo>
                  <a:lnTo>
                    <a:pt x="153" y="237"/>
                  </a:lnTo>
                  <a:lnTo>
                    <a:pt x="153" y="169"/>
                  </a:lnTo>
                  <a:lnTo>
                    <a:pt x="119" y="169"/>
                  </a:lnTo>
                  <a:lnTo>
                    <a:pt x="119" y="637"/>
                  </a:lnTo>
                  <a:lnTo>
                    <a:pt x="192" y="637"/>
                  </a:lnTo>
                  <a:lnTo>
                    <a:pt x="200" y="645"/>
                  </a:lnTo>
                  <a:lnTo>
                    <a:pt x="200" y="678"/>
                  </a:lnTo>
                  <a:lnTo>
                    <a:pt x="192" y="683"/>
                  </a:lnTo>
                  <a:lnTo>
                    <a:pt x="5" y="683"/>
                  </a:lnTo>
                  <a:lnTo>
                    <a:pt x="0" y="678"/>
                  </a:lnTo>
                  <a:lnTo>
                    <a:pt x="0" y="645"/>
                  </a:lnTo>
                  <a:lnTo>
                    <a:pt x="5" y="637"/>
                  </a:lnTo>
                  <a:lnTo>
                    <a:pt x="79" y="637"/>
                  </a:lnTo>
                  <a:lnTo>
                    <a:pt x="79" y="46"/>
                  </a:lnTo>
                  <a:lnTo>
                    <a:pt x="5" y="46"/>
                  </a:lnTo>
                  <a:lnTo>
                    <a:pt x="0" y="41"/>
                  </a:lnTo>
                  <a:lnTo>
                    <a:pt x="0" y="7"/>
                  </a:lnTo>
                  <a:lnTo>
                    <a:pt x="5"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89" name="Google Shape;489;p43"/>
            <p:cNvSpPr/>
            <p:nvPr/>
          </p:nvSpPr>
          <p:spPr>
            <a:xfrm>
              <a:off x="3191" y="1620"/>
              <a:ext cx="79" cy="154"/>
            </a:xfrm>
            <a:custGeom>
              <a:avLst/>
              <a:gdLst/>
              <a:ahLst/>
              <a:cxnLst/>
              <a:rect l="l" t="t" r="r" b="b"/>
              <a:pathLst>
                <a:path w="353" h="684" extrusionOk="0">
                  <a:moveTo>
                    <a:pt x="119" y="0"/>
                  </a:moveTo>
                  <a:lnTo>
                    <a:pt x="230" y="0"/>
                  </a:lnTo>
                  <a:lnTo>
                    <a:pt x="235" y="7"/>
                  </a:lnTo>
                  <a:lnTo>
                    <a:pt x="235" y="41"/>
                  </a:lnTo>
                  <a:lnTo>
                    <a:pt x="269" y="41"/>
                  </a:lnTo>
                  <a:lnTo>
                    <a:pt x="275" y="46"/>
                  </a:lnTo>
                  <a:lnTo>
                    <a:pt x="275" y="80"/>
                  </a:lnTo>
                  <a:lnTo>
                    <a:pt x="308" y="80"/>
                  </a:lnTo>
                  <a:lnTo>
                    <a:pt x="313" y="88"/>
                  </a:lnTo>
                  <a:lnTo>
                    <a:pt x="313" y="203"/>
                  </a:lnTo>
                  <a:lnTo>
                    <a:pt x="308" y="208"/>
                  </a:lnTo>
                  <a:lnTo>
                    <a:pt x="275" y="208"/>
                  </a:lnTo>
                  <a:lnTo>
                    <a:pt x="275" y="237"/>
                  </a:lnTo>
                  <a:lnTo>
                    <a:pt x="269" y="242"/>
                  </a:lnTo>
                  <a:lnTo>
                    <a:pt x="235" y="242"/>
                  </a:lnTo>
                  <a:lnTo>
                    <a:pt x="235" y="279"/>
                  </a:lnTo>
                  <a:lnTo>
                    <a:pt x="269" y="279"/>
                  </a:lnTo>
                  <a:lnTo>
                    <a:pt x="275" y="284"/>
                  </a:lnTo>
                  <a:lnTo>
                    <a:pt x="275" y="317"/>
                  </a:lnTo>
                  <a:lnTo>
                    <a:pt x="308" y="317"/>
                  </a:lnTo>
                  <a:lnTo>
                    <a:pt x="313" y="324"/>
                  </a:lnTo>
                  <a:lnTo>
                    <a:pt x="313" y="359"/>
                  </a:lnTo>
                  <a:lnTo>
                    <a:pt x="346" y="359"/>
                  </a:lnTo>
                  <a:lnTo>
                    <a:pt x="352" y="365"/>
                  </a:lnTo>
                  <a:lnTo>
                    <a:pt x="352" y="521"/>
                  </a:lnTo>
                  <a:lnTo>
                    <a:pt x="346" y="526"/>
                  </a:lnTo>
                  <a:lnTo>
                    <a:pt x="313" y="526"/>
                  </a:lnTo>
                  <a:lnTo>
                    <a:pt x="313" y="597"/>
                  </a:lnTo>
                  <a:lnTo>
                    <a:pt x="308" y="603"/>
                  </a:lnTo>
                  <a:lnTo>
                    <a:pt x="275" y="603"/>
                  </a:lnTo>
                  <a:lnTo>
                    <a:pt x="275" y="637"/>
                  </a:lnTo>
                  <a:lnTo>
                    <a:pt x="269" y="645"/>
                  </a:lnTo>
                  <a:lnTo>
                    <a:pt x="195" y="645"/>
                  </a:lnTo>
                  <a:lnTo>
                    <a:pt x="195" y="678"/>
                  </a:lnTo>
                  <a:lnTo>
                    <a:pt x="191" y="683"/>
                  </a:lnTo>
                  <a:lnTo>
                    <a:pt x="44" y="683"/>
                  </a:lnTo>
                  <a:lnTo>
                    <a:pt x="38" y="678"/>
                  </a:lnTo>
                  <a:lnTo>
                    <a:pt x="38" y="645"/>
                  </a:lnTo>
                  <a:lnTo>
                    <a:pt x="5" y="645"/>
                  </a:lnTo>
                  <a:lnTo>
                    <a:pt x="0" y="637"/>
                  </a:lnTo>
                  <a:lnTo>
                    <a:pt x="0" y="563"/>
                  </a:lnTo>
                  <a:lnTo>
                    <a:pt x="5" y="555"/>
                  </a:lnTo>
                  <a:lnTo>
                    <a:pt x="77" y="555"/>
                  </a:lnTo>
                  <a:lnTo>
                    <a:pt x="85" y="563"/>
                  </a:lnTo>
                  <a:lnTo>
                    <a:pt x="85" y="597"/>
                  </a:lnTo>
                  <a:lnTo>
                    <a:pt x="113" y="597"/>
                  </a:lnTo>
                  <a:lnTo>
                    <a:pt x="119" y="603"/>
                  </a:lnTo>
                  <a:lnTo>
                    <a:pt x="119" y="637"/>
                  </a:lnTo>
                  <a:lnTo>
                    <a:pt x="191" y="637"/>
                  </a:lnTo>
                  <a:lnTo>
                    <a:pt x="191" y="603"/>
                  </a:lnTo>
                  <a:lnTo>
                    <a:pt x="195" y="597"/>
                  </a:lnTo>
                  <a:lnTo>
                    <a:pt x="230" y="597"/>
                  </a:lnTo>
                  <a:lnTo>
                    <a:pt x="230" y="563"/>
                  </a:lnTo>
                  <a:lnTo>
                    <a:pt x="235" y="555"/>
                  </a:lnTo>
                  <a:lnTo>
                    <a:pt x="269" y="555"/>
                  </a:lnTo>
                  <a:lnTo>
                    <a:pt x="269" y="404"/>
                  </a:lnTo>
                  <a:lnTo>
                    <a:pt x="235" y="404"/>
                  </a:lnTo>
                  <a:lnTo>
                    <a:pt x="230" y="399"/>
                  </a:lnTo>
                  <a:lnTo>
                    <a:pt x="230" y="365"/>
                  </a:lnTo>
                  <a:lnTo>
                    <a:pt x="195" y="365"/>
                  </a:lnTo>
                  <a:lnTo>
                    <a:pt x="191" y="359"/>
                  </a:lnTo>
                  <a:lnTo>
                    <a:pt x="191" y="324"/>
                  </a:lnTo>
                  <a:lnTo>
                    <a:pt x="119" y="324"/>
                  </a:lnTo>
                  <a:lnTo>
                    <a:pt x="113" y="317"/>
                  </a:lnTo>
                  <a:lnTo>
                    <a:pt x="113" y="284"/>
                  </a:lnTo>
                  <a:lnTo>
                    <a:pt x="119" y="279"/>
                  </a:lnTo>
                  <a:lnTo>
                    <a:pt x="152" y="279"/>
                  </a:lnTo>
                  <a:lnTo>
                    <a:pt x="152" y="242"/>
                  </a:lnTo>
                  <a:lnTo>
                    <a:pt x="158" y="237"/>
                  </a:lnTo>
                  <a:lnTo>
                    <a:pt x="191" y="237"/>
                  </a:lnTo>
                  <a:lnTo>
                    <a:pt x="191" y="208"/>
                  </a:lnTo>
                  <a:lnTo>
                    <a:pt x="195" y="203"/>
                  </a:lnTo>
                  <a:lnTo>
                    <a:pt x="230" y="203"/>
                  </a:lnTo>
                  <a:lnTo>
                    <a:pt x="230" y="128"/>
                  </a:lnTo>
                  <a:lnTo>
                    <a:pt x="195" y="128"/>
                  </a:lnTo>
                  <a:lnTo>
                    <a:pt x="191" y="122"/>
                  </a:lnTo>
                  <a:lnTo>
                    <a:pt x="191" y="88"/>
                  </a:lnTo>
                  <a:lnTo>
                    <a:pt x="85" y="88"/>
                  </a:lnTo>
                  <a:lnTo>
                    <a:pt x="85" y="122"/>
                  </a:lnTo>
                  <a:lnTo>
                    <a:pt x="77" y="128"/>
                  </a:lnTo>
                  <a:lnTo>
                    <a:pt x="44" y="128"/>
                  </a:lnTo>
                  <a:lnTo>
                    <a:pt x="44" y="203"/>
                  </a:lnTo>
                  <a:lnTo>
                    <a:pt x="38" y="208"/>
                  </a:lnTo>
                  <a:lnTo>
                    <a:pt x="5" y="208"/>
                  </a:lnTo>
                  <a:lnTo>
                    <a:pt x="0" y="203"/>
                  </a:lnTo>
                  <a:lnTo>
                    <a:pt x="0" y="128"/>
                  </a:lnTo>
                  <a:lnTo>
                    <a:pt x="5" y="122"/>
                  </a:lnTo>
                  <a:lnTo>
                    <a:pt x="38" y="122"/>
                  </a:lnTo>
                  <a:lnTo>
                    <a:pt x="38" y="46"/>
                  </a:lnTo>
                  <a:lnTo>
                    <a:pt x="44" y="41"/>
                  </a:lnTo>
                  <a:lnTo>
                    <a:pt x="113" y="41"/>
                  </a:lnTo>
                  <a:lnTo>
                    <a:pt x="113" y="7"/>
                  </a:lnTo>
                  <a:lnTo>
                    <a:pt x="119"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90" name="Google Shape;490;p43"/>
          <p:cNvGrpSpPr/>
          <p:nvPr/>
        </p:nvGrpSpPr>
        <p:grpSpPr>
          <a:xfrm>
            <a:off x="3921601" y="3585961"/>
            <a:ext cx="440640" cy="243360"/>
            <a:chOff x="1256" y="2244"/>
            <a:chExt cx="278" cy="154"/>
          </a:xfrm>
        </p:grpSpPr>
        <p:sp>
          <p:nvSpPr>
            <p:cNvPr id="491" name="Google Shape;491;p43"/>
            <p:cNvSpPr/>
            <p:nvPr/>
          </p:nvSpPr>
          <p:spPr>
            <a:xfrm>
              <a:off x="1256" y="2244"/>
              <a:ext cx="180" cy="154"/>
            </a:xfrm>
            <a:custGeom>
              <a:avLst/>
              <a:gdLst/>
              <a:ahLst/>
              <a:cxnLst/>
              <a:rect l="l" t="t" r="r" b="b"/>
              <a:pathLst>
                <a:path w="799" h="685" extrusionOk="0">
                  <a:moveTo>
                    <a:pt x="4" y="0"/>
                  </a:moveTo>
                  <a:lnTo>
                    <a:pt x="149" y="0"/>
                  </a:lnTo>
                  <a:lnTo>
                    <a:pt x="155" y="7"/>
                  </a:lnTo>
                  <a:lnTo>
                    <a:pt x="155" y="80"/>
                  </a:lnTo>
                  <a:lnTo>
                    <a:pt x="187" y="80"/>
                  </a:lnTo>
                  <a:lnTo>
                    <a:pt x="192" y="88"/>
                  </a:lnTo>
                  <a:lnTo>
                    <a:pt x="192" y="162"/>
                  </a:lnTo>
                  <a:lnTo>
                    <a:pt x="226" y="162"/>
                  </a:lnTo>
                  <a:lnTo>
                    <a:pt x="231" y="170"/>
                  </a:lnTo>
                  <a:lnTo>
                    <a:pt x="231" y="237"/>
                  </a:lnTo>
                  <a:lnTo>
                    <a:pt x="264" y="237"/>
                  </a:lnTo>
                  <a:lnTo>
                    <a:pt x="269" y="242"/>
                  </a:lnTo>
                  <a:lnTo>
                    <a:pt x="269" y="318"/>
                  </a:lnTo>
                  <a:lnTo>
                    <a:pt x="302" y="318"/>
                  </a:lnTo>
                  <a:lnTo>
                    <a:pt x="309" y="324"/>
                  </a:lnTo>
                  <a:lnTo>
                    <a:pt x="309" y="400"/>
                  </a:lnTo>
                  <a:lnTo>
                    <a:pt x="342" y="400"/>
                  </a:lnTo>
                  <a:lnTo>
                    <a:pt x="347" y="405"/>
                  </a:lnTo>
                  <a:lnTo>
                    <a:pt x="347" y="480"/>
                  </a:lnTo>
                  <a:lnTo>
                    <a:pt x="380" y="480"/>
                  </a:lnTo>
                  <a:lnTo>
                    <a:pt x="386" y="485"/>
                  </a:lnTo>
                  <a:lnTo>
                    <a:pt x="386" y="556"/>
                  </a:lnTo>
                  <a:lnTo>
                    <a:pt x="413" y="556"/>
                  </a:lnTo>
                  <a:lnTo>
                    <a:pt x="413" y="485"/>
                  </a:lnTo>
                  <a:lnTo>
                    <a:pt x="419" y="480"/>
                  </a:lnTo>
                  <a:lnTo>
                    <a:pt x="451" y="480"/>
                  </a:lnTo>
                  <a:lnTo>
                    <a:pt x="451" y="366"/>
                  </a:lnTo>
                  <a:lnTo>
                    <a:pt x="458" y="360"/>
                  </a:lnTo>
                  <a:lnTo>
                    <a:pt x="491" y="360"/>
                  </a:lnTo>
                  <a:lnTo>
                    <a:pt x="491" y="284"/>
                  </a:lnTo>
                  <a:lnTo>
                    <a:pt x="496" y="279"/>
                  </a:lnTo>
                  <a:lnTo>
                    <a:pt x="529" y="279"/>
                  </a:lnTo>
                  <a:lnTo>
                    <a:pt x="529" y="170"/>
                  </a:lnTo>
                  <a:lnTo>
                    <a:pt x="534" y="162"/>
                  </a:lnTo>
                  <a:lnTo>
                    <a:pt x="568" y="162"/>
                  </a:lnTo>
                  <a:lnTo>
                    <a:pt x="568" y="88"/>
                  </a:lnTo>
                  <a:lnTo>
                    <a:pt x="573" y="80"/>
                  </a:lnTo>
                  <a:lnTo>
                    <a:pt x="606" y="80"/>
                  </a:lnTo>
                  <a:lnTo>
                    <a:pt x="606" y="7"/>
                  </a:lnTo>
                  <a:lnTo>
                    <a:pt x="611" y="0"/>
                  </a:lnTo>
                  <a:lnTo>
                    <a:pt x="793" y="0"/>
                  </a:lnTo>
                  <a:lnTo>
                    <a:pt x="798" y="7"/>
                  </a:lnTo>
                  <a:lnTo>
                    <a:pt x="798" y="41"/>
                  </a:lnTo>
                  <a:lnTo>
                    <a:pt x="793" y="46"/>
                  </a:lnTo>
                  <a:lnTo>
                    <a:pt x="722" y="46"/>
                  </a:lnTo>
                  <a:lnTo>
                    <a:pt x="722" y="638"/>
                  </a:lnTo>
                  <a:lnTo>
                    <a:pt x="793" y="638"/>
                  </a:lnTo>
                  <a:lnTo>
                    <a:pt x="798" y="645"/>
                  </a:lnTo>
                  <a:lnTo>
                    <a:pt x="798" y="679"/>
                  </a:lnTo>
                  <a:lnTo>
                    <a:pt x="793" y="684"/>
                  </a:lnTo>
                  <a:lnTo>
                    <a:pt x="573" y="684"/>
                  </a:lnTo>
                  <a:lnTo>
                    <a:pt x="568" y="679"/>
                  </a:lnTo>
                  <a:lnTo>
                    <a:pt x="568" y="645"/>
                  </a:lnTo>
                  <a:lnTo>
                    <a:pt x="573" y="638"/>
                  </a:lnTo>
                  <a:lnTo>
                    <a:pt x="644" y="638"/>
                  </a:lnTo>
                  <a:lnTo>
                    <a:pt x="644" y="88"/>
                  </a:lnTo>
                  <a:lnTo>
                    <a:pt x="611" y="88"/>
                  </a:lnTo>
                  <a:lnTo>
                    <a:pt x="611" y="162"/>
                  </a:lnTo>
                  <a:lnTo>
                    <a:pt x="606" y="170"/>
                  </a:lnTo>
                  <a:lnTo>
                    <a:pt x="573" y="170"/>
                  </a:lnTo>
                  <a:lnTo>
                    <a:pt x="573" y="279"/>
                  </a:lnTo>
                  <a:lnTo>
                    <a:pt x="568" y="284"/>
                  </a:lnTo>
                  <a:lnTo>
                    <a:pt x="534" y="284"/>
                  </a:lnTo>
                  <a:lnTo>
                    <a:pt x="534" y="360"/>
                  </a:lnTo>
                  <a:lnTo>
                    <a:pt x="529" y="366"/>
                  </a:lnTo>
                  <a:lnTo>
                    <a:pt x="496" y="366"/>
                  </a:lnTo>
                  <a:lnTo>
                    <a:pt x="496" y="480"/>
                  </a:lnTo>
                  <a:lnTo>
                    <a:pt x="491" y="485"/>
                  </a:lnTo>
                  <a:lnTo>
                    <a:pt x="458" y="485"/>
                  </a:lnTo>
                  <a:lnTo>
                    <a:pt x="458" y="556"/>
                  </a:lnTo>
                  <a:lnTo>
                    <a:pt x="451" y="564"/>
                  </a:lnTo>
                  <a:lnTo>
                    <a:pt x="419" y="564"/>
                  </a:lnTo>
                  <a:lnTo>
                    <a:pt x="419" y="679"/>
                  </a:lnTo>
                  <a:lnTo>
                    <a:pt x="413" y="684"/>
                  </a:lnTo>
                  <a:lnTo>
                    <a:pt x="386" y="684"/>
                  </a:lnTo>
                  <a:lnTo>
                    <a:pt x="380" y="679"/>
                  </a:lnTo>
                  <a:lnTo>
                    <a:pt x="380" y="645"/>
                  </a:lnTo>
                  <a:lnTo>
                    <a:pt x="347" y="645"/>
                  </a:lnTo>
                  <a:lnTo>
                    <a:pt x="342" y="638"/>
                  </a:lnTo>
                  <a:lnTo>
                    <a:pt x="342" y="564"/>
                  </a:lnTo>
                  <a:lnTo>
                    <a:pt x="309" y="564"/>
                  </a:lnTo>
                  <a:lnTo>
                    <a:pt x="302" y="556"/>
                  </a:lnTo>
                  <a:lnTo>
                    <a:pt x="302" y="485"/>
                  </a:lnTo>
                  <a:lnTo>
                    <a:pt x="269" y="485"/>
                  </a:lnTo>
                  <a:lnTo>
                    <a:pt x="264" y="480"/>
                  </a:lnTo>
                  <a:lnTo>
                    <a:pt x="264" y="405"/>
                  </a:lnTo>
                  <a:lnTo>
                    <a:pt x="231" y="405"/>
                  </a:lnTo>
                  <a:lnTo>
                    <a:pt x="226" y="400"/>
                  </a:lnTo>
                  <a:lnTo>
                    <a:pt x="226" y="324"/>
                  </a:lnTo>
                  <a:lnTo>
                    <a:pt x="192" y="324"/>
                  </a:lnTo>
                  <a:lnTo>
                    <a:pt x="187" y="318"/>
                  </a:lnTo>
                  <a:lnTo>
                    <a:pt x="187" y="242"/>
                  </a:lnTo>
                  <a:lnTo>
                    <a:pt x="155" y="242"/>
                  </a:lnTo>
                  <a:lnTo>
                    <a:pt x="149" y="237"/>
                  </a:lnTo>
                  <a:lnTo>
                    <a:pt x="149" y="170"/>
                  </a:lnTo>
                  <a:lnTo>
                    <a:pt x="115" y="170"/>
                  </a:lnTo>
                  <a:lnTo>
                    <a:pt x="115" y="638"/>
                  </a:lnTo>
                  <a:lnTo>
                    <a:pt x="187" y="638"/>
                  </a:lnTo>
                  <a:lnTo>
                    <a:pt x="192" y="645"/>
                  </a:lnTo>
                  <a:lnTo>
                    <a:pt x="192"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92" name="Google Shape;492;p43"/>
            <p:cNvSpPr/>
            <p:nvPr/>
          </p:nvSpPr>
          <p:spPr>
            <a:xfrm>
              <a:off x="1449" y="2244"/>
              <a:ext cx="85" cy="154"/>
            </a:xfrm>
            <a:custGeom>
              <a:avLst/>
              <a:gdLst/>
              <a:ahLst/>
              <a:cxnLst/>
              <a:rect l="l" t="t" r="r" b="b"/>
              <a:pathLst>
                <a:path w="380" h="685" extrusionOk="0">
                  <a:moveTo>
                    <a:pt x="189" y="128"/>
                  </a:moveTo>
                  <a:lnTo>
                    <a:pt x="222" y="128"/>
                  </a:lnTo>
                  <a:lnTo>
                    <a:pt x="222" y="441"/>
                  </a:lnTo>
                  <a:lnTo>
                    <a:pt x="82" y="441"/>
                  </a:lnTo>
                  <a:lnTo>
                    <a:pt x="82" y="366"/>
                  </a:lnTo>
                  <a:lnTo>
                    <a:pt x="109" y="366"/>
                  </a:lnTo>
                  <a:lnTo>
                    <a:pt x="114" y="360"/>
                  </a:lnTo>
                  <a:lnTo>
                    <a:pt x="114" y="284"/>
                  </a:lnTo>
                  <a:lnTo>
                    <a:pt x="147" y="284"/>
                  </a:lnTo>
                  <a:lnTo>
                    <a:pt x="152" y="279"/>
                  </a:lnTo>
                  <a:lnTo>
                    <a:pt x="152" y="208"/>
                  </a:lnTo>
                  <a:lnTo>
                    <a:pt x="185" y="208"/>
                  </a:lnTo>
                  <a:lnTo>
                    <a:pt x="189" y="204"/>
                  </a:lnTo>
                  <a:lnTo>
                    <a:pt x="189" y="128"/>
                  </a:lnTo>
                  <a:close/>
                  <a:moveTo>
                    <a:pt x="227" y="0"/>
                  </a:moveTo>
                  <a:lnTo>
                    <a:pt x="297" y="0"/>
                  </a:lnTo>
                  <a:lnTo>
                    <a:pt x="302" y="7"/>
                  </a:lnTo>
                  <a:lnTo>
                    <a:pt x="302" y="441"/>
                  </a:lnTo>
                  <a:lnTo>
                    <a:pt x="374" y="441"/>
                  </a:lnTo>
                  <a:lnTo>
                    <a:pt x="379" y="446"/>
                  </a:lnTo>
                  <a:lnTo>
                    <a:pt x="379" y="522"/>
                  </a:lnTo>
                  <a:lnTo>
                    <a:pt x="374" y="527"/>
                  </a:lnTo>
                  <a:lnTo>
                    <a:pt x="302" y="527"/>
                  </a:lnTo>
                  <a:lnTo>
                    <a:pt x="302" y="679"/>
                  </a:lnTo>
                  <a:lnTo>
                    <a:pt x="297" y="684"/>
                  </a:lnTo>
                  <a:lnTo>
                    <a:pt x="227" y="684"/>
                  </a:lnTo>
                  <a:lnTo>
                    <a:pt x="222" y="679"/>
                  </a:lnTo>
                  <a:lnTo>
                    <a:pt x="222" y="527"/>
                  </a:lnTo>
                  <a:lnTo>
                    <a:pt x="5" y="527"/>
                  </a:lnTo>
                  <a:lnTo>
                    <a:pt x="0" y="522"/>
                  </a:lnTo>
                  <a:lnTo>
                    <a:pt x="0" y="405"/>
                  </a:lnTo>
                  <a:lnTo>
                    <a:pt x="5" y="400"/>
                  </a:lnTo>
                  <a:lnTo>
                    <a:pt x="37" y="400"/>
                  </a:lnTo>
                  <a:lnTo>
                    <a:pt x="37" y="324"/>
                  </a:lnTo>
                  <a:lnTo>
                    <a:pt x="45" y="318"/>
                  </a:lnTo>
                  <a:lnTo>
                    <a:pt x="77" y="318"/>
                  </a:lnTo>
                  <a:lnTo>
                    <a:pt x="77" y="242"/>
                  </a:lnTo>
                  <a:lnTo>
                    <a:pt x="82" y="237"/>
                  </a:lnTo>
                  <a:lnTo>
                    <a:pt x="109" y="237"/>
                  </a:lnTo>
                  <a:lnTo>
                    <a:pt x="109" y="170"/>
                  </a:lnTo>
                  <a:lnTo>
                    <a:pt x="114" y="162"/>
                  </a:lnTo>
                  <a:lnTo>
                    <a:pt x="147" y="162"/>
                  </a:lnTo>
                  <a:lnTo>
                    <a:pt x="147" y="128"/>
                  </a:lnTo>
                  <a:lnTo>
                    <a:pt x="152" y="122"/>
                  </a:lnTo>
                  <a:lnTo>
                    <a:pt x="185" y="122"/>
                  </a:lnTo>
                  <a:lnTo>
                    <a:pt x="185" y="46"/>
                  </a:lnTo>
                  <a:lnTo>
                    <a:pt x="189"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93" name="Google Shape;493;p43"/>
          <p:cNvGrpSpPr/>
          <p:nvPr/>
        </p:nvGrpSpPr>
        <p:grpSpPr>
          <a:xfrm>
            <a:off x="5216161" y="3585961"/>
            <a:ext cx="442080" cy="243360"/>
            <a:chOff x="2072" y="2244"/>
            <a:chExt cx="278" cy="154"/>
          </a:xfrm>
        </p:grpSpPr>
        <p:sp>
          <p:nvSpPr>
            <p:cNvPr id="494" name="Google Shape;494;p43"/>
            <p:cNvSpPr/>
            <p:nvPr/>
          </p:nvSpPr>
          <p:spPr>
            <a:xfrm>
              <a:off x="2072" y="2244"/>
              <a:ext cx="181" cy="154"/>
            </a:xfrm>
            <a:custGeom>
              <a:avLst/>
              <a:gdLst/>
              <a:ahLst/>
              <a:cxnLst/>
              <a:rect l="l" t="t" r="r" b="b"/>
              <a:pathLst>
                <a:path w="804" h="685" extrusionOk="0">
                  <a:moveTo>
                    <a:pt x="4" y="0"/>
                  </a:moveTo>
                  <a:lnTo>
                    <a:pt x="149" y="0"/>
                  </a:lnTo>
                  <a:lnTo>
                    <a:pt x="155" y="7"/>
                  </a:lnTo>
                  <a:lnTo>
                    <a:pt x="155" y="80"/>
                  </a:lnTo>
                  <a:lnTo>
                    <a:pt x="187" y="80"/>
                  </a:lnTo>
                  <a:lnTo>
                    <a:pt x="194" y="88"/>
                  </a:lnTo>
                  <a:lnTo>
                    <a:pt x="194" y="162"/>
                  </a:lnTo>
                  <a:lnTo>
                    <a:pt x="227" y="162"/>
                  </a:lnTo>
                  <a:lnTo>
                    <a:pt x="232" y="170"/>
                  </a:lnTo>
                  <a:lnTo>
                    <a:pt x="232" y="237"/>
                  </a:lnTo>
                  <a:lnTo>
                    <a:pt x="265" y="237"/>
                  </a:lnTo>
                  <a:lnTo>
                    <a:pt x="272" y="242"/>
                  </a:lnTo>
                  <a:lnTo>
                    <a:pt x="272" y="318"/>
                  </a:lnTo>
                  <a:lnTo>
                    <a:pt x="305" y="318"/>
                  </a:lnTo>
                  <a:lnTo>
                    <a:pt x="310" y="324"/>
                  </a:lnTo>
                  <a:lnTo>
                    <a:pt x="310" y="400"/>
                  </a:lnTo>
                  <a:lnTo>
                    <a:pt x="344" y="400"/>
                  </a:lnTo>
                  <a:lnTo>
                    <a:pt x="350" y="405"/>
                  </a:lnTo>
                  <a:lnTo>
                    <a:pt x="350" y="480"/>
                  </a:lnTo>
                  <a:lnTo>
                    <a:pt x="382" y="480"/>
                  </a:lnTo>
                  <a:lnTo>
                    <a:pt x="388" y="485"/>
                  </a:lnTo>
                  <a:lnTo>
                    <a:pt x="388" y="556"/>
                  </a:lnTo>
                  <a:lnTo>
                    <a:pt x="415" y="556"/>
                  </a:lnTo>
                  <a:lnTo>
                    <a:pt x="415" y="485"/>
                  </a:lnTo>
                  <a:lnTo>
                    <a:pt x="420" y="480"/>
                  </a:lnTo>
                  <a:lnTo>
                    <a:pt x="455" y="480"/>
                  </a:lnTo>
                  <a:lnTo>
                    <a:pt x="455" y="366"/>
                  </a:lnTo>
                  <a:lnTo>
                    <a:pt x="460" y="360"/>
                  </a:lnTo>
                  <a:lnTo>
                    <a:pt x="493" y="360"/>
                  </a:lnTo>
                  <a:lnTo>
                    <a:pt x="493" y="284"/>
                  </a:lnTo>
                  <a:lnTo>
                    <a:pt x="498" y="279"/>
                  </a:lnTo>
                  <a:lnTo>
                    <a:pt x="531" y="279"/>
                  </a:lnTo>
                  <a:lnTo>
                    <a:pt x="531" y="170"/>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8"/>
                  </a:lnTo>
                  <a:lnTo>
                    <a:pt x="797" y="638"/>
                  </a:lnTo>
                  <a:lnTo>
                    <a:pt x="803" y="645"/>
                  </a:lnTo>
                  <a:lnTo>
                    <a:pt x="803" y="679"/>
                  </a:lnTo>
                  <a:lnTo>
                    <a:pt x="797" y="684"/>
                  </a:lnTo>
                  <a:lnTo>
                    <a:pt x="576" y="684"/>
                  </a:lnTo>
                  <a:lnTo>
                    <a:pt x="570" y="679"/>
                  </a:lnTo>
                  <a:lnTo>
                    <a:pt x="570" y="645"/>
                  </a:lnTo>
                  <a:lnTo>
                    <a:pt x="576" y="638"/>
                  </a:lnTo>
                  <a:lnTo>
                    <a:pt x="648" y="638"/>
                  </a:lnTo>
                  <a:lnTo>
                    <a:pt x="648" y="88"/>
                  </a:lnTo>
                  <a:lnTo>
                    <a:pt x="614" y="88"/>
                  </a:lnTo>
                  <a:lnTo>
                    <a:pt x="614" y="162"/>
                  </a:lnTo>
                  <a:lnTo>
                    <a:pt x="608" y="170"/>
                  </a:lnTo>
                  <a:lnTo>
                    <a:pt x="576" y="170"/>
                  </a:lnTo>
                  <a:lnTo>
                    <a:pt x="576" y="279"/>
                  </a:lnTo>
                  <a:lnTo>
                    <a:pt x="570" y="284"/>
                  </a:lnTo>
                  <a:lnTo>
                    <a:pt x="536" y="284"/>
                  </a:lnTo>
                  <a:lnTo>
                    <a:pt x="536" y="360"/>
                  </a:lnTo>
                  <a:lnTo>
                    <a:pt x="531" y="366"/>
                  </a:lnTo>
                  <a:lnTo>
                    <a:pt x="498" y="366"/>
                  </a:lnTo>
                  <a:lnTo>
                    <a:pt x="498" y="480"/>
                  </a:lnTo>
                  <a:lnTo>
                    <a:pt x="493" y="485"/>
                  </a:lnTo>
                  <a:lnTo>
                    <a:pt x="460" y="485"/>
                  </a:lnTo>
                  <a:lnTo>
                    <a:pt x="460" y="556"/>
                  </a:lnTo>
                  <a:lnTo>
                    <a:pt x="455" y="564"/>
                  </a:lnTo>
                  <a:lnTo>
                    <a:pt x="420" y="564"/>
                  </a:lnTo>
                  <a:lnTo>
                    <a:pt x="420" y="679"/>
                  </a:lnTo>
                  <a:lnTo>
                    <a:pt x="415" y="684"/>
                  </a:lnTo>
                  <a:lnTo>
                    <a:pt x="388" y="684"/>
                  </a:lnTo>
                  <a:lnTo>
                    <a:pt x="382" y="679"/>
                  </a:lnTo>
                  <a:lnTo>
                    <a:pt x="382" y="645"/>
                  </a:lnTo>
                  <a:lnTo>
                    <a:pt x="350" y="645"/>
                  </a:lnTo>
                  <a:lnTo>
                    <a:pt x="344" y="638"/>
                  </a:lnTo>
                  <a:lnTo>
                    <a:pt x="344" y="564"/>
                  </a:lnTo>
                  <a:lnTo>
                    <a:pt x="310" y="564"/>
                  </a:lnTo>
                  <a:lnTo>
                    <a:pt x="305" y="556"/>
                  </a:lnTo>
                  <a:lnTo>
                    <a:pt x="305" y="485"/>
                  </a:lnTo>
                  <a:lnTo>
                    <a:pt x="272" y="485"/>
                  </a:lnTo>
                  <a:lnTo>
                    <a:pt x="265" y="480"/>
                  </a:lnTo>
                  <a:lnTo>
                    <a:pt x="265" y="405"/>
                  </a:lnTo>
                  <a:lnTo>
                    <a:pt x="232" y="405"/>
                  </a:lnTo>
                  <a:lnTo>
                    <a:pt x="227" y="400"/>
                  </a:lnTo>
                  <a:lnTo>
                    <a:pt x="227" y="324"/>
                  </a:lnTo>
                  <a:lnTo>
                    <a:pt x="194" y="324"/>
                  </a:lnTo>
                  <a:lnTo>
                    <a:pt x="187" y="318"/>
                  </a:lnTo>
                  <a:lnTo>
                    <a:pt x="187" y="242"/>
                  </a:lnTo>
                  <a:lnTo>
                    <a:pt x="155" y="242"/>
                  </a:lnTo>
                  <a:lnTo>
                    <a:pt x="149" y="237"/>
                  </a:lnTo>
                  <a:lnTo>
                    <a:pt x="149" y="170"/>
                  </a:lnTo>
                  <a:lnTo>
                    <a:pt x="115" y="170"/>
                  </a:lnTo>
                  <a:lnTo>
                    <a:pt x="115" y="638"/>
                  </a:lnTo>
                  <a:lnTo>
                    <a:pt x="187" y="638"/>
                  </a:lnTo>
                  <a:lnTo>
                    <a:pt x="194" y="645"/>
                  </a:lnTo>
                  <a:lnTo>
                    <a:pt x="194"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95" name="Google Shape;495;p43"/>
            <p:cNvSpPr/>
            <p:nvPr/>
          </p:nvSpPr>
          <p:spPr>
            <a:xfrm>
              <a:off x="2265" y="2244"/>
              <a:ext cx="85" cy="154"/>
            </a:xfrm>
            <a:custGeom>
              <a:avLst/>
              <a:gdLst/>
              <a:ahLst/>
              <a:cxnLst/>
              <a:rect l="l" t="t" r="r" b="b"/>
              <a:pathLst>
                <a:path w="380" h="685" extrusionOk="0">
                  <a:moveTo>
                    <a:pt x="114" y="0"/>
                  </a:moveTo>
                  <a:lnTo>
                    <a:pt x="374" y="0"/>
                  </a:lnTo>
                  <a:lnTo>
                    <a:pt x="379" y="7"/>
                  </a:lnTo>
                  <a:lnTo>
                    <a:pt x="379" y="41"/>
                  </a:lnTo>
                  <a:lnTo>
                    <a:pt x="374" y="46"/>
                  </a:lnTo>
                  <a:lnTo>
                    <a:pt x="340" y="46"/>
                  </a:lnTo>
                  <a:lnTo>
                    <a:pt x="340" y="80"/>
                  </a:lnTo>
                  <a:lnTo>
                    <a:pt x="335" y="88"/>
                  </a:lnTo>
                  <a:lnTo>
                    <a:pt x="114" y="88"/>
                  </a:lnTo>
                  <a:lnTo>
                    <a:pt x="114" y="204"/>
                  </a:lnTo>
                  <a:lnTo>
                    <a:pt x="184" y="204"/>
                  </a:lnTo>
                  <a:lnTo>
                    <a:pt x="188" y="208"/>
                  </a:lnTo>
                  <a:lnTo>
                    <a:pt x="188" y="237"/>
                  </a:lnTo>
                  <a:lnTo>
                    <a:pt x="259" y="237"/>
                  </a:lnTo>
                  <a:lnTo>
                    <a:pt x="264" y="242"/>
                  </a:lnTo>
                  <a:lnTo>
                    <a:pt x="264" y="279"/>
                  </a:lnTo>
                  <a:lnTo>
                    <a:pt x="335" y="279"/>
                  </a:lnTo>
                  <a:lnTo>
                    <a:pt x="340" y="284"/>
                  </a:lnTo>
                  <a:lnTo>
                    <a:pt x="340" y="360"/>
                  </a:lnTo>
                  <a:lnTo>
                    <a:pt x="374" y="360"/>
                  </a:lnTo>
                  <a:lnTo>
                    <a:pt x="379" y="366"/>
                  </a:lnTo>
                  <a:lnTo>
                    <a:pt x="379" y="556"/>
                  </a:lnTo>
                  <a:lnTo>
                    <a:pt x="374" y="564"/>
                  </a:lnTo>
                  <a:lnTo>
                    <a:pt x="340" y="564"/>
                  </a:lnTo>
                  <a:lnTo>
                    <a:pt x="340" y="638"/>
                  </a:lnTo>
                  <a:lnTo>
                    <a:pt x="335" y="645"/>
                  </a:lnTo>
                  <a:lnTo>
                    <a:pt x="264" y="645"/>
                  </a:lnTo>
                  <a:lnTo>
                    <a:pt x="264" y="679"/>
                  </a:lnTo>
                  <a:lnTo>
                    <a:pt x="259" y="684"/>
                  </a:lnTo>
                  <a:lnTo>
                    <a:pt x="42" y="684"/>
                  </a:lnTo>
                  <a:lnTo>
                    <a:pt x="37" y="679"/>
                  </a:lnTo>
                  <a:lnTo>
                    <a:pt x="37" y="645"/>
                  </a:lnTo>
                  <a:lnTo>
                    <a:pt x="4" y="645"/>
                  </a:lnTo>
                  <a:lnTo>
                    <a:pt x="0" y="638"/>
                  </a:lnTo>
                  <a:lnTo>
                    <a:pt x="0" y="564"/>
                  </a:lnTo>
                  <a:lnTo>
                    <a:pt x="4" y="556"/>
                  </a:lnTo>
                  <a:lnTo>
                    <a:pt x="75" y="556"/>
                  </a:lnTo>
                  <a:lnTo>
                    <a:pt x="82" y="564"/>
                  </a:lnTo>
                  <a:lnTo>
                    <a:pt x="82" y="598"/>
                  </a:lnTo>
                  <a:lnTo>
                    <a:pt x="109" y="598"/>
                  </a:lnTo>
                  <a:lnTo>
                    <a:pt x="114" y="604"/>
                  </a:lnTo>
                  <a:lnTo>
                    <a:pt x="114" y="638"/>
                  </a:lnTo>
                  <a:lnTo>
                    <a:pt x="222" y="638"/>
                  </a:lnTo>
                  <a:lnTo>
                    <a:pt x="222" y="604"/>
                  </a:lnTo>
                  <a:lnTo>
                    <a:pt x="227" y="598"/>
                  </a:lnTo>
                  <a:lnTo>
                    <a:pt x="259" y="598"/>
                  </a:lnTo>
                  <a:lnTo>
                    <a:pt x="259" y="564"/>
                  </a:lnTo>
                  <a:lnTo>
                    <a:pt x="264" y="556"/>
                  </a:lnTo>
                  <a:lnTo>
                    <a:pt x="297" y="556"/>
                  </a:lnTo>
                  <a:lnTo>
                    <a:pt x="297" y="405"/>
                  </a:lnTo>
                  <a:lnTo>
                    <a:pt x="264" y="405"/>
                  </a:lnTo>
                  <a:lnTo>
                    <a:pt x="259" y="400"/>
                  </a:lnTo>
                  <a:lnTo>
                    <a:pt x="259" y="366"/>
                  </a:lnTo>
                  <a:lnTo>
                    <a:pt x="227" y="366"/>
                  </a:lnTo>
                  <a:lnTo>
                    <a:pt x="222" y="360"/>
                  </a:lnTo>
                  <a:lnTo>
                    <a:pt x="222" y="324"/>
                  </a:lnTo>
                  <a:lnTo>
                    <a:pt x="151" y="324"/>
                  </a:lnTo>
                  <a:lnTo>
                    <a:pt x="146" y="318"/>
                  </a:lnTo>
                  <a:lnTo>
                    <a:pt x="146" y="284"/>
                  </a:lnTo>
                  <a:lnTo>
                    <a:pt x="42" y="284"/>
                  </a:lnTo>
                  <a:lnTo>
                    <a:pt x="37" y="279"/>
                  </a:lnTo>
                  <a:lnTo>
                    <a:pt x="37" y="170"/>
                  </a:lnTo>
                  <a:lnTo>
                    <a:pt x="42" y="162"/>
                  </a:lnTo>
                  <a:lnTo>
                    <a:pt x="75" y="162"/>
                  </a:lnTo>
                  <a:lnTo>
                    <a:pt x="75" y="88"/>
                  </a:lnTo>
                  <a:lnTo>
                    <a:pt x="82" y="80"/>
                  </a:lnTo>
                  <a:lnTo>
                    <a:pt x="109" y="80"/>
                  </a:lnTo>
                  <a:lnTo>
                    <a:pt x="109" y="7"/>
                  </a:lnTo>
                  <a:lnTo>
                    <a:pt x="11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grpSp>
        <p:nvGrpSpPr>
          <p:cNvPr id="496" name="Google Shape;496;p43"/>
          <p:cNvGrpSpPr/>
          <p:nvPr/>
        </p:nvGrpSpPr>
        <p:grpSpPr>
          <a:xfrm>
            <a:off x="6512161" y="3585961"/>
            <a:ext cx="440640" cy="243360"/>
            <a:chOff x="2888" y="2244"/>
            <a:chExt cx="278" cy="154"/>
          </a:xfrm>
        </p:grpSpPr>
        <p:sp>
          <p:nvSpPr>
            <p:cNvPr id="497" name="Google Shape;497;p43"/>
            <p:cNvSpPr/>
            <p:nvPr/>
          </p:nvSpPr>
          <p:spPr>
            <a:xfrm>
              <a:off x="2888" y="2244"/>
              <a:ext cx="181" cy="154"/>
            </a:xfrm>
            <a:custGeom>
              <a:avLst/>
              <a:gdLst/>
              <a:ahLst/>
              <a:cxnLst/>
              <a:rect l="l" t="t" r="r" b="b"/>
              <a:pathLst>
                <a:path w="804" h="685" extrusionOk="0">
                  <a:moveTo>
                    <a:pt x="4" y="0"/>
                  </a:moveTo>
                  <a:lnTo>
                    <a:pt x="149" y="0"/>
                  </a:lnTo>
                  <a:lnTo>
                    <a:pt x="155" y="7"/>
                  </a:lnTo>
                  <a:lnTo>
                    <a:pt x="155" y="80"/>
                  </a:lnTo>
                  <a:lnTo>
                    <a:pt x="187" y="80"/>
                  </a:lnTo>
                  <a:lnTo>
                    <a:pt x="194" y="88"/>
                  </a:lnTo>
                  <a:lnTo>
                    <a:pt x="194" y="162"/>
                  </a:lnTo>
                  <a:lnTo>
                    <a:pt x="227" y="162"/>
                  </a:lnTo>
                  <a:lnTo>
                    <a:pt x="232" y="170"/>
                  </a:lnTo>
                  <a:lnTo>
                    <a:pt x="232" y="237"/>
                  </a:lnTo>
                  <a:lnTo>
                    <a:pt x="265" y="237"/>
                  </a:lnTo>
                  <a:lnTo>
                    <a:pt x="272" y="242"/>
                  </a:lnTo>
                  <a:lnTo>
                    <a:pt x="272" y="318"/>
                  </a:lnTo>
                  <a:lnTo>
                    <a:pt x="305" y="318"/>
                  </a:lnTo>
                  <a:lnTo>
                    <a:pt x="310" y="324"/>
                  </a:lnTo>
                  <a:lnTo>
                    <a:pt x="310" y="400"/>
                  </a:lnTo>
                  <a:lnTo>
                    <a:pt x="344" y="400"/>
                  </a:lnTo>
                  <a:lnTo>
                    <a:pt x="350" y="405"/>
                  </a:lnTo>
                  <a:lnTo>
                    <a:pt x="350" y="480"/>
                  </a:lnTo>
                  <a:lnTo>
                    <a:pt x="382" y="480"/>
                  </a:lnTo>
                  <a:lnTo>
                    <a:pt x="388" y="485"/>
                  </a:lnTo>
                  <a:lnTo>
                    <a:pt x="388" y="556"/>
                  </a:lnTo>
                  <a:lnTo>
                    <a:pt x="415" y="556"/>
                  </a:lnTo>
                  <a:lnTo>
                    <a:pt x="415" y="485"/>
                  </a:lnTo>
                  <a:lnTo>
                    <a:pt x="420" y="480"/>
                  </a:lnTo>
                  <a:lnTo>
                    <a:pt x="455" y="480"/>
                  </a:lnTo>
                  <a:lnTo>
                    <a:pt x="455" y="366"/>
                  </a:lnTo>
                  <a:lnTo>
                    <a:pt x="460" y="360"/>
                  </a:lnTo>
                  <a:lnTo>
                    <a:pt x="493" y="360"/>
                  </a:lnTo>
                  <a:lnTo>
                    <a:pt x="493" y="284"/>
                  </a:lnTo>
                  <a:lnTo>
                    <a:pt x="498" y="279"/>
                  </a:lnTo>
                  <a:lnTo>
                    <a:pt x="531" y="279"/>
                  </a:lnTo>
                  <a:lnTo>
                    <a:pt x="531" y="170"/>
                  </a:lnTo>
                  <a:lnTo>
                    <a:pt x="536" y="162"/>
                  </a:lnTo>
                  <a:lnTo>
                    <a:pt x="570" y="162"/>
                  </a:lnTo>
                  <a:lnTo>
                    <a:pt x="570" y="88"/>
                  </a:lnTo>
                  <a:lnTo>
                    <a:pt x="576" y="80"/>
                  </a:lnTo>
                  <a:lnTo>
                    <a:pt x="608" y="80"/>
                  </a:lnTo>
                  <a:lnTo>
                    <a:pt x="608" y="7"/>
                  </a:lnTo>
                  <a:lnTo>
                    <a:pt x="614" y="0"/>
                  </a:lnTo>
                  <a:lnTo>
                    <a:pt x="797" y="0"/>
                  </a:lnTo>
                  <a:lnTo>
                    <a:pt x="803" y="7"/>
                  </a:lnTo>
                  <a:lnTo>
                    <a:pt x="803" y="41"/>
                  </a:lnTo>
                  <a:lnTo>
                    <a:pt x="797" y="46"/>
                  </a:lnTo>
                  <a:lnTo>
                    <a:pt x="725" y="46"/>
                  </a:lnTo>
                  <a:lnTo>
                    <a:pt x="725" y="638"/>
                  </a:lnTo>
                  <a:lnTo>
                    <a:pt x="797" y="638"/>
                  </a:lnTo>
                  <a:lnTo>
                    <a:pt x="803" y="645"/>
                  </a:lnTo>
                  <a:lnTo>
                    <a:pt x="803" y="679"/>
                  </a:lnTo>
                  <a:lnTo>
                    <a:pt x="797" y="684"/>
                  </a:lnTo>
                  <a:lnTo>
                    <a:pt x="576" y="684"/>
                  </a:lnTo>
                  <a:lnTo>
                    <a:pt x="570" y="679"/>
                  </a:lnTo>
                  <a:lnTo>
                    <a:pt x="570" y="645"/>
                  </a:lnTo>
                  <a:lnTo>
                    <a:pt x="576" y="638"/>
                  </a:lnTo>
                  <a:lnTo>
                    <a:pt x="648" y="638"/>
                  </a:lnTo>
                  <a:lnTo>
                    <a:pt x="648" y="88"/>
                  </a:lnTo>
                  <a:lnTo>
                    <a:pt x="614" y="88"/>
                  </a:lnTo>
                  <a:lnTo>
                    <a:pt x="614" y="162"/>
                  </a:lnTo>
                  <a:lnTo>
                    <a:pt x="608" y="170"/>
                  </a:lnTo>
                  <a:lnTo>
                    <a:pt x="576" y="170"/>
                  </a:lnTo>
                  <a:lnTo>
                    <a:pt x="576" y="279"/>
                  </a:lnTo>
                  <a:lnTo>
                    <a:pt x="570" y="284"/>
                  </a:lnTo>
                  <a:lnTo>
                    <a:pt x="536" y="284"/>
                  </a:lnTo>
                  <a:lnTo>
                    <a:pt x="536" y="360"/>
                  </a:lnTo>
                  <a:lnTo>
                    <a:pt x="531" y="366"/>
                  </a:lnTo>
                  <a:lnTo>
                    <a:pt x="498" y="366"/>
                  </a:lnTo>
                  <a:lnTo>
                    <a:pt x="498" y="480"/>
                  </a:lnTo>
                  <a:lnTo>
                    <a:pt x="493" y="485"/>
                  </a:lnTo>
                  <a:lnTo>
                    <a:pt x="460" y="485"/>
                  </a:lnTo>
                  <a:lnTo>
                    <a:pt x="460" y="556"/>
                  </a:lnTo>
                  <a:lnTo>
                    <a:pt x="455" y="564"/>
                  </a:lnTo>
                  <a:lnTo>
                    <a:pt x="420" y="564"/>
                  </a:lnTo>
                  <a:lnTo>
                    <a:pt x="420" y="679"/>
                  </a:lnTo>
                  <a:lnTo>
                    <a:pt x="415" y="684"/>
                  </a:lnTo>
                  <a:lnTo>
                    <a:pt x="388" y="684"/>
                  </a:lnTo>
                  <a:lnTo>
                    <a:pt x="382" y="679"/>
                  </a:lnTo>
                  <a:lnTo>
                    <a:pt x="382" y="645"/>
                  </a:lnTo>
                  <a:lnTo>
                    <a:pt x="350" y="645"/>
                  </a:lnTo>
                  <a:lnTo>
                    <a:pt x="344" y="638"/>
                  </a:lnTo>
                  <a:lnTo>
                    <a:pt x="344" y="564"/>
                  </a:lnTo>
                  <a:lnTo>
                    <a:pt x="310" y="564"/>
                  </a:lnTo>
                  <a:lnTo>
                    <a:pt x="305" y="556"/>
                  </a:lnTo>
                  <a:lnTo>
                    <a:pt x="305" y="485"/>
                  </a:lnTo>
                  <a:lnTo>
                    <a:pt x="272" y="485"/>
                  </a:lnTo>
                  <a:lnTo>
                    <a:pt x="265" y="480"/>
                  </a:lnTo>
                  <a:lnTo>
                    <a:pt x="265" y="405"/>
                  </a:lnTo>
                  <a:lnTo>
                    <a:pt x="232" y="405"/>
                  </a:lnTo>
                  <a:lnTo>
                    <a:pt x="227" y="400"/>
                  </a:lnTo>
                  <a:lnTo>
                    <a:pt x="227" y="324"/>
                  </a:lnTo>
                  <a:lnTo>
                    <a:pt x="194" y="324"/>
                  </a:lnTo>
                  <a:lnTo>
                    <a:pt x="187" y="318"/>
                  </a:lnTo>
                  <a:lnTo>
                    <a:pt x="187" y="242"/>
                  </a:lnTo>
                  <a:lnTo>
                    <a:pt x="155" y="242"/>
                  </a:lnTo>
                  <a:lnTo>
                    <a:pt x="149" y="237"/>
                  </a:lnTo>
                  <a:lnTo>
                    <a:pt x="149" y="170"/>
                  </a:lnTo>
                  <a:lnTo>
                    <a:pt x="115" y="170"/>
                  </a:lnTo>
                  <a:lnTo>
                    <a:pt x="115" y="638"/>
                  </a:lnTo>
                  <a:lnTo>
                    <a:pt x="187" y="638"/>
                  </a:lnTo>
                  <a:lnTo>
                    <a:pt x="194" y="645"/>
                  </a:lnTo>
                  <a:lnTo>
                    <a:pt x="194" y="679"/>
                  </a:lnTo>
                  <a:lnTo>
                    <a:pt x="187" y="684"/>
                  </a:lnTo>
                  <a:lnTo>
                    <a:pt x="4" y="684"/>
                  </a:lnTo>
                  <a:lnTo>
                    <a:pt x="0" y="679"/>
                  </a:lnTo>
                  <a:lnTo>
                    <a:pt x="0" y="645"/>
                  </a:lnTo>
                  <a:lnTo>
                    <a:pt x="4" y="638"/>
                  </a:lnTo>
                  <a:lnTo>
                    <a:pt x="77" y="638"/>
                  </a:lnTo>
                  <a:lnTo>
                    <a:pt x="77" y="46"/>
                  </a:lnTo>
                  <a:lnTo>
                    <a:pt x="4" y="46"/>
                  </a:lnTo>
                  <a:lnTo>
                    <a:pt x="0" y="41"/>
                  </a:lnTo>
                  <a:lnTo>
                    <a:pt x="0" y="7"/>
                  </a:lnTo>
                  <a:lnTo>
                    <a:pt x="4" y="0"/>
                  </a:lnTo>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498" name="Google Shape;498;p43"/>
            <p:cNvSpPr/>
            <p:nvPr/>
          </p:nvSpPr>
          <p:spPr>
            <a:xfrm>
              <a:off x="3081" y="2244"/>
              <a:ext cx="85" cy="154"/>
            </a:xfrm>
            <a:custGeom>
              <a:avLst/>
              <a:gdLst/>
              <a:ahLst/>
              <a:cxnLst/>
              <a:rect l="l" t="t" r="r" b="b"/>
              <a:pathLst>
                <a:path w="381" h="685" extrusionOk="0">
                  <a:moveTo>
                    <a:pt x="152" y="284"/>
                  </a:moveTo>
                  <a:lnTo>
                    <a:pt x="222" y="284"/>
                  </a:lnTo>
                  <a:lnTo>
                    <a:pt x="222" y="318"/>
                  </a:lnTo>
                  <a:lnTo>
                    <a:pt x="227" y="324"/>
                  </a:lnTo>
                  <a:lnTo>
                    <a:pt x="260" y="324"/>
                  </a:lnTo>
                  <a:lnTo>
                    <a:pt x="260" y="360"/>
                  </a:lnTo>
                  <a:lnTo>
                    <a:pt x="265" y="366"/>
                  </a:lnTo>
                  <a:lnTo>
                    <a:pt x="298" y="366"/>
                  </a:lnTo>
                  <a:lnTo>
                    <a:pt x="298" y="556"/>
                  </a:lnTo>
                  <a:lnTo>
                    <a:pt x="265" y="556"/>
                  </a:lnTo>
                  <a:lnTo>
                    <a:pt x="260" y="564"/>
                  </a:lnTo>
                  <a:lnTo>
                    <a:pt x="260" y="598"/>
                  </a:lnTo>
                  <a:lnTo>
                    <a:pt x="227" y="598"/>
                  </a:lnTo>
                  <a:lnTo>
                    <a:pt x="222" y="604"/>
                  </a:lnTo>
                  <a:lnTo>
                    <a:pt x="222" y="638"/>
                  </a:lnTo>
                  <a:lnTo>
                    <a:pt x="188" y="638"/>
                  </a:lnTo>
                  <a:lnTo>
                    <a:pt x="188" y="604"/>
                  </a:lnTo>
                  <a:lnTo>
                    <a:pt x="184" y="598"/>
                  </a:lnTo>
                  <a:lnTo>
                    <a:pt x="114" y="598"/>
                  </a:lnTo>
                  <a:lnTo>
                    <a:pt x="114" y="527"/>
                  </a:lnTo>
                  <a:lnTo>
                    <a:pt x="109" y="522"/>
                  </a:lnTo>
                  <a:lnTo>
                    <a:pt x="82" y="522"/>
                  </a:lnTo>
                  <a:lnTo>
                    <a:pt x="82" y="324"/>
                  </a:lnTo>
                  <a:lnTo>
                    <a:pt x="147" y="324"/>
                  </a:lnTo>
                  <a:lnTo>
                    <a:pt x="152" y="318"/>
                  </a:lnTo>
                  <a:lnTo>
                    <a:pt x="152" y="284"/>
                  </a:lnTo>
                  <a:close/>
                  <a:moveTo>
                    <a:pt x="227" y="0"/>
                  </a:moveTo>
                  <a:lnTo>
                    <a:pt x="375" y="0"/>
                  </a:lnTo>
                  <a:lnTo>
                    <a:pt x="380" y="7"/>
                  </a:lnTo>
                  <a:lnTo>
                    <a:pt x="380" y="41"/>
                  </a:lnTo>
                  <a:lnTo>
                    <a:pt x="375" y="46"/>
                  </a:lnTo>
                  <a:lnTo>
                    <a:pt x="265" y="46"/>
                  </a:lnTo>
                  <a:lnTo>
                    <a:pt x="265" y="80"/>
                  </a:lnTo>
                  <a:lnTo>
                    <a:pt x="260" y="88"/>
                  </a:lnTo>
                  <a:lnTo>
                    <a:pt x="188" y="88"/>
                  </a:lnTo>
                  <a:lnTo>
                    <a:pt x="188" y="122"/>
                  </a:lnTo>
                  <a:lnTo>
                    <a:pt x="184" y="128"/>
                  </a:lnTo>
                  <a:lnTo>
                    <a:pt x="152" y="128"/>
                  </a:lnTo>
                  <a:lnTo>
                    <a:pt x="152" y="204"/>
                  </a:lnTo>
                  <a:lnTo>
                    <a:pt x="147" y="208"/>
                  </a:lnTo>
                  <a:lnTo>
                    <a:pt x="114" y="208"/>
                  </a:lnTo>
                  <a:lnTo>
                    <a:pt x="114" y="279"/>
                  </a:lnTo>
                  <a:lnTo>
                    <a:pt x="147" y="279"/>
                  </a:lnTo>
                  <a:lnTo>
                    <a:pt x="147" y="242"/>
                  </a:lnTo>
                  <a:lnTo>
                    <a:pt x="152" y="237"/>
                  </a:lnTo>
                  <a:lnTo>
                    <a:pt x="260" y="237"/>
                  </a:lnTo>
                  <a:lnTo>
                    <a:pt x="265" y="242"/>
                  </a:lnTo>
                  <a:lnTo>
                    <a:pt x="265" y="279"/>
                  </a:lnTo>
                  <a:lnTo>
                    <a:pt x="335" y="279"/>
                  </a:lnTo>
                  <a:lnTo>
                    <a:pt x="341" y="284"/>
                  </a:lnTo>
                  <a:lnTo>
                    <a:pt x="341" y="360"/>
                  </a:lnTo>
                  <a:lnTo>
                    <a:pt x="375" y="360"/>
                  </a:lnTo>
                  <a:lnTo>
                    <a:pt x="380" y="366"/>
                  </a:lnTo>
                  <a:lnTo>
                    <a:pt x="380" y="556"/>
                  </a:lnTo>
                  <a:lnTo>
                    <a:pt x="375" y="564"/>
                  </a:lnTo>
                  <a:lnTo>
                    <a:pt x="341" y="564"/>
                  </a:lnTo>
                  <a:lnTo>
                    <a:pt x="341" y="638"/>
                  </a:lnTo>
                  <a:lnTo>
                    <a:pt x="335" y="645"/>
                  </a:lnTo>
                  <a:lnTo>
                    <a:pt x="265" y="645"/>
                  </a:lnTo>
                  <a:lnTo>
                    <a:pt x="265" y="679"/>
                  </a:lnTo>
                  <a:lnTo>
                    <a:pt x="260" y="684"/>
                  </a:lnTo>
                  <a:lnTo>
                    <a:pt x="114" y="684"/>
                  </a:lnTo>
                  <a:lnTo>
                    <a:pt x="109" y="679"/>
                  </a:lnTo>
                  <a:lnTo>
                    <a:pt x="109" y="645"/>
                  </a:lnTo>
                  <a:lnTo>
                    <a:pt x="42" y="645"/>
                  </a:lnTo>
                  <a:lnTo>
                    <a:pt x="37" y="638"/>
                  </a:lnTo>
                  <a:lnTo>
                    <a:pt x="37" y="564"/>
                  </a:lnTo>
                  <a:lnTo>
                    <a:pt x="4" y="564"/>
                  </a:lnTo>
                  <a:lnTo>
                    <a:pt x="0" y="556"/>
                  </a:lnTo>
                  <a:lnTo>
                    <a:pt x="0" y="242"/>
                  </a:lnTo>
                  <a:lnTo>
                    <a:pt x="4" y="237"/>
                  </a:lnTo>
                  <a:lnTo>
                    <a:pt x="37" y="237"/>
                  </a:lnTo>
                  <a:lnTo>
                    <a:pt x="37" y="170"/>
                  </a:lnTo>
                  <a:lnTo>
                    <a:pt x="42" y="162"/>
                  </a:lnTo>
                  <a:lnTo>
                    <a:pt x="75" y="162"/>
                  </a:lnTo>
                  <a:lnTo>
                    <a:pt x="75" y="128"/>
                  </a:lnTo>
                  <a:lnTo>
                    <a:pt x="82" y="122"/>
                  </a:lnTo>
                  <a:lnTo>
                    <a:pt x="109" y="122"/>
                  </a:lnTo>
                  <a:lnTo>
                    <a:pt x="109" y="88"/>
                  </a:lnTo>
                  <a:lnTo>
                    <a:pt x="114" y="80"/>
                  </a:lnTo>
                  <a:lnTo>
                    <a:pt x="147" y="80"/>
                  </a:lnTo>
                  <a:lnTo>
                    <a:pt x="147" y="46"/>
                  </a:lnTo>
                  <a:lnTo>
                    <a:pt x="152" y="41"/>
                  </a:lnTo>
                  <a:lnTo>
                    <a:pt x="222" y="41"/>
                  </a:lnTo>
                  <a:lnTo>
                    <a:pt x="222" y="7"/>
                  </a:lnTo>
                  <a:lnTo>
                    <a:pt x="227" y="0"/>
                  </a:lnTo>
                  <a:close/>
                </a:path>
              </a:pathLst>
            </a:custGeom>
            <a:solidFill>
              <a:srgbClr val="CCFF6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grpSp>
      <p:sp>
        <p:nvSpPr>
          <p:cNvPr id="499" name="Google Shape;499;p43"/>
          <p:cNvSpPr/>
          <p:nvPr/>
        </p:nvSpPr>
        <p:spPr>
          <a:xfrm>
            <a:off x="6741121" y="2919241"/>
            <a:ext cx="1049760" cy="1355040"/>
          </a:xfrm>
          <a:custGeom>
            <a:avLst/>
            <a:gdLst/>
            <a:ahLst/>
            <a:cxnLst/>
            <a:rect l="l" t="t" r="r" b="b"/>
            <a:pathLst>
              <a:path w="2925" h="3772" extrusionOk="0">
                <a:moveTo>
                  <a:pt x="0" y="2749"/>
                </a:moveTo>
                <a:cubicBezTo>
                  <a:pt x="722" y="3260"/>
                  <a:pt x="1444" y="3771"/>
                  <a:pt x="1902" y="3594"/>
                </a:cubicBezTo>
                <a:cubicBezTo>
                  <a:pt x="2361" y="3418"/>
                  <a:pt x="2924" y="2290"/>
                  <a:pt x="2748" y="1691"/>
                </a:cubicBezTo>
                <a:cubicBezTo>
                  <a:pt x="2572" y="1092"/>
                  <a:pt x="1709" y="546"/>
                  <a:pt x="846" y="0"/>
                </a:cubicBez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500" name="Google Shape;500;p43"/>
          <p:cNvSpPr/>
          <p:nvPr/>
        </p:nvSpPr>
        <p:spPr>
          <a:xfrm>
            <a:off x="2930881" y="2919241"/>
            <a:ext cx="2053440" cy="1520640"/>
          </a:xfrm>
          <a:custGeom>
            <a:avLst/>
            <a:gdLst/>
            <a:ahLst/>
            <a:cxnLst/>
            <a:rect l="l" t="t" r="r" b="b"/>
            <a:pathLst>
              <a:path w="5712" h="4230" extrusionOk="0">
                <a:moveTo>
                  <a:pt x="3595" y="2750"/>
                </a:moveTo>
                <a:cubicBezTo>
                  <a:pt x="2221" y="3490"/>
                  <a:pt x="846" y="4229"/>
                  <a:pt x="422" y="4019"/>
                </a:cubicBezTo>
                <a:cubicBezTo>
                  <a:pt x="0" y="3807"/>
                  <a:pt x="175" y="2150"/>
                  <a:pt x="1057" y="1480"/>
                </a:cubicBezTo>
                <a:cubicBezTo>
                  <a:pt x="1938" y="810"/>
                  <a:pt x="3825" y="405"/>
                  <a:pt x="5711" y="0"/>
                </a:cubicBez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
        <p:nvSpPr>
          <p:cNvPr id="501" name="Google Shape;501;p43"/>
          <p:cNvSpPr/>
          <p:nvPr/>
        </p:nvSpPr>
        <p:spPr>
          <a:xfrm>
            <a:off x="5445121" y="2157480"/>
            <a:ext cx="3108960" cy="3081600"/>
          </a:xfrm>
          <a:custGeom>
            <a:avLst/>
            <a:gdLst/>
            <a:ahLst/>
            <a:cxnLst/>
            <a:rect l="l" t="t" r="r" b="b"/>
            <a:pathLst>
              <a:path w="8640" h="8569" extrusionOk="0">
                <a:moveTo>
                  <a:pt x="0" y="4865"/>
                </a:moveTo>
                <a:cubicBezTo>
                  <a:pt x="1851" y="6716"/>
                  <a:pt x="3702" y="8568"/>
                  <a:pt x="5078" y="8039"/>
                </a:cubicBezTo>
                <a:cubicBezTo>
                  <a:pt x="6453" y="7510"/>
                  <a:pt x="8639" y="3031"/>
                  <a:pt x="8251" y="1691"/>
                </a:cubicBezTo>
                <a:cubicBezTo>
                  <a:pt x="7864" y="351"/>
                  <a:pt x="5307" y="175"/>
                  <a:pt x="2751" y="0"/>
                </a:cubicBez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77"/>
              <a:buFont typeface="Arial"/>
              <a:buNone/>
            </a:pPr>
            <a:endParaRPr sz="2177" b="0" i="0" u="none" strike="noStrike" cap="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4898"/>
              <a:buFont typeface="Bookman Old Style"/>
              <a:buNone/>
            </a:pPr>
            <a:r>
              <a:rPr lang="en-GB" sz="4898">
                <a:solidFill>
                  <a:srgbClr val="008000"/>
                </a:solidFill>
                <a:latin typeface="Bookman Old Style"/>
                <a:ea typeface="Bookman Old Style"/>
                <a:cs typeface="Bookman Old Style"/>
                <a:sym typeface="Bookman Old Style"/>
              </a:rPr>
              <a:t>Abstraction</a:t>
            </a:r>
            <a:endParaRPr/>
          </a:p>
        </p:txBody>
      </p:sp>
      <p:sp>
        <p:nvSpPr>
          <p:cNvPr id="509" name="Google Shape;509;p44"/>
          <p:cNvSpPr txBox="1">
            <a:spLocks noGrp="1"/>
          </p:cNvSpPr>
          <p:nvPr>
            <p:ph idx="1"/>
          </p:nvPr>
        </p:nvSpPr>
        <p:spPr>
          <a:xfrm>
            <a:off x="2039521" y="1326601"/>
            <a:ext cx="8112960" cy="459504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266"/>
              <a:buChar char="•"/>
            </a:pPr>
            <a:r>
              <a:rPr lang="en-GB" sz="3266">
                <a:latin typeface="Bookman Old Style"/>
                <a:ea typeface="Bookman Old Style"/>
                <a:cs typeface="Bookman Old Style"/>
                <a:sym typeface="Bookman Old Style"/>
              </a:rPr>
              <a:t>A module is unaware of the higher level modules.</a:t>
            </a:r>
            <a:endParaRPr/>
          </a:p>
          <a:p>
            <a:pPr marL="311045" lvl="0" indent="-311045" algn="l" rtl="0">
              <a:lnSpc>
                <a:spcPct val="90000"/>
              </a:lnSpc>
              <a:spcBef>
                <a:spcPts val="896"/>
              </a:spcBef>
              <a:spcAft>
                <a:spcPts val="0"/>
              </a:spcAft>
              <a:buClr>
                <a:schemeClr val="dk1"/>
              </a:buClr>
              <a:buSzPts val="3266"/>
              <a:buChar char="•"/>
            </a:pPr>
            <a:r>
              <a:rPr lang="en-GB" sz="3266">
                <a:latin typeface="Bookman Old Style"/>
                <a:ea typeface="Bookman Old Style"/>
                <a:cs typeface="Bookman Old Style"/>
                <a:sym typeface="Bookman Old Style"/>
              </a:rPr>
              <a:t>The modules at the higher layers should not be visible to the modules at the lower layers.</a:t>
            </a:r>
            <a:endParaRPr sz="2903">
              <a:latin typeface="Bookman Old Style"/>
              <a:ea typeface="Bookman Old Style"/>
              <a:cs typeface="Bookman Old Style"/>
              <a:sym typeface="Bookman Old Style"/>
            </a:endParaRPr>
          </a:p>
        </p:txBody>
      </p:sp>
      <p:sp>
        <p:nvSpPr>
          <p:cNvPr id="510" name="Google Shape;510;p4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32</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5"/>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4898"/>
              <a:buFont typeface="Bookman Old Style"/>
              <a:buNone/>
            </a:pPr>
            <a:r>
              <a:rPr lang="en-GB" sz="4898">
                <a:solidFill>
                  <a:srgbClr val="008000"/>
                </a:solidFill>
                <a:latin typeface="Bookman Old Style"/>
                <a:ea typeface="Bookman Old Style"/>
                <a:cs typeface="Bookman Old Style"/>
                <a:sym typeface="Bookman Old Style"/>
              </a:rPr>
              <a:t>Abstraction</a:t>
            </a:r>
            <a:endParaRPr/>
          </a:p>
        </p:txBody>
      </p:sp>
      <p:sp>
        <p:nvSpPr>
          <p:cNvPr id="517" name="Google Shape;517;p45"/>
          <p:cNvSpPr txBox="1">
            <a:spLocks noGrp="1"/>
          </p:cNvSpPr>
          <p:nvPr>
            <p:ph idx="1"/>
          </p:nvPr>
        </p:nvSpPr>
        <p:spPr>
          <a:xfrm>
            <a:off x="2209440" y="1428841"/>
            <a:ext cx="8138880" cy="42840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The principle of abstraction requires: </a:t>
            </a:r>
            <a:endParaRPr/>
          </a:p>
          <a:p>
            <a:pPr marL="673930" lvl="1" indent="-228600" algn="l" rtl="0">
              <a:lnSpc>
                <a:spcPct val="90000"/>
              </a:lnSpc>
              <a:spcBef>
                <a:spcPts val="647"/>
              </a:spcBef>
              <a:spcAft>
                <a:spcPts val="0"/>
              </a:spcAft>
              <a:buClr>
                <a:srgbClr val="0000FF"/>
              </a:buClr>
              <a:buSzPts val="3266"/>
              <a:buChar char="•"/>
            </a:pPr>
            <a:r>
              <a:rPr lang="en-GB" sz="3266">
                <a:solidFill>
                  <a:srgbClr val="0000FF"/>
                </a:solidFill>
                <a:latin typeface="Bookman Old Style"/>
                <a:ea typeface="Bookman Old Style"/>
                <a:cs typeface="Bookman Old Style"/>
                <a:sym typeface="Bookman Old Style"/>
              </a:rPr>
              <a:t>Lower-level modules do not invoke functions of higher level modules.</a:t>
            </a:r>
            <a:endParaRPr/>
          </a:p>
          <a:p>
            <a:pPr marL="673930" lvl="1" indent="-228600" algn="l" rtl="0">
              <a:lnSpc>
                <a:spcPct val="90000"/>
              </a:lnSpc>
              <a:spcBef>
                <a:spcPts val="647"/>
              </a:spcBef>
              <a:spcAft>
                <a:spcPts val="0"/>
              </a:spcAft>
              <a:buClr>
                <a:srgbClr val="0000FF"/>
              </a:buClr>
              <a:buSzPts val="3266"/>
              <a:buChar char="•"/>
            </a:pPr>
            <a:r>
              <a:rPr lang="en-GB" sz="3266">
                <a:solidFill>
                  <a:srgbClr val="0000FF"/>
                </a:solidFill>
                <a:latin typeface="Bookman Old Style"/>
                <a:ea typeface="Bookman Old Style"/>
                <a:cs typeface="Bookman Old Style"/>
                <a:sym typeface="Bookman Old Style"/>
              </a:rPr>
              <a:t>Also known as </a:t>
            </a:r>
            <a:r>
              <a:rPr lang="en-GB" sz="3266" u="sng">
                <a:solidFill>
                  <a:srgbClr val="0000FF"/>
                </a:solidFill>
                <a:latin typeface="Bookman Old Style"/>
                <a:ea typeface="Bookman Old Style"/>
                <a:cs typeface="Bookman Old Style"/>
                <a:sym typeface="Bookman Old Style"/>
              </a:rPr>
              <a:t>layered design</a:t>
            </a:r>
            <a:r>
              <a:rPr lang="en-GB" sz="3266">
                <a:solidFill>
                  <a:srgbClr val="0000FF"/>
                </a:solidFill>
                <a:latin typeface="Bookman Old Style"/>
                <a:ea typeface="Bookman Old Style"/>
                <a:cs typeface="Bookman Old Style"/>
                <a:sym typeface="Bookman Old Style"/>
              </a:rPr>
              <a:t>.</a:t>
            </a:r>
            <a:endParaRPr/>
          </a:p>
        </p:txBody>
      </p:sp>
      <p:sp>
        <p:nvSpPr>
          <p:cNvPr id="518" name="Google Shape;518;p4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33</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6"/>
          <p:cNvSpPr txBox="1">
            <a:spLocks noGrp="1"/>
          </p:cNvSpPr>
          <p:nvPr>
            <p:ph type="title"/>
          </p:nvPr>
        </p:nvSpPr>
        <p:spPr>
          <a:xfrm>
            <a:off x="193008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5443"/>
              <a:buFont typeface="Bookman Old Style"/>
              <a:buNone/>
            </a:pPr>
            <a:r>
              <a:rPr lang="en-GB" sz="5443">
                <a:solidFill>
                  <a:srgbClr val="008000"/>
                </a:solidFill>
                <a:latin typeface="Bookman Old Style"/>
                <a:ea typeface="Bookman Old Style"/>
                <a:cs typeface="Bookman Old Style"/>
                <a:sym typeface="Bookman Old Style"/>
              </a:rPr>
              <a:t>Modularity</a:t>
            </a:r>
            <a:endParaRPr/>
          </a:p>
        </p:txBody>
      </p:sp>
      <p:sp>
        <p:nvSpPr>
          <p:cNvPr id="525" name="Google Shape;525;p46"/>
          <p:cNvSpPr txBox="1">
            <a:spLocks noGrp="1"/>
          </p:cNvSpPr>
          <p:nvPr>
            <p:ph idx="1"/>
          </p:nvPr>
        </p:nvSpPr>
        <p:spPr>
          <a:xfrm>
            <a:off x="2209440" y="1428841"/>
            <a:ext cx="7770240" cy="42840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991"/>
              <a:buChar char="•"/>
            </a:pPr>
            <a:r>
              <a:rPr lang="en-GB" sz="3991">
                <a:latin typeface="Bookman Old Style"/>
                <a:ea typeface="Bookman Old Style"/>
                <a:cs typeface="Bookman Old Style"/>
                <a:sym typeface="Bookman Old Style"/>
              </a:rPr>
              <a:t>In technical terms, modules should display:</a:t>
            </a:r>
            <a:endParaRPr/>
          </a:p>
          <a:p>
            <a:pPr marL="673930" lvl="1" indent="-230378" algn="l" rtl="0">
              <a:lnSpc>
                <a:spcPct val="90000"/>
              </a:lnSpc>
              <a:spcBef>
                <a:spcPts val="647"/>
              </a:spcBef>
              <a:spcAft>
                <a:spcPts val="0"/>
              </a:spcAft>
              <a:buClr>
                <a:srgbClr val="0000FF"/>
              </a:buClr>
              <a:buSzPts val="3628"/>
              <a:buChar char="•"/>
            </a:pPr>
            <a:r>
              <a:rPr lang="en-GB" sz="3628">
                <a:solidFill>
                  <a:srgbClr val="0000FF"/>
                </a:solidFill>
                <a:latin typeface="Bookman Old Style"/>
                <a:ea typeface="Bookman Old Style"/>
                <a:cs typeface="Bookman Old Style"/>
                <a:sym typeface="Bookman Old Style"/>
              </a:rPr>
              <a:t>High cohesion</a:t>
            </a:r>
            <a:endParaRPr/>
          </a:p>
          <a:p>
            <a:pPr marL="673930" lvl="1" indent="-230378" algn="l" rtl="0">
              <a:lnSpc>
                <a:spcPct val="90000"/>
              </a:lnSpc>
              <a:spcBef>
                <a:spcPts val="647"/>
              </a:spcBef>
              <a:spcAft>
                <a:spcPts val="0"/>
              </a:spcAft>
              <a:buClr>
                <a:srgbClr val="0000FF"/>
              </a:buClr>
              <a:buSzPts val="3628"/>
              <a:buChar char="•"/>
            </a:pPr>
            <a:r>
              <a:rPr lang="en-GB" sz="3628">
                <a:solidFill>
                  <a:srgbClr val="0000FF"/>
                </a:solidFill>
                <a:latin typeface="Bookman Old Style"/>
                <a:ea typeface="Bookman Old Style"/>
                <a:cs typeface="Bookman Old Style"/>
                <a:sym typeface="Bookman Old Style"/>
              </a:rPr>
              <a:t>Low coupling.  </a:t>
            </a:r>
            <a:endParaRPr/>
          </a:p>
          <a:p>
            <a:pPr marL="311045" lvl="0" indent="-311045" algn="l" rtl="0">
              <a:lnSpc>
                <a:spcPct val="90000"/>
              </a:lnSpc>
              <a:spcBef>
                <a:spcPts val="896"/>
              </a:spcBef>
              <a:spcAft>
                <a:spcPts val="0"/>
              </a:spcAft>
              <a:buClr>
                <a:schemeClr val="dk1"/>
              </a:buClr>
              <a:buSzPts val="3991"/>
              <a:buChar char="•"/>
            </a:pPr>
            <a:r>
              <a:rPr lang="en-GB" sz="3991">
                <a:latin typeface="Bookman Old Style"/>
                <a:ea typeface="Bookman Old Style"/>
                <a:cs typeface="Bookman Old Style"/>
                <a:sym typeface="Bookman Old Style"/>
              </a:rPr>
              <a:t>What are</a:t>
            </a:r>
            <a:endParaRPr/>
          </a:p>
          <a:p>
            <a:pPr marL="673930" lvl="1" indent="-230378" algn="l" rtl="0">
              <a:lnSpc>
                <a:spcPct val="90000"/>
              </a:lnSpc>
              <a:spcBef>
                <a:spcPts val="647"/>
              </a:spcBef>
              <a:spcAft>
                <a:spcPts val="0"/>
              </a:spcAft>
              <a:buClr>
                <a:srgbClr val="FF0066"/>
              </a:buClr>
              <a:buSzPts val="3628"/>
              <a:buChar char="•"/>
            </a:pPr>
            <a:r>
              <a:rPr lang="en-GB" sz="3628">
                <a:solidFill>
                  <a:srgbClr val="FF0066"/>
                </a:solidFill>
                <a:latin typeface="Bookman Old Style"/>
                <a:ea typeface="Bookman Old Style"/>
                <a:cs typeface="Bookman Old Style"/>
                <a:sym typeface="Bookman Old Style"/>
              </a:rPr>
              <a:t>cohesion</a:t>
            </a:r>
            <a:r>
              <a:rPr lang="en-GB" sz="3628">
                <a:latin typeface="Bookman Old Style"/>
                <a:ea typeface="Bookman Old Style"/>
                <a:cs typeface="Bookman Old Style"/>
                <a:sym typeface="Bookman Old Style"/>
              </a:rPr>
              <a:t> and </a:t>
            </a:r>
            <a:r>
              <a:rPr lang="en-GB" sz="3628">
                <a:solidFill>
                  <a:srgbClr val="FF0066"/>
                </a:solidFill>
                <a:latin typeface="Bookman Old Style"/>
                <a:ea typeface="Bookman Old Style"/>
                <a:cs typeface="Bookman Old Style"/>
                <a:sym typeface="Bookman Old Style"/>
              </a:rPr>
              <a:t>coupling</a:t>
            </a:r>
            <a:r>
              <a:rPr lang="en-GB" sz="3628">
                <a:latin typeface="Bookman Old Style"/>
                <a:ea typeface="Bookman Old Style"/>
                <a:cs typeface="Bookman Old Style"/>
                <a:sym typeface="Bookman Old Style"/>
              </a:rPr>
              <a:t>???</a:t>
            </a:r>
            <a:endParaRPr/>
          </a:p>
        </p:txBody>
      </p:sp>
      <p:sp>
        <p:nvSpPr>
          <p:cNvPr id="526" name="Google Shape;526;p4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34</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7"/>
          <p:cNvSpPr txBox="1">
            <a:spLocks noGrp="1"/>
          </p:cNvSpPr>
          <p:nvPr>
            <p:ph type="title"/>
          </p:nvPr>
        </p:nvSpPr>
        <p:spPr>
          <a:xfrm>
            <a:off x="209136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3991"/>
              <a:buFont typeface="Bookman Old Style"/>
              <a:buNone/>
            </a:pPr>
            <a:r>
              <a:rPr lang="en-GB" sz="3991">
                <a:solidFill>
                  <a:srgbClr val="008000"/>
                </a:solidFill>
                <a:latin typeface="Bookman Old Style"/>
                <a:ea typeface="Bookman Old Style"/>
                <a:cs typeface="Bookman Old Style"/>
                <a:sym typeface="Bookman Old Style"/>
              </a:rPr>
              <a:t>Cohesion and Coupling</a:t>
            </a:r>
            <a:endParaRPr/>
          </a:p>
        </p:txBody>
      </p:sp>
      <p:sp>
        <p:nvSpPr>
          <p:cNvPr id="533" name="Google Shape;533;p47"/>
          <p:cNvSpPr txBox="1">
            <a:spLocks noGrp="1"/>
          </p:cNvSpPr>
          <p:nvPr>
            <p:ph idx="1"/>
          </p:nvPr>
        </p:nvSpPr>
        <p:spPr>
          <a:xfrm>
            <a:off x="2209440" y="1375561"/>
            <a:ext cx="7770240" cy="42624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Font typeface="Noto Sans Symbols"/>
              <a:buChar char="🞭"/>
            </a:pPr>
            <a:r>
              <a:rPr lang="en-GB" sz="3628">
                <a:latin typeface="Bookman Old Style"/>
                <a:ea typeface="Bookman Old Style"/>
                <a:cs typeface="Bookman Old Style"/>
                <a:sym typeface="Bookman Old Style"/>
              </a:rPr>
              <a:t>Cohesion is a measure of: </a:t>
            </a:r>
            <a:endParaRPr/>
          </a:p>
          <a:p>
            <a:pPr marL="673930" lvl="1" indent="-285720" algn="l" rtl="0">
              <a:lnSpc>
                <a:spcPct val="90000"/>
              </a:lnSpc>
              <a:spcBef>
                <a:spcPts val="148"/>
              </a:spcBef>
              <a:spcAft>
                <a:spcPts val="0"/>
              </a:spcAft>
              <a:buClr>
                <a:srgbClr val="C00000"/>
              </a:buClr>
              <a:buSzPts val="3266"/>
              <a:buFont typeface="Noto Sans Symbols"/>
              <a:buChar char="🞤"/>
            </a:pPr>
            <a:r>
              <a:rPr lang="en-GB" sz="3266">
                <a:solidFill>
                  <a:srgbClr val="C00000"/>
                </a:solidFill>
                <a:latin typeface="Bookman Old Style"/>
                <a:ea typeface="Bookman Old Style"/>
                <a:cs typeface="Bookman Old Style"/>
                <a:sym typeface="Bookman Old Style"/>
              </a:rPr>
              <a:t>functional strength of a module. </a:t>
            </a:r>
            <a:endParaRPr/>
          </a:p>
          <a:p>
            <a:pPr marL="673930" lvl="1" indent="-285720" algn="l" rtl="0">
              <a:lnSpc>
                <a:spcPct val="90000"/>
              </a:lnSpc>
              <a:spcBef>
                <a:spcPts val="148"/>
              </a:spcBef>
              <a:spcAft>
                <a:spcPts val="0"/>
              </a:spcAft>
              <a:buClr>
                <a:srgbClr val="C00000"/>
              </a:buClr>
              <a:buSzPts val="3266"/>
              <a:buFont typeface="Noto Sans Symbols"/>
              <a:buChar char="🞤"/>
            </a:pPr>
            <a:r>
              <a:rPr lang="en-GB" sz="3266">
                <a:solidFill>
                  <a:srgbClr val="C00000"/>
                </a:solidFill>
                <a:latin typeface="Bookman Old Style"/>
                <a:ea typeface="Bookman Old Style"/>
                <a:cs typeface="Bookman Old Style"/>
                <a:sym typeface="Bookman Old Style"/>
              </a:rPr>
              <a:t>A cohesive module performs a single task or function.</a:t>
            </a:r>
            <a:endParaRPr/>
          </a:p>
          <a:p>
            <a:pPr marL="311045" lvl="0" indent="-311045" algn="l" rtl="0">
              <a:lnSpc>
                <a:spcPct val="90000"/>
              </a:lnSpc>
              <a:spcBef>
                <a:spcPts val="204"/>
              </a:spcBef>
              <a:spcAft>
                <a:spcPts val="0"/>
              </a:spcAft>
              <a:buClr>
                <a:schemeClr val="dk1"/>
              </a:buClr>
              <a:buSzPts val="3628"/>
              <a:buFont typeface="Noto Sans Symbols"/>
              <a:buChar char="🞭"/>
            </a:pPr>
            <a:r>
              <a:rPr lang="en-GB" sz="3628">
                <a:latin typeface="Bookman Old Style"/>
                <a:ea typeface="Bookman Old Style"/>
                <a:cs typeface="Bookman Old Style"/>
                <a:sym typeface="Bookman Old Style"/>
              </a:rPr>
              <a:t>Coupling between two modules:</a:t>
            </a:r>
            <a:endParaRPr/>
          </a:p>
          <a:p>
            <a:pPr marL="673930" lvl="1" indent="-285720" algn="l" rtl="0">
              <a:lnSpc>
                <a:spcPct val="90000"/>
              </a:lnSpc>
              <a:spcBef>
                <a:spcPts val="148"/>
              </a:spcBef>
              <a:spcAft>
                <a:spcPts val="0"/>
              </a:spcAft>
              <a:buClr>
                <a:srgbClr val="C00000"/>
              </a:buClr>
              <a:buSzPts val="3266"/>
              <a:buFont typeface="Noto Sans Symbols"/>
              <a:buChar char="🞤"/>
            </a:pPr>
            <a:r>
              <a:rPr lang="en-GB" sz="3266">
                <a:solidFill>
                  <a:srgbClr val="C00000"/>
                </a:solidFill>
                <a:latin typeface="Bookman Old Style"/>
                <a:ea typeface="Bookman Old Style"/>
                <a:cs typeface="Bookman Old Style"/>
                <a:sym typeface="Bookman Old Style"/>
              </a:rPr>
              <a:t>A measure of the degree of the interdependence or interaction between the two modules.</a:t>
            </a:r>
            <a:endParaRPr/>
          </a:p>
        </p:txBody>
      </p:sp>
      <p:sp>
        <p:nvSpPr>
          <p:cNvPr id="534" name="Google Shape;534;p4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35</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48"/>
          <p:cNvSpPr txBox="1">
            <a:spLocks noGrp="1"/>
          </p:cNvSpPr>
          <p:nvPr>
            <p:ph type="title"/>
          </p:nvPr>
        </p:nvSpPr>
        <p:spPr>
          <a:xfrm>
            <a:off x="2091360" y="183241"/>
            <a:ext cx="7770240" cy="1139040"/>
          </a:xfrm>
          <a:prstGeom prst="rect">
            <a:avLst/>
          </a:prstGeom>
          <a:noFill/>
          <a:ln>
            <a:noFill/>
          </a:ln>
        </p:spPr>
        <p:txBody>
          <a:bodyPr spcFirstLastPara="1" wrap="square" lIns="17975" tIns="46775" rIns="17975" bIns="46775" anchor="ctr" anchorCtr="0">
            <a:normAutofit/>
          </a:bodyPr>
          <a:lstStyle/>
          <a:p>
            <a:pPr marL="311045" lvl="0" indent="-311045" algn="ctr" rtl="0">
              <a:lnSpc>
                <a:spcPct val="90000"/>
              </a:lnSpc>
              <a:spcBef>
                <a:spcPts val="0"/>
              </a:spcBef>
              <a:spcAft>
                <a:spcPts val="0"/>
              </a:spcAft>
              <a:buClr>
                <a:srgbClr val="008000"/>
              </a:buClr>
              <a:buSzPts val="3991"/>
              <a:buFont typeface="Bookman Old Style"/>
              <a:buNone/>
            </a:pPr>
            <a:r>
              <a:rPr lang="en-GB" sz="3991">
                <a:solidFill>
                  <a:srgbClr val="008000"/>
                </a:solidFill>
                <a:latin typeface="Bookman Old Style"/>
                <a:ea typeface="Bookman Old Style"/>
                <a:cs typeface="Bookman Old Style"/>
                <a:sym typeface="Bookman Old Style"/>
              </a:rPr>
              <a:t>Cohesion and Coupling</a:t>
            </a:r>
            <a:endParaRPr/>
          </a:p>
        </p:txBody>
      </p:sp>
      <p:sp>
        <p:nvSpPr>
          <p:cNvPr id="540" name="Google Shape;540;p48"/>
          <p:cNvSpPr txBox="1">
            <a:spLocks noGrp="1"/>
          </p:cNvSpPr>
          <p:nvPr>
            <p:ph idx="1"/>
          </p:nvPr>
        </p:nvSpPr>
        <p:spPr>
          <a:xfrm>
            <a:off x="2071200" y="1283401"/>
            <a:ext cx="77702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991"/>
              <a:buChar char="•"/>
            </a:pPr>
            <a:r>
              <a:rPr lang="en-GB" sz="3991">
                <a:latin typeface="Bookman Old Style"/>
                <a:ea typeface="Bookman Old Style"/>
                <a:cs typeface="Bookman Old Style"/>
                <a:sym typeface="Bookman Old Style"/>
              </a:rPr>
              <a:t>A module having high cohesion and low coupling:</a:t>
            </a:r>
            <a:endParaRPr/>
          </a:p>
          <a:p>
            <a:pPr marL="673930" lvl="1" indent="-230378" algn="l" rtl="0">
              <a:lnSpc>
                <a:spcPct val="90000"/>
              </a:lnSpc>
              <a:spcBef>
                <a:spcPts val="647"/>
              </a:spcBef>
              <a:spcAft>
                <a:spcPts val="0"/>
              </a:spcAft>
              <a:buClr>
                <a:srgbClr val="0000FF"/>
              </a:buClr>
              <a:buSzPts val="3628"/>
              <a:buChar char="•"/>
            </a:pPr>
            <a:r>
              <a:rPr lang="en-GB" sz="3628" u="sng">
                <a:solidFill>
                  <a:srgbClr val="0000FF"/>
                </a:solidFill>
                <a:latin typeface="Bookman Old Style"/>
                <a:ea typeface="Bookman Old Style"/>
                <a:cs typeface="Bookman Old Style"/>
                <a:sym typeface="Bookman Old Style"/>
              </a:rPr>
              <a:t>functionally independent</a:t>
            </a:r>
            <a:r>
              <a:rPr lang="en-GB" sz="3628">
                <a:solidFill>
                  <a:srgbClr val="0000FF"/>
                </a:solidFill>
                <a:latin typeface="Bookman Old Style"/>
                <a:ea typeface="Bookman Old Style"/>
                <a:cs typeface="Bookman Old Style"/>
                <a:sym typeface="Bookman Old Style"/>
              </a:rPr>
              <a:t> of other modules:</a:t>
            </a:r>
            <a:r>
              <a:rPr lang="en-GB" sz="3628">
                <a:solidFill>
                  <a:srgbClr val="800000"/>
                </a:solidFill>
                <a:latin typeface="Bookman Old Style"/>
                <a:ea typeface="Bookman Old Style"/>
                <a:cs typeface="Bookman Old Style"/>
                <a:sym typeface="Bookman Old Style"/>
              </a:rPr>
              <a:t> </a:t>
            </a:r>
            <a:endParaRPr/>
          </a:p>
          <a:p>
            <a:pPr marL="1036815" lvl="2" indent="-207391" algn="l" rtl="0">
              <a:lnSpc>
                <a:spcPct val="90000"/>
              </a:lnSpc>
              <a:spcBef>
                <a:spcPts val="556"/>
              </a:spcBef>
              <a:spcAft>
                <a:spcPts val="0"/>
              </a:spcAft>
              <a:buClr>
                <a:schemeClr val="dk1"/>
              </a:buClr>
              <a:buSzPts val="3266"/>
              <a:buChar char="•"/>
            </a:pPr>
            <a:r>
              <a:rPr lang="en-GB" sz="3266">
                <a:latin typeface="Bookman Old Style"/>
                <a:ea typeface="Bookman Old Style"/>
                <a:cs typeface="Bookman Old Style"/>
                <a:sym typeface="Bookman Old Style"/>
              </a:rPr>
              <a:t>A functionally independent module has minimal interaction with other modules.</a:t>
            </a:r>
            <a:endParaRPr/>
          </a:p>
        </p:txBody>
      </p:sp>
      <p:sp>
        <p:nvSpPr>
          <p:cNvPr id="542" name="Google Shape;542;p4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36</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9"/>
          <p:cNvSpPr txBox="1">
            <a:spLocks noGrp="1"/>
          </p:cNvSpPr>
          <p:nvPr>
            <p:ph type="title"/>
          </p:nvPr>
        </p:nvSpPr>
        <p:spPr>
          <a:xfrm>
            <a:off x="1930080" y="171721"/>
            <a:ext cx="8326080" cy="1160640"/>
          </a:xfrm>
          <a:prstGeom prst="rect">
            <a:avLst/>
          </a:prstGeom>
          <a:noFill/>
          <a:ln>
            <a:noFill/>
          </a:ln>
        </p:spPr>
        <p:txBody>
          <a:bodyPr spcFirstLastPara="1" wrap="square" lIns="17975" tIns="46775" rIns="17975" bIns="46775" anchor="ctr" anchorCtr="0">
            <a:normAutofit fontScale="90000"/>
          </a:bodyPr>
          <a:lstStyle/>
          <a:p>
            <a:pPr marL="311045" lvl="0" indent="-311045" algn="ctr" rtl="0">
              <a:lnSpc>
                <a:spcPct val="90000"/>
              </a:lnSpc>
              <a:spcBef>
                <a:spcPts val="0"/>
              </a:spcBef>
              <a:spcAft>
                <a:spcPts val="0"/>
              </a:spcAft>
              <a:buClr>
                <a:srgbClr val="008000"/>
              </a:buClr>
              <a:buSzPct val="100000"/>
              <a:buFont typeface="Bookman Old Style"/>
              <a:buNone/>
            </a:pPr>
            <a:r>
              <a:rPr lang="en-GB" sz="3991">
                <a:solidFill>
                  <a:srgbClr val="008000"/>
                </a:solidFill>
                <a:latin typeface="Bookman Old Style"/>
                <a:ea typeface="Bookman Old Style"/>
                <a:cs typeface="Bookman Old Style"/>
                <a:sym typeface="Bookman Old Style"/>
              </a:rPr>
              <a:t>Advantages of </a:t>
            </a:r>
            <a:br>
              <a:rPr lang="en-GB" sz="3991">
                <a:solidFill>
                  <a:srgbClr val="008000"/>
                </a:solidFill>
                <a:latin typeface="Bookman Old Style"/>
                <a:ea typeface="Bookman Old Style"/>
                <a:cs typeface="Bookman Old Style"/>
                <a:sym typeface="Bookman Old Style"/>
              </a:rPr>
            </a:br>
            <a:r>
              <a:rPr lang="en-GB" sz="3991">
                <a:solidFill>
                  <a:srgbClr val="008000"/>
                </a:solidFill>
                <a:latin typeface="Bookman Old Style"/>
                <a:ea typeface="Bookman Old Style"/>
                <a:cs typeface="Bookman Old Style"/>
                <a:sym typeface="Bookman Old Style"/>
              </a:rPr>
              <a:t>Functional Independence</a:t>
            </a:r>
            <a:endParaRPr/>
          </a:p>
        </p:txBody>
      </p:sp>
      <p:sp>
        <p:nvSpPr>
          <p:cNvPr id="549" name="Google Shape;549;p49"/>
          <p:cNvSpPr txBox="1">
            <a:spLocks noGrp="1"/>
          </p:cNvSpPr>
          <p:nvPr>
            <p:ph idx="1"/>
          </p:nvPr>
        </p:nvSpPr>
        <p:spPr>
          <a:xfrm>
            <a:off x="2209440" y="1601641"/>
            <a:ext cx="77702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Better understandability,	</a:t>
            </a:r>
            <a:endParaRPr/>
          </a:p>
          <a:p>
            <a:pPr marL="311045" lvl="0" indent="-311045" algn="l" rtl="0">
              <a:lnSpc>
                <a:spcPct val="90000"/>
              </a:lnSpc>
              <a:spcBef>
                <a:spcPts val="647"/>
              </a:spcBef>
              <a:spcAft>
                <a:spcPts val="0"/>
              </a:spcAft>
              <a:buClr>
                <a:schemeClr val="dk1"/>
              </a:buClr>
              <a:buSzPts val="3628"/>
              <a:buChar char="•"/>
            </a:pPr>
            <a:r>
              <a:rPr lang="en-GB" sz="3628">
                <a:latin typeface="Bookman Old Style"/>
                <a:ea typeface="Bookman Old Style"/>
                <a:cs typeface="Bookman Old Style"/>
                <a:sym typeface="Bookman Old Style"/>
              </a:rPr>
              <a:t>Complexity of design is reduced,</a:t>
            </a:r>
            <a:endParaRPr/>
          </a:p>
          <a:p>
            <a:pPr marL="311045" lvl="0" indent="-311045" algn="l" rtl="0">
              <a:lnSpc>
                <a:spcPct val="90000"/>
              </a:lnSpc>
              <a:spcBef>
                <a:spcPts val="647"/>
              </a:spcBef>
              <a:spcAft>
                <a:spcPts val="0"/>
              </a:spcAft>
              <a:buClr>
                <a:schemeClr val="dk1"/>
              </a:buClr>
              <a:buSzPts val="3628"/>
              <a:buChar char="•"/>
            </a:pPr>
            <a:r>
              <a:rPr lang="en-GB" sz="3628">
                <a:latin typeface="Bookman Old Style"/>
                <a:ea typeface="Bookman Old Style"/>
                <a:cs typeface="Bookman Old Style"/>
                <a:sym typeface="Bookman Old Style"/>
              </a:rPr>
              <a:t>Different modules easily understood in isolation.</a:t>
            </a:r>
            <a:endParaRPr/>
          </a:p>
        </p:txBody>
      </p:sp>
      <p:sp>
        <p:nvSpPr>
          <p:cNvPr id="550" name="Google Shape;550;p4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37</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50"/>
          <p:cNvSpPr txBox="1">
            <a:spLocks noGrp="1"/>
          </p:cNvSpPr>
          <p:nvPr>
            <p:ph type="title"/>
          </p:nvPr>
        </p:nvSpPr>
        <p:spPr>
          <a:xfrm>
            <a:off x="1930080" y="171721"/>
            <a:ext cx="8326080" cy="1160640"/>
          </a:xfrm>
          <a:prstGeom prst="rect">
            <a:avLst/>
          </a:prstGeom>
          <a:noFill/>
          <a:ln>
            <a:noFill/>
          </a:ln>
        </p:spPr>
        <p:txBody>
          <a:bodyPr spcFirstLastPara="1" wrap="square" lIns="17975" tIns="46775" rIns="17975" bIns="46775" anchor="ctr" anchorCtr="0">
            <a:normAutofit fontScale="90000"/>
          </a:bodyPr>
          <a:lstStyle/>
          <a:p>
            <a:pPr marL="311045" lvl="0" indent="-311045" algn="ctr" rtl="0">
              <a:lnSpc>
                <a:spcPct val="90000"/>
              </a:lnSpc>
              <a:spcBef>
                <a:spcPts val="0"/>
              </a:spcBef>
              <a:spcAft>
                <a:spcPts val="0"/>
              </a:spcAft>
              <a:buClr>
                <a:srgbClr val="008000"/>
              </a:buClr>
              <a:buSzPct val="100000"/>
              <a:buFont typeface="Bookman Old Style"/>
              <a:buNone/>
            </a:pPr>
            <a:r>
              <a:rPr lang="en-GB" sz="3991">
                <a:solidFill>
                  <a:srgbClr val="008000"/>
                </a:solidFill>
                <a:latin typeface="Bookman Old Style"/>
                <a:ea typeface="Bookman Old Style"/>
                <a:cs typeface="Bookman Old Style"/>
                <a:sym typeface="Bookman Old Style"/>
              </a:rPr>
              <a:t>Advantages of </a:t>
            </a:r>
            <a:br>
              <a:rPr lang="en-GB" sz="3991">
                <a:solidFill>
                  <a:srgbClr val="008000"/>
                </a:solidFill>
                <a:latin typeface="Bookman Old Style"/>
                <a:ea typeface="Bookman Old Style"/>
                <a:cs typeface="Bookman Old Style"/>
                <a:sym typeface="Bookman Old Style"/>
              </a:rPr>
            </a:br>
            <a:r>
              <a:rPr lang="en-GB" sz="3991">
                <a:solidFill>
                  <a:srgbClr val="008000"/>
                </a:solidFill>
                <a:latin typeface="Bookman Old Style"/>
                <a:ea typeface="Bookman Old Style"/>
                <a:cs typeface="Bookman Old Style"/>
                <a:sym typeface="Bookman Old Style"/>
              </a:rPr>
              <a:t>Functional Independence</a:t>
            </a:r>
            <a:endParaRPr/>
          </a:p>
        </p:txBody>
      </p:sp>
      <p:sp>
        <p:nvSpPr>
          <p:cNvPr id="556" name="Google Shape;556;p50"/>
          <p:cNvSpPr txBox="1">
            <a:spLocks noGrp="1"/>
          </p:cNvSpPr>
          <p:nvPr>
            <p:ph idx="1"/>
          </p:nvPr>
        </p:nvSpPr>
        <p:spPr>
          <a:xfrm>
            <a:off x="2209440" y="1525321"/>
            <a:ext cx="7770240" cy="411120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266"/>
              <a:buChar char="•"/>
            </a:pPr>
            <a:r>
              <a:rPr lang="en-GB" sz="3266">
                <a:latin typeface="Bookman Old Style"/>
                <a:ea typeface="Bookman Old Style"/>
                <a:cs typeface="Bookman Old Style"/>
                <a:sym typeface="Bookman Old Style"/>
              </a:rPr>
              <a:t>Functional independence reduces error propagation. </a:t>
            </a:r>
            <a:endParaRPr/>
          </a:p>
          <a:p>
            <a:pPr marL="673930" lvl="1" indent="-228600" algn="l" rtl="0">
              <a:lnSpc>
                <a:spcPct val="90000"/>
              </a:lnSpc>
              <a:spcBef>
                <a:spcPts val="647"/>
              </a:spcBef>
              <a:spcAft>
                <a:spcPts val="0"/>
              </a:spcAft>
              <a:buClr>
                <a:schemeClr val="dk1"/>
              </a:buClr>
              <a:buSzPts val="2903"/>
              <a:buChar char="•"/>
            </a:pPr>
            <a:r>
              <a:rPr lang="en-GB" sz="2903">
                <a:latin typeface="Bookman Old Style"/>
                <a:ea typeface="Bookman Old Style"/>
                <a:cs typeface="Bookman Old Style"/>
                <a:sym typeface="Bookman Old Style"/>
              </a:rPr>
              <a:t>Degree of interaction between modules is low. </a:t>
            </a:r>
            <a:endParaRPr/>
          </a:p>
          <a:p>
            <a:pPr marL="673930" lvl="1" indent="-228600" algn="l" rtl="0">
              <a:lnSpc>
                <a:spcPct val="90000"/>
              </a:lnSpc>
              <a:spcBef>
                <a:spcPts val="647"/>
              </a:spcBef>
              <a:spcAft>
                <a:spcPts val="0"/>
              </a:spcAft>
              <a:buClr>
                <a:schemeClr val="dk1"/>
              </a:buClr>
              <a:buSzPts val="2903"/>
              <a:buChar char="•"/>
            </a:pPr>
            <a:r>
              <a:rPr lang="en-GB" sz="2903">
                <a:latin typeface="Bookman Old Style"/>
                <a:ea typeface="Bookman Old Style"/>
                <a:cs typeface="Bookman Old Style"/>
                <a:sym typeface="Bookman Old Style"/>
              </a:rPr>
              <a:t>An error existing in one module does not directly affect other modules.</a:t>
            </a:r>
            <a:endParaRPr/>
          </a:p>
        </p:txBody>
      </p:sp>
      <p:sp>
        <p:nvSpPr>
          <p:cNvPr id="558" name="Google Shape;558;p5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38</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5" name="Google Shape;565;p51"/>
          <p:cNvSpPr txBox="1">
            <a:spLocks noGrp="1"/>
          </p:cNvSpPr>
          <p:nvPr>
            <p:ph type="title"/>
          </p:nvPr>
        </p:nvSpPr>
        <p:spPr>
          <a:xfrm>
            <a:off x="1930080" y="171721"/>
            <a:ext cx="8326080" cy="1160640"/>
          </a:xfrm>
          <a:prstGeom prst="rect">
            <a:avLst/>
          </a:prstGeom>
          <a:noFill/>
          <a:ln>
            <a:noFill/>
          </a:ln>
        </p:spPr>
        <p:txBody>
          <a:bodyPr spcFirstLastPara="1" wrap="square" lIns="17975" tIns="46775" rIns="17975" bIns="46775" anchor="ctr" anchorCtr="0">
            <a:normAutofit fontScale="90000"/>
          </a:bodyPr>
          <a:lstStyle/>
          <a:p>
            <a:pPr marL="311045" lvl="0" indent="-311045" algn="ctr" rtl="0">
              <a:lnSpc>
                <a:spcPct val="90000"/>
              </a:lnSpc>
              <a:spcBef>
                <a:spcPts val="0"/>
              </a:spcBef>
              <a:spcAft>
                <a:spcPts val="0"/>
              </a:spcAft>
              <a:buClr>
                <a:srgbClr val="008000"/>
              </a:buClr>
              <a:buSzPct val="100000"/>
              <a:buFont typeface="Bookman Old Style"/>
              <a:buNone/>
            </a:pPr>
            <a:r>
              <a:rPr lang="en-GB" sz="3991">
                <a:solidFill>
                  <a:srgbClr val="008000"/>
                </a:solidFill>
                <a:latin typeface="Bookman Old Style"/>
                <a:ea typeface="Bookman Old Style"/>
                <a:cs typeface="Bookman Old Style"/>
                <a:sym typeface="Bookman Old Style"/>
              </a:rPr>
              <a:t>Advantages of </a:t>
            </a:r>
            <a:br>
              <a:rPr lang="en-GB" sz="3991">
                <a:solidFill>
                  <a:srgbClr val="008000"/>
                </a:solidFill>
                <a:latin typeface="Bookman Old Style"/>
                <a:ea typeface="Bookman Old Style"/>
                <a:cs typeface="Bookman Old Style"/>
                <a:sym typeface="Bookman Old Style"/>
              </a:rPr>
            </a:br>
            <a:r>
              <a:rPr lang="en-GB" sz="3991">
                <a:solidFill>
                  <a:srgbClr val="008000"/>
                </a:solidFill>
                <a:latin typeface="Bookman Old Style"/>
                <a:ea typeface="Bookman Old Style"/>
                <a:cs typeface="Bookman Old Style"/>
                <a:sym typeface="Bookman Old Style"/>
              </a:rPr>
              <a:t>Functional Independence</a:t>
            </a:r>
            <a:endParaRPr/>
          </a:p>
        </p:txBody>
      </p:sp>
      <p:sp>
        <p:nvSpPr>
          <p:cNvPr id="564" name="Google Shape;564;p51"/>
          <p:cNvSpPr txBox="1">
            <a:spLocks noGrp="1"/>
          </p:cNvSpPr>
          <p:nvPr>
            <p:ph idx="1"/>
          </p:nvPr>
        </p:nvSpPr>
        <p:spPr>
          <a:xfrm>
            <a:off x="1886880" y="1463401"/>
            <a:ext cx="8576640" cy="424944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28"/>
              <a:buChar char="•"/>
            </a:pPr>
            <a:r>
              <a:rPr lang="en-GB" sz="3628">
                <a:latin typeface="Bookman Old Style"/>
                <a:ea typeface="Bookman Old Style"/>
                <a:cs typeface="Bookman Old Style"/>
                <a:sym typeface="Bookman Old Style"/>
              </a:rPr>
              <a:t>A functionally independent module:</a:t>
            </a:r>
            <a:endParaRPr/>
          </a:p>
          <a:p>
            <a:pPr marL="673930" lvl="1" indent="-228600" algn="l" rtl="0">
              <a:lnSpc>
                <a:spcPct val="90000"/>
              </a:lnSpc>
              <a:spcBef>
                <a:spcPts val="647"/>
              </a:spcBef>
              <a:spcAft>
                <a:spcPts val="0"/>
              </a:spcAft>
              <a:buClr>
                <a:schemeClr val="dk1"/>
              </a:buClr>
              <a:buSzPts val="3266"/>
              <a:buChar char="•"/>
            </a:pPr>
            <a:r>
              <a:rPr lang="en-GB" sz="3266">
                <a:latin typeface="Bookman Old Style"/>
                <a:ea typeface="Bookman Old Style"/>
                <a:cs typeface="Bookman Old Style"/>
                <a:sym typeface="Bookman Old Style"/>
              </a:rPr>
              <a:t>Can be easily taken out and reused in a different program. </a:t>
            </a:r>
            <a:endParaRPr/>
          </a:p>
          <a:p>
            <a:pPr marL="1036815" lvl="2" indent="-207363" algn="l" rtl="0">
              <a:lnSpc>
                <a:spcPct val="90000"/>
              </a:lnSpc>
              <a:spcBef>
                <a:spcPts val="556"/>
              </a:spcBef>
              <a:spcAft>
                <a:spcPts val="0"/>
              </a:spcAft>
              <a:buClr>
                <a:schemeClr val="dk1"/>
              </a:buClr>
              <a:buSzPts val="2903"/>
              <a:buChar char="•"/>
            </a:pPr>
            <a:r>
              <a:rPr lang="en-GB" sz="2903">
                <a:latin typeface="Bookman Old Style"/>
                <a:ea typeface="Bookman Old Style"/>
                <a:cs typeface="Bookman Old Style"/>
                <a:sym typeface="Bookman Old Style"/>
              </a:rPr>
              <a:t>Each module does some well-defined and precise function.</a:t>
            </a:r>
            <a:endParaRPr/>
          </a:p>
        </p:txBody>
      </p:sp>
      <p:sp>
        <p:nvSpPr>
          <p:cNvPr id="566" name="Google Shape;566;p5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SzPts val="1179"/>
              <a:buNone/>
            </a:pPr>
            <a:fld id="{00000000-1234-1234-1234-123412341234}" type="slidenum">
              <a:rPr lang="en-GB" sz="1179">
                <a:solidFill>
                  <a:srgbClr val="D38E27"/>
                </a:solidFill>
                <a:latin typeface="Times New Roman"/>
                <a:ea typeface="Times New Roman"/>
                <a:cs typeface="Times New Roman"/>
                <a:sym typeface="Times New Roman"/>
              </a:rPr>
              <a:t>39</a:t>
            </a:fld>
            <a:endParaRPr sz="1179">
              <a:solidFill>
                <a:srgbClr val="D38E27"/>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8"/>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8" name="Group 117">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19"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1"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2"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3"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4"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25"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26"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7"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28"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29"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30"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32" name="Group 131">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13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4"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5"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36"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37"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38"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39"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40"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41"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2"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3"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4"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09" name="Google Shape;109;p16"/>
          <p:cNvSpPr txBox="1">
            <a:spLocks noGrp="1"/>
          </p:cNvSpPr>
          <p:nvPr>
            <p:ph type="title"/>
          </p:nvPr>
        </p:nvSpPr>
        <p:spPr>
          <a:xfrm>
            <a:off x="4659520" y="624110"/>
            <a:ext cx="6845092" cy="128089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ct val="100000"/>
              <a:buFont typeface="Calibri"/>
              <a:buNone/>
            </a:pPr>
            <a:r>
              <a:rPr lang="en-US"/>
              <a:t>Characteristics of a good software design…</a:t>
            </a:r>
          </a:p>
        </p:txBody>
      </p:sp>
      <p:sp>
        <p:nvSpPr>
          <p:cNvPr id="146" name="Rectangle 145">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8"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112" name="Picture 111">
            <a:extLst>
              <a:ext uri="{FF2B5EF4-FFF2-40B4-BE49-F238E27FC236}">
                <a16:creationId xmlns:a16="http://schemas.microsoft.com/office/drawing/2014/main" id="{F5CDECCA-8C9E-6979-354F-FCB26BEF802A}"/>
              </a:ext>
            </a:extLst>
          </p:cNvPr>
          <p:cNvPicPr>
            <a:picLocks noChangeAspect="1"/>
          </p:cNvPicPr>
          <p:nvPr/>
        </p:nvPicPr>
        <p:blipFill>
          <a:blip r:embed="rId3"/>
          <a:srcRect l="34207" r="39413"/>
          <a:stretch/>
        </p:blipFill>
        <p:spPr>
          <a:xfrm>
            <a:off x="20" y="1730"/>
            <a:ext cx="2720524" cy="6858000"/>
          </a:xfrm>
          <a:prstGeom prst="rect">
            <a:avLst/>
          </a:prstGeom>
        </p:spPr>
      </p:pic>
      <p:sp>
        <p:nvSpPr>
          <p:cNvPr id="110" name="Google Shape;110;p16"/>
          <p:cNvSpPr txBox="1">
            <a:spLocks noGrp="1"/>
          </p:cNvSpPr>
          <p:nvPr>
            <p:ph idx="1"/>
          </p:nvPr>
        </p:nvSpPr>
        <p:spPr>
          <a:xfrm>
            <a:off x="4656667" y="2133600"/>
            <a:ext cx="6847944" cy="3777622"/>
          </a:xfrm>
          <a:prstGeom prst="rect">
            <a:avLst/>
          </a:prstGeom>
        </p:spPr>
        <p:txBody>
          <a:bodyPr spcFirstLastPara="1" lIns="91425" tIns="45700" rIns="91425" bIns="45700" anchorCtr="0">
            <a:normAutofit/>
          </a:bodyPr>
          <a:lstStyle/>
          <a:p>
            <a:pPr marL="228600" lvl="0" indent="-50800" rtl="0">
              <a:spcBef>
                <a:spcPts val="0"/>
              </a:spcBef>
              <a:spcAft>
                <a:spcPts val="0"/>
              </a:spcAft>
              <a:buClr>
                <a:schemeClr val="dk1"/>
              </a:buClr>
              <a:buSzPts val="2800"/>
              <a:buNone/>
            </a:pPr>
            <a:endParaRPr lang="en-US" dirty="0"/>
          </a:p>
          <a:p>
            <a:pPr marL="228600" lvl="0" indent="-228600" rtl="0">
              <a:spcBef>
                <a:spcPts val="1000"/>
              </a:spcBef>
              <a:spcAft>
                <a:spcPts val="0"/>
              </a:spcAft>
              <a:buClr>
                <a:srgbClr val="7030A0"/>
              </a:buClr>
              <a:buSzPts val="2800"/>
              <a:buChar char="•"/>
            </a:pPr>
            <a:r>
              <a:rPr lang="en-US" b="1" dirty="0"/>
              <a:t>Correctness</a:t>
            </a:r>
            <a:r>
              <a:rPr lang="en-GB" dirty="0"/>
              <a:t>: A good design should correctly implement all the functionalities identified in the SRS document. </a:t>
            </a:r>
            <a:endParaRPr lang="en-US" dirty="0"/>
          </a:p>
          <a:p>
            <a:pPr marL="228600" lvl="0" indent="-228600" rtl="0">
              <a:spcBef>
                <a:spcPts val="1000"/>
              </a:spcBef>
              <a:spcAft>
                <a:spcPts val="0"/>
              </a:spcAft>
              <a:buClr>
                <a:srgbClr val="7030A0"/>
              </a:buClr>
              <a:buSzPts val="2800"/>
              <a:buChar char="•"/>
            </a:pPr>
            <a:r>
              <a:rPr lang="en-US" b="1" dirty="0"/>
              <a:t>Understandability</a:t>
            </a:r>
            <a:r>
              <a:rPr lang="en-GB" b="1" dirty="0"/>
              <a:t>: </a:t>
            </a:r>
            <a:r>
              <a:rPr lang="en-GB" dirty="0"/>
              <a:t>A good design is easily understandable. </a:t>
            </a:r>
            <a:endParaRPr lang="en-US" dirty="0"/>
          </a:p>
          <a:p>
            <a:pPr marL="228600" lvl="0" indent="-228600" rtl="0">
              <a:spcBef>
                <a:spcPts val="1000"/>
              </a:spcBef>
              <a:spcAft>
                <a:spcPts val="0"/>
              </a:spcAft>
              <a:buClr>
                <a:srgbClr val="7030A0"/>
              </a:buClr>
              <a:buSzPts val="2800"/>
              <a:buChar char="•"/>
            </a:pPr>
            <a:r>
              <a:rPr lang="en-US" b="1" dirty="0"/>
              <a:t>Efficiency</a:t>
            </a:r>
            <a:r>
              <a:rPr lang="en-US" dirty="0"/>
              <a:t>: </a:t>
            </a:r>
            <a:r>
              <a:rPr lang="en-GB" dirty="0"/>
              <a:t>It should be efficient. </a:t>
            </a:r>
            <a:endParaRPr lang="en-US" dirty="0"/>
          </a:p>
          <a:p>
            <a:pPr marL="228600" lvl="0" indent="-228600" rtl="0">
              <a:spcBef>
                <a:spcPts val="1000"/>
              </a:spcBef>
              <a:spcAft>
                <a:spcPts val="0"/>
              </a:spcAft>
              <a:buClr>
                <a:srgbClr val="7030A0"/>
              </a:buClr>
              <a:buSzPts val="2800"/>
              <a:buChar char="•"/>
            </a:pPr>
            <a:r>
              <a:rPr lang="en-US" b="1" dirty="0"/>
              <a:t>Maintainability</a:t>
            </a:r>
            <a:r>
              <a:rPr lang="en-GB" b="1" dirty="0"/>
              <a:t>: </a:t>
            </a:r>
            <a:r>
              <a:rPr lang="en-GB" dirty="0"/>
              <a:t>It should be easily enabled to change. </a:t>
            </a:r>
            <a:endParaRPr lang="en-US" dirty="0"/>
          </a:p>
          <a:p>
            <a:pPr marL="228600" lvl="0" indent="-228600" rtl="0">
              <a:spcBef>
                <a:spcPts val="1000"/>
              </a:spcBef>
              <a:spcAft>
                <a:spcPts val="0"/>
              </a:spcAft>
              <a:buClr>
                <a:schemeClr val="dk1"/>
              </a:buClr>
              <a:buSzPts val="2800"/>
              <a:buNone/>
            </a:pPr>
            <a:endParaRPr lang="en-US" b="1" dirty="0"/>
          </a:p>
          <a:p>
            <a:pPr marL="228600" lvl="0" indent="-50800" rtl="0">
              <a:spcBef>
                <a:spcPts val="1000"/>
              </a:spcBef>
              <a:spcAft>
                <a:spcPts val="0"/>
              </a:spcAft>
              <a:buClr>
                <a:schemeClr val="dk1"/>
              </a:buClr>
              <a:buSzPts val="280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2"/>
          <p:cNvSpPr txBox="1">
            <a:spLocks noGrp="1"/>
          </p:cNvSpPr>
          <p:nvPr>
            <p:ph idx="1"/>
          </p:nvPr>
        </p:nvSpPr>
        <p:spPr>
          <a:xfrm>
            <a:off x="1981200" y="304801"/>
            <a:ext cx="8229600" cy="6019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GB"/>
              <a:t>				</a:t>
            </a:r>
            <a:r>
              <a:rPr lang="en-GB" sz="3600" b="1">
                <a:solidFill>
                  <a:srgbClr val="7030A0"/>
                </a:solidFill>
              </a:rPr>
              <a:t>Cohesion</a:t>
            </a:r>
            <a:endParaRPr/>
          </a:p>
          <a:p>
            <a:pPr marL="228600" lvl="0" indent="-228600" algn="l" rtl="0">
              <a:lnSpc>
                <a:spcPct val="90000"/>
              </a:lnSpc>
              <a:spcBef>
                <a:spcPts val="1000"/>
              </a:spcBef>
              <a:spcAft>
                <a:spcPts val="0"/>
              </a:spcAft>
              <a:buClr>
                <a:schemeClr val="dk1"/>
              </a:buClr>
              <a:buSzPts val="2800"/>
              <a:buChar char="•"/>
            </a:pPr>
            <a:r>
              <a:rPr lang="en-GB"/>
              <a:t>The primary characteristics of neat module decomposition are high cohesion and low coupling.</a:t>
            </a:r>
            <a:endParaRPr/>
          </a:p>
          <a:p>
            <a:pPr marL="228600" lvl="0" indent="-228600" algn="l" rtl="0">
              <a:lnSpc>
                <a:spcPct val="90000"/>
              </a:lnSpc>
              <a:spcBef>
                <a:spcPts val="1000"/>
              </a:spcBef>
              <a:spcAft>
                <a:spcPts val="0"/>
              </a:spcAft>
              <a:buClr>
                <a:schemeClr val="dk1"/>
              </a:buClr>
              <a:buSzPts val="2800"/>
              <a:buChar char="•"/>
            </a:pPr>
            <a:r>
              <a:rPr lang="en-GB"/>
              <a:t>Cohesion is a measure of functional strength of a module.</a:t>
            </a:r>
            <a:endParaRPr/>
          </a:p>
          <a:p>
            <a:pPr marL="228600" lvl="0" indent="-228600" algn="l" rtl="0">
              <a:lnSpc>
                <a:spcPct val="90000"/>
              </a:lnSpc>
              <a:spcBef>
                <a:spcPts val="1000"/>
              </a:spcBef>
              <a:spcAft>
                <a:spcPts val="0"/>
              </a:spcAft>
              <a:buClr>
                <a:schemeClr val="dk1"/>
              </a:buClr>
              <a:buSzPts val="2800"/>
              <a:buChar char="•"/>
            </a:pPr>
            <a:r>
              <a:rPr lang="en-GB"/>
              <a:t>A module having high cohesion and low coupling is said to be functionally independent of other modules.</a:t>
            </a:r>
            <a:endParaRPr/>
          </a:p>
          <a:p>
            <a:pPr marL="228600" lvl="0" indent="-228600" algn="l" rtl="0">
              <a:lnSpc>
                <a:spcPct val="90000"/>
              </a:lnSpc>
              <a:spcBef>
                <a:spcPts val="1000"/>
              </a:spcBef>
              <a:spcAft>
                <a:spcPts val="0"/>
              </a:spcAft>
              <a:buClr>
                <a:schemeClr val="dk1"/>
              </a:buClr>
              <a:buSzPts val="2800"/>
              <a:buChar char="•"/>
            </a:pPr>
            <a:r>
              <a:rPr lang="en-GB"/>
              <a:t>By the term functional independence, we mean that a cohesive module performs a single task or function. A functionally independent module has minimal interaction with other modules.</a:t>
            </a:r>
            <a:endParaRPr sz="3200" b="1">
              <a:solidFill>
                <a:srgbClr val="7030A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Classification of cohesion</a:t>
            </a:r>
            <a:endParaRPr/>
          </a:p>
        </p:txBody>
      </p:sp>
      <p:pic>
        <p:nvPicPr>
          <p:cNvPr id="577" name="Google Shape;577;p53"/>
          <p:cNvPicPr preferRelativeResize="0">
            <a:picLocks noGrp="1"/>
          </p:cNvPicPr>
          <p:nvPr>
            <p:ph idx="1"/>
          </p:nvPr>
        </p:nvPicPr>
        <p:blipFill rotWithShape="1">
          <a:blip r:embed="rId3">
            <a:alphaModFix/>
          </a:blip>
          <a:srcRect/>
          <a:stretch/>
        </p:blipFill>
        <p:spPr>
          <a:xfrm>
            <a:off x="1524000" y="2819400"/>
            <a:ext cx="9144000" cy="1752600"/>
          </a:xfrm>
          <a:prstGeom prst="rect">
            <a:avLst/>
          </a:prstGeom>
          <a:solidFill>
            <a:schemeClr val="accent1"/>
          </a:solidFill>
          <a:ln>
            <a:noFill/>
          </a:ln>
        </p:spPr>
      </p:pic>
      <p:sp>
        <p:nvSpPr>
          <p:cNvPr id="578" name="Google Shape;578;p53"/>
          <p:cNvSpPr/>
          <p:nvPr/>
        </p:nvSpPr>
        <p:spPr>
          <a:xfrm>
            <a:off x="3124200" y="4191000"/>
            <a:ext cx="1295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4"/>
          <p:cNvSpPr txBox="1">
            <a:spLocks noGrp="1"/>
          </p:cNvSpPr>
          <p:nvPr>
            <p:ph type="title"/>
          </p:nvPr>
        </p:nvSpPr>
        <p:spPr>
          <a:xfrm>
            <a:off x="1981200" y="30480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Coincidental cohesion:</a:t>
            </a:r>
            <a:endParaRPr/>
          </a:p>
        </p:txBody>
      </p:sp>
      <p:sp>
        <p:nvSpPr>
          <p:cNvPr id="584" name="Google Shape;584;p5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module contains a random collection of functions. It is likely that the functions have been put in the module out of pure coincidence without any thought or design.</a:t>
            </a:r>
            <a:endParaRPr/>
          </a:p>
          <a:p>
            <a:pPr marL="685800" lvl="1" indent="-228600" algn="l" rtl="0">
              <a:lnSpc>
                <a:spcPct val="90000"/>
              </a:lnSpc>
              <a:spcBef>
                <a:spcPts val="500"/>
              </a:spcBef>
              <a:spcAft>
                <a:spcPts val="0"/>
              </a:spcAft>
              <a:buClr>
                <a:schemeClr val="dk1"/>
              </a:buClr>
              <a:buSzPts val="2400"/>
              <a:buChar char="•"/>
            </a:pPr>
            <a:r>
              <a:rPr lang="en-GB"/>
              <a:t>In (TPS), the get-input, print-error, and summarize-members functions are grouped into one module. The grouping does not have any relevance to the structure of the problem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Logical cohesion:</a:t>
            </a:r>
            <a:endParaRPr/>
          </a:p>
        </p:txBody>
      </p:sp>
      <p:sp>
        <p:nvSpPr>
          <p:cNvPr id="590" name="Google Shape;590;p5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A module is said to be logically cohesive, if all elements of the module perform similar operations, e.g. error handling, data input, data output, etc. </a:t>
            </a:r>
            <a:r>
              <a:rPr lang="en-GB" b="1">
                <a:solidFill>
                  <a:srgbClr val="FF0000"/>
                </a:solidFill>
              </a:rPr>
              <a:t>An example of logical cohesion is the case where a set of print functions generating different output reports are arranged into a single module.</a:t>
            </a: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Temporal cohesion:</a:t>
            </a:r>
            <a:endParaRPr/>
          </a:p>
        </p:txBody>
      </p:sp>
      <p:sp>
        <p:nvSpPr>
          <p:cNvPr id="596" name="Google Shape;596;p5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When a module contains functions that are related by the fact that all the functions must be executed in the same time span, the module is said to exhibit temporal cohesion. </a:t>
            </a:r>
            <a:r>
              <a:rPr lang="en-GB" b="1">
                <a:solidFill>
                  <a:srgbClr val="FF0000"/>
                </a:solidFill>
              </a:rPr>
              <a:t>The set of functions responsible for initialization, start-up, shutdown of some process, etc. exhibit temporal cohesion.</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Procedural cohesion:</a:t>
            </a:r>
            <a:endParaRPr/>
          </a:p>
        </p:txBody>
      </p:sp>
      <p:sp>
        <p:nvSpPr>
          <p:cNvPr id="602" name="Google Shape;602;p5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A module is said to possess procedural cohesion, if the set of functions of the module are all part of a procedure (algorithm) in which certain sequence of steps have to be carried out for achieving an objective, </a:t>
            </a:r>
            <a:r>
              <a:rPr lang="en-GB" b="1">
                <a:solidFill>
                  <a:srgbClr val="FF0000"/>
                </a:solidFill>
              </a:rPr>
              <a:t>e.g. the algorithm for decoding a message.</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Communicational cohesion:</a:t>
            </a:r>
            <a:endParaRPr/>
          </a:p>
        </p:txBody>
      </p:sp>
      <p:sp>
        <p:nvSpPr>
          <p:cNvPr id="608" name="Google Shape;608;p5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A module is said to have communicational cohesion, if all functions of the module refer to or update the same data structure</a:t>
            </a:r>
            <a:r>
              <a:rPr lang="en-GB" b="1">
                <a:solidFill>
                  <a:srgbClr val="FF0000"/>
                </a:solidFill>
              </a:rPr>
              <a:t>, e.g. the set of functions defined on an array or a stack.</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Sequential cohesion:</a:t>
            </a:r>
            <a:endParaRPr/>
          </a:p>
        </p:txBody>
      </p:sp>
      <p:sp>
        <p:nvSpPr>
          <p:cNvPr id="614" name="Google Shape;614;p5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A module is said to possess sequential cohesion, if the elements of a module form the parts of sequence, where the output from one element of the sequence is input to the next. </a:t>
            </a:r>
            <a:r>
              <a:rPr lang="en-GB" b="1">
                <a:solidFill>
                  <a:srgbClr val="FF0000"/>
                </a:solidFill>
              </a:rPr>
              <a:t>For example, in a TPS, the get-input, validate-input, sort-input functions are grouped into one module.</a:t>
            </a:r>
            <a:endParaRPr>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Functional cohesion:</a:t>
            </a:r>
            <a:endParaRPr/>
          </a:p>
        </p:txBody>
      </p:sp>
      <p:sp>
        <p:nvSpPr>
          <p:cNvPr id="620" name="Google Shape;620;p6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Functional cohesion is said to exist, if different elements of a module cooperate to achieve a single function</a:t>
            </a:r>
            <a:r>
              <a:rPr lang="en-GB" b="1">
                <a:solidFill>
                  <a:srgbClr val="FF0000"/>
                </a:solidFill>
              </a:rPr>
              <a:t>. For example, a module containing all the functions required to manage employees’ pay-roll exhibits functional cohesion. Suppose a module exhibits functional cohesion and we are asked to describe what the module does, then we would be able to describe it using a single sentence.</a:t>
            </a:r>
            <a:endParaRPr>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			Coupling</a:t>
            </a:r>
            <a:endParaRPr/>
          </a:p>
        </p:txBody>
      </p:sp>
      <p:sp>
        <p:nvSpPr>
          <p:cNvPr id="626" name="Google Shape;626;p6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Coupling between two modules is a measure of the degree of interdependence or interaction between the two modules. A module having high cohesion and low coupling is said to be functionally independent of other modules. </a:t>
            </a:r>
            <a:r>
              <a:rPr lang="en-GB">
                <a:solidFill>
                  <a:srgbClr val="FF0000"/>
                </a:solidFill>
              </a:rPr>
              <a:t>If two modules interchange large amounts of data, then they are highly interdependent. The degree of coupling between two modules depends on their interface complexity.</a:t>
            </a:r>
            <a:r>
              <a:rPr lang="en-GB"/>
              <a:t> </a:t>
            </a:r>
            <a:r>
              <a:rPr lang="en-GB">
                <a:solidFill>
                  <a:srgbClr val="FF0000"/>
                </a:solidFill>
              </a:rPr>
              <a:t>The interface complexity is basically determined by the number of types of parameters that are interchanged while invoking the functions of the module.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14"/>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7" name="Picture 116" descr="Grey 3D concept art">
            <a:extLst>
              <a:ext uri="{FF2B5EF4-FFF2-40B4-BE49-F238E27FC236}">
                <a16:creationId xmlns:a16="http://schemas.microsoft.com/office/drawing/2014/main" id="{51E817F3-7537-AB03-BC71-BBD1BB73C8C0}"/>
              </a:ext>
            </a:extLst>
          </p:cNvPr>
          <p:cNvPicPr>
            <a:picLocks noChangeAspect="1"/>
          </p:cNvPicPr>
          <p:nvPr/>
        </p:nvPicPr>
        <p:blipFill>
          <a:blip r:embed="rId3">
            <a:duotone>
              <a:schemeClr val="bg2">
                <a:shade val="45000"/>
                <a:satMod val="135000"/>
              </a:schemeClr>
              <a:prstClr val="white"/>
            </a:duotone>
            <a:alphaModFix amt="40000"/>
          </a:blip>
          <a:srcRect t="15094"/>
          <a:stretch/>
        </p:blipFill>
        <p:spPr>
          <a:xfrm>
            <a:off x="20" y="10"/>
            <a:ext cx="12191980" cy="6857990"/>
          </a:xfrm>
          <a:prstGeom prst="rect">
            <a:avLst/>
          </a:prstGeom>
        </p:spPr>
      </p:pic>
      <p:grpSp>
        <p:nvGrpSpPr>
          <p:cNvPr id="123" name="Group 122">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4"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5"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6"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7"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8"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9"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30"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31"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32"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33"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34"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35"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37" name="Group 136">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8"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9"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40"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41"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42"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43"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44"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45"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46"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7"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8"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9"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51" name="Rectangle 150">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115" name="Google Shape;115;p17"/>
          <p:cNvSpPr txBox="1">
            <a:spLocks noGrp="1"/>
          </p:cNvSpPr>
          <p:nvPr>
            <p:ph idx="1"/>
          </p:nvPr>
        </p:nvSpPr>
        <p:spPr>
          <a:xfrm>
            <a:off x="2589212" y="2133600"/>
            <a:ext cx="8915400" cy="3777622"/>
          </a:xfrm>
          <a:prstGeom prst="rect">
            <a:avLst/>
          </a:prstGeom>
        </p:spPr>
        <p:txBody>
          <a:bodyPr spcFirstLastPara="1" lIns="91425" tIns="45700" rIns="91425" bIns="45700" anchorCtr="0">
            <a:normAutofit/>
          </a:bodyPr>
          <a:lstStyle/>
          <a:p>
            <a:pPr marL="228600" lvl="0" indent="-228600" rtl="0">
              <a:spcBef>
                <a:spcPts val="0"/>
              </a:spcBef>
              <a:spcAft>
                <a:spcPts val="0"/>
              </a:spcAft>
              <a:buClr>
                <a:srgbClr val="7030A0"/>
              </a:buClr>
              <a:buSzPts val="2800"/>
              <a:buNone/>
            </a:pPr>
            <a:r>
              <a:rPr lang="en-US" sz="1700"/>
              <a:t>Features of a design document </a:t>
            </a:r>
          </a:p>
          <a:p>
            <a:pPr marL="228600" lvl="0" indent="-228600" rtl="0">
              <a:spcBef>
                <a:spcPts val="1000"/>
              </a:spcBef>
              <a:spcAft>
                <a:spcPts val="0"/>
              </a:spcAft>
              <a:buClr>
                <a:srgbClr val="C00000"/>
              </a:buClr>
              <a:buSzPts val="2800"/>
              <a:buNone/>
            </a:pPr>
            <a:r>
              <a:rPr lang="en-US" sz="1700"/>
              <a:t>In order to facilitate understandability, the design should have the following features: </a:t>
            </a:r>
          </a:p>
          <a:p>
            <a:pPr marL="228600" lvl="0" indent="-50800" rtl="0">
              <a:spcBef>
                <a:spcPts val="1000"/>
              </a:spcBef>
              <a:spcAft>
                <a:spcPts val="0"/>
              </a:spcAft>
              <a:buClr>
                <a:schemeClr val="dk1"/>
              </a:buClr>
              <a:buSzPts val="2800"/>
              <a:buNone/>
            </a:pPr>
            <a:endParaRPr lang="en-US" sz="1700"/>
          </a:p>
          <a:p>
            <a:pPr marL="228600" lvl="0" indent="-228600" rtl="0">
              <a:spcBef>
                <a:spcPts val="1000"/>
              </a:spcBef>
              <a:spcAft>
                <a:spcPts val="0"/>
              </a:spcAft>
              <a:buClr>
                <a:srgbClr val="C00000"/>
              </a:buClr>
              <a:buSzPts val="2800"/>
              <a:buChar char="•"/>
            </a:pPr>
            <a:r>
              <a:rPr lang="en-US" sz="1700"/>
              <a:t>It should use consistent and meaningful names for various design components. </a:t>
            </a:r>
          </a:p>
          <a:p>
            <a:pPr marL="228600" lvl="0" indent="-50800" rtl="0">
              <a:spcBef>
                <a:spcPts val="1000"/>
              </a:spcBef>
              <a:spcAft>
                <a:spcPts val="0"/>
              </a:spcAft>
              <a:buClr>
                <a:schemeClr val="dk1"/>
              </a:buClr>
              <a:buSzPts val="2800"/>
              <a:buNone/>
            </a:pPr>
            <a:endParaRPr lang="en-US" sz="1700"/>
          </a:p>
          <a:p>
            <a:pPr marL="228600" lvl="0" indent="-228600" rtl="0">
              <a:spcBef>
                <a:spcPts val="1000"/>
              </a:spcBef>
              <a:spcAft>
                <a:spcPts val="0"/>
              </a:spcAft>
              <a:buClr>
                <a:srgbClr val="C00000"/>
              </a:buClr>
              <a:buSzPts val="2800"/>
              <a:buChar char="•"/>
            </a:pPr>
            <a:r>
              <a:rPr lang="en-US" sz="1700"/>
              <a:t>The design should be modular. The term modularity means that it should use a cleanly decomposed set of modules. </a:t>
            </a:r>
          </a:p>
          <a:p>
            <a:pPr marL="228600" lvl="0" indent="-50800" rtl="0">
              <a:spcBef>
                <a:spcPts val="1000"/>
              </a:spcBef>
              <a:spcAft>
                <a:spcPts val="0"/>
              </a:spcAft>
              <a:buClr>
                <a:schemeClr val="dk1"/>
              </a:buClr>
              <a:buSzPts val="2800"/>
              <a:buNone/>
            </a:pPr>
            <a:endParaRPr lang="en-US" sz="1700"/>
          </a:p>
          <a:p>
            <a:pPr marL="228600" lvl="0" indent="-228600" rtl="0">
              <a:spcBef>
                <a:spcPts val="1000"/>
              </a:spcBef>
              <a:spcAft>
                <a:spcPts val="0"/>
              </a:spcAft>
              <a:buClr>
                <a:srgbClr val="C00000"/>
              </a:buClr>
              <a:buSzPts val="2800"/>
              <a:buChar char="•"/>
            </a:pPr>
            <a:r>
              <a:rPr lang="en-US" sz="1700"/>
              <a:t>It should neatly arrange the modules in a hierarchy, e.g. in a tree-like diagram. </a:t>
            </a:r>
          </a:p>
          <a:p>
            <a:pPr marL="228600" lvl="0" indent="-50800" rtl="0">
              <a:spcBef>
                <a:spcPts val="1000"/>
              </a:spcBef>
              <a:spcAft>
                <a:spcPts val="0"/>
              </a:spcAft>
              <a:buClr>
                <a:schemeClr val="dk1"/>
              </a:buClr>
              <a:buSzPts val="2800"/>
              <a:buNone/>
            </a:pPr>
            <a:endParaRPr lang="en-US" sz="17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Classification of Coupling</a:t>
            </a:r>
            <a:endParaRPr/>
          </a:p>
        </p:txBody>
      </p:sp>
      <p:pic>
        <p:nvPicPr>
          <p:cNvPr id="632" name="Google Shape;632;p62"/>
          <p:cNvPicPr preferRelativeResize="0">
            <a:picLocks noGrp="1"/>
          </p:cNvPicPr>
          <p:nvPr>
            <p:ph idx="1"/>
          </p:nvPr>
        </p:nvPicPr>
        <p:blipFill rotWithShape="1">
          <a:blip r:embed="rId3">
            <a:alphaModFix/>
          </a:blip>
          <a:srcRect/>
          <a:stretch/>
        </p:blipFill>
        <p:spPr>
          <a:xfrm>
            <a:off x="2286000" y="2743201"/>
            <a:ext cx="6934200" cy="1933575"/>
          </a:xfrm>
          <a:prstGeom prst="rect">
            <a:avLst/>
          </a:prstGeom>
          <a:noFill/>
          <a:ln>
            <a:noFill/>
          </a:ln>
        </p:spPr>
      </p:pic>
      <p:sp>
        <p:nvSpPr>
          <p:cNvPr id="633" name="Google Shape;633;p62"/>
          <p:cNvSpPr/>
          <p:nvPr/>
        </p:nvSpPr>
        <p:spPr>
          <a:xfrm>
            <a:off x="2743200" y="3962400"/>
            <a:ext cx="18288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Data coupling:</a:t>
            </a:r>
            <a:endParaRPr/>
          </a:p>
        </p:txBody>
      </p:sp>
      <p:sp>
        <p:nvSpPr>
          <p:cNvPr id="639" name="Google Shape;639;p6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Two modules are data coupled, if they communicate through a parameter. </a:t>
            </a:r>
            <a:r>
              <a:rPr lang="en-GB" b="1">
                <a:solidFill>
                  <a:srgbClr val="FF0000"/>
                </a:solidFill>
              </a:rPr>
              <a:t>An example is an elementary data item passed as a parameter between two modules, e.g. an integer, a float, a character, etc. This data item should be problem related and not used for the control purpose.</a:t>
            </a:r>
            <a:endParaRPr>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Stamp coupling:</a:t>
            </a:r>
            <a:endParaRPr/>
          </a:p>
        </p:txBody>
      </p:sp>
      <p:sp>
        <p:nvSpPr>
          <p:cNvPr id="645" name="Google Shape;645;p6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Two modules are stamp coupled, if they communicate using a composite data item such as a record in PASCAL or a structure in C.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6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Control coupling:</a:t>
            </a:r>
            <a:endParaRPr/>
          </a:p>
        </p:txBody>
      </p:sp>
      <p:sp>
        <p:nvSpPr>
          <p:cNvPr id="651" name="Google Shape;651;p6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Control coupling exists between two modules, if data from one module is used to direct the order of instructions execution in another. </a:t>
            </a:r>
            <a:r>
              <a:rPr lang="en-GB">
                <a:solidFill>
                  <a:srgbClr val="FF0000"/>
                </a:solidFill>
              </a:rPr>
              <a:t>An example of control coupling is a flag set in one module and tested in another module.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Common coupling:</a:t>
            </a:r>
            <a:endParaRPr/>
          </a:p>
        </p:txBody>
      </p:sp>
      <p:sp>
        <p:nvSpPr>
          <p:cNvPr id="657" name="Google Shape;657;p6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Two modules are common coupled, if they share data through some global data items.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6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Content coupling:</a:t>
            </a:r>
            <a:endParaRPr/>
          </a:p>
        </p:txBody>
      </p:sp>
      <p:sp>
        <p:nvSpPr>
          <p:cNvPr id="663" name="Google Shape;663;p6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Content coupling exists between two modules, if they share code</a:t>
            </a:r>
            <a:r>
              <a:rPr lang="en-GB">
                <a:solidFill>
                  <a:srgbClr val="FF0000"/>
                </a:solidFill>
              </a:rPr>
              <a:t>, e.g. a branch from one module into another module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Functional independence </a:t>
            </a:r>
            <a:br>
              <a:rPr lang="en-GB"/>
            </a:br>
            <a:endParaRPr/>
          </a:p>
        </p:txBody>
      </p:sp>
      <p:sp>
        <p:nvSpPr>
          <p:cNvPr id="669" name="Google Shape;669;p68"/>
          <p:cNvSpPr txBox="1">
            <a:spLocks noGrp="1"/>
          </p:cNvSpPr>
          <p:nvPr>
            <p:ph idx="1"/>
          </p:nvPr>
        </p:nvSpPr>
        <p:spPr>
          <a:xfrm>
            <a:off x="1905000" y="1371601"/>
            <a:ext cx="8229600" cy="43894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 module having high cohesion and low coupling is said to be functionally independent of other modules. By the term functional independence, we mean that a cohesive module performs a single task or function. A functionally independent module has minimal interaction with other modules.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9"/>
          <p:cNvSpPr txBox="1">
            <a:spLocks noGrp="1"/>
          </p:cNvSpPr>
          <p:nvPr>
            <p:ph type="title"/>
          </p:nvPr>
        </p:nvSpPr>
        <p:spPr>
          <a:xfrm>
            <a:off x="1524000" y="704850"/>
            <a:ext cx="86868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sz="4800"/>
              <a:t>Need for functional independence </a:t>
            </a:r>
            <a:br>
              <a:rPr lang="en-GB" sz="4000"/>
            </a:br>
            <a:endParaRPr sz="4000"/>
          </a:p>
        </p:txBody>
      </p:sp>
      <p:sp>
        <p:nvSpPr>
          <p:cNvPr id="675" name="Google Shape;675;p69"/>
          <p:cNvSpPr txBox="1">
            <a:spLocks noGrp="1"/>
          </p:cNvSpPr>
          <p:nvPr>
            <p:ph idx="1"/>
          </p:nvPr>
        </p:nvSpPr>
        <p:spPr>
          <a:xfrm>
            <a:off x="1905000" y="1295401"/>
            <a:ext cx="8229600" cy="4389437"/>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r>
              <a:rPr lang="en-GB" sz="2400"/>
              <a:t>   </a:t>
            </a:r>
            <a:r>
              <a:rPr lang="en-GB">
                <a:solidFill>
                  <a:srgbClr val="FF0000"/>
                </a:solidFill>
              </a:rPr>
              <a:t>Functional independence is a key to any good design due to the following reasons: </a:t>
            </a:r>
            <a:endParaRPr sz="2400">
              <a:solidFill>
                <a:srgbClr val="FF0000"/>
              </a:solidFill>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800"/>
              <a:buChar char="•"/>
            </a:pPr>
            <a:r>
              <a:rPr lang="en-GB"/>
              <a:t>Error isolation: Functional independence reduces error propagation. The reason behind this is that if a module is functionally independent, its degree of interaction with the other modules is less. Therefore, any error existing in a module would not directly effect the other modules. </a:t>
            </a:r>
            <a:endParaRPr/>
          </a:p>
          <a:p>
            <a:pPr marL="228600" lvl="0" indent="-76200" algn="l" rtl="0">
              <a:lnSpc>
                <a:spcPct val="90000"/>
              </a:lnSpc>
              <a:spcBef>
                <a:spcPts val="1000"/>
              </a:spcBef>
              <a:spcAft>
                <a:spcPts val="0"/>
              </a:spcAft>
              <a:buClr>
                <a:schemeClr val="dk1"/>
              </a:buClr>
              <a:buSzPts val="2400"/>
              <a:buNone/>
            </a:pPr>
            <a:endParaRPr sz="24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70"/>
          <p:cNvSpPr txBox="1">
            <a:spLocks noGrp="1"/>
          </p:cNvSpPr>
          <p:nvPr>
            <p:ph type="title"/>
          </p:nvPr>
        </p:nvSpPr>
        <p:spPr>
          <a:xfrm>
            <a:off x="1524000" y="609600"/>
            <a:ext cx="99060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800"/>
              <a:buFont typeface="Calibri"/>
              <a:buNone/>
            </a:pPr>
            <a:r>
              <a:rPr lang="en-GB" sz="4800"/>
              <a:t>Need for functional independence</a:t>
            </a:r>
            <a:endParaRPr/>
          </a:p>
        </p:txBody>
      </p:sp>
      <p:sp>
        <p:nvSpPr>
          <p:cNvPr id="681" name="Google Shape;681;p7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Scope of reuse: Reuse of a module becomes possible. Because each module does some well-defined and precise function, and the interaction of the module with the other modules is simple and minimal. Therefore, a cohesive module can be easily taken out and reused in a different program.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71"/>
          <p:cNvSpPr txBox="1">
            <a:spLocks noGrp="1"/>
          </p:cNvSpPr>
          <p:nvPr>
            <p:ph type="title"/>
          </p:nvPr>
        </p:nvSpPr>
        <p:spPr>
          <a:xfrm>
            <a:off x="1752600" y="762000"/>
            <a:ext cx="9144000" cy="1219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sz="5400"/>
              <a:t>Need for functional independence</a:t>
            </a:r>
            <a:endParaRPr/>
          </a:p>
        </p:txBody>
      </p:sp>
      <p:sp>
        <p:nvSpPr>
          <p:cNvPr id="687" name="Google Shape;687;p71"/>
          <p:cNvSpPr txBox="1">
            <a:spLocks noGrp="1"/>
          </p:cNvSpPr>
          <p:nvPr>
            <p:ph idx="1"/>
          </p:nvPr>
        </p:nvSpPr>
        <p:spPr>
          <a:xfrm>
            <a:off x="1905000" y="1905001"/>
            <a:ext cx="8229600" cy="438943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Understandability: Complexity of the design is reduced, because different modules can be understood in isolation as modules are more or less independent of each other.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19"/>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Google Shape;120;p18"/>
          <p:cNvSpPr txBox="1">
            <a:spLocks noGrp="1"/>
          </p:cNvSpPr>
          <p:nvPr>
            <p:ph type="title"/>
          </p:nvPr>
        </p:nvSpPr>
        <p:spPr>
          <a:xfrm>
            <a:off x="1843391" y="624110"/>
            <a:ext cx="9383408" cy="128089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GB">
                <a:solidFill>
                  <a:schemeClr val="bg1"/>
                </a:solidFill>
              </a:rPr>
              <a:t>Classification of Design Phase</a:t>
            </a:r>
          </a:p>
        </p:txBody>
      </p:sp>
      <p:sp>
        <p:nvSpPr>
          <p:cNvPr id="131"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23" name="Google Shape;121;p18">
            <a:extLst>
              <a:ext uri="{FF2B5EF4-FFF2-40B4-BE49-F238E27FC236}">
                <a16:creationId xmlns:a16="http://schemas.microsoft.com/office/drawing/2014/main" id="{A73600CB-CEE9-1888-DD2F-DE36A640C3B1}"/>
              </a:ext>
            </a:extLst>
          </p:cNvPr>
          <p:cNvGraphicFramePr>
            <a:graphicFrameLocks noGrp="1"/>
          </p:cNvGraphicFramePr>
          <p:nvPr>
            <p:ph idx="1"/>
            <p:extLst>
              <p:ext uri="{D42A27DB-BD31-4B8C-83A1-F6EECF244321}">
                <p14:modId xmlns:p14="http://schemas.microsoft.com/office/powerpoint/2010/main" val="3329161023"/>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2"/>
          <p:cNvSpPr txBox="1">
            <a:spLocks noGrp="1"/>
          </p:cNvSpPr>
          <p:nvPr>
            <p:ph type="title"/>
          </p:nvPr>
        </p:nvSpPr>
        <p:spPr>
          <a:xfrm>
            <a:off x="1981200" y="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Function-oriented design </a:t>
            </a:r>
            <a:endParaRPr/>
          </a:p>
        </p:txBody>
      </p:sp>
      <p:sp>
        <p:nvSpPr>
          <p:cNvPr id="693" name="Google Shape;693;p72"/>
          <p:cNvSpPr txBox="1">
            <a:spLocks noGrp="1"/>
          </p:cNvSpPr>
          <p:nvPr>
            <p:ph idx="1"/>
          </p:nvPr>
        </p:nvSpPr>
        <p:spPr>
          <a:xfrm>
            <a:off x="1905000" y="990601"/>
            <a:ext cx="8229600" cy="438943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None/>
            </a:pPr>
            <a:r>
              <a:rPr lang="en-GB"/>
              <a:t>The following are the salient features of a typical function-oriented design approach: </a:t>
            </a:r>
            <a:endParaRPr/>
          </a:p>
          <a:p>
            <a:pPr marL="228600" lvl="0" indent="-228600" algn="l" rtl="0">
              <a:lnSpc>
                <a:spcPct val="90000"/>
              </a:lnSpc>
              <a:spcBef>
                <a:spcPts val="1000"/>
              </a:spcBef>
              <a:spcAft>
                <a:spcPts val="0"/>
              </a:spcAft>
              <a:buClr>
                <a:schemeClr val="dk1"/>
              </a:buClr>
              <a:buSzPts val="2400"/>
              <a:buChar char="•"/>
            </a:pPr>
            <a:r>
              <a:rPr lang="en-GB" sz="2400" b="1"/>
              <a:t> </a:t>
            </a:r>
            <a:r>
              <a:rPr lang="en-GB" sz="2000" b="1"/>
              <a:t>A system is viewed as something that performs a set of functions. Starting at this high-level view of the system, each function is successively refined into more detailed functions. </a:t>
            </a:r>
            <a:r>
              <a:rPr lang="en-GB" sz="2000">
                <a:solidFill>
                  <a:srgbClr val="C00000"/>
                </a:solidFill>
              </a:rPr>
              <a:t>For example, consider a function create-new-library-member which essentially creates the record for a new member, assigns a unique membership number to him, and prints a bill towards his membership charge. This function may consist of the following sub-functions:</a:t>
            </a:r>
            <a:r>
              <a:rPr lang="en-GB" sz="2400" b="1">
                <a:solidFill>
                  <a:srgbClr val="C00000"/>
                </a:solidFill>
              </a:rPr>
              <a:t> </a:t>
            </a:r>
            <a:endParaRPr/>
          </a:p>
          <a:p>
            <a:pPr marL="228600" lvl="0" indent="-76200" algn="l" rtl="0">
              <a:lnSpc>
                <a:spcPct val="90000"/>
              </a:lnSpc>
              <a:spcBef>
                <a:spcPts val="1000"/>
              </a:spcBef>
              <a:spcAft>
                <a:spcPts val="0"/>
              </a:spcAft>
              <a:buClr>
                <a:schemeClr val="dk1"/>
              </a:buClr>
              <a:buSzPts val="2400"/>
              <a:buNone/>
            </a:pPr>
            <a:endParaRPr sz="2400">
              <a:solidFill>
                <a:srgbClr val="C00000"/>
              </a:solidFill>
            </a:endParaRPr>
          </a:p>
          <a:p>
            <a:pPr marL="685800" lvl="1" indent="-228600" algn="l" rtl="0">
              <a:lnSpc>
                <a:spcPct val="90000"/>
              </a:lnSpc>
              <a:spcBef>
                <a:spcPts val="500"/>
              </a:spcBef>
              <a:spcAft>
                <a:spcPts val="0"/>
              </a:spcAft>
              <a:buClr>
                <a:srgbClr val="C00000"/>
              </a:buClr>
              <a:buSzPts val="2000"/>
              <a:buChar char="•"/>
            </a:pPr>
            <a:r>
              <a:rPr lang="en-GB" sz="2000">
                <a:solidFill>
                  <a:srgbClr val="C00000"/>
                </a:solidFill>
              </a:rPr>
              <a:t>assign-membership-number </a:t>
            </a:r>
            <a:endParaRPr/>
          </a:p>
          <a:p>
            <a:pPr marL="685800" lvl="1" indent="-228600" algn="l" rtl="0">
              <a:lnSpc>
                <a:spcPct val="90000"/>
              </a:lnSpc>
              <a:spcBef>
                <a:spcPts val="500"/>
              </a:spcBef>
              <a:spcAft>
                <a:spcPts val="0"/>
              </a:spcAft>
              <a:buClr>
                <a:srgbClr val="C00000"/>
              </a:buClr>
              <a:buSzPts val="2000"/>
              <a:buChar char="•"/>
            </a:pPr>
            <a:r>
              <a:rPr lang="en-GB" sz="2000">
                <a:solidFill>
                  <a:srgbClr val="C00000"/>
                </a:solidFill>
              </a:rPr>
              <a:t>create-member-record </a:t>
            </a:r>
            <a:endParaRPr/>
          </a:p>
          <a:p>
            <a:pPr marL="685800" lvl="1" indent="-228600" algn="l" rtl="0">
              <a:lnSpc>
                <a:spcPct val="90000"/>
              </a:lnSpc>
              <a:spcBef>
                <a:spcPts val="500"/>
              </a:spcBef>
              <a:spcAft>
                <a:spcPts val="0"/>
              </a:spcAft>
              <a:buClr>
                <a:srgbClr val="C00000"/>
              </a:buClr>
              <a:buSzPts val="2000"/>
              <a:buChar char="•"/>
            </a:pPr>
            <a:r>
              <a:rPr lang="en-GB" sz="2000">
                <a:solidFill>
                  <a:srgbClr val="C00000"/>
                </a:solidFill>
              </a:rPr>
              <a:t>print-bill </a:t>
            </a:r>
            <a:endParaRPr>
              <a:solidFill>
                <a:srgbClr val="C00000"/>
              </a:solidFil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699" name="Google Shape;699;p7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b="1"/>
              <a:t>2. The system state is centralized and shared among different functions, e.g. data such as member-records is available for reference and updating to several functions such as: </a:t>
            </a:r>
            <a:endParaRPr/>
          </a:p>
          <a:p>
            <a:pPr marL="228600" lvl="0" indent="-228600" algn="l" rtl="0">
              <a:lnSpc>
                <a:spcPct val="90000"/>
              </a:lnSpc>
              <a:spcBef>
                <a:spcPts val="1000"/>
              </a:spcBef>
              <a:spcAft>
                <a:spcPts val="0"/>
              </a:spcAft>
              <a:buClr>
                <a:schemeClr val="dk1"/>
              </a:buClr>
              <a:buSzPts val="2800"/>
              <a:buChar char="•"/>
            </a:pPr>
            <a:r>
              <a:rPr lang="en-GB"/>
              <a:t> create-new-member </a:t>
            </a:r>
            <a:endParaRPr/>
          </a:p>
          <a:p>
            <a:pPr marL="228600" lvl="0" indent="-228600" algn="l" rtl="0">
              <a:lnSpc>
                <a:spcPct val="90000"/>
              </a:lnSpc>
              <a:spcBef>
                <a:spcPts val="1000"/>
              </a:spcBef>
              <a:spcAft>
                <a:spcPts val="0"/>
              </a:spcAft>
              <a:buClr>
                <a:schemeClr val="dk1"/>
              </a:buClr>
              <a:buSzPts val="2800"/>
              <a:buChar char="•"/>
            </a:pPr>
            <a:r>
              <a:rPr lang="en-GB"/>
              <a:t> delete-member </a:t>
            </a:r>
            <a:endParaRPr/>
          </a:p>
          <a:p>
            <a:pPr marL="228600" lvl="0" indent="-228600" algn="l" rtl="0">
              <a:lnSpc>
                <a:spcPct val="90000"/>
              </a:lnSpc>
              <a:spcBef>
                <a:spcPts val="1000"/>
              </a:spcBef>
              <a:spcAft>
                <a:spcPts val="0"/>
              </a:spcAft>
              <a:buClr>
                <a:schemeClr val="dk1"/>
              </a:buClr>
              <a:buSzPts val="2800"/>
              <a:buChar char="•"/>
            </a:pPr>
            <a:r>
              <a:rPr lang="en-GB"/>
              <a:t> update-member-record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4"/>
          <p:cNvSpPr txBox="1">
            <a:spLocks noGrp="1"/>
          </p:cNvSpPr>
          <p:nvPr>
            <p:ph type="title"/>
          </p:nvPr>
        </p:nvSpPr>
        <p:spPr>
          <a:xfrm>
            <a:off x="1905000" y="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Object-oriented design </a:t>
            </a:r>
            <a:endParaRPr/>
          </a:p>
        </p:txBody>
      </p:sp>
      <p:sp>
        <p:nvSpPr>
          <p:cNvPr id="705" name="Google Shape;705;p74"/>
          <p:cNvSpPr txBox="1">
            <a:spLocks noGrp="1"/>
          </p:cNvSpPr>
          <p:nvPr>
            <p:ph idx="1"/>
          </p:nvPr>
        </p:nvSpPr>
        <p:spPr>
          <a:xfrm>
            <a:off x="1981200" y="1219201"/>
            <a:ext cx="8229600" cy="438943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GB" sz="2400" b="1"/>
              <a:t>In the object-oriented design approach, the system is viewed as collection of objects (i.e. entities). The state is decentralized among the objects and each object manages its own state information. </a:t>
            </a:r>
            <a:r>
              <a:rPr lang="en-GB" sz="2400">
                <a:solidFill>
                  <a:srgbClr val="C00000"/>
                </a:solidFill>
              </a:rPr>
              <a:t>For example, in a Library Automation Software, each library member may be a separate object with its own data and functions to operate on these data. In fact, the functions defined for one object cannot refer or change data of other objects. Objects have their own internal data which define their state. Similar objects constitute a class. In other words, each object is a member of some class. Classes may inherit features from super class. Conceptually, objects communicate by message passing.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Function-oriented vs. object-oriented design approach </a:t>
            </a:r>
            <a:endParaRPr/>
          </a:p>
        </p:txBody>
      </p:sp>
      <p:sp>
        <p:nvSpPr>
          <p:cNvPr id="711" name="Google Shape;711;p75"/>
          <p:cNvSpPr txBox="1">
            <a:spLocks noGrp="1"/>
          </p:cNvSpPr>
          <p:nvPr>
            <p:ph idx="1"/>
          </p:nvPr>
        </p:nvSpPr>
        <p:spPr>
          <a:xfrm>
            <a:off x="1905000" y="1295401"/>
            <a:ext cx="8229600" cy="4389437"/>
          </a:xfrm>
          <a:prstGeom prst="rect">
            <a:avLst/>
          </a:prstGeom>
          <a:noFill/>
          <a:ln>
            <a:noFill/>
          </a:ln>
        </p:spPr>
        <p:txBody>
          <a:bodyPr spcFirstLastPara="1" wrap="square" lIns="91425" tIns="45700" rIns="91425" bIns="45700" anchor="t" anchorCtr="0">
            <a:normAutofit/>
          </a:bodyPr>
          <a:lstStyle/>
          <a:p>
            <a:pPr marL="228600" lvl="0" indent="-64135" algn="l" rtl="0">
              <a:lnSpc>
                <a:spcPct val="90000"/>
              </a:lnSpc>
              <a:spcBef>
                <a:spcPts val="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GB"/>
              <a:t>Unlike function-oriented design methods, in OOD, the basic abstraction are not real-world functions such as sort, display, track, etc, but real-world entities such as employee, picture, machine, radar system, etc. </a:t>
            </a:r>
            <a:endParaRPr/>
          </a:p>
          <a:p>
            <a:pPr marL="228600" lvl="0" indent="-228600" algn="l" rtl="0">
              <a:lnSpc>
                <a:spcPct val="90000"/>
              </a:lnSpc>
              <a:spcBef>
                <a:spcPts val="1000"/>
              </a:spcBef>
              <a:spcAft>
                <a:spcPts val="0"/>
              </a:spcAft>
              <a:buClr>
                <a:schemeClr val="dk1"/>
              </a:buClr>
              <a:buSzPct val="100000"/>
              <a:buChar char="•"/>
            </a:pPr>
            <a:r>
              <a:rPr lang="en-GB"/>
              <a:t>Function-oriented techniques such as SA/SD group functions together if, as a group, they constitute a higher-level function. On the other hand, object-oriented techniques group functions together on the basis of the data they operate on. </a:t>
            </a:r>
            <a:endParaRPr/>
          </a:p>
          <a:p>
            <a:pPr marL="228600" lvl="0" indent="-228600" algn="l" rtl="0">
              <a:lnSpc>
                <a:spcPct val="90000"/>
              </a:lnSpc>
              <a:spcBef>
                <a:spcPts val="1000"/>
              </a:spcBef>
              <a:spcAft>
                <a:spcPts val="0"/>
              </a:spcAft>
              <a:buClr>
                <a:schemeClr val="dk1"/>
              </a:buClr>
              <a:buSzPct val="100000"/>
              <a:buChar char="•"/>
            </a:pPr>
            <a:r>
              <a:rPr lang="en-GB"/>
              <a:t>In OOD, state information is not represented in a centralized shared memory but is distributed among the objects of the system. </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Functional Oriented SD</a:t>
            </a:r>
            <a:endParaRPr/>
          </a:p>
        </p:txBody>
      </p:sp>
      <p:sp>
        <p:nvSpPr>
          <p:cNvPr id="717" name="Google Shape;717;p7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r>
              <a:rPr lang="en-GB"/>
              <a:t>Structured Analysis[SA] :</a:t>
            </a:r>
            <a:endParaRPr/>
          </a:p>
          <a:p>
            <a:pPr marL="685800" lvl="1" indent="-228600" algn="l" rtl="0">
              <a:lnSpc>
                <a:spcPct val="90000"/>
              </a:lnSpc>
              <a:spcBef>
                <a:spcPts val="500"/>
              </a:spcBef>
              <a:spcAft>
                <a:spcPts val="0"/>
              </a:spcAft>
              <a:buClr>
                <a:srgbClr val="C00000"/>
              </a:buClr>
              <a:buSzPts val="2400"/>
              <a:buChar char="•"/>
            </a:pPr>
            <a:r>
              <a:rPr lang="en-GB">
                <a:solidFill>
                  <a:srgbClr val="C00000"/>
                </a:solidFill>
              </a:rPr>
              <a:t>Structured analysis is used to carry out the top-down decomposition of a set of high-level functions depicted in the problem description and to represent them graphically</a:t>
            </a:r>
            <a:r>
              <a:rPr lang="en-GB"/>
              <a:t>. During structured analysis, functional decomposition of the system is achieved. That is, each function that the system performs is analyzed and hierarchically decomposed into more detailed functions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77"/>
          <p:cNvSpPr txBox="1">
            <a:spLocks noGrp="1"/>
          </p:cNvSpPr>
          <p:nvPr>
            <p:ph idx="1"/>
          </p:nvPr>
        </p:nvSpPr>
        <p:spPr>
          <a:xfrm>
            <a:off x="1981200" y="228601"/>
            <a:ext cx="8229600" cy="6096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GB">
                <a:solidFill>
                  <a:srgbClr val="C00000"/>
                </a:solidFill>
              </a:rPr>
              <a:t>Structured analysis technique is based on the following essential underlying principles: </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 Top-down decomposition approach.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Divide and conquer principle. Each function is decomposed independently.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Graphical representation of the analysis results using Data Flow Diagrams (DFDs).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8"/>
          <p:cNvSpPr/>
          <p:nvPr/>
        </p:nvSpPr>
        <p:spPr>
          <a:xfrm>
            <a:off x="1905000" y="3048000"/>
            <a:ext cx="1295400" cy="990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SRS</a:t>
            </a:r>
            <a:endParaRPr sz="1400" b="0" i="0" u="none" strike="noStrike" cap="none">
              <a:solidFill>
                <a:srgbClr val="000000"/>
              </a:solidFill>
              <a:latin typeface="Arial"/>
              <a:ea typeface="Arial"/>
              <a:cs typeface="Arial"/>
              <a:sym typeface="Arial"/>
            </a:endParaRPr>
          </a:p>
        </p:txBody>
      </p:sp>
      <p:sp>
        <p:nvSpPr>
          <p:cNvPr id="728" name="Google Shape;728;p78"/>
          <p:cNvSpPr/>
          <p:nvPr/>
        </p:nvSpPr>
        <p:spPr>
          <a:xfrm>
            <a:off x="5334000" y="3124200"/>
            <a:ext cx="1295400" cy="990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DFD</a:t>
            </a:r>
            <a:endParaRPr sz="1400" b="0" i="0" u="none" strike="noStrike" cap="none">
              <a:solidFill>
                <a:srgbClr val="000000"/>
              </a:solidFill>
              <a:latin typeface="Arial"/>
              <a:ea typeface="Arial"/>
              <a:cs typeface="Arial"/>
              <a:sym typeface="Arial"/>
            </a:endParaRPr>
          </a:p>
        </p:txBody>
      </p:sp>
      <p:sp>
        <p:nvSpPr>
          <p:cNvPr id="729" name="Google Shape;729;p78"/>
          <p:cNvSpPr/>
          <p:nvPr/>
        </p:nvSpPr>
        <p:spPr>
          <a:xfrm>
            <a:off x="8305800" y="3124200"/>
            <a:ext cx="1676400" cy="990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STRUCTURE CHART</a:t>
            </a:r>
            <a:endParaRPr sz="1400" b="0" i="0" u="none" strike="noStrike" cap="none">
              <a:solidFill>
                <a:srgbClr val="000000"/>
              </a:solidFill>
              <a:latin typeface="Arial"/>
              <a:ea typeface="Arial"/>
              <a:cs typeface="Arial"/>
              <a:sym typeface="Arial"/>
            </a:endParaRPr>
          </a:p>
        </p:txBody>
      </p:sp>
      <p:sp>
        <p:nvSpPr>
          <p:cNvPr id="730" name="Google Shape;730;p78"/>
          <p:cNvSpPr/>
          <p:nvPr/>
        </p:nvSpPr>
        <p:spPr>
          <a:xfrm>
            <a:off x="3505200" y="3352800"/>
            <a:ext cx="1447800" cy="3810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SA</a:t>
            </a:r>
            <a:endParaRPr sz="1400" b="0" i="0" u="none" strike="noStrike" cap="none">
              <a:solidFill>
                <a:srgbClr val="000000"/>
              </a:solidFill>
              <a:latin typeface="Arial"/>
              <a:ea typeface="Arial"/>
              <a:cs typeface="Arial"/>
              <a:sym typeface="Arial"/>
            </a:endParaRPr>
          </a:p>
        </p:txBody>
      </p:sp>
      <p:sp>
        <p:nvSpPr>
          <p:cNvPr id="731" name="Google Shape;731;p78"/>
          <p:cNvSpPr/>
          <p:nvPr/>
        </p:nvSpPr>
        <p:spPr>
          <a:xfrm>
            <a:off x="6781800" y="3429000"/>
            <a:ext cx="1447800" cy="3810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9"/>
          <p:cNvSpPr txBox="1">
            <a:spLocks noGrp="1"/>
          </p:cNvSpPr>
          <p:nvPr>
            <p:ph type="title"/>
          </p:nvPr>
        </p:nvSpPr>
        <p:spPr>
          <a:xfrm>
            <a:off x="1905000" y="228600"/>
            <a:ext cx="81534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			DFD</a:t>
            </a:r>
            <a:endParaRPr/>
          </a:p>
        </p:txBody>
      </p:sp>
      <p:sp>
        <p:nvSpPr>
          <p:cNvPr id="737" name="Google Shape;737;p7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DFD (also known as a bubble chart) is a hierarchical graphical model of a system that shows the different processing activities or functions that the system performs and the data interchange among these functions.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8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	     Symbols used in DFD</a:t>
            </a:r>
            <a:endParaRPr/>
          </a:p>
        </p:txBody>
      </p:sp>
      <p:pic>
        <p:nvPicPr>
          <p:cNvPr id="743" name="Google Shape;743;p80"/>
          <p:cNvPicPr preferRelativeResize="0">
            <a:picLocks noGrp="1"/>
          </p:cNvPicPr>
          <p:nvPr>
            <p:ph idx="1"/>
          </p:nvPr>
        </p:nvPicPr>
        <p:blipFill rotWithShape="1">
          <a:blip r:embed="rId3">
            <a:alphaModFix/>
          </a:blip>
          <a:srcRect/>
          <a:stretch/>
        </p:blipFill>
        <p:spPr>
          <a:xfrm>
            <a:off x="2590801" y="2133600"/>
            <a:ext cx="7391399" cy="3657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81"/>
          <p:cNvSpPr txBox="1">
            <a:spLocks noGrp="1"/>
          </p:cNvSpPr>
          <p:nvPr>
            <p:ph type="title"/>
          </p:nvPr>
        </p:nvSpPr>
        <p:spPr>
          <a:xfrm>
            <a:off x="1524000" y="0"/>
            <a:ext cx="9372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Synchronous &amp; Asynchronous DFD</a:t>
            </a:r>
            <a:endParaRPr/>
          </a:p>
        </p:txBody>
      </p:sp>
      <p:pic>
        <p:nvPicPr>
          <p:cNvPr id="749" name="Google Shape;749;p81"/>
          <p:cNvPicPr preferRelativeResize="0"/>
          <p:nvPr/>
        </p:nvPicPr>
        <p:blipFill rotWithShape="1">
          <a:blip r:embed="rId3">
            <a:alphaModFix/>
          </a:blip>
          <a:srcRect/>
          <a:stretch/>
        </p:blipFill>
        <p:spPr>
          <a:xfrm>
            <a:off x="2514601" y="1132114"/>
            <a:ext cx="6753225" cy="3962400"/>
          </a:xfrm>
          <a:prstGeom prst="rect">
            <a:avLst/>
          </a:prstGeom>
          <a:noFill/>
          <a:ln>
            <a:noFill/>
          </a:ln>
        </p:spPr>
      </p:pic>
      <p:cxnSp>
        <p:nvCxnSpPr>
          <p:cNvPr id="750" name="Google Shape;750;p81"/>
          <p:cNvCxnSpPr/>
          <p:nvPr/>
        </p:nvCxnSpPr>
        <p:spPr>
          <a:xfrm>
            <a:off x="5395912" y="5162005"/>
            <a:ext cx="990600" cy="1588"/>
          </a:xfrm>
          <a:prstGeom prst="straightConnector1">
            <a:avLst/>
          </a:prstGeom>
          <a:noFill/>
          <a:ln w="9525" cap="flat" cmpd="sng">
            <a:solidFill>
              <a:schemeClr val="accent1"/>
            </a:solidFill>
            <a:prstDash val="solid"/>
            <a:miter lim="800000"/>
            <a:headEnd type="none" w="sm" len="sm"/>
            <a:tailEnd type="none" w="sm" len="sm"/>
          </a:ln>
        </p:spPr>
      </p:cxnSp>
      <p:sp>
        <p:nvSpPr>
          <p:cNvPr id="751" name="Google Shape;751;p81"/>
          <p:cNvSpPr txBox="1"/>
          <p:nvPr/>
        </p:nvSpPr>
        <p:spPr>
          <a:xfrm>
            <a:off x="5657815" y="5486400"/>
            <a:ext cx="4363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752" name="Google Shape;752;p81"/>
          <p:cNvSpPr txBox="1"/>
          <p:nvPr/>
        </p:nvSpPr>
        <p:spPr>
          <a:xfrm>
            <a:off x="3362283" y="6178539"/>
            <a:ext cx="45624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 Asynchronous Chart  (b) Synchronous Chart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25"/>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6" name="Google Shape;126;p19"/>
          <p:cNvSpPr txBox="1">
            <a:spLocks noGrp="1"/>
          </p:cNvSpPr>
          <p:nvPr>
            <p:ph type="title"/>
          </p:nvPr>
        </p:nvSpPr>
        <p:spPr>
          <a:xfrm>
            <a:off x="1843391" y="624110"/>
            <a:ext cx="9383408" cy="128089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GB">
                <a:solidFill>
                  <a:schemeClr val="bg1"/>
                </a:solidFill>
              </a:rPr>
              <a:t>Modularity &amp; Layered </a:t>
            </a:r>
          </a:p>
        </p:txBody>
      </p:sp>
      <p:sp>
        <p:nvSpPr>
          <p:cNvPr id="13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29" name="Google Shape;127;p19">
            <a:extLst>
              <a:ext uri="{FF2B5EF4-FFF2-40B4-BE49-F238E27FC236}">
                <a16:creationId xmlns:a16="http://schemas.microsoft.com/office/drawing/2014/main" id="{5BA98967-CD5F-1260-E70E-A79628E8EED3}"/>
              </a:ext>
            </a:extLst>
          </p:cNvPr>
          <p:cNvGraphicFramePr>
            <a:graphicFrameLocks noGrp="1"/>
          </p:cNvGraphicFramePr>
          <p:nvPr>
            <p:ph idx="1"/>
            <p:extLst>
              <p:ext uri="{D42A27DB-BD31-4B8C-83A1-F6EECF244321}">
                <p14:modId xmlns:p14="http://schemas.microsoft.com/office/powerpoint/2010/main" val="1820122274"/>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8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Context diagram /Level 0 DFD</a:t>
            </a:r>
            <a:endParaRPr/>
          </a:p>
        </p:txBody>
      </p:sp>
      <p:sp>
        <p:nvSpPr>
          <p:cNvPr id="758" name="Google Shape;758;p8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context diagram is the most abstract data flow representation of a system. It represents the entire system as a single bubble.</a:t>
            </a:r>
            <a:endParaRPr/>
          </a:p>
          <a:p>
            <a:pPr marL="228600" lvl="0" indent="-228600" algn="l" rtl="0">
              <a:lnSpc>
                <a:spcPct val="90000"/>
              </a:lnSpc>
              <a:spcBef>
                <a:spcPts val="1000"/>
              </a:spcBef>
              <a:spcAft>
                <a:spcPts val="0"/>
              </a:spcAft>
              <a:buClr>
                <a:schemeClr val="dk1"/>
              </a:buClr>
              <a:buSzPts val="2800"/>
              <a:buChar char="•"/>
            </a:pPr>
            <a:r>
              <a:rPr lang="en-GB"/>
              <a:t>The context diagram is also called as the level O DFD.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RMS Calculating Software.</a:t>
            </a:r>
            <a:endParaRPr/>
          </a:p>
        </p:txBody>
      </p:sp>
      <p:sp>
        <p:nvSpPr>
          <p:cNvPr id="764" name="Google Shape;764;p8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 software system called RMS calculating software would read three integral numbers from the user in the range of -1000 and +1000 and then determine the root mean square (rms) of the three input numbers and display it.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pic>
        <p:nvPicPr>
          <p:cNvPr id="769" name="Google Shape;769;p84"/>
          <p:cNvPicPr preferRelativeResize="0">
            <a:picLocks noGrp="1"/>
          </p:cNvPicPr>
          <p:nvPr>
            <p:ph idx="1"/>
          </p:nvPr>
        </p:nvPicPr>
        <p:blipFill rotWithShape="1">
          <a:blip r:embed="rId3">
            <a:alphaModFix/>
          </a:blip>
          <a:srcRect/>
          <a:stretch/>
        </p:blipFill>
        <p:spPr>
          <a:xfrm>
            <a:off x="3733801" y="2057401"/>
            <a:ext cx="4114799" cy="3481387"/>
          </a:xfrm>
          <a:prstGeom prst="rect">
            <a:avLst/>
          </a:prstGeom>
          <a:noFill/>
          <a:ln>
            <a:noFill/>
          </a:ln>
        </p:spPr>
      </p:pic>
      <p:sp>
        <p:nvSpPr>
          <p:cNvPr id="770" name="Google Shape;770;p84"/>
          <p:cNvSpPr/>
          <p:nvPr/>
        </p:nvSpPr>
        <p:spPr>
          <a:xfrm>
            <a:off x="3581400" y="4953000"/>
            <a:ext cx="1295400" cy="91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1" name="Google Shape;771;p84"/>
          <p:cNvSpPr/>
          <p:nvPr/>
        </p:nvSpPr>
        <p:spPr>
          <a:xfrm>
            <a:off x="2971801" y="685801"/>
            <a:ext cx="5274649"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a:solidFill>
                  <a:schemeClr val="dk1"/>
                </a:solidFill>
                <a:latin typeface="Calibri"/>
                <a:ea typeface="Calibri"/>
                <a:cs typeface="Calibri"/>
                <a:sym typeface="Calibri"/>
              </a:rPr>
              <a:t>Level 0 DFD/ Context Diagram</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		Level 1 DFD</a:t>
            </a:r>
            <a:endParaRPr/>
          </a:p>
        </p:txBody>
      </p:sp>
      <p:sp>
        <p:nvSpPr>
          <p:cNvPr id="777" name="Google Shape;777;p8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To develop the level 1 DFD, examine the </a:t>
            </a:r>
            <a:r>
              <a:rPr lang="en-GB" u="sng"/>
              <a:t>high-level functional requirements</a:t>
            </a:r>
            <a:r>
              <a:rPr lang="en-GB"/>
              <a:t>. If there are between 3 to 7 high-level functional requirements,</a:t>
            </a:r>
            <a:r>
              <a:rPr lang="en-GB" u="sng"/>
              <a:t> </a:t>
            </a:r>
            <a:r>
              <a:rPr lang="en-GB"/>
              <a:t>then these can be directly represented as bubbles in the level 1 DFD. </a:t>
            </a:r>
            <a:endParaRPr u="sng"/>
          </a:p>
          <a:p>
            <a:pPr marL="228600" lvl="0" indent="-228600" algn="l" rtl="0">
              <a:lnSpc>
                <a:spcPct val="90000"/>
              </a:lnSpc>
              <a:spcBef>
                <a:spcPts val="1000"/>
              </a:spcBef>
              <a:spcAft>
                <a:spcPts val="0"/>
              </a:spcAft>
              <a:buClr>
                <a:schemeClr val="dk1"/>
              </a:buClr>
              <a:buSzPts val="2800"/>
              <a:buNone/>
            </a:pPr>
            <a:endParaRPr/>
          </a:p>
        </p:txBody>
      </p:sp>
      <p:pic>
        <p:nvPicPr>
          <p:cNvPr id="778" name="Google Shape;778;p85"/>
          <p:cNvPicPr preferRelativeResize="0"/>
          <p:nvPr/>
        </p:nvPicPr>
        <p:blipFill rotWithShape="1">
          <a:blip r:embed="rId3">
            <a:alphaModFix/>
          </a:blip>
          <a:srcRect/>
          <a:stretch/>
        </p:blipFill>
        <p:spPr>
          <a:xfrm>
            <a:off x="2362200" y="4724401"/>
            <a:ext cx="7772400" cy="170791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8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			Level 2 DFD</a:t>
            </a:r>
            <a:endParaRPr/>
          </a:p>
        </p:txBody>
      </p:sp>
      <p:sp>
        <p:nvSpPr>
          <p:cNvPr id="784" name="Google Shape;784;p86"/>
          <p:cNvSpPr/>
          <p:nvPr/>
        </p:nvSpPr>
        <p:spPr>
          <a:xfrm>
            <a:off x="3048000" y="4800600"/>
            <a:ext cx="1371600" cy="1143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Square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0.2.3</a:t>
            </a:r>
            <a:endParaRPr sz="1400" b="0" i="0" u="none" strike="noStrike" cap="none">
              <a:solidFill>
                <a:srgbClr val="000000"/>
              </a:solidFill>
              <a:latin typeface="Arial"/>
              <a:ea typeface="Arial"/>
              <a:cs typeface="Arial"/>
              <a:sym typeface="Arial"/>
            </a:endParaRPr>
          </a:p>
        </p:txBody>
      </p:sp>
      <p:sp>
        <p:nvSpPr>
          <p:cNvPr id="785" name="Google Shape;785;p86"/>
          <p:cNvSpPr/>
          <p:nvPr/>
        </p:nvSpPr>
        <p:spPr>
          <a:xfrm>
            <a:off x="3048000" y="3352800"/>
            <a:ext cx="1371600" cy="1143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Square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0.2.2</a:t>
            </a:r>
            <a:endParaRPr sz="1400" b="0" i="0" u="none" strike="noStrike" cap="none">
              <a:solidFill>
                <a:srgbClr val="000000"/>
              </a:solidFill>
              <a:latin typeface="Arial"/>
              <a:ea typeface="Arial"/>
              <a:cs typeface="Arial"/>
              <a:sym typeface="Arial"/>
            </a:endParaRPr>
          </a:p>
        </p:txBody>
      </p:sp>
      <p:sp>
        <p:nvSpPr>
          <p:cNvPr id="786" name="Google Shape;786;p86"/>
          <p:cNvSpPr/>
          <p:nvPr/>
        </p:nvSpPr>
        <p:spPr>
          <a:xfrm>
            <a:off x="2971800" y="1752600"/>
            <a:ext cx="1371600" cy="1143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Square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0.2.1</a:t>
            </a:r>
            <a:endParaRPr sz="1400" b="0" i="0" u="none" strike="noStrike" cap="none">
              <a:solidFill>
                <a:srgbClr val="000000"/>
              </a:solidFill>
              <a:latin typeface="Arial"/>
              <a:ea typeface="Arial"/>
              <a:cs typeface="Arial"/>
              <a:sym typeface="Arial"/>
            </a:endParaRPr>
          </a:p>
        </p:txBody>
      </p:sp>
      <p:cxnSp>
        <p:nvCxnSpPr>
          <p:cNvPr id="787" name="Google Shape;787;p86"/>
          <p:cNvCxnSpPr/>
          <p:nvPr/>
        </p:nvCxnSpPr>
        <p:spPr>
          <a:xfrm>
            <a:off x="1752600" y="2286000"/>
            <a:ext cx="1143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788" name="Google Shape;788;p86"/>
          <p:cNvCxnSpPr/>
          <p:nvPr/>
        </p:nvCxnSpPr>
        <p:spPr>
          <a:xfrm>
            <a:off x="1828800" y="3886200"/>
            <a:ext cx="1143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789" name="Google Shape;789;p86"/>
          <p:cNvCxnSpPr/>
          <p:nvPr/>
        </p:nvCxnSpPr>
        <p:spPr>
          <a:xfrm>
            <a:off x="1828800" y="5334000"/>
            <a:ext cx="1143000" cy="1588"/>
          </a:xfrm>
          <a:prstGeom prst="straightConnector1">
            <a:avLst/>
          </a:prstGeom>
          <a:noFill/>
          <a:ln w="9525" cap="flat" cmpd="sng">
            <a:solidFill>
              <a:schemeClr val="accent1"/>
            </a:solidFill>
            <a:prstDash val="solid"/>
            <a:miter lim="800000"/>
            <a:headEnd type="none" w="sm" len="sm"/>
            <a:tailEnd type="stealth" w="med" len="med"/>
          </a:ln>
        </p:spPr>
      </p:cxnSp>
      <p:sp>
        <p:nvSpPr>
          <p:cNvPr id="790" name="Google Shape;790;p86"/>
          <p:cNvSpPr txBox="1"/>
          <p:nvPr/>
        </p:nvSpPr>
        <p:spPr>
          <a:xfrm>
            <a:off x="2133600" y="19050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791" name="Google Shape;791;p86"/>
          <p:cNvSpPr txBox="1"/>
          <p:nvPr/>
        </p:nvSpPr>
        <p:spPr>
          <a:xfrm>
            <a:off x="2209800" y="34290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92" name="Google Shape;792;p86"/>
          <p:cNvSpPr txBox="1"/>
          <p:nvPr/>
        </p:nvSpPr>
        <p:spPr>
          <a:xfrm>
            <a:off x="2133600" y="47244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cxnSp>
        <p:nvCxnSpPr>
          <p:cNvPr id="793" name="Google Shape;793;p86"/>
          <p:cNvCxnSpPr/>
          <p:nvPr/>
        </p:nvCxnSpPr>
        <p:spPr>
          <a:xfrm>
            <a:off x="4419600" y="2133600"/>
            <a:ext cx="1752600" cy="1066800"/>
          </a:xfrm>
          <a:prstGeom prst="straightConnector1">
            <a:avLst/>
          </a:prstGeom>
          <a:noFill/>
          <a:ln w="9525" cap="flat" cmpd="sng">
            <a:solidFill>
              <a:schemeClr val="accent1"/>
            </a:solidFill>
            <a:prstDash val="solid"/>
            <a:miter lim="800000"/>
            <a:headEnd type="none" w="sm" len="sm"/>
            <a:tailEnd type="stealth" w="med" len="med"/>
          </a:ln>
        </p:spPr>
      </p:cxnSp>
      <p:cxnSp>
        <p:nvCxnSpPr>
          <p:cNvPr id="794" name="Google Shape;794;p86"/>
          <p:cNvCxnSpPr/>
          <p:nvPr/>
        </p:nvCxnSpPr>
        <p:spPr>
          <a:xfrm>
            <a:off x="4648200" y="3810000"/>
            <a:ext cx="1143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795" name="Google Shape;795;p86"/>
          <p:cNvCxnSpPr/>
          <p:nvPr/>
        </p:nvCxnSpPr>
        <p:spPr>
          <a:xfrm rot="10800000" flipH="1">
            <a:off x="4495800" y="4267200"/>
            <a:ext cx="1600200" cy="1143000"/>
          </a:xfrm>
          <a:prstGeom prst="straightConnector1">
            <a:avLst/>
          </a:prstGeom>
          <a:noFill/>
          <a:ln w="9525" cap="flat" cmpd="sng">
            <a:solidFill>
              <a:schemeClr val="accent1"/>
            </a:solidFill>
            <a:prstDash val="solid"/>
            <a:miter lim="800000"/>
            <a:headEnd type="none" w="sm" len="sm"/>
            <a:tailEnd type="stealth" w="med" len="med"/>
          </a:ln>
        </p:spPr>
      </p:cxnSp>
      <p:sp>
        <p:nvSpPr>
          <p:cNvPr id="796" name="Google Shape;796;p86"/>
          <p:cNvSpPr/>
          <p:nvPr/>
        </p:nvSpPr>
        <p:spPr>
          <a:xfrm>
            <a:off x="6019800" y="3200400"/>
            <a:ext cx="1371600" cy="1295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Mean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0.2.4</a:t>
            </a:r>
            <a:endParaRPr sz="1400" b="0" i="0" u="none" strike="noStrike" cap="none">
              <a:solidFill>
                <a:srgbClr val="000000"/>
              </a:solidFill>
              <a:latin typeface="Arial"/>
              <a:ea typeface="Arial"/>
              <a:cs typeface="Arial"/>
              <a:sym typeface="Arial"/>
            </a:endParaRPr>
          </a:p>
        </p:txBody>
      </p:sp>
      <p:sp>
        <p:nvSpPr>
          <p:cNvPr id="797" name="Google Shape;797;p86"/>
          <p:cNvSpPr/>
          <p:nvPr/>
        </p:nvSpPr>
        <p:spPr>
          <a:xfrm>
            <a:off x="8153400" y="3276600"/>
            <a:ext cx="1371600" cy="1295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Root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0.2.5</a:t>
            </a:r>
            <a:endParaRPr sz="1400" b="0" i="0" u="none" strike="noStrike" cap="none">
              <a:solidFill>
                <a:srgbClr val="000000"/>
              </a:solidFill>
              <a:latin typeface="Arial"/>
              <a:ea typeface="Arial"/>
              <a:cs typeface="Arial"/>
              <a:sym typeface="Arial"/>
            </a:endParaRPr>
          </a:p>
        </p:txBody>
      </p:sp>
      <p:cxnSp>
        <p:nvCxnSpPr>
          <p:cNvPr id="798" name="Google Shape;798;p86"/>
          <p:cNvCxnSpPr/>
          <p:nvPr/>
        </p:nvCxnSpPr>
        <p:spPr>
          <a:xfrm>
            <a:off x="7467600" y="3810000"/>
            <a:ext cx="6858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799" name="Google Shape;799;p86"/>
          <p:cNvCxnSpPr/>
          <p:nvPr/>
        </p:nvCxnSpPr>
        <p:spPr>
          <a:xfrm>
            <a:off x="9601200" y="3886200"/>
            <a:ext cx="685800" cy="1588"/>
          </a:xfrm>
          <a:prstGeom prst="straightConnector1">
            <a:avLst/>
          </a:prstGeom>
          <a:noFill/>
          <a:ln w="9525" cap="flat" cmpd="sng">
            <a:solidFill>
              <a:schemeClr val="accent1"/>
            </a:solidFill>
            <a:prstDash val="solid"/>
            <a:miter lim="800000"/>
            <a:headEnd type="none" w="sm" len="sm"/>
            <a:tailEnd type="stealth" w="med" len="med"/>
          </a:ln>
        </p:spPr>
      </p:cxnSp>
      <p:sp>
        <p:nvSpPr>
          <p:cNvPr id="800" name="Google Shape;800;p86"/>
          <p:cNvSpPr txBox="1"/>
          <p:nvPr/>
        </p:nvSpPr>
        <p:spPr>
          <a:xfrm>
            <a:off x="4876800" y="42672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csq</a:t>
            </a:r>
            <a:endParaRPr sz="1800" b="0" i="0" u="none" strike="noStrike" cap="none">
              <a:solidFill>
                <a:schemeClr val="dk1"/>
              </a:solidFill>
              <a:latin typeface="Calibri"/>
              <a:ea typeface="Calibri"/>
              <a:cs typeface="Calibri"/>
              <a:sym typeface="Calibri"/>
            </a:endParaRPr>
          </a:p>
        </p:txBody>
      </p:sp>
      <p:sp>
        <p:nvSpPr>
          <p:cNvPr id="801" name="Google Shape;801;p86"/>
          <p:cNvSpPr txBox="1"/>
          <p:nvPr/>
        </p:nvSpPr>
        <p:spPr>
          <a:xfrm>
            <a:off x="4876800" y="33528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bsq</a:t>
            </a:r>
            <a:endParaRPr sz="1800" b="0" i="0" u="none" strike="noStrike" cap="none">
              <a:solidFill>
                <a:schemeClr val="dk1"/>
              </a:solidFill>
              <a:latin typeface="Calibri"/>
              <a:ea typeface="Calibri"/>
              <a:cs typeface="Calibri"/>
              <a:sym typeface="Calibri"/>
            </a:endParaRPr>
          </a:p>
        </p:txBody>
      </p:sp>
      <p:sp>
        <p:nvSpPr>
          <p:cNvPr id="802" name="Google Shape;802;p86"/>
          <p:cNvSpPr txBox="1"/>
          <p:nvPr/>
        </p:nvSpPr>
        <p:spPr>
          <a:xfrm>
            <a:off x="5486400" y="24384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asq</a:t>
            </a:r>
            <a:endParaRPr sz="1800" b="0" i="0" u="none" strike="noStrike" cap="none">
              <a:solidFill>
                <a:schemeClr val="dk1"/>
              </a:solidFill>
              <a:latin typeface="Calibri"/>
              <a:ea typeface="Calibri"/>
              <a:cs typeface="Calibri"/>
              <a:sym typeface="Calibri"/>
            </a:endParaRPr>
          </a:p>
        </p:txBody>
      </p:sp>
      <p:sp>
        <p:nvSpPr>
          <p:cNvPr id="803" name="Google Shape;803;p86"/>
          <p:cNvSpPr txBox="1"/>
          <p:nvPr/>
        </p:nvSpPr>
        <p:spPr>
          <a:xfrm>
            <a:off x="7315200" y="3200400"/>
            <a:ext cx="914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msq</a:t>
            </a:r>
            <a:endParaRPr sz="1800" b="0" i="0" u="none" strike="noStrike" cap="none">
              <a:solidFill>
                <a:schemeClr val="dk1"/>
              </a:solidFill>
              <a:latin typeface="Calibri"/>
              <a:ea typeface="Calibri"/>
              <a:cs typeface="Calibri"/>
              <a:sym typeface="Calibri"/>
            </a:endParaRPr>
          </a:p>
        </p:txBody>
      </p:sp>
      <p:sp>
        <p:nvSpPr>
          <p:cNvPr id="804" name="Google Shape;804;p86"/>
          <p:cNvSpPr txBox="1"/>
          <p:nvPr/>
        </p:nvSpPr>
        <p:spPr>
          <a:xfrm>
            <a:off x="9601200" y="3352800"/>
            <a:ext cx="609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rms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87"/>
          <p:cNvSpPr txBox="1">
            <a:spLocks noGrp="1"/>
          </p:cNvSpPr>
          <p:nvPr>
            <p:ph type="title"/>
          </p:nvPr>
        </p:nvSpPr>
        <p:spPr>
          <a:xfrm>
            <a:off x="1930080" y="182901"/>
            <a:ext cx="7770240" cy="1139159"/>
          </a:xfrm>
          <a:prstGeom prst="rect">
            <a:avLst/>
          </a:prstGeom>
          <a:noFill/>
          <a:ln>
            <a:noFill/>
          </a:ln>
        </p:spPr>
        <p:txBody>
          <a:bodyPr spcFirstLastPara="1" wrap="square" lIns="17975" tIns="46775" rIns="17975" bIns="46775"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GB" sz="4000">
                <a:solidFill>
                  <a:srgbClr val="C00000"/>
                </a:solidFill>
              </a:rPr>
              <a:t> RMS Calculating Software</a:t>
            </a:r>
            <a:br>
              <a:rPr lang="en-GB" sz="4000">
                <a:solidFill>
                  <a:srgbClr val="C00000"/>
                </a:solidFill>
              </a:rPr>
            </a:br>
            <a:r>
              <a:rPr lang="en-GB" sz="4000" u="sng">
                <a:solidFill>
                  <a:srgbClr val="C00000"/>
                </a:solidFill>
              </a:rPr>
              <a:t>Level 1</a:t>
            </a:r>
            <a:r>
              <a:rPr lang="en-GB" sz="4000">
                <a:solidFill>
                  <a:srgbClr val="C00000"/>
                </a:solidFill>
              </a:rPr>
              <a:t> </a:t>
            </a:r>
            <a:endParaRPr sz="4000">
              <a:solidFill>
                <a:srgbClr val="909090"/>
              </a:solidFill>
            </a:endParaRPr>
          </a:p>
        </p:txBody>
      </p:sp>
      <p:sp>
        <p:nvSpPr>
          <p:cNvPr id="811" name="Google Shape;811;p87"/>
          <p:cNvSpPr/>
          <p:nvPr/>
        </p:nvSpPr>
        <p:spPr>
          <a:xfrm>
            <a:off x="4419840" y="1844835"/>
            <a:ext cx="1215360" cy="1139159"/>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2" name="Google Shape;812;p87"/>
          <p:cNvSpPr/>
          <p:nvPr/>
        </p:nvSpPr>
        <p:spPr>
          <a:xfrm>
            <a:off x="4800001" y="3750154"/>
            <a:ext cx="1216800" cy="1139160"/>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3" name="Google Shape;813;p87"/>
          <p:cNvSpPr/>
          <p:nvPr/>
        </p:nvSpPr>
        <p:spPr>
          <a:xfrm>
            <a:off x="6705120" y="1768506"/>
            <a:ext cx="1216800" cy="1139160"/>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4" name="Google Shape;814;p87"/>
          <p:cNvSpPr/>
          <p:nvPr/>
        </p:nvSpPr>
        <p:spPr>
          <a:xfrm>
            <a:off x="7315680" y="3673827"/>
            <a:ext cx="1215360" cy="1139159"/>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5" name="Google Shape;815;p87"/>
          <p:cNvSpPr/>
          <p:nvPr/>
        </p:nvSpPr>
        <p:spPr>
          <a:xfrm>
            <a:off x="2896321" y="2835658"/>
            <a:ext cx="1748160" cy="1062832"/>
          </a:xfrm>
          <a:custGeom>
            <a:avLst/>
            <a:gdLst/>
            <a:ahLst/>
            <a:cxnLst/>
            <a:rect l="l" t="t" r="r" b="b"/>
            <a:pathLst>
              <a:path w="4865" h="2960" extrusionOk="0">
                <a:moveTo>
                  <a:pt x="0" y="2959"/>
                </a:moveTo>
                <a:cubicBezTo>
                  <a:pt x="334" y="2043"/>
                  <a:pt x="669" y="1127"/>
                  <a:pt x="1480" y="634"/>
                </a:cubicBezTo>
                <a:cubicBezTo>
                  <a:pt x="2291" y="140"/>
                  <a:pt x="3578" y="70"/>
                  <a:pt x="4864" y="0"/>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6" name="Google Shape;816;p87"/>
          <p:cNvSpPr txBox="1"/>
          <p:nvPr/>
        </p:nvSpPr>
        <p:spPr>
          <a:xfrm>
            <a:off x="3505440" y="2911986"/>
            <a:ext cx="1215360" cy="698474"/>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Data-items</a:t>
            </a:r>
            <a:endParaRPr sz="1400" b="0" i="0" u="none" strike="noStrike" cap="none">
              <a:solidFill>
                <a:srgbClr val="000000"/>
              </a:solidFill>
              <a:latin typeface="Arial"/>
              <a:ea typeface="Arial"/>
              <a:cs typeface="Arial"/>
              <a:sym typeface="Arial"/>
            </a:endParaRPr>
          </a:p>
        </p:txBody>
      </p:sp>
      <p:sp>
        <p:nvSpPr>
          <p:cNvPr id="817" name="Google Shape;817;p87"/>
          <p:cNvSpPr/>
          <p:nvPr/>
        </p:nvSpPr>
        <p:spPr>
          <a:xfrm>
            <a:off x="5486880" y="1895240"/>
            <a:ext cx="1291680" cy="326915"/>
          </a:xfrm>
          <a:custGeom>
            <a:avLst/>
            <a:gdLst/>
            <a:ahLst/>
            <a:cxnLst/>
            <a:rect l="l" t="t" r="r" b="b"/>
            <a:pathLst>
              <a:path w="3595" h="914" extrusionOk="0">
                <a:moveTo>
                  <a:pt x="0" y="365"/>
                </a:moveTo>
                <a:cubicBezTo>
                  <a:pt x="373" y="182"/>
                  <a:pt x="748" y="0"/>
                  <a:pt x="1348" y="91"/>
                </a:cubicBezTo>
                <a:cubicBezTo>
                  <a:pt x="1946" y="182"/>
                  <a:pt x="2771" y="547"/>
                  <a:pt x="3594" y="913"/>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8" name="Google Shape;818;p87"/>
          <p:cNvSpPr/>
          <p:nvPr/>
        </p:nvSpPr>
        <p:spPr>
          <a:xfrm>
            <a:off x="7772160" y="2759330"/>
            <a:ext cx="263520" cy="911616"/>
          </a:xfrm>
          <a:custGeom>
            <a:avLst/>
            <a:gdLst/>
            <a:ahLst/>
            <a:cxnLst/>
            <a:rect l="l" t="t" r="r" b="b"/>
            <a:pathLst>
              <a:path w="737" h="2537" extrusionOk="0">
                <a:moveTo>
                  <a:pt x="0" y="0"/>
                </a:moveTo>
                <a:cubicBezTo>
                  <a:pt x="263" y="211"/>
                  <a:pt x="525" y="422"/>
                  <a:pt x="631" y="845"/>
                </a:cubicBezTo>
                <a:cubicBezTo>
                  <a:pt x="736" y="1268"/>
                  <a:pt x="684" y="1902"/>
                  <a:pt x="631" y="2536"/>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9" name="Google Shape;819;p87"/>
          <p:cNvSpPr/>
          <p:nvPr/>
        </p:nvSpPr>
        <p:spPr>
          <a:xfrm>
            <a:off x="5628001" y="4530717"/>
            <a:ext cx="1836000" cy="561659"/>
          </a:xfrm>
          <a:custGeom>
            <a:avLst/>
            <a:gdLst/>
            <a:ahLst/>
            <a:cxnLst/>
            <a:rect l="l" t="t" r="r" b="b"/>
            <a:pathLst>
              <a:path w="5077" h="1408" extrusionOk="0">
                <a:moveTo>
                  <a:pt x="5076" y="0"/>
                </a:moveTo>
                <a:cubicBezTo>
                  <a:pt x="4336" y="562"/>
                  <a:pt x="3595" y="1126"/>
                  <a:pt x="2750" y="1267"/>
                </a:cubicBezTo>
                <a:cubicBezTo>
                  <a:pt x="1903" y="1407"/>
                  <a:pt x="952" y="1126"/>
                  <a:pt x="0" y="845"/>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0" name="Google Shape;820;p87"/>
          <p:cNvSpPr/>
          <p:nvPr/>
        </p:nvSpPr>
        <p:spPr>
          <a:xfrm>
            <a:off x="3352800" y="4496152"/>
            <a:ext cx="1520640" cy="682632"/>
          </a:xfrm>
          <a:custGeom>
            <a:avLst/>
            <a:gdLst/>
            <a:ahLst/>
            <a:cxnLst/>
            <a:rect l="l" t="t" r="r" b="b"/>
            <a:pathLst>
              <a:path w="4230" h="1902" extrusionOk="0">
                <a:moveTo>
                  <a:pt x="4229" y="0"/>
                </a:moveTo>
                <a:cubicBezTo>
                  <a:pt x="3842" y="580"/>
                  <a:pt x="3454" y="1161"/>
                  <a:pt x="2750" y="1479"/>
                </a:cubicBezTo>
                <a:cubicBezTo>
                  <a:pt x="2044" y="1795"/>
                  <a:pt x="1022" y="1848"/>
                  <a:pt x="0" y="1901"/>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1" name="Google Shape;821;p87"/>
          <p:cNvSpPr txBox="1"/>
          <p:nvPr/>
        </p:nvSpPr>
        <p:spPr>
          <a:xfrm>
            <a:off x="4190880" y="4952682"/>
            <a:ext cx="911520" cy="394601"/>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result</a:t>
            </a:r>
            <a:endParaRPr sz="1400" b="0" i="0" u="none" strike="noStrike" cap="none">
              <a:solidFill>
                <a:srgbClr val="000000"/>
              </a:solidFill>
              <a:latin typeface="Arial"/>
              <a:ea typeface="Arial"/>
              <a:cs typeface="Arial"/>
              <a:sym typeface="Arial"/>
            </a:endParaRPr>
          </a:p>
        </p:txBody>
      </p:sp>
      <p:sp>
        <p:nvSpPr>
          <p:cNvPr id="822" name="Google Shape;822;p87"/>
          <p:cNvSpPr txBox="1"/>
          <p:nvPr/>
        </p:nvSpPr>
        <p:spPr>
          <a:xfrm>
            <a:off x="4419840" y="2036375"/>
            <a:ext cx="1215360" cy="1002345"/>
          </a:xfrm>
          <a:prstGeom prst="rect">
            <a:avLst/>
          </a:prstGeom>
          <a:noFill/>
          <a:ln>
            <a:noFill/>
          </a:ln>
        </p:spPr>
        <p:txBody>
          <a:bodyPr spcFirstLastPara="1" wrap="square" lIns="17975" tIns="46775" rIns="17975" bIns="46775"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Read-numbers</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0.1</a:t>
            </a:r>
            <a:endParaRPr sz="1400" b="0" i="0" u="none" strike="noStrike" cap="none">
              <a:solidFill>
                <a:srgbClr val="000000"/>
              </a:solidFill>
              <a:latin typeface="Arial"/>
              <a:ea typeface="Arial"/>
              <a:cs typeface="Arial"/>
              <a:sym typeface="Arial"/>
            </a:endParaRPr>
          </a:p>
        </p:txBody>
      </p:sp>
      <p:sp>
        <p:nvSpPr>
          <p:cNvPr id="823" name="Google Shape;823;p87"/>
          <p:cNvSpPr txBox="1"/>
          <p:nvPr/>
        </p:nvSpPr>
        <p:spPr>
          <a:xfrm>
            <a:off x="6728160" y="1990289"/>
            <a:ext cx="1216800" cy="1271654"/>
          </a:xfrm>
          <a:prstGeom prst="rect">
            <a:avLst/>
          </a:prstGeom>
          <a:noFill/>
          <a:ln>
            <a:noFill/>
          </a:ln>
        </p:spPr>
        <p:txBody>
          <a:bodyPr spcFirstLastPara="1" wrap="square" lIns="17975" tIns="46775" rIns="17975" bIns="467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mic Sans MS"/>
                <a:ea typeface="Comic Sans MS"/>
                <a:cs typeface="Comic Sans MS"/>
                <a:sym typeface="Comic Sans MS"/>
              </a:rPr>
              <a:t>Validate-numbers</a:t>
            </a:r>
            <a:br>
              <a:rPr lang="en-GB" sz="1800" b="1" i="0" u="none" strike="noStrike" cap="none">
                <a:solidFill>
                  <a:schemeClr val="dk1"/>
                </a:solidFill>
                <a:latin typeface="Comic Sans MS"/>
                <a:ea typeface="Comic Sans MS"/>
                <a:cs typeface="Comic Sans MS"/>
                <a:sym typeface="Comic Sans MS"/>
              </a:rPr>
            </a:br>
            <a:r>
              <a:rPr lang="en-GB" sz="1800" b="1" i="0" u="none" strike="noStrike" cap="none">
                <a:solidFill>
                  <a:schemeClr val="dk1"/>
                </a:solidFill>
                <a:latin typeface="Comic Sans MS"/>
                <a:ea typeface="Comic Sans MS"/>
                <a:cs typeface="Comic Sans MS"/>
                <a:sym typeface="Comic Sans MS"/>
              </a:rPr>
              <a:t>0.2</a:t>
            </a:r>
            <a:endParaRPr sz="1400" b="0" i="0" u="none" strike="noStrike" cap="none">
              <a:solidFill>
                <a:srgbClr val="000000"/>
              </a:solidFill>
              <a:latin typeface="Arial"/>
              <a:ea typeface="Arial"/>
              <a:cs typeface="Arial"/>
              <a:sym typeface="Arial"/>
            </a:endParaRPr>
          </a:p>
        </p:txBody>
      </p:sp>
      <p:sp>
        <p:nvSpPr>
          <p:cNvPr id="824" name="Google Shape;824;p87"/>
          <p:cNvSpPr txBox="1"/>
          <p:nvPr/>
        </p:nvSpPr>
        <p:spPr>
          <a:xfrm>
            <a:off x="7350240" y="4010823"/>
            <a:ext cx="1215360" cy="1002345"/>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Compute-rms</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0.3</a:t>
            </a:r>
            <a:endParaRPr sz="1400" b="0" i="0" u="none" strike="noStrike" cap="none">
              <a:solidFill>
                <a:srgbClr val="000000"/>
              </a:solidFill>
              <a:latin typeface="Arial"/>
              <a:ea typeface="Arial"/>
              <a:cs typeface="Arial"/>
              <a:sym typeface="Arial"/>
            </a:endParaRPr>
          </a:p>
        </p:txBody>
      </p:sp>
      <p:sp>
        <p:nvSpPr>
          <p:cNvPr id="825" name="Google Shape;825;p87"/>
          <p:cNvSpPr txBox="1"/>
          <p:nvPr/>
        </p:nvSpPr>
        <p:spPr>
          <a:xfrm>
            <a:off x="4800001" y="3977697"/>
            <a:ext cx="1216800" cy="698474"/>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Display</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0.4</a:t>
            </a:r>
            <a:endParaRPr sz="1400" b="0" i="0" u="none" strike="noStrike" cap="none">
              <a:solidFill>
                <a:srgbClr val="000000"/>
              </a:solidFill>
              <a:latin typeface="Arial"/>
              <a:ea typeface="Arial"/>
              <a:cs typeface="Arial"/>
              <a:sym typeface="Arial"/>
            </a:endParaRPr>
          </a:p>
        </p:txBody>
      </p:sp>
      <p:sp>
        <p:nvSpPr>
          <p:cNvPr id="826" name="Google Shape;826;p87"/>
          <p:cNvSpPr txBox="1"/>
          <p:nvPr/>
        </p:nvSpPr>
        <p:spPr>
          <a:xfrm>
            <a:off x="6096001" y="4968523"/>
            <a:ext cx="911520" cy="394601"/>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RMS</a:t>
            </a:r>
            <a:endParaRPr sz="1400" b="0" i="0" u="none" strike="noStrike" cap="none">
              <a:solidFill>
                <a:srgbClr val="000000"/>
              </a:solidFill>
              <a:latin typeface="Arial"/>
              <a:ea typeface="Arial"/>
              <a:cs typeface="Arial"/>
              <a:sym typeface="Arial"/>
            </a:endParaRPr>
          </a:p>
        </p:txBody>
      </p:sp>
      <p:sp>
        <p:nvSpPr>
          <p:cNvPr id="827" name="Google Shape;827;p87"/>
          <p:cNvSpPr txBox="1"/>
          <p:nvPr/>
        </p:nvSpPr>
        <p:spPr>
          <a:xfrm>
            <a:off x="5563200" y="1584166"/>
            <a:ext cx="1215360" cy="393162"/>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numbers</a:t>
            </a:r>
            <a:endParaRPr sz="1400" b="0" i="0" u="none" strike="noStrike" cap="none">
              <a:solidFill>
                <a:srgbClr val="000000"/>
              </a:solidFill>
              <a:latin typeface="Arial"/>
              <a:ea typeface="Arial"/>
              <a:cs typeface="Arial"/>
              <a:sym typeface="Arial"/>
            </a:endParaRPr>
          </a:p>
        </p:txBody>
      </p:sp>
      <p:sp>
        <p:nvSpPr>
          <p:cNvPr id="828" name="Google Shape;828;p87"/>
          <p:cNvSpPr txBox="1"/>
          <p:nvPr/>
        </p:nvSpPr>
        <p:spPr>
          <a:xfrm>
            <a:off x="8001120" y="2759331"/>
            <a:ext cx="1215360" cy="976423"/>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Valid -numbers</a:t>
            </a:r>
            <a:endParaRPr sz="1400" b="0" i="0" u="none" strike="noStrike" cap="none">
              <a:solidFill>
                <a:srgbClr val="000000"/>
              </a:solidFill>
              <a:latin typeface="Arial"/>
              <a:ea typeface="Arial"/>
              <a:cs typeface="Arial"/>
              <a:sym typeface="Arial"/>
            </a:endParaRPr>
          </a:p>
        </p:txBody>
      </p:sp>
      <p:sp>
        <p:nvSpPr>
          <p:cNvPr id="829" name="Google Shape;829;p87"/>
          <p:cNvSpPr/>
          <p:nvPr/>
        </p:nvSpPr>
        <p:spPr>
          <a:xfrm>
            <a:off x="5943360" y="2835658"/>
            <a:ext cx="1064160" cy="1215488"/>
          </a:xfrm>
          <a:custGeom>
            <a:avLst/>
            <a:gdLst/>
            <a:ahLst/>
            <a:cxnLst/>
            <a:rect l="l" t="t" r="r" b="b"/>
            <a:pathLst>
              <a:path w="2960" h="3383" extrusionOk="0">
                <a:moveTo>
                  <a:pt x="2959" y="0"/>
                </a:moveTo>
                <a:cubicBezTo>
                  <a:pt x="2889" y="668"/>
                  <a:pt x="2818" y="1338"/>
                  <a:pt x="2325" y="1902"/>
                </a:cubicBezTo>
                <a:cubicBezTo>
                  <a:pt x="1831" y="2465"/>
                  <a:pt x="916" y="2924"/>
                  <a:pt x="0" y="3382"/>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0" name="Google Shape;830;p87"/>
          <p:cNvSpPr txBox="1"/>
          <p:nvPr/>
        </p:nvSpPr>
        <p:spPr>
          <a:xfrm>
            <a:off x="6096000" y="3200018"/>
            <a:ext cx="1215360" cy="394601"/>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error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88"/>
          <p:cNvSpPr txBox="1">
            <a:spLocks noGrp="1"/>
          </p:cNvSpPr>
          <p:nvPr>
            <p:ph type="title"/>
          </p:nvPr>
        </p:nvSpPr>
        <p:spPr>
          <a:xfrm>
            <a:off x="1930080" y="165619"/>
            <a:ext cx="7770240" cy="1179483"/>
          </a:xfrm>
          <a:prstGeom prst="rect">
            <a:avLst/>
          </a:prstGeom>
          <a:noFill/>
          <a:ln>
            <a:noFill/>
          </a:ln>
        </p:spPr>
        <p:txBody>
          <a:bodyPr spcFirstLastPara="1" wrap="square" lIns="17975" tIns="46775" rIns="17975" bIns="46775"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GB" sz="4000">
                <a:solidFill>
                  <a:srgbClr val="C00000"/>
                </a:solidFill>
              </a:rPr>
              <a:t>RMS Calculating Software</a:t>
            </a:r>
            <a:br>
              <a:rPr lang="en-GB" sz="4000">
                <a:solidFill>
                  <a:srgbClr val="C00000"/>
                </a:solidFill>
              </a:rPr>
            </a:br>
            <a:r>
              <a:rPr lang="en-GB" sz="4000" u="sng">
                <a:solidFill>
                  <a:srgbClr val="C00000"/>
                </a:solidFill>
              </a:rPr>
              <a:t>Level 2</a:t>
            </a:r>
            <a:endParaRPr sz="4000" u="sng">
              <a:solidFill>
                <a:srgbClr val="909090"/>
              </a:solidFill>
            </a:endParaRPr>
          </a:p>
        </p:txBody>
      </p:sp>
      <p:sp>
        <p:nvSpPr>
          <p:cNvPr id="837" name="Google Shape;837;p88"/>
          <p:cNvSpPr/>
          <p:nvPr/>
        </p:nvSpPr>
        <p:spPr>
          <a:xfrm>
            <a:off x="3352800" y="1676336"/>
            <a:ext cx="1520640" cy="1444472"/>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8" name="Google Shape;838;p88"/>
          <p:cNvSpPr/>
          <p:nvPr/>
        </p:nvSpPr>
        <p:spPr>
          <a:xfrm>
            <a:off x="4952640" y="3581658"/>
            <a:ext cx="1520640" cy="1444471"/>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9" name="Google Shape;839;p88"/>
          <p:cNvSpPr/>
          <p:nvPr/>
        </p:nvSpPr>
        <p:spPr>
          <a:xfrm>
            <a:off x="6628801" y="1676336"/>
            <a:ext cx="1522080" cy="1444472"/>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0" name="Google Shape;840;p88"/>
          <p:cNvSpPr txBox="1"/>
          <p:nvPr/>
        </p:nvSpPr>
        <p:spPr>
          <a:xfrm>
            <a:off x="3440640" y="1928364"/>
            <a:ext cx="1444320" cy="1307657"/>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Calculate-squared-sum</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0.3.1</a:t>
            </a:r>
            <a:endParaRPr sz="1400" b="0" i="0" u="none" strike="noStrike" cap="none">
              <a:solidFill>
                <a:srgbClr val="000000"/>
              </a:solidFill>
              <a:latin typeface="Arial"/>
              <a:ea typeface="Arial"/>
              <a:cs typeface="Arial"/>
              <a:sym typeface="Arial"/>
            </a:endParaRPr>
          </a:p>
        </p:txBody>
      </p:sp>
      <p:sp>
        <p:nvSpPr>
          <p:cNvPr id="841" name="Google Shape;841;p88"/>
          <p:cNvSpPr txBox="1"/>
          <p:nvPr/>
        </p:nvSpPr>
        <p:spPr>
          <a:xfrm>
            <a:off x="6705120" y="2027734"/>
            <a:ext cx="1445760" cy="1002345"/>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Calculate-mean</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0.3.2</a:t>
            </a:r>
            <a:endParaRPr sz="1400" b="0" i="0" u="none" strike="noStrike" cap="none">
              <a:solidFill>
                <a:srgbClr val="000000"/>
              </a:solidFill>
              <a:latin typeface="Arial"/>
              <a:ea typeface="Arial"/>
              <a:cs typeface="Arial"/>
              <a:sym typeface="Arial"/>
            </a:endParaRPr>
          </a:p>
        </p:txBody>
      </p:sp>
      <p:sp>
        <p:nvSpPr>
          <p:cNvPr id="842" name="Google Shape;842;p88"/>
          <p:cNvSpPr txBox="1"/>
          <p:nvPr/>
        </p:nvSpPr>
        <p:spPr>
          <a:xfrm>
            <a:off x="5021760" y="3937374"/>
            <a:ext cx="1444320" cy="1002345"/>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Calculate-root</a:t>
            </a:r>
            <a:br>
              <a:rPr lang="en-GB" sz="2000" b="1" i="0" u="none" strike="noStrike" cap="none">
                <a:solidFill>
                  <a:schemeClr val="dk1"/>
                </a:solidFill>
                <a:latin typeface="Comic Sans MS"/>
                <a:ea typeface="Comic Sans MS"/>
                <a:cs typeface="Comic Sans MS"/>
                <a:sym typeface="Comic Sans MS"/>
              </a:rPr>
            </a:br>
            <a:r>
              <a:rPr lang="en-GB" sz="2000" b="1" i="0" u="none" strike="noStrike" cap="none">
                <a:solidFill>
                  <a:schemeClr val="dk1"/>
                </a:solidFill>
                <a:latin typeface="Comic Sans MS"/>
                <a:ea typeface="Comic Sans MS"/>
                <a:cs typeface="Comic Sans MS"/>
                <a:sym typeface="Comic Sans MS"/>
              </a:rPr>
              <a:t>0.3.3</a:t>
            </a:r>
            <a:endParaRPr sz="1400" b="0" i="0" u="none" strike="noStrike" cap="none">
              <a:solidFill>
                <a:srgbClr val="000000"/>
              </a:solidFill>
              <a:latin typeface="Arial"/>
              <a:ea typeface="Arial"/>
              <a:cs typeface="Arial"/>
              <a:sym typeface="Arial"/>
            </a:endParaRPr>
          </a:p>
        </p:txBody>
      </p:sp>
      <p:sp>
        <p:nvSpPr>
          <p:cNvPr id="843" name="Google Shape;843;p88"/>
          <p:cNvSpPr/>
          <p:nvPr/>
        </p:nvSpPr>
        <p:spPr>
          <a:xfrm>
            <a:off x="3036000" y="2896146"/>
            <a:ext cx="542880" cy="986503"/>
          </a:xfrm>
          <a:custGeom>
            <a:avLst/>
            <a:gdLst/>
            <a:ahLst/>
            <a:cxnLst/>
            <a:rect l="l" t="t" r="r" b="b"/>
            <a:pathLst>
              <a:path w="1514" h="2749" extrusionOk="0">
                <a:moveTo>
                  <a:pt x="34" y="2748"/>
                </a:moveTo>
                <a:cubicBezTo>
                  <a:pt x="17" y="2343"/>
                  <a:pt x="0" y="1937"/>
                  <a:pt x="246" y="1480"/>
                </a:cubicBezTo>
                <a:cubicBezTo>
                  <a:pt x="492" y="1021"/>
                  <a:pt x="1302" y="246"/>
                  <a:pt x="1513" y="0"/>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4" name="Google Shape;844;p88"/>
          <p:cNvSpPr txBox="1"/>
          <p:nvPr/>
        </p:nvSpPr>
        <p:spPr>
          <a:xfrm>
            <a:off x="2971201" y="3413160"/>
            <a:ext cx="1216800" cy="976423"/>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Valid -numbers</a:t>
            </a:r>
            <a:endParaRPr sz="1400" b="0" i="0" u="none" strike="noStrike" cap="none">
              <a:solidFill>
                <a:srgbClr val="000000"/>
              </a:solidFill>
              <a:latin typeface="Arial"/>
              <a:ea typeface="Arial"/>
              <a:cs typeface="Arial"/>
              <a:sym typeface="Arial"/>
            </a:endParaRPr>
          </a:p>
        </p:txBody>
      </p:sp>
      <p:sp>
        <p:nvSpPr>
          <p:cNvPr id="845" name="Google Shape;845;p88"/>
          <p:cNvSpPr/>
          <p:nvPr/>
        </p:nvSpPr>
        <p:spPr>
          <a:xfrm>
            <a:off x="4725121" y="1600009"/>
            <a:ext cx="2053440" cy="377320"/>
          </a:xfrm>
          <a:custGeom>
            <a:avLst/>
            <a:gdLst/>
            <a:ahLst/>
            <a:cxnLst/>
            <a:rect l="l" t="t" r="r" b="b"/>
            <a:pathLst>
              <a:path w="5712" h="1055" extrusionOk="0">
                <a:moveTo>
                  <a:pt x="0" y="1054"/>
                </a:moveTo>
                <a:cubicBezTo>
                  <a:pt x="687" y="527"/>
                  <a:pt x="1375" y="0"/>
                  <a:pt x="2326" y="0"/>
                </a:cubicBezTo>
                <a:cubicBezTo>
                  <a:pt x="3279" y="0"/>
                  <a:pt x="4495" y="527"/>
                  <a:pt x="5711" y="1054"/>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6" name="Google Shape;846;p88"/>
          <p:cNvSpPr txBox="1"/>
          <p:nvPr/>
        </p:nvSpPr>
        <p:spPr>
          <a:xfrm>
            <a:off x="5181600" y="1600010"/>
            <a:ext cx="1215360" cy="698473"/>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Squared-sum</a:t>
            </a:r>
            <a:endParaRPr sz="1400" b="0" i="0" u="none" strike="noStrike" cap="none">
              <a:solidFill>
                <a:srgbClr val="000000"/>
              </a:solidFill>
              <a:latin typeface="Arial"/>
              <a:ea typeface="Arial"/>
              <a:cs typeface="Arial"/>
              <a:sym typeface="Arial"/>
            </a:endParaRPr>
          </a:p>
        </p:txBody>
      </p:sp>
      <p:sp>
        <p:nvSpPr>
          <p:cNvPr id="847" name="Google Shape;847;p88"/>
          <p:cNvSpPr/>
          <p:nvPr/>
        </p:nvSpPr>
        <p:spPr>
          <a:xfrm>
            <a:off x="3352800" y="4800025"/>
            <a:ext cx="1825920" cy="505493"/>
          </a:xfrm>
          <a:custGeom>
            <a:avLst/>
            <a:gdLst/>
            <a:ahLst/>
            <a:cxnLst/>
            <a:rect l="l" t="t" r="r" b="b"/>
            <a:pathLst>
              <a:path w="5077" h="1408" extrusionOk="0">
                <a:moveTo>
                  <a:pt x="5076" y="0"/>
                </a:moveTo>
                <a:cubicBezTo>
                  <a:pt x="4336" y="562"/>
                  <a:pt x="3595" y="1126"/>
                  <a:pt x="2750" y="1267"/>
                </a:cubicBezTo>
                <a:cubicBezTo>
                  <a:pt x="1903" y="1407"/>
                  <a:pt x="952" y="1126"/>
                  <a:pt x="0" y="845"/>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8" name="Google Shape;848;p88"/>
          <p:cNvSpPr txBox="1"/>
          <p:nvPr/>
        </p:nvSpPr>
        <p:spPr>
          <a:xfrm>
            <a:off x="3810720" y="5181664"/>
            <a:ext cx="910080" cy="393162"/>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RMS</a:t>
            </a:r>
            <a:endParaRPr sz="1400" b="0" i="0" u="none" strike="noStrike" cap="none">
              <a:solidFill>
                <a:srgbClr val="000000"/>
              </a:solidFill>
              <a:latin typeface="Arial"/>
              <a:ea typeface="Arial"/>
              <a:cs typeface="Arial"/>
              <a:sym typeface="Arial"/>
            </a:endParaRPr>
          </a:p>
        </p:txBody>
      </p:sp>
      <p:sp>
        <p:nvSpPr>
          <p:cNvPr id="849" name="Google Shape;849;p88"/>
          <p:cNvSpPr txBox="1"/>
          <p:nvPr/>
        </p:nvSpPr>
        <p:spPr>
          <a:xfrm>
            <a:off x="7200480" y="3489488"/>
            <a:ext cx="1025280" cy="698473"/>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Mean-square</a:t>
            </a:r>
            <a:endParaRPr sz="1400" b="0" i="0" u="none" strike="noStrike" cap="none">
              <a:solidFill>
                <a:srgbClr val="000000"/>
              </a:solidFill>
              <a:latin typeface="Arial"/>
              <a:ea typeface="Arial"/>
              <a:cs typeface="Arial"/>
              <a:sym typeface="Arial"/>
            </a:endParaRPr>
          </a:p>
        </p:txBody>
      </p:sp>
      <p:sp>
        <p:nvSpPr>
          <p:cNvPr id="850" name="Google Shape;850;p88"/>
          <p:cNvSpPr/>
          <p:nvPr/>
        </p:nvSpPr>
        <p:spPr>
          <a:xfrm>
            <a:off x="6477600" y="3123690"/>
            <a:ext cx="910080" cy="1064271"/>
          </a:xfrm>
          <a:custGeom>
            <a:avLst/>
            <a:gdLst/>
            <a:ahLst/>
            <a:cxnLst/>
            <a:rect l="l" t="t" r="r" b="b"/>
            <a:pathLst>
              <a:path w="2537" h="2960" extrusionOk="0">
                <a:moveTo>
                  <a:pt x="2536" y="0"/>
                </a:moveTo>
                <a:cubicBezTo>
                  <a:pt x="2430" y="705"/>
                  <a:pt x="2325" y="1409"/>
                  <a:pt x="1902" y="1903"/>
                </a:cubicBezTo>
                <a:cubicBezTo>
                  <a:pt x="1480" y="2396"/>
                  <a:pt x="740" y="2677"/>
                  <a:pt x="0" y="2959"/>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89"/>
          <p:cNvSpPr txBox="1">
            <a:spLocks noGrp="1"/>
          </p:cNvSpPr>
          <p:nvPr>
            <p:ph type="title"/>
          </p:nvPr>
        </p:nvSpPr>
        <p:spPr>
          <a:xfrm>
            <a:off x="1930080" y="161298"/>
            <a:ext cx="7770240" cy="1179484"/>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C00000"/>
              </a:buClr>
              <a:buSzPct val="100000"/>
              <a:buFont typeface="Calibri"/>
              <a:buNone/>
            </a:pPr>
            <a:r>
              <a:rPr lang="en-GB" sz="4000">
                <a:solidFill>
                  <a:srgbClr val="C00000"/>
                </a:solidFill>
              </a:rPr>
              <a:t>		RMS Calculating Software</a:t>
            </a:r>
            <a:br>
              <a:rPr lang="en-GB" sz="4000">
                <a:solidFill>
                  <a:srgbClr val="C00000"/>
                </a:solidFill>
              </a:rPr>
            </a:br>
            <a:r>
              <a:rPr lang="en-GB" sz="4000">
                <a:solidFill>
                  <a:srgbClr val="C00000"/>
                </a:solidFill>
              </a:rPr>
              <a:t>			</a:t>
            </a:r>
            <a:r>
              <a:rPr lang="en-GB" sz="4000" u="sng">
                <a:solidFill>
                  <a:srgbClr val="C00000"/>
                </a:solidFill>
              </a:rPr>
              <a:t>Level 3</a:t>
            </a:r>
            <a:endParaRPr sz="4000" u="sng">
              <a:solidFill>
                <a:srgbClr val="909090"/>
              </a:solidFill>
            </a:endParaRPr>
          </a:p>
        </p:txBody>
      </p:sp>
      <p:sp>
        <p:nvSpPr>
          <p:cNvPr id="857" name="Google Shape;857;p89"/>
          <p:cNvSpPr/>
          <p:nvPr/>
        </p:nvSpPr>
        <p:spPr>
          <a:xfrm>
            <a:off x="2820000" y="1752666"/>
            <a:ext cx="1520640" cy="1444471"/>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8" name="Google Shape;858;p89"/>
          <p:cNvSpPr/>
          <p:nvPr/>
        </p:nvSpPr>
        <p:spPr>
          <a:xfrm>
            <a:off x="5028960" y="1752666"/>
            <a:ext cx="1520640" cy="1444471"/>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9" name="Google Shape;859;p89"/>
          <p:cNvSpPr/>
          <p:nvPr/>
        </p:nvSpPr>
        <p:spPr>
          <a:xfrm>
            <a:off x="7163040" y="1752666"/>
            <a:ext cx="1520640" cy="1444471"/>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0" name="Google Shape;860;p89"/>
          <p:cNvSpPr/>
          <p:nvPr/>
        </p:nvSpPr>
        <p:spPr>
          <a:xfrm>
            <a:off x="5257920" y="3657985"/>
            <a:ext cx="1520640" cy="1444472"/>
          </a:xfrm>
          <a:prstGeom prst="ellipse">
            <a:avLst/>
          </a:prstGeom>
          <a:noFill/>
          <a:ln w="38150" cap="flat" cmpd="sng">
            <a:solidFill>
              <a:srgbClr val="4C38E2"/>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1" name="Google Shape;861;p89"/>
          <p:cNvSpPr/>
          <p:nvPr/>
        </p:nvSpPr>
        <p:spPr>
          <a:xfrm>
            <a:off x="2438400" y="1523680"/>
            <a:ext cx="453600" cy="529976"/>
          </a:xfrm>
          <a:custGeom>
            <a:avLst/>
            <a:gdLst/>
            <a:ahLst/>
            <a:cxnLst/>
            <a:rect l="l" t="t" r="r" b="b"/>
            <a:pathLst>
              <a:path w="1267" h="1479" extrusionOk="0">
                <a:moveTo>
                  <a:pt x="0" y="0"/>
                </a:moveTo>
                <a:cubicBezTo>
                  <a:pt x="317" y="87"/>
                  <a:pt x="633" y="175"/>
                  <a:pt x="844" y="422"/>
                </a:cubicBezTo>
                <a:cubicBezTo>
                  <a:pt x="1055" y="668"/>
                  <a:pt x="1161" y="1073"/>
                  <a:pt x="1266" y="1478"/>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62" name="Google Shape;862;p89"/>
          <p:cNvCxnSpPr/>
          <p:nvPr/>
        </p:nvCxnSpPr>
        <p:spPr>
          <a:xfrm flipH="1">
            <a:off x="6401281" y="1523681"/>
            <a:ext cx="761760" cy="534297"/>
          </a:xfrm>
          <a:prstGeom prst="straightConnector1">
            <a:avLst/>
          </a:prstGeom>
          <a:noFill/>
          <a:ln w="38150" cap="flat" cmpd="sng">
            <a:solidFill>
              <a:srgbClr val="4C38E2"/>
            </a:solidFill>
            <a:prstDash val="solid"/>
            <a:round/>
            <a:headEnd type="none" w="sm" len="sm"/>
            <a:tailEnd type="triangle" w="lg" len="lg"/>
          </a:ln>
        </p:spPr>
      </p:cxnSp>
      <p:sp>
        <p:nvSpPr>
          <p:cNvPr id="863" name="Google Shape;863;p89"/>
          <p:cNvSpPr/>
          <p:nvPr/>
        </p:nvSpPr>
        <p:spPr>
          <a:xfrm>
            <a:off x="8457601" y="1600009"/>
            <a:ext cx="987840" cy="302432"/>
          </a:xfrm>
          <a:custGeom>
            <a:avLst/>
            <a:gdLst/>
            <a:ahLst/>
            <a:cxnLst/>
            <a:rect l="l" t="t" r="r" b="b"/>
            <a:pathLst>
              <a:path w="2748" h="843" extrusionOk="0">
                <a:moveTo>
                  <a:pt x="2747" y="0"/>
                </a:moveTo>
                <a:cubicBezTo>
                  <a:pt x="1908" y="49"/>
                  <a:pt x="1068" y="99"/>
                  <a:pt x="609" y="239"/>
                </a:cubicBezTo>
                <a:cubicBezTo>
                  <a:pt x="152" y="381"/>
                  <a:pt x="75" y="611"/>
                  <a:pt x="0" y="842"/>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4" name="Google Shape;864;p89"/>
          <p:cNvSpPr/>
          <p:nvPr/>
        </p:nvSpPr>
        <p:spPr>
          <a:xfrm>
            <a:off x="3885601" y="3123690"/>
            <a:ext cx="1369440" cy="1064271"/>
          </a:xfrm>
          <a:custGeom>
            <a:avLst/>
            <a:gdLst/>
            <a:ahLst/>
            <a:cxnLst/>
            <a:rect l="l" t="t" r="r" b="b"/>
            <a:pathLst>
              <a:path w="3806" h="2960" extrusionOk="0">
                <a:moveTo>
                  <a:pt x="0" y="0"/>
                </a:moveTo>
                <a:cubicBezTo>
                  <a:pt x="211" y="599"/>
                  <a:pt x="422" y="1197"/>
                  <a:pt x="1056" y="1691"/>
                </a:cubicBezTo>
                <a:cubicBezTo>
                  <a:pt x="1691" y="2184"/>
                  <a:pt x="2749" y="2572"/>
                  <a:pt x="3805" y="2959"/>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65" name="Google Shape;865;p89"/>
          <p:cNvCxnSpPr/>
          <p:nvPr/>
        </p:nvCxnSpPr>
        <p:spPr>
          <a:xfrm>
            <a:off x="5867040" y="3200016"/>
            <a:ext cx="0" cy="457968"/>
          </a:xfrm>
          <a:prstGeom prst="straightConnector1">
            <a:avLst/>
          </a:prstGeom>
          <a:noFill/>
          <a:ln w="38150" cap="flat" cmpd="sng">
            <a:solidFill>
              <a:srgbClr val="4C38E2"/>
            </a:solidFill>
            <a:prstDash val="solid"/>
            <a:round/>
            <a:headEnd type="none" w="sm" len="sm"/>
            <a:tailEnd type="triangle" w="lg" len="lg"/>
          </a:ln>
        </p:spPr>
      </p:cxnSp>
      <p:cxnSp>
        <p:nvCxnSpPr>
          <p:cNvPr id="866" name="Google Shape;866;p89"/>
          <p:cNvCxnSpPr/>
          <p:nvPr/>
        </p:nvCxnSpPr>
        <p:spPr>
          <a:xfrm>
            <a:off x="6019680" y="5105337"/>
            <a:ext cx="0" cy="838168"/>
          </a:xfrm>
          <a:prstGeom prst="straightConnector1">
            <a:avLst/>
          </a:prstGeom>
          <a:noFill/>
          <a:ln w="38150" cap="flat" cmpd="sng">
            <a:solidFill>
              <a:srgbClr val="4C38E2"/>
            </a:solidFill>
            <a:prstDash val="solid"/>
            <a:round/>
            <a:headEnd type="none" w="sm" len="sm"/>
            <a:tailEnd type="triangle" w="lg" len="lg"/>
          </a:ln>
        </p:spPr>
      </p:cxnSp>
      <p:sp>
        <p:nvSpPr>
          <p:cNvPr id="867" name="Google Shape;867;p89"/>
          <p:cNvSpPr/>
          <p:nvPr/>
        </p:nvSpPr>
        <p:spPr>
          <a:xfrm>
            <a:off x="6705120" y="3200016"/>
            <a:ext cx="911520" cy="911616"/>
          </a:xfrm>
          <a:custGeom>
            <a:avLst/>
            <a:gdLst/>
            <a:ahLst/>
            <a:cxnLst/>
            <a:rect l="l" t="t" r="r" b="b"/>
            <a:pathLst>
              <a:path w="2537" h="2537" extrusionOk="0">
                <a:moveTo>
                  <a:pt x="2536" y="0"/>
                </a:moveTo>
                <a:cubicBezTo>
                  <a:pt x="2325" y="634"/>
                  <a:pt x="2114" y="1268"/>
                  <a:pt x="1690" y="1690"/>
                </a:cubicBezTo>
                <a:cubicBezTo>
                  <a:pt x="1268" y="2114"/>
                  <a:pt x="634" y="2325"/>
                  <a:pt x="0" y="2536"/>
                </a:cubicBezTo>
              </a:path>
            </a:pathLst>
          </a:custGeom>
          <a:noFill/>
          <a:ln w="38150" cap="flat" cmpd="sng">
            <a:solidFill>
              <a:srgbClr val="4C38E2"/>
            </a:solidFill>
            <a:prstDash val="solid"/>
            <a:round/>
            <a:headEnd type="none" w="sm" len="sm"/>
            <a:tailEnd type="none" w="sm" len="sm"/>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8" name="Google Shape;868;p89"/>
          <p:cNvSpPr txBox="1"/>
          <p:nvPr/>
        </p:nvSpPr>
        <p:spPr>
          <a:xfrm>
            <a:off x="3047520" y="2057976"/>
            <a:ext cx="1216800" cy="818006"/>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Square</a:t>
            </a:r>
            <a:br>
              <a:rPr lang="en-GB" sz="2400" b="1" i="0" u="none" strike="noStrike" cap="none">
                <a:solidFill>
                  <a:schemeClr val="dk1"/>
                </a:solidFill>
                <a:latin typeface="Comic Sans MS"/>
                <a:ea typeface="Comic Sans MS"/>
                <a:cs typeface="Comic Sans MS"/>
                <a:sym typeface="Comic Sans MS"/>
              </a:rPr>
            </a:br>
            <a:r>
              <a:rPr lang="en-GB" sz="2400" b="1" i="0" u="none" strike="noStrike" cap="none">
                <a:solidFill>
                  <a:schemeClr val="dk1"/>
                </a:solidFill>
                <a:latin typeface="Comic Sans MS"/>
                <a:ea typeface="Comic Sans MS"/>
                <a:cs typeface="Comic Sans MS"/>
                <a:sym typeface="Comic Sans MS"/>
              </a:rPr>
              <a:t>0.3.1.1</a:t>
            </a:r>
            <a:endParaRPr sz="1400" b="0" i="0" u="none" strike="noStrike" cap="none">
              <a:solidFill>
                <a:srgbClr val="000000"/>
              </a:solidFill>
              <a:latin typeface="Arial"/>
              <a:ea typeface="Arial"/>
              <a:cs typeface="Arial"/>
              <a:sym typeface="Arial"/>
            </a:endParaRPr>
          </a:p>
        </p:txBody>
      </p:sp>
      <p:sp>
        <p:nvSpPr>
          <p:cNvPr id="869" name="Google Shape;869;p89"/>
          <p:cNvSpPr txBox="1"/>
          <p:nvPr/>
        </p:nvSpPr>
        <p:spPr>
          <a:xfrm>
            <a:off x="5257920" y="1981648"/>
            <a:ext cx="1215360" cy="818006"/>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Square</a:t>
            </a:r>
            <a:br>
              <a:rPr lang="en-GB" sz="2400" b="1" i="0" u="none" strike="noStrike" cap="none">
                <a:solidFill>
                  <a:schemeClr val="dk1"/>
                </a:solidFill>
                <a:latin typeface="Comic Sans MS"/>
                <a:ea typeface="Comic Sans MS"/>
                <a:cs typeface="Comic Sans MS"/>
                <a:sym typeface="Comic Sans MS"/>
              </a:rPr>
            </a:br>
            <a:r>
              <a:rPr lang="en-GB" sz="2400" b="1" i="0" u="none" strike="noStrike" cap="none">
                <a:solidFill>
                  <a:schemeClr val="dk1"/>
                </a:solidFill>
                <a:latin typeface="Comic Sans MS"/>
                <a:ea typeface="Comic Sans MS"/>
                <a:cs typeface="Comic Sans MS"/>
                <a:sym typeface="Comic Sans MS"/>
              </a:rPr>
              <a:t>0.3.1.2</a:t>
            </a:r>
            <a:endParaRPr sz="1400" b="0" i="0" u="none" strike="noStrike" cap="none">
              <a:solidFill>
                <a:srgbClr val="000000"/>
              </a:solidFill>
              <a:latin typeface="Arial"/>
              <a:ea typeface="Arial"/>
              <a:cs typeface="Arial"/>
              <a:sym typeface="Arial"/>
            </a:endParaRPr>
          </a:p>
        </p:txBody>
      </p:sp>
      <p:sp>
        <p:nvSpPr>
          <p:cNvPr id="870" name="Google Shape;870;p89"/>
          <p:cNvSpPr txBox="1"/>
          <p:nvPr/>
        </p:nvSpPr>
        <p:spPr>
          <a:xfrm>
            <a:off x="7392000" y="1981648"/>
            <a:ext cx="1215360" cy="818006"/>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Square</a:t>
            </a:r>
            <a:br>
              <a:rPr lang="en-GB" sz="2400" b="1" i="0" u="none" strike="noStrike" cap="none">
                <a:solidFill>
                  <a:schemeClr val="dk1"/>
                </a:solidFill>
                <a:latin typeface="Comic Sans MS"/>
                <a:ea typeface="Comic Sans MS"/>
                <a:cs typeface="Comic Sans MS"/>
                <a:sym typeface="Comic Sans MS"/>
              </a:rPr>
            </a:br>
            <a:r>
              <a:rPr lang="en-GB" sz="2400" b="1" i="0" u="none" strike="noStrike" cap="none">
                <a:solidFill>
                  <a:schemeClr val="dk1"/>
                </a:solidFill>
                <a:latin typeface="Comic Sans MS"/>
                <a:ea typeface="Comic Sans MS"/>
                <a:cs typeface="Comic Sans MS"/>
                <a:sym typeface="Comic Sans MS"/>
              </a:rPr>
              <a:t>0.3.1.3</a:t>
            </a:r>
            <a:endParaRPr sz="1400" b="0" i="0" u="none" strike="noStrike" cap="none">
              <a:solidFill>
                <a:srgbClr val="000000"/>
              </a:solidFill>
              <a:latin typeface="Arial"/>
              <a:ea typeface="Arial"/>
              <a:cs typeface="Arial"/>
              <a:sym typeface="Arial"/>
            </a:endParaRPr>
          </a:p>
        </p:txBody>
      </p:sp>
      <p:sp>
        <p:nvSpPr>
          <p:cNvPr id="871" name="Google Shape;871;p89"/>
          <p:cNvSpPr txBox="1"/>
          <p:nvPr/>
        </p:nvSpPr>
        <p:spPr>
          <a:xfrm>
            <a:off x="5334240" y="3961857"/>
            <a:ext cx="1215360" cy="819446"/>
          </a:xfrm>
          <a:prstGeom prst="rect">
            <a:avLst/>
          </a:prstGeom>
          <a:noFill/>
          <a:ln>
            <a:noFill/>
          </a:ln>
        </p:spPr>
        <p:txBody>
          <a:bodyPr spcFirstLastPara="1" wrap="square" lIns="17975" tIns="46775" rIns="17975" bIns="46775" anchor="t" anchorCtr="0">
            <a:noAutofit/>
          </a:bodyPr>
          <a:lstStyle/>
          <a:p>
            <a:pPr marL="0" marR="0" lvl="0" indent="0" algn="ctr"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Sum</a:t>
            </a:r>
            <a:br>
              <a:rPr lang="en-GB" sz="2400" b="1" i="0" u="none" strike="noStrike" cap="none">
                <a:solidFill>
                  <a:schemeClr val="dk1"/>
                </a:solidFill>
                <a:latin typeface="Comic Sans MS"/>
                <a:ea typeface="Comic Sans MS"/>
                <a:cs typeface="Comic Sans MS"/>
                <a:sym typeface="Comic Sans MS"/>
              </a:rPr>
            </a:br>
            <a:r>
              <a:rPr lang="en-GB" sz="2400" b="1" i="0" u="none" strike="noStrike" cap="none">
                <a:solidFill>
                  <a:schemeClr val="dk1"/>
                </a:solidFill>
                <a:latin typeface="Comic Sans MS"/>
                <a:ea typeface="Comic Sans MS"/>
                <a:cs typeface="Comic Sans MS"/>
                <a:sym typeface="Comic Sans MS"/>
              </a:rPr>
              <a:t>0.3.1.4</a:t>
            </a:r>
            <a:endParaRPr sz="1400" b="0" i="0" u="none" strike="noStrike" cap="none">
              <a:solidFill>
                <a:srgbClr val="000000"/>
              </a:solidFill>
              <a:latin typeface="Arial"/>
              <a:ea typeface="Arial"/>
              <a:cs typeface="Arial"/>
              <a:sym typeface="Arial"/>
            </a:endParaRPr>
          </a:p>
        </p:txBody>
      </p:sp>
      <p:sp>
        <p:nvSpPr>
          <p:cNvPr id="872" name="Google Shape;872;p89"/>
          <p:cNvSpPr txBox="1"/>
          <p:nvPr/>
        </p:nvSpPr>
        <p:spPr>
          <a:xfrm>
            <a:off x="2438400" y="1523680"/>
            <a:ext cx="758880" cy="453648"/>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a</a:t>
            </a:r>
            <a:endParaRPr sz="1400" b="0" i="0" u="none" strike="noStrike" cap="none">
              <a:solidFill>
                <a:srgbClr val="000000"/>
              </a:solidFill>
              <a:latin typeface="Arial"/>
              <a:ea typeface="Arial"/>
              <a:cs typeface="Arial"/>
              <a:sym typeface="Arial"/>
            </a:endParaRPr>
          </a:p>
        </p:txBody>
      </p:sp>
      <p:sp>
        <p:nvSpPr>
          <p:cNvPr id="873" name="Google Shape;873;p89"/>
          <p:cNvSpPr txBox="1"/>
          <p:nvPr/>
        </p:nvSpPr>
        <p:spPr>
          <a:xfrm>
            <a:off x="6553921" y="1371024"/>
            <a:ext cx="757440" cy="455088"/>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b</a:t>
            </a:r>
            <a:endParaRPr sz="1400" b="0" i="0" u="none" strike="noStrike" cap="none">
              <a:solidFill>
                <a:srgbClr val="000000"/>
              </a:solidFill>
              <a:latin typeface="Arial"/>
              <a:ea typeface="Arial"/>
              <a:cs typeface="Arial"/>
              <a:sym typeface="Arial"/>
            </a:endParaRPr>
          </a:p>
        </p:txBody>
      </p:sp>
      <p:sp>
        <p:nvSpPr>
          <p:cNvPr id="874" name="Google Shape;874;p89"/>
          <p:cNvSpPr txBox="1"/>
          <p:nvPr/>
        </p:nvSpPr>
        <p:spPr>
          <a:xfrm>
            <a:off x="8533921" y="1600010"/>
            <a:ext cx="758880" cy="453647"/>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c</a:t>
            </a:r>
            <a:endParaRPr sz="1400" b="0" i="0" u="none" strike="noStrike" cap="none">
              <a:solidFill>
                <a:srgbClr val="000000"/>
              </a:solidFill>
              <a:latin typeface="Arial"/>
              <a:ea typeface="Arial"/>
              <a:cs typeface="Arial"/>
              <a:sym typeface="Arial"/>
            </a:endParaRPr>
          </a:p>
        </p:txBody>
      </p:sp>
      <p:sp>
        <p:nvSpPr>
          <p:cNvPr id="875" name="Google Shape;875;p89"/>
          <p:cNvSpPr txBox="1"/>
          <p:nvPr/>
        </p:nvSpPr>
        <p:spPr>
          <a:xfrm>
            <a:off x="4267200" y="3429002"/>
            <a:ext cx="758880" cy="453647"/>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asq</a:t>
            </a:r>
            <a:endParaRPr sz="2400" b="1" i="0" u="none" strike="noStrike" cap="none">
              <a:solidFill>
                <a:schemeClr val="dk1"/>
              </a:solidFill>
              <a:latin typeface="Comic Sans MS"/>
              <a:ea typeface="Comic Sans MS"/>
              <a:cs typeface="Comic Sans MS"/>
              <a:sym typeface="Comic Sans MS"/>
            </a:endParaRPr>
          </a:p>
        </p:txBody>
      </p:sp>
      <p:sp>
        <p:nvSpPr>
          <p:cNvPr id="876" name="Google Shape;876;p89"/>
          <p:cNvSpPr txBox="1"/>
          <p:nvPr/>
        </p:nvSpPr>
        <p:spPr>
          <a:xfrm>
            <a:off x="5790720" y="3123688"/>
            <a:ext cx="758880" cy="455088"/>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bsq</a:t>
            </a:r>
            <a:endParaRPr sz="2400" b="1" i="0" u="none" strike="noStrike" cap="none">
              <a:solidFill>
                <a:schemeClr val="dk1"/>
              </a:solidFill>
              <a:latin typeface="Comic Sans MS"/>
              <a:ea typeface="Comic Sans MS"/>
              <a:cs typeface="Comic Sans MS"/>
              <a:sym typeface="Comic Sans MS"/>
            </a:endParaRPr>
          </a:p>
        </p:txBody>
      </p:sp>
      <p:sp>
        <p:nvSpPr>
          <p:cNvPr id="877" name="Google Shape;877;p89"/>
          <p:cNvSpPr txBox="1"/>
          <p:nvPr/>
        </p:nvSpPr>
        <p:spPr>
          <a:xfrm>
            <a:off x="7392000" y="3429002"/>
            <a:ext cx="758880" cy="453647"/>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csq</a:t>
            </a:r>
            <a:endParaRPr sz="2400" b="1" i="0" u="none" strike="noStrike" cap="none">
              <a:solidFill>
                <a:schemeClr val="dk1"/>
              </a:solidFill>
              <a:latin typeface="Comic Sans MS"/>
              <a:ea typeface="Comic Sans MS"/>
              <a:cs typeface="Comic Sans MS"/>
              <a:sym typeface="Comic Sans MS"/>
            </a:endParaRPr>
          </a:p>
        </p:txBody>
      </p:sp>
      <p:sp>
        <p:nvSpPr>
          <p:cNvPr id="878" name="Google Shape;878;p89"/>
          <p:cNvSpPr txBox="1"/>
          <p:nvPr/>
        </p:nvSpPr>
        <p:spPr>
          <a:xfrm>
            <a:off x="6019681" y="5181665"/>
            <a:ext cx="2740320" cy="453648"/>
          </a:xfrm>
          <a:prstGeom prst="rect">
            <a:avLst/>
          </a:prstGeom>
          <a:noFill/>
          <a:ln>
            <a:noFill/>
          </a:ln>
        </p:spPr>
        <p:txBody>
          <a:bodyPr spcFirstLastPara="1" wrap="square" lIns="17975" tIns="46775" rIns="17975" bIns="46775" anchor="t" anchorCtr="0">
            <a:noAutofit/>
          </a:bodyPr>
          <a:lstStyle/>
          <a:p>
            <a:pPr marL="0" marR="0" lvl="0" indent="0" algn="l" rtl="0">
              <a:lnSpc>
                <a:spcPct val="72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Squared-sum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0"/>
          <p:cNvSpPr txBox="1">
            <a:spLocks noGrp="1"/>
          </p:cNvSpPr>
          <p:nvPr>
            <p:ph type="title"/>
          </p:nvPr>
        </p:nvSpPr>
        <p:spPr>
          <a:xfrm>
            <a:off x="2057400" y="0"/>
            <a:ext cx="83058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Balancing DFDs</a:t>
            </a:r>
            <a:endParaRPr/>
          </a:p>
        </p:txBody>
      </p:sp>
      <p:sp>
        <p:nvSpPr>
          <p:cNvPr id="884" name="Google Shape;884;p90"/>
          <p:cNvSpPr txBox="1"/>
          <p:nvPr/>
        </p:nvSpPr>
        <p:spPr>
          <a:xfrm>
            <a:off x="1981200" y="990601"/>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Calibri"/>
                <a:ea typeface="Calibri"/>
                <a:cs typeface="Calibri"/>
                <a:sym typeface="Calibri"/>
              </a:rPr>
              <a:t>The Data that flow into or out of a bubble must match the data flow at the nest level of DFD. This is known as Balancing a DFD </a:t>
            </a:r>
            <a:endParaRPr sz="2600" b="0" i="0" u="none" strike="noStrike" cap="none">
              <a:solidFill>
                <a:schemeClr val="dk1"/>
              </a:solidFill>
              <a:latin typeface="Calibri"/>
              <a:ea typeface="Calibri"/>
              <a:cs typeface="Calibri"/>
              <a:sym typeface="Calibri"/>
            </a:endParaRPr>
          </a:p>
          <a:p>
            <a:pPr marL="273050" marR="0" lvl="0" indent="-273050" algn="l" rtl="0">
              <a:lnSpc>
                <a:spcPct val="100000"/>
              </a:lnSpc>
              <a:spcBef>
                <a:spcPts val="520"/>
              </a:spcBef>
              <a:spcAft>
                <a:spcPts val="0"/>
              </a:spcAft>
              <a:buClr>
                <a:srgbClr val="000000"/>
              </a:buClr>
              <a:buSzPts val="2600"/>
              <a:buFont typeface="Arial"/>
              <a:buNone/>
            </a:pPr>
            <a:endParaRPr sz="2600" b="0" i="0" u="none" strike="noStrike" cap="none">
              <a:solidFill>
                <a:schemeClr val="dk1"/>
              </a:solidFill>
              <a:latin typeface="Calibri"/>
              <a:ea typeface="Calibri"/>
              <a:cs typeface="Calibri"/>
              <a:sym typeface="Calibri"/>
            </a:endParaRPr>
          </a:p>
        </p:txBody>
      </p:sp>
      <p:sp>
        <p:nvSpPr>
          <p:cNvPr id="885" name="Google Shape;885;p90"/>
          <p:cNvSpPr/>
          <p:nvPr/>
        </p:nvSpPr>
        <p:spPr>
          <a:xfrm>
            <a:off x="2546350" y="3157537"/>
            <a:ext cx="920750" cy="920750"/>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6" name="Google Shape;886;p90"/>
          <p:cNvSpPr/>
          <p:nvPr/>
        </p:nvSpPr>
        <p:spPr>
          <a:xfrm>
            <a:off x="3722688" y="2065337"/>
            <a:ext cx="919162" cy="920750"/>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7" name="Google Shape;887;p90"/>
          <p:cNvSpPr/>
          <p:nvPr/>
        </p:nvSpPr>
        <p:spPr>
          <a:xfrm>
            <a:off x="4814888" y="3157537"/>
            <a:ext cx="919162" cy="920750"/>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8" name="Google Shape;888;p90"/>
          <p:cNvSpPr/>
          <p:nvPr/>
        </p:nvSpPr>
        <p:spPr>
          <a:xfrm>
            <a:off x="7502525" y="2570163"/>
            <a:ext cx="920750" cy="919163"/>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9" name="Google Shape;889;p90"/>
          <p:cNvSpPr/>
          <p:nvPr/>
        </p:nvSpPr>
        <p:spPr>
          <a:xfrm>
            <a:off x="6578600" y="4165600"/>
            <a:ext cx="920750" cy="920750"/>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0" name="Google Shape;890;p90"/>
          <p:cNvSpPr/>
          <p:nvPr/>
        </p:nvSpPr>
        <p:spPr>
          <a:xfrm>
            <a:off x="8594725" y="4081462"/>
            <a:ext cx="920750" cy="920750"/>
          </a:xfrm>
          <a:prstGeom prst="ellipse">
            <a:avLst/>
          </a:prstGeom>
          <a:noFill/>
          <a:ln w="38150" cap="flat" cmpd="sng">
            <a:solidFill>
              <a:srgbClr val="4C38E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91" name="Google Shape;891;p90"/>
          <p:cNvGrpSpPr/>
          <p:nvPr/>
        </p:nvGrpSpPr>
        <p:grpSpPr>
          <a:xfrm>
            <a:off x="2714626" y="3409951"/>
            <a:ext cx="517525" cy="452437"/>
            <a:chOff x="816" y="1824"/>
            <a:chExt cx="296" cy="259"/>
          </a:xfrm>
        </p:grpSpPr>
        <p:sp>
          <p:nvSpPr>
            <p:cNvPr id="892" name="Google Shape;892;p90"/>
            <p:cNvSpPr/>
            <p:nvPr/>
          </p:nvSpPr>
          <p:spPr>
            <a:xfrm>
              <a:off x="816" y="1824"/>
              <a:ext cx="167" cy="259"/>
            </a:xfrm>
            <a:custGeom>
              <a:avLst/>
              <a:gdLst/>
              <a:ahLst/>
              <a:cxnLst/>
              <a:rect l="l" t="t" r="r" b="b"/>
              <a:pathLst>
                <a:path w="742" h="1148" extrusionOk="0">
                  <a:moveTo>
                    <a:pt x="231" y="75"/>
                  </a:moveTo>
                  <a:lnTo>
                    <a:pt x="510" y="75"/>
                  </a:lnTo>
                  <a:lnTo>
                    <a:pt x="510" y="134"/>
                  </a:lnTo>
                  <a:lnTo>
                    <a:pt x="519" y="145"/>
                  </a:lnTo>
                  <a:lnTo>
                    <a:pt x="568" y="145"/>
                  </a:lnTo>
                  <a:lnTo>
                    <a:pt x="568" y="204"/>
                  </a:lnTo>
                  <a:lnTo>
                    <a:pt x="577" y="213"/>
                  </a:lnTo>
                  <a:lnTo>
                    <a:pt x="616" y="213"/>
                  </a:lnTo>
                  <a:lnTo>
                    <a:pt x="616" y="398"/>
                  </a:lnTo>
                  <a:lnTo>
                    <a:pt x="577" y="398"/>
                  </a:lnTo>
                  <a:lnTo>
                    <a:pt x="568" y="406"/>
                  </a:lnTo>
                  <a:lnTo>
                    <a:pt x="568" y="466"/>
                  </a:lnTo>
                  <a:lnTo>
                    <a:pt x="519" y="466"/>
                  </a:lnTo>
                  <a:lnTo>
                    <a:pt x="510" y="476"/>
                  </a:lnTo>
                  <a:lnTo>
                    <a:pt x="510" y="533"/>
                  </a:lnTo>
                  <a:lnTo>
                    <a:pt x="231" y="533"/>
                  </a:lnTo>
                  <a:lnTo>
                    <a:pt x="231" y="75"/>
                  </a:lnTo>
                  <a:close/>
                  <a:moveTo>
                    <a:pt x="9" y="0"/>
                  </a:moveTo>
                  <a:lnTo>
                    <a:pt x="568" y="0"/>
                  </a:lnTo>
                  <a:lnTo>
                    <a:pt x="577" y="7"/>
                  </a:lnTo>
                  <a:lnTo>
                    <a:pt x="577" y="65"/>
                  </a:lnTo>
                  <a:lnTo>
                    <a:pt x="674" y="65"/>
                  </a:lnTo>
                  <a:lnTo>
                    <a:pt x="682" y="75"/>
                  </a:lnTo>
                  <a:lnTo>
                    <a:pt x="682" y="204"/>
                  </a:lnTo>
                  <a:lnTo>
                    <a:pt x="732" y="204"/>
                  </a:lnTo>
                  <a:lnTo>
                    <a:pt x="741" y="213"/>
                  </a:lnTo>
                  <a:lnTo>
                    <a:pt x="741" y="398"/>
                  </a:lnTo>
                  <a:lnTo>
                    <a:pt x="732" y="406"/>
                  </a:lnTo>
                  <a:lnTo>
                    <a:pt x="682" y="406"/>
                  </a:lnTo>
                  <a:lnTo>
                    <a:pt x="682" y="533"/>
                  </a:lnTo>
                  <a:lnTo>
                    <a:pt x="674" y="544"/>
                  </a:lnTo>
                  <a:lnTo>
                    <a:pt x="577" y="544"/>
                  </a:lnTo>
                  <a:lnTo>
                    <a:pt x="577" y="603"/>
                  </a:lnTo>
                  <a:lnTo>
                    <a:pt x="568" y="614"/>
                  </a:lnTo>
                  <a:lnTo>
                    <a:pt x="231" y="614"/>
                  </a:lnTo>
                  <a:lnTo>
                    <a:pt x="231" y="1071"/>
                  </a:lnTo>
                  <a:lnTo>
                    <a:pt x="337" y="1071"/>
                  </a:lnTo>
                  <a:lnTo>
                    <a:pt x="345" y="1079"/>
                  </a:lnTo>
                  <a:lnTo>
                    <a:pt x="345" y="1139"/>
                  </a:lnTo>
                  <a:lnTo>
                    <a:pt x="337" y="1147"/>
                  </a:lnTo>
                  <a:lnTo>
                    <a:pt x="9" y="1147"/>
                  </a:lnTo>
                  <a:lnTo>
                    <a:pt x="0" y="1139"/>
                  </a:lnTo>
                  <a:lnTo>
                    <a:pt x="0" y="1079"/>
                  </a:lnTo>
                  <a:lnTo>
                    <a:pt x="9" y="1071"/>
                  </a:lnTo>
                  <a:lnTo>
                    <a:pt x="116" y="1071"/>
                  </a:lnTo>
                  <a:lnTo>
                    <a:pt x="116" y="75"/>
                  </a:lnTo>
                  <a:lnTo>
                    <a:pt x="9" y="75"/>
                  </a:lnTo>
                  <a:lnTo>
                    <a:pt x="0" y="65"/>
                  </a:lnTo>
                  <a:lnTo>
                    <a:pt x="0" y="7"/>
                  </a:lnTo>
                  <a:lnTo>
                    <a:pt x="9"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3" name="Google Shape;893;p90"/>
            <p:cNvSpPr/>
            <p:nvPr/>
          </p:nvSpPr>
          <p:spPr>
            <a:xfrm>
              <a:off x="1010" y="1824"/>
              <a:ext cx="102" cy="259"/>
            </a:xfrm>
            <a:custGeom>
              <a:avLst/>
              <a:gdLst/>
              <a:ahLst/>
              <a:cxnLst/>
              <a:rect l="l" t="t" r="r" b="b"/>
              <a:pathLst>
                <a:path w="455" h="1148" extrusionOk="0">
                  <a:moveTo>
                    <a:pt x="226" y="0"/>
                  </a:moveTo>
                  <a:lnTo>
                    <a:pt x="277" y="0"/>
                  </a:lnTo>
                  <a:lnTo>
                    <a:pt x="284" y="7"/>
                  </a:lnTo>
                  <a:lnTo>
                    <a:pt x="284" y="1071"/>
                  </a:lnTo>
                  <a:lnTo>
                    <a:pt x="447" y="1071"/>
                  </a:lnTo>
                  <a:lnTo>
                    <a:pt x="454" y="1079"/>
                  </a:lnTo>
                  <a:lnTo>
                    <a:pt x="454" y="1139"/>
                  </a:lnTo>
                  <a:lnTo>
                    <a:pt x="447" y="1147"/>
                  </a:lnTo>
                  <a:lnTo>
                    <a:pt x="9" y="1147"/>
                  </a:lnTo>
                  <a:lnTo>
                    <a:pt x="0" y="1139"/>
                  </a:lnTo>
                  <a:lnTo>
                    <a:pt x="0" y="1079"/>
                  </a:lnTo>
                  <a:lnTo>
                    <a:pt x="9" y="1071"/>
                  </a:lnTo>
                  <a:lnTo>
                    <a:pt x="162" y="1071"/>
                  </a:lnTo>
                  <a:lnTo>
                    <a:pt x="162" y="213"/>
                  </a:lnTo>
                  <a:lnTo>
                    <a:pt x="66" y="213"/>
                  </a:lnTo>
                  <a:lnTo>
                    <a:pt x="56" y="204"/>
                  </a:lnTo>
                  <a:lnTo>
                    <a:pt x="56" y="145"/>
                  </a:lnTo>
                  <a:lnTo>
                    <a:pt x="66" y="134"/>
                  </a:lnTo>
                  <a:lnTo>
                    <a:pt x="162" y="134"/>
                  </a:lnTo>
                  <a:lnTo>
                    <a:pt x="162" y="75"/>
                  </a:lnTo>
                  <a:lnTo>
                    <a:pt x="172" y="65"/>
                  </a:lnTo>
                  <a:lnTo>
                    <a:pt x="220" y="65"/>
                  </a:lnTo>
                  <a:lnTo>
                    <a:pt x="220" y="7"/>
                  </a:lnTo>
                  <a:lnTo>
                    <a:pt x="226"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894" name="Google Shape;894;p90"/>
          <p:cNvGrpSpPr/>
          <p:nvPr/>
        </p:nvGrpSpPr>
        <p:grpSpPr>
          <a:xfrm>
            <a:off x="3871913" y="2317751"/>
            <a:ext cx="519112" cy="452437"/>
            <a:chOff x="1478" y="1200"/>
            <a:chExt cx="296" cy="259"/>
          </a:xfrm>
        </p:grpSpPr>
        <p:sp>
          <p:nvSpPr>
            <p:cNvPr id="895" name="Google Shape;895;p90"/>
            <p:cNvSpPr/>
            <p:nvPr/>
          </p:nvSpPr>
          <p:spPr>
            <a:xfrm>
              <a:off x="1478" y="1200"/>
              <a:ext cx="160" cy="259"/>
            </a:xfrm>
            <a:custGeom>
              <a:avLst/>
              <a:gdLst/>
              <a:ahLst/>
              <a:cxnLst/>
              <a:rect l="l" t="t" r="r" b="b"/>
              <a:pathLst>
                <a:path w="711" h="1147" extrusionOk="0">
                  <a:moveTo>
                    <a:pt x="222" y="75"/>
                  </a:moveTo>
                  <a:lnTo>
                    <a:pt x="489" y="75"/>
                  </a:lnTo>
                  <a:lnTo>
                    <a:pt x="489" y="134"/>
                  </a:lnTo>
                  <a:lnTo>
                    <a:pt x="497" y="145"/>
                  </a:lnTo>
                  <a:lnTo>
                    <a:pt x="543" y="145"/>
                  </a:lnTo>
                  <a:lnTo>
                    <a:pt x="543" y="204"/>
                  </a:lnTo>
                  <a:lnTo>
                    <a:pt x="552" y="213"/>
                  </a:lnTo>
                  <a:lnTo>
                    <a:pt x="589" y="213"/>
                  </a:lnTo>
                  <a:lnTo>
                    <a:pt x="589" y="398"/>
                  </a:lnTo>
                  <a:lnTo>
                    <a:pt x="552" y="398"/>
                  </a:lnTo>
                  <a:lnTo>
                    <a:pt x="543" y="406"/>
                  </a:lnTo>
                  <a:lnTo>
                    <a:pt x="543" y="466"/>
                  </a:lnTo>
                  <a:lnTo>
                    <a:pt x="497" y="466"/>
                  </a:lnTo>
                  <a:lnTo>
                    <a:pt x="489" y="476"/>
                  </a:lnTo>
                  <a:lnTo>
                    <a:pt x="489" y="532"/>
                  </a:lnTo>
                  <a:lnTo>
                    <a:pt x="222" y="532"/>
                  </a:lnTo>
                  <a:lnTo>
                    <a:pt x="222" y="75"/>
                  </a:lnTo>
                  <a:close/>
                  <a:moveTo>
                    <a:pt x="9" y="0"/>
                  </a:moveTo>
                  <a:lnTo>
                    <a:pt x="543" y="0"/>
                  </a:lnTo>
                  <a:lnTo>
                    <a:pt x="552" y="7"/>
                  </a:lnTo>
                  <a:lnTo>
                    <a:pt x="552" y="65"/>
                  </a:lnTo>
                  <a:lnTo>
                    <a:pt x="644" y="65"/>
                  </a:lnTo>
                  <a:lnTo>
                    <a:pt x="653" y="75"/>
                  </a:lnTo>
                  <a:lnTo>
                    <a:pt x="653" y="204"/>
                  </a:lnTo>
                  <a:lnTo>
                    <a:pt x="701" y="204"/>
                  </a:lnTo>
                  <a:lnTo>
                    <a:pt x="710" y="213"/>
                  </a:lnTo>
                  <a:lnTo>
                    <a:pt x="710" y="398"/>
                  </a:lnTo>
                  <a:lnTo>
                    <a:pt x="701" y="406"/>
                  </a:lnTo>
                  <a:lnTo>
                    <a:pt x="653" y="406"/>
                  </a:lnTo>
                  <a:lnTo>
                    <a:pt x="653" y="532"/>
                  </a:lnTo>
                  <a:lnTo>
                    <a:pt x="644" y="544"/>
                  </a:lnTo>
                  <a:lnTo>
                    <a:pt x="552" y="544"/>
                  </a:lnTo>
                  <a:lnTo>
                    <a:pt x="552" y="602"/>
                  </a:lnTo>
                  <a:lnTo>
                    <a:pt x="543" y="613"/>
                  </a:lnTo>
                  <a:lnTo>
                    <a:pt x="222" y="613"/>
                  </a:lnTo>
                  <a:lnTo>
                    <a:pt x="222" y="1070"/>
                  </a:lnTo>
                  <a:lnTo>
                    <a:pt x="323" y="1070"/>
                  </a:lnTo>
                  <a:lnTo>
                    <a:pt x="330" y="1078"/>
                  </a:lnTo>
                  <a:lnTo>
                    <a:pt x="330" y="1138"/>
                  </a:lnTo>
                  <a:lnTo>
                    <a:pt x="323" y="1146"/>
                  </a:lnTo>
                  <a:lnTo>
                    <a:pt x="9" y="1146"/>
                  </a:lnTo>
                  <a:lnTo>
                    <a:pt x="0" y="1138"/>
                  </a:lnTo>
                  <a:lnTo>
                    <a:pt x="0" y="1078"/>
                  </a:lnTo>
                  <a:lnTo>
                    <a:pt x="9" y="1070"/>
                  </a:lnTo>
                  <a:lnTo>
                    <a:pt x="111" y="1070"/>
                  </a:lnTo>
                  <a:lnTo>
                    <a:pt x="111" y="75"/>
                  </a:lnTo>
                  <a:lnTo>
                    <a:pt x="9" y="75"/>
                  </a:lnTo>
                  <a:lnTo>
                    <a:pt x="0" y="65"/>
                  </a:lnTo>
                  <a:lnTo>
                    <a:pt x="0" y="7"/>
                  </a:lnTo>
                  <a:lnTo>
                    <a:pt x="9"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6" name="Google Shape;896;p90"/>
            <p:cNvSpPr/>
            <p:nvPr/>
          </p:nvSpPr>
          <p:spPr>
            <a:xfrm>
              <a:off x="1652" y="1200"/>
              <a:ext cx="122" cy="259"/>
            </a:xfrm>
            <a:custGeom>
              <a:avLst/>
              <a:gdLst/>
              <a:ahLst/>
              <a:cxnLst/>
              <a:rect l="l" t="t" r="r" b="b"/>
              <a:pathLst>
                <a:path w="543" h="1147" extrusionOk="0">
                  <a:moveTo>
                    <a:pt x="163" y="0"/>
                  </a:moveTo>
                  <a:lnTo>
                    <a:pt x="318" y="0"/>
                  </a:lnTo>
                  <a:lnTo>
                    <a:pt x="325" y="7"/>
                  </a:lnTo>
                  <a:lnTo>
                    <a:pt x="325" y="65"/>
                  </a:lnTo>
                  <a:lnTo>
                    <a:pt x="425" y="65"/>
                  </a:lnTo>
                  <a:lnTo>
                    <a:pt x="433" y="75"/>
                  </a:lnTo>
                  <a:lnTo>
                    <a:pt x="433" y="134"/>
                  </a:lnTo>
                  <a:lnTo>
                    <a:pt x="481" y="134"/>
                  </a:lnTo>
                  <a:lnTo>
                    <a:pt x="488" y="145"/>
                  </a:lnTo>
                  <a:lnTo>
                    <a:pt x="488" y="466"/>
                  </a:lnTo>
                  <a:lnTo>
                    <a:pt x="481" y="476"/>
                  </a:lnTo>
                  <a:lnTo>
                    <a:pt x="433" y="476"/>
                  </a:lnTo>
                  <a:lnTo>
                    <a:pt x="433" y="602"/>
                  </a:lnTo>
                  <a:lnTo>
                    <a:pt x="425" y="613"/>
                  </a:lnTo>
                  <a:lnTo>
                    <a:pt x="380" y="613"/>
                  </a:lnTo>
                  <a:lnTo>
                    <a:pt x="380" y="670"/>
                  </a:lnTo>
                  <a:lnTo>
                    <a:pt x="371" y="678"/>
                  </a:lnTo>
                  <a:lnTo>
                    <a:pt x="325" y="678"/>
                  </a:lnTo>
                  <a:lnTo>
                    <a:pt x="325" y="804"/>
                  </a:lnTo>
                  <a:lnTo>
                    <a:pt x="318" y="816"/>
                  </a:lnTo>
                  <a:lnTo>
                    <a:pt x="271" y="816"/>
                  </a:lnTo>
                  <a:lnTo>
                    <a:pt x="271" y="874"/>
                  </a:lnTo>
                  <a:lnTo>
                    <a:pt x="264" y="885"/>
                  </a:lnTo>
                  <a:lnTo>
                    <a:pt x="217" y="885"/>
                  </a:lnTo>
                  <a:lnTo>
                    <a:pt x="217" y="933"/>
                  </a:lnTo>
                  <a:lnTo>
                    <a:pt x="208" y="944"/>
                  </a:lnTo>
                  <a:lnTo>
                    <a:pt x="163" y="944"/>
                  </a:lnTo>
                  <a:lnTo>
                    <a:pt x="163" y="1001"/>
                  </a:lnTo>
                  <a:lnTo>
                    <a:pt x="481" y="1001"/>
                  </a:lnTo>
                  <a:lnTo>
                    <a:pt x="481" y="944"/>
                  </a:lnTo>
                  <a:lnTo>
                    <a:pt x="488" y="933"/>
                  </a:lnTo>
                  <a:lnTo>
                    <a:pt x="535" y="933"/>
                  </a:lnTo>
                  <a:lnTo>
                    <a:pt x="542" y="944"/>
                  </a:lnTo>
                  <a:lnTo>
                    <a:pt x="542" y="1070"/>
                  </a:lnTo>
                  <a:lnTo>
                    <a:pt x="535" y="1078"/>
                  </a:lnTo>
                  <a:lnTo>
                    <a:pt x="488" y="1078"/>
                  </a:lnTo>
                  <a:lnTo>
                    <a:pt x="488" y="1138"/>
                  </a:lnTo>
                  <a:lnTo>
                    <a:pt x="481" y="1146"/>
                  </a:lnTo>
                  <a:lnTo>
                    <a:pt x="8" y="1146"/>
                  </a:lnTo>
                  <a:lnTo>
                    <a:pt x="0" y="1138"/>
                  </a:lnTo>
                  <a:lnTo>
                    <a:pt x="0" y="1012"/>
                  </a:lnTo>
                  <a:lnTo>
                    <a:pt x="8" y="1001"/>
                  </a:lnTo>
                  <a:lnTo>
                    <a:pt x="54" y="1001"/>
                  </a:lnTo>
                  <a:lnTo>
                    <a:pt x="54" y="944"/>
                  </a:lnTo>
                  <a:lnTo>
                    <a:pt x="63" y="933"/>
                  </a:lnTo>
                  <a:lnTo>
                    <a:pt x="108" y="933"/>
                  </a:lnTo>
                  <a:lnTo>
                    <a:pt x="108" y="885"/>
                  </a:lnTo>
                  <a:lnTo>
                    <a:pt x="117" y="874"/>
                  </a:lnTo>
                  <a:lnTo>
                    <a:pt x="154" y="874"/>
                  </a:lnTo>
                  <a:lnTo>
                    <a:pt x="154" y="816"/>
                  </a:lnTo>
                  <a:lnTo>
                    <a:pt x="163" y="804"/>
                  </a:lnTo>
                  <a:lnTo>
                    <a:pt x="208" y="804"/>
                  </a:lnTo>
                  <a:lnTo>
                    <a:pt x="208" y="748"/>
                  </a:lnTo>
                  <a:lnTo>
                    <a:pt x="217" y="740"/>
                  </a:lnTo>
                  <a:lnTo>
                    <a:pt x="264" y="740"/>
                  </a:lnTo>
                  <a:lnTo>
                    <a:pt x="264" y="613"/>
                  </a:lnTo>
                  <a:lnTo>
                    <a:pt x="271" y="602"/>
                  </a:lnTo>
                  <a:lnTo>
                    <a:pt x="318" y="602"/>
                  </a:lnTo>
                  <a:lnTo>
                    <a:pt x="318" y="476"/>
                  </a:lnTo>
                  <a:lnTo>
                    <a:pt x="325" y="466"/>
                  </a:lnTo>
                  <a:lnTo>
                    <a:pt x="371" y="466"/>
                  </a:lnTo>
                  <a:lnTo>
                    <a:pt x="371" y="213"/>
                  </a:lnTo>
                  <a:lnTo>
                    <a:pt x="325" y="213"/>
                  </a:lnTo>
                  <a:lnTo>
                    <a:pt x="318" y="204"/>
                  </a:lnTo>
                  <a:lnTo>
                    <a:pt x="318" y="145"/>
                  </a:lnTo>
                  <a:lnTo>
                    <a:pt x="117" y="145"/>
                  </a:lnTo>
                  <a:lnTo>
                    <a:pt x="117" y="204"/>
                  </a:lnTo>
                  <a:lnTo>
                    <a:pt x="108" y="213"/>
                  </a:lnTo>
                  <a:lnTo>
                    <a:pt x="63" y="213"/>
                  </a:lnTo>
                  <a:lnTo>
                    <a:pt x="63" y="339"/>
                  </a:lnTo>
                  <a:lnTo>
                    <a:pt x="54" y="349"/>
                  </a:lnTo>
                  <a:lnTo>
                    <a:pt x="8" y="349"/>
                  </a:lnTo>
                  <a:lnTo>
                    <a:pt x="0" y="339"/>
                  </a:lnTo>
                  <a:lnTo>
                    <a:pt x="0" y="213"/>
                  </a:lnTo>
                  <a:lnTo>
                    <a:pt x="8" y="204"/>
                  </a:lnTo>
                  <a:lnTo>
                    <a:pt x="54" y="204"/>
                  </a:lnTo>
                  <a:lnTo>
                    <a:pt x="54" y="75"/>
                  </a:lnTo>
                  <a:lnTo>
                    <a:pt x="63" y="65"/>
                  </a:lnTo>
                  <a:lnTo>
                    <a:pt x="154" y="65"/>
                  </a:lnTo>
                  <a:lnTo>
                    <a:pt x="154" y="7"/>
                  </a:lnTo>
                  <a:lnTo>
                    <a:pt x="163"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897" name="Google Shape;897;p90"/>
          <p:cNvGrpSpPr/>
          <p:nvPr/>
        </p:nvGrpSpPr>
        <p:grpSpPr>
          <a:xfrm>
            <a:off x="5048251" y="3409951"/>
            <a:ext cx="519113" cy="452437"/>
            <a:chOff x="2150" y="1824"/>
            <a:chExt cx="296" cy="259"/>
          </a:xfrm>
        </p:grpSpPr>
        <p:sp>
          <p:nvSpPr>
            <p:cNvPr id="898" name="Google Shape;898;p90"/>
            <p:cNvSpPr/>
            <p:nvPr/>
          </p:nvSpPr>
          <p:spPr>
            <a:xfrm>
              <a:off x="2150" y="1824"/>
              <a:ext cx="167" cy="259"/>
            </a:xfrm>
            <a:custGeom>
              <a:avLst/>
              <a:gdLst/>
              <a:ahLst/>
              <a:cxnLst/>
              <a:rect l="l" t="t" r="r" b="b"/>
              <a:pathLst>
                <a:path w="742" h="1148" extrusionOk="0">
                  <a:moveTo>
                    <a:pt x="231" y="75"/>
                  </a:moveTo>
                  <a:lnTo>
                    <a:pt x="510" y="75"/>
                  </a:lnTo>
                  <a:lnTo>
                    <a:pt x="510" y="134"/>
                  </a:lnTo>
                  <a:lnTo>
                    <a:pt x="519" y="145"/>
                  </a:lnTo>
                  <a:lnTo>
                    <a:pt x="568" y="145"/>
                  </a:lnTo>
                  <a:lnTo>
                    <a:pt x="568" y="204"/>
                  </a:lnTo>
                  <a:lnTo>
                    <a:pt x="577" y="213"/>
                  </a:lnTo>
                  <a:lnTo>
                    <a:pt x="616" y="213"/>
                  </a:lnTo>
                  <a:lnTo>
                    <a:pt x="616" y="398"/>
                  </a:lnTo>
                  <a:lnTo>
                    <a:pt x="577" y="398"/>
                  </a:lnTo>
                  <a:lnTo>
                    <a:pt x="568" y="406"/>
                  </a:lnTo>
                  <a:lnTo>
                    <a:pt x="568" y="466"/>
                  </a:lnTo>
                  <a:lnTo>
                    <a:pt x="519" y="466"/>
                  </a:lnTo>
                  <a:lnTo>
                    <a:pt x="510" y="476"/>
                  </a:lnTo>
                  <a:lnTo>
                    <a:pt x="510" y="533"/>
                  </a:lnTo>
                  <a:lnTo>
                    <a:pt x="231" y="533"/>
                  </a:lnTo>
                  <a:lnTo>
                    <a:pt x="231" y="75"/>
                  </a:lnTo>
                  <a:close/>
                  <a:moveTo>
                    <a:pt x="9" y="0"/>
                  </a:moveTo>
                  <a:lnTo>
                    <a:pt x="568" y="0"/>
                  </a:lnTo>
                  <a:lnTo>
                    <a:pt x="577" y="7"/>
                  </a:lnTo>
                  <a:lnTo>
                    <a:pt x="577" y="65"/>
                  </a:lnTo>
                  <a:lnTo>
                    <a:pt x="674" y="65"/>
                  </a:lnTo>
                  <a:lnTo>
                    <a:pt x="682" y="75"/>
                  </a:lnTo>
                  <a:lnTo>
                    <a:pt x="682" y="204"/>
                  </a:lnTo>
                  <a:lnTo>
                    <a:pt x="732" y="204"/>
                  </a:lnTo>
                  <a:lnTo>
                    <a:pt x="741" y="213"/>
                  </a:lnTo>
                  <a:lnTo>
                    <a:pt x="741" y="398"/>
                  </a:lnTo>
                  <a:lnTo>
                    <a:pt x="732" y="406"/>
                  </a:lnTo>
                  <a:lnTo>
                    <a:pt x="682" y="406"/>
                  </a:lnTo>
                  <a:lnTo>
                    <a:pt x="682" y="533"/>
                  </a:lnTo>
                  <a:lnTo>
                    <a:pt x="674" y="544"/>
                  </a:lnTo>
                  <a:lnTo>
                    <a:pt x="577" y="544"/>
                  </a:lnTo>
                  <a:lnTo>
                    <a:pt x="577" y="603"/>
                  </a:lnTo>
                  <a:lnTo>
                    <a:pt x="568" y="614"/>
                  </a:lnTo>
                  <a:lnTo>
                    <a:pt x="231" y="614"/>
                  </a:lnTo>
                  <a:lnTo>
                    <a:pt x="231" y="1071"/>
                  </a:lnTo>
                  <a:lnTo>
                    <a:pt x="337" y="1071"/>
                  </a:lnTo>
                  <a:lnTo>
                    <a:pt x="345" y="1079"/>
                  </a:lnTo>
                  <a:lnTo>
                    <a:pt x="345" y="1139"/>
                  </a:lnTo>
                  <a:lnTo>
                    <a:pt x="337" y="1147"/>
                  </a:lnTo>
                  <a:lnTo>
                    <a:pt x="9" y="1147"/>
                  </a:lnTo>
                  <a:lnTo>
                    <a:pt x="0" y="1139"/>
                  </a:lnTo>
                  <a:lnTo>
                    <a:pt x="0" y="1079"/>
                  </a:lnTo>
                  <a:lnTo>
                    <a:pt x="9" y="1071"/>
                  </a:lnTo>
                  <a:lnTo>
                    <a:pt x="116" y="1071"/>
                  </a:lnTo>
                  <a:lnTo>
                    <a:pt x="116" y="75"/>
                  </a:lnTo>
                  <a:lnTo>
                    <a:pt x="9" y="75"/>
                  </a:lnTo>
                  <a:lnTo>
                    <a:pt x="0" y="65"/>
                  </a:lnTo>
                  <a:lnTo>
                    <a:pt x="0" y="7"/>
                  </a:lnTo>
                  <a:lnTo>
                    <a:pt x="9"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9" name="Google Shape;899;p90"/>
            <p:cNvSpPr/>
            <p:nvPr/>
          </p:nvSpPr>
          <p:spPr>
            <a:xfrm>
              <a:off x="2331" y="1824"/>
              <a:ext cx="115" cy="259"/>
            </a:xfrm>
            <a:custGeom>
              <a:avLst/>
              <a:gdLst/>
              <a:ahLst/>
              <a:cxnLst/>
              <a:rect l="l" t="t" r="r" b="b"/>
              <a:pathLst>
                <a:path w="513" h="1148" extrusionOk="0">
                  <a:moveTo>
                    <a:pt x="172" y="0"/>
                  </a:moveTo>
                  <a:lnTo>
                    <a:pt x="335" y="0"/>
                  </a:lnTo>
                  <a:lnTo>
                    <a:pt x="342" y="7"/>
                  </a:lnTo>
                  <a:lnTo>
                    <a:pt x="342" y="65"/>
                  </a:lnTo>
                  <a:lnTo>
                    <a:pt x="390" y="65"/>
                  </a:lnTo>
                  <a:lnTo>
                    <a:pt x="400" y="75"/>
                  </a:lnTo>
                  <a:lnTo>
                    <a:pt x="400" y="134"/>
                  </a:lnTo>
                  <a:lnTo>
                    <a:pt x="447" y="134"/>
                  </a:lnTo>
                  <a:lnTo>
                    <a:pt x="454" y="145"/>
                  </a:lnTo>
                  <a:lnTo>
                    <a:pt x="454" y="340"/>
                  </a:lnTo>
                  <a:lnTo>
                    <a:pt x="447" y="350"/>
                  </a:lnTo>
                  <a:lnTo>
                    <a:pt x="400" y="350"/>
                  </a:lnTo>
                  <a:lnTo>
                    <a:pt x="400" y="398"/>
                  </a:lnTo>
                  <a:lnTo>
                    <a:pt x="390" y="406"/>
                  </a:lnTo>
                  <a:lnTo>
                    <a:pt x="342" y="406"/>
                  </a:lnTo>
                  <a:lnTo>
                    <a:pt x="342" y="466"/>
                  </a:lnTo>
                  <a:lnTo>
                    <a:pt x="390" y="466"/>
                  </a:lnTo>
                  <a:lnTo>
                    <a:pt x="400" y="476"/>
                  </a:lnTo>
                  <a:lnTo>
                    <a:pt x="400" y="533"/>
                  </a:lnTo>
                  <a:lnTo>
                    <a:pt x="447" y="533"/>
                  </a:lnTo>
                  <a:lnTo>
                    <a:pt x="454" y="544"/>
                  </a:lnTo>
                  <a:lnTo>
                    <a:pt x="454" y="603"/>
                  </a:lnTo>
                  <a:lnTo>
                    <a:pt x="505" y="603"/>
                  </a:lnTo>
                  <a:lnTo>
                    <a:pt x="512" y="614"/>
                  </a:lnTo>
                  <a:lnTo>
                    <a:pt x="512" y="875"/>
                  </a:lnTo>
                  <a:lnTo>
                    <a:pt x="505" y="886"/>
                  </a:lnTo>
                  <a:lnTo>
                    <a:pt x="454" y="886"/>
                  </a:lnTo>
                  <a:lnTo>
                    <a:pt x="454" y="1002"/>
                  </a:lnTo>
                  <a:lnTo>
                    <a:pt x="447" y="1013"/>
                  </a:lnTo>
                  <a:lnTo>
                    <a:pt x="400" y="1013"/>
                  </a:lnTo>
                  <a:lnTo>
                    <a:pt x="400" y="1071"/>
                  </a:lnTo>
                  <a:lnTo>
                    <a:pt x="390" y="1079"/>
                  </a:lnTo>
                  <a:lnTo>
                    <a:pt x="284" y="1079"/>
                  </a:lnTo>
                  <a:lnTo>
                    <a:pt x="284" y="1139"/>
                  </a:lnTo>
                  <a:lnTo>
                    <a:pt x="277" y="1147"/>
                  </a:lnTo>
                  <a:lnTo>
                    <a:pt x="66" y="1147"/>
                  </a:lnTo>
                  <a:lnTo>
                    <a:pt x="57" y="1139"/>
                  </a:lnTo>
                  <a:lnTo>
                    <a:pt x="57" y="1079"/>
                  </a:lnTo>
                  <a:lnTo>
                    <a:pt x="9" y="1079"/>
                  </a:lnTo>
                  <a:lnTo>
                    <a:pt x="0" y="1071"/>
                  </a:lnTo>
                  <a:lnTo>
                    <a:pt x="0" y="945"/>
                  </a:lnTo>
                  <a:lnTo>
                    <a:pt x="9" y="934"/>
                  </a:lnTo>
                  <a:lnTo>
                    <a:pt x="114" y="934"/>
                  </a:lnTo>
                  <a:lnTo>
                    <a:pt x="124" y="945"/>
                  </a:lnTo>
                  <a:lnTo>
                    <a:pt x="124" y="1002"/>
                  </a:lnTo>
                  <a:lnTo>
                    <a:pt x="163" y="1002"/>
                  </a:lnTo>
                  <a:lnTo>
                    <a:pt x="172" y="1013"/>
                  </a:lnTo>
                  <a:lnTo>
                    <a:pt x="172" y="1071"/>
                  </a:lnTo>
                  <a:lnTo>
                    <a:pt x="277" y="1071"/>
                  </a:lnTo>
                  <a:lnTo>
                    <a:pt x="277" y="1013"/>
                  </a:lnTo>
                  <a:lnTo>
                    <a:pt x="284" y="1002"/>
                  </a:lnTo>
                  <a:lnTo>
                    <a:pt x="335" y="1002"/>
                  </a:lnTo>
                  <a:lnTo>
                    <a:pt x="335" y="945"/>
                  </a:lnTo>
                  <a:lnTo>
                    <a:pt x="342" y="934"/>
                  </a:lnTo>
                  <a:lnTo>
                    <a:pt x="390" y="934"/>
                  </a:lnTo>
                  <a:lnTo>
                    <a:pt x="390" y="679"/>
                  </a:lnTo>
                  <a:lnTo>
                    <a:pt x="342" y="679"/>
                  </a:lnTo>
                  <a:lnTo>
                    <a:pt x="335" y="671"/>
                  </a:lnTo>
                  <a:lnTo>
                    <a:pt x="335" y="614"/>
                  </a:lnTo>
                  <a:lnTo>
                    <a:pt x="284" y="614"/>
                  </a:lnTo>
                  <a:lnTo>
                    <a:pt x="277" y="603"/>
                  </a:lnTo>
                  <a:lnTo>
                    <a:pt x="277" y="544"/>
                  </a:lnTo>
                  <a:lnTo>
                    <a:pt x="172" y="544"/>
                  </a:lnTo>
                  <a:lnTo>
                    <a:pt x="163" y="533"/>
                  </a:lnTo>
                  <a:lnTo>
                    <a:pt x="163" y="476"/>
                  </a:lnTo>
                  <a:lnTo>
                    <a:pt x="172" y="466"/>
                  </a:lnTo>
                  <a:lnTo>
                    <a:pt x="220" y="466"/>
                  </a:lnTo>
                  <a:lnTo>
                    <a:pt x="220" y="406"/>
                  </a:lnTo>
                  <a:lnTo>
                    <a:pt x="230" y="398"/>
                  </a:lnTo>
                  <a:lnTo>
                    <a:pt x="277" y="398"/>
                  </a:lnTo>
                  <a:lnTo>
                    <a:pt x="277" y="350"/>
                  </a:lnTo>
                  <a:lnTo>
                    <a:pt x="284" y="340"/>
                  </a:lnTo>
                  <a:lnTo>
                    <a:pt x="335" y="340"/>
                  </a:lnTo>
                  <a:lnTo>
                    <a:pt x="335" y="213"/>
                  </a:lnTo>
                  <a:lnTo>
                    <a:pt x="284" y="213"/>
                  </a:lnTo>
                  <a:lnTo>
                    <a:pt x="277" y="204"/>
                  </a:lnTo>
                  <a:lnTo>
                    <a:pt x="277" y="145"/>
                  </a:lnTo>
                  <a:lnTo>
                    <a:pt x="124" y="145"/>
                  </a:lnTo>
                  <a:lnTo>
                    <a:pt x="124" y="204"/>
                  </a:lnTo>
                  <a:lnTo>
                    <a:pt x="114" y="213"/>
                  </a:lnTo>
                  <a:lnTo>
                    <a:pt x="66" y="213"/>
                  </a:lnTo>
                  <a:lnTo>
                    <a:pt x="66" y="340"/>
                  </a:lnTo>
                  <a:lnTo>
                    <a:pt x="57" y="350"/>
                  </a:lnTo>
                  <a:lnTo>
                    <a:pt x="9" y="350"/>
                  </a:lnTo>
                  <a:lnTo>
                    <a:pt x="0" y="340"/>
                  </a:lnTo>
                  <a:lnTo>
                    <a:pt x="0" y="213"/>
                  </a:lnTo>
                  <a:lnTo>
                    <a:pt x="9" y="204"/>
                  </a:lnTo>
                  <a:lnTo>
                    <a:pt x="57" y="204"/>
                  </a:lnTo>
                  <a:lnTo>
                    <a:pt x="57" y="75"/>
                  </a:lnTo>
                  <a:lnTo>
                    <a:pt x="66" y="65"/>
                  </a:lnTo>
                  <a:lnTo>
                    <a:pt x="163" y="65"/>
                  </a:lnTo>
                  <a:lnTo>
                    <a:pt x="163" y="7"/>
                  </a:lnTo>
                  <a:lnTo>
                    <a:pt x="172"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00" name="Google Shape;900;p90"/>
          <p:cNvGrpSpPr/>
          <p:nvPr/>
        </p:nvGrpSpPr>
        <p:grpSpPr>
          <a:xfrm>
            <a:off x="6662739" y="4333875"/>
            <a:ext cx="752475" cy="500062"/>
            <a:chOff x="3072" y="2352"/>
            <a:chExt cx="430" cy="286"/>
          </a:xfrm>
        </p:grpSpPr>
        <p:sp>
          <p:nvSpPr>
            <p:cNvPr id="901" name="Google Shape;901;p90"/>
            <p:cNvSpPr/>
            <p:nvPr/>
          </p:nvSpPr>
          <p:spPr>
            <a:xfrm>
              <a:off x="3072" y="2352"/>
              <a:ext cx="129" cy="285"/>
            </a:xfrm>
            <a:custGeom>
              <a:avLst/>
              <a:gdLst/>
              <a:ahLst/>
              <a:cxnLst/>
              <a:rect l="l" t="t" r="r" b="b"/>
              <a:pathLst>
                <a:path w="574" h="1261" extrusionOk="0">
                  <a:moveTo>
                    <a:pt x="177" y="83"/>
                  </a:moveTo>
                  <a:lnTo>
                    <a:pt x="394" y="83"/>
                  </a:lnTo>
                  <a:lnTo>
                    <a:pt x="394" y="148"/>
                  </a:lnTo>
                  <a:lnTo>
                    <a:pt x="402" y="159"/>
                  </a:lnTo>
                  <a:lnTo>
                    <a:pt x="439" y="159"/>
                  </a:lnTo>
                  <a:lnTo>
                    <a:pt x="439" y="224"/>
                  </a:lnTo>
                  <a:lnTo>
                    <a:pt x="445" y="235"/>
                  </a:lnTo>
                  <a:lnTo>
                    <a:pt x="477" y="235"/>
                  </a:lnTo>
                  <a:lnTo>
                    <a:pt x="477" y="436"/>
                  </a:lnTo>
                  <a:lnTo>
                    <a:pt x="445" y="436"/>
                  </a:lnTo>
                  <a:lnTo>
                    <a:pt x="439" y="449"/>
                  </a:lnTo>
                  <a:lnTo>
                    <a:pt x="439" y="513"/>
                  </a:lnTo>
                  <a:lnTo>
                    <a:pt x="402" y="513"/>
                  </a:lnTo>
                  <a:lnTo>
                    <a:pt x="394" y="525"/>
                  </a:lnTo>
                  <a:lnTo>
                    <a:pt x="394" y="587"/>
                  </a:lnTo>
                  <a:lnTo>
                    <a:pt x="177" y="587"/>
                  </a:lnTo>
                  <a:lnTo>
                    <a:pt x="177" y="83"/>
                  </a:lnTo>
                  <a:close/>
                  <a:moveTo>
                    <a:pt x="5" y="0"/>
                  </a:moveTo>
                  <a:lnTo>
                    <a:pt x="439" y="0"/>
                  </a:lnTo>
                  <a:lnTo>
                    <a:pt x="445" y="9"/>
                  </a:lnTo>
                  <a:lnTo>
                    <a:pt x="445" y="73"/>
                  </a:lnTo>
                  <a:lnTo>
                    <a:pt x="521" y="73"/>
                  </a:lnTo>
                  <a:lnTo>
                    <a:pt x="528" y="83"/>
                  </a:lnTo>
                  <a:lnTo>
                    <a:pt x="528" y="224"/>
                  </a:lnTo>
                  <a:lnTo>
                    <a:pt x="567" y="224"/>
                  </a:lnTo>
                  <a:lnTo>
                    <a:pt x="573" y="235"/>
                  </a:lnTo>
                  <a:lnTo>
                    <a:pt x="573" y="436"/>
                  </a:lnTo>
                  <a:lnTo>
                    <a:pt x="567" y="449"/>
                  </a:lnTo>
                  <a:lnTo>
                    <a:pt x="528" y="449"/>
                  </a:lnTo>
                  <a:lnTo>
                    <a:pt x="528" y="587"/>
                  </a:lnTo>
                  <a:lnTo>
                    <a:pt x="521" y="599"/>
                  </a:lnTo>
                  <a:lnTo>
                    <a:pt x="445" y="599"/>
                  </a:lnTo>
                  <a:lnTo>
                    <a:pt x="445" y="663"/>
                  </a:lnTo>
                  <a:lnTo>
                    <a:pt x="439" y="673"/>
                  </a:lnTo>
                  <a:lnTo>
                    <a:pt x="177" y="673"/>
                  </a:lnTo>
                  <a:lnTo>
                    <a:pt x="177" y="1177"/>
                  </a:lnTo>
                  <a:lnTo>
                    <a:pt x="261" y="1177"/>
                  </a:lnTo>
                  <a:lnTo>
                    <a:pt x="268" y="1187"/>
                  </a:lnTo>
                  <a:lnTo>
                    <a:pt x="268" y="1250"/>
                  </a:lnTo>
                  <a:lnTo>
                    <a:pt x="261" y="1260"/>
                  </a:lnTo>
                  <a:lnTo>
                    <a:pt x="5" y="1260"/>
                  </a:lnTo>
                  <a:lnTo>
                    <a:pt x="0" y="1250"/>
                  </a:lnTo>
                  <a:lnTo>
                    <a:pt x="0" y="1187"/>
                  </a:lnTo>
                  <a:lnTo>
                    <a:pt x="5" y="1177"/>
                  </a:lnTo>
                  <a:lnTo>
                    <a:pt x="89" y="1177"/>
                  </a:lnTo>
                  <a:lnTo>
                    <a:pt x="89" y="83"/>
                  </a:lnTo>
                  <a:lnTo>
                    <a:pt x="5" y="83"/>
                  </a:lnTo>
                  <a:lnTo>
                    <a:pt x="0" y="73"/>
                  </a:lnTo>
                  <a:lnTo>
                    <a:pt x="0" y="9"/>
                  </a:lnTo>
                  <a:lnTo>
                    <a:pt x="5"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2" name="Google Shape;902;p90"/>
            <p:cNvSpPr/>
            <p:nvPr/>
          </p:nvSpPr>
          <p:spPr>
            <a:xfrm>
              <a:off x="3213" y="2352"/>
              <a:ext cx="93" cy="285"/>
            </a:xfrm>
            <a:custGeom>
              <a:avLst/>
              <a:gdLst/>
              <a:ahLst/>
              <a:cxnLst/>
              <a:rect l="l" t="t" r="r" b="b"/>
              <a:pathLst>
                <a:path w="398" h="1261" extrusionOk="0">
                  <a:moveTo>
                    <a:pt x="132" y="0"/>
                  </a:moveTo>
                  <a:lnTo>
                    <a:pt x="259" y="0"/>
                  </a:lnTo>
                  <a:lnTo>
                    <a:pt x="263" y="9"/>
                  </a:lnTo>
                  <a:lnTo>
                    <a:pt x="263" y="73"/>
                  </a:lnTo>
                  <a:lnTo>
                    <a:pt x="302" y="73"/>
                  </a:lnTo>
                  <a:lnTo>
                    <a:pt x="309" y="83"/>
                  </a:lnTo>
                  <a:lnTo>
                    <a:pt x="309" y="148"/>
                  </a:lnTo>
                  <a:lnTo>
                    <a:pt x="347" y="148"/>
                  </a:lnTo>
                  <a:lnTo>
                    <a:pt x="354" y="159"/>
                  </a:lnTo>
                  <a:lnTo>
                    <a:pt x="354" y="374"/>
                  </a:lnTo>
                  <a:lnTo>
                    <a:pt x="347" y="385"/>
                  </a:lnTo>
                  <a:lnTo>
                    <a:pt x="309" y="385"/>
                  </a:lnTo>
                  <a:lnTo>
                    <a:pt x="309" y="436"/>
                  </a:lnTo>
                  <a:lnTo>
                    <a:pt x="302" y="449"/>
                  </a:lnTo>
                  <a:lnTo>
                    <a:pt x="263" y="449"/>
                  </a:lnTo>
                  <a:lnTo>
                    <a:pt x="263" y="513"/>
                  </a:lnTo>
                  <a:lnTo>
                    <a:pt x="302" y="513"/>
                  </a:lnTo>
                  <a:lnTo>
                    <a:pt x="309" y="525"/>
                  </a:lnTo>
                  <a:lnTo>
                    <a:pt x="309" y="587"/>
                  </a:lnTo>
                  <a:lnTo>
                    <a:pt x="347" y="587"/>
                  </a:lnTo>
                  <a:lnTo>
                    <a:pt x="354" y="599"/>
                  </a:lnTo>
                  <a:lnTo>
                    <a:pt x="354" y="663"/>
                  </a:lnTo>
                  <a:lnTo>
                    <a:pt x="390" y="663"/>
                  </a:lnTo>
                  <a:lnTo>
                    <a:pt x="397" y="673"/>
                  </a:lnTo>
                  <a:lnTo>
                    <a:pt x="397" y="961"/>
                  </a:lnTo>
                  <a:lnTo>
                    <a:pt x="390" y="972"/>
                  </a:lnTo>
                  <a:lnTo>
                    <a:pt x="354" y="972"/>
                  </a:lnTo>
                  <a:lnTo>
                    <a:pt x="354" y="1101"/>
                  </a:lnTo>
                  <a:lnTo>
                    <a:pt x="347" y="1112"/>
                  </a:lnTo>
                  <a:lnTo>
                    <a:pt x="309" y="1112"/>
                  </a:lnTo>
                  <a:lnTo>
                    <a:pt x="309" y="1177"/>
                  </a:lnTo>
                  <a:lnTo>
                    <a:pt x="302" y="1187"/>
                  </a:lnTo>
                  <a:lnTo>
                    <a:pt x="220" y="1187"/>
                  </a:lnTo>
                  <a:lnTo>
                    <a:pt x="220" y="1250"/>
                  </a:lnTo>
                  <a:lnTo>
                    <a:pt x="216" y="1260"/>
                  </a:lnTo>
                  <a:lnTo>
                    <a:pt x="50" y="1260"/>
                  </a:lnTo>
                  <a:lnTo>
                    <a:pt x="43" y="1250"/>
                  </a:lnTo>
                  <a:lnTo>
                    <a:pt x="43" y="1187"/>
                  </a:lnTo>
                  <a:lnTo>
                    <a:pt x="6" y="1187"/>
                  </a:lnTo>
                  <a:lnTo>
                    <a:pt x="0" y="1177"/>
                  </a:lnTo>
                  <a:lnTo>
                    <a:pt x="0" y="1038"/>
                  </a:lnTo>
                  <a:lnTo>
                    <a:pt x="6" y="1027"/>
                  </a:lnTo>
                  <a:lnTo>
                    <a:pt x="89" y="1027"/>
                  </a:lnTo>
                  <a:lnTo>
                    <a:pt x="95" y="1038"/>
                  </a:lnTo>
                  <a:lnTo>
                    <a:pt x="95" y="1101"/>
                  </a:lnTo>
                  <a:lnTo>
                    <a:pt x="125" y="1101"/>
                  </a:lnTo>
                  <a:lnTo>
                    <a:pt x="132" y="1112"/>
                  </a:lnTo>
                  <a:lnTo>
                    <a:pt x="132" y="1177"/>
                  </a:lnTo>
                  <a:lnTo>
                    <a:pt x="216" y="1177"/>
                  </a:lnTo>
                  <a:lnTo>
                    <a:pt x="216" y="1112"/>
                  </a:lnTo>
                  <a:lnTo>
                    <a:pt x="220" y="1101"/>
                  </a:lnTo>
                  <a:lnTo>
                    <a:pt x="259" y="1101"/>
                  </a:lnTo>
                  <a:lnTo>
                    <a:pt x="259" y="1038"/>
                  </a:lnTo>
                  <a:lnTo>
                    <a:pt x="263" y="1027"/>
                  </a:lnTo>
                  <a:lnTo>
                    <a:pt x="302" y="1027"/>
                  </a:lnTo>
                  <a:lnTo>
                    <a:pt x="302" y="747"/>
                  </a:lnTo>
                  <a:lnTo>
                    <a:pt x="263" y="747"/>
                  </a:lnTo>
                  <a:lnTo>
                    <a:pt x="259" y="737"/>
                  </a:lnTo>
                  <a:lnTo>
                    <a:pt x="259" y="673"/>
                  </a:lnTo>
                  <a:lnTo>
                    <a:pt x="220" y="673"/>
                  </a:lnTo>
                  <a:lnTo>
                    <a:pt x="216" y="663"/>
                  </a:lnTo>
                  <a:lnTo>
                    <a:pt x="216" y="599"/>
                  </a:lnTo>
                  <a:lnTo>
                    <a:pt x="132" y="599"/>
                  </a:lnTo>
                  <a:lnTo>
                    <a:pt x="125" y="587"/>
                  </a:lnTo>
                  <a:lnTo>
                    <a:pt x="125" y="525"/>
                  </a:lnTo>
                  <a:lnTo>
                    <a:pt x="132" y="513"/>
                  </a:lnTo>
                  <a:lnTo>
                    <a:pt x="170" y="513"/>
                  </a:lnTo>
                  <a:lnTo>
                    <a:pt x="170" y="449"/>
                  </a:lnTo>
                  <a:lnTo>
                    <a:pt x="177" y="436"/>
                  </a:lnTo>
                  <a:lnTo>
                    <a:pt x="216" y="436"/>
                  </a:lnTo>
                  <a:lnTo>
                    <a:pt x="216" y="385"/>
                  </a:lnTo>
                  <a:lnTo>
                    <a:pt x="220" y="374"/>
                  </a:lnTo>
                  <a:lnTo>
                    <a:pt x="259" y="374"/>
                  </a:lnTo>
                  <a:lnTo>
                    <a:pt x="259" y="235"/>
                  </a:lnTo>
                  <a:lnTo>
                    <a:pt x="220" y="235"/>
                  </a:lnTo>
                  <a:lnTo>
                    <a:pt x="216" y="224"/>
                  </a:lnTo>
                  <a:lnTo>
                    <a:pt x="216" y="159"/>
                  </a:lnTo>
                  <a:lnTo>
                    <a:pt x="95" y="159"/>
                  </a:lnTo>
                  <a:lnTo>
                    <a:pt x="95" y="224"/>
                  </a:lnTo>
                  <a:lnTo>
                    <a:pt x="89" y="235"/>
                  </a:lnTo>
                  <a:lnTo>
                    <a:pt x="50" y="235"/>
                  </a:lnTo>
                  <a:lnTo>
                    <a:pt x="50" y="374"/>
                  </a:lnTo>
                  <a:lnTo>
                    <a:pt x="43" y="385"/>
                  </a:lnTo>
                  <a:lnTo>
                    <a:pt x="6" y="385"/>
                  </a:lnTo>
                  <a:lnTo>
                    <a:pt x="0" y="374"/>
                  </a:lnTo>
                  <a:lnTo>
                    <a:pt x="0" y="235"/>
                  </a:lnTo>
                  <a:lnTo>
                    <a:pt x="6" y="224"/>
                  </a:lnTo>
                  <a:lnTo>
                    <a:pt x="43" y="224"/>
                  </a:lnTo>
                  <a:lnTo>
                    <a:pt x="43" y="83"/>
                  </a:lnTo>
                  <a:lnTo>
                    <a:pt x="50" y="73"/>
                  </a:lnTo>
                  <a:lnTo>
                    <a:pt x="125" y="73"/>
                  </a:lnTo>
                  <a:lnTo>
                    <a:pt x="125" y="9"/>
                  </a:lnTo>
                  <a:lnTo>
                    <a:pt x="132"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3" name="Google Shape;903;p90"/>
            <p:cNvSpPr/>
            <p:nvPr/>
          </p:nvSpPr>
          <p:spPr>
            <a:xfrm>
              <a:off x="3351" y="2603"/>
              <a:ext cx="20" cy="35"/>
            </a:xfrm>
            <a:custGeom>
              <a:avLst/>
              <a:gdLst/>
              <a:ahLst/>
              <a:cxnLst/>
              <a:rect l="l" t="t" r="r" b="b"/>
              <a:pathLst>
                <a:path w="94" h="159" extrusionOk="0">
                  <a:moveTo>
                    <a:pt x="7" y="0"/>
                  </a:moveTo>
                  <a:lnTo>
                    <a:pt x="87" y="0"/>
                  </a:lnTo>
                  <a:lnTo>
                    <a:pt x="93" y="11"/>
                  </a:lnTo>
                  <a:lnTo>
                    <a:pt x="93" y="148"/>
                  </a:lnTo>
                  <a:lnTo>
                    <a:pt x="87" y="158"/>
                  </a:lnTo>
                  <a:lnTo>
                    <a:pt x="7" y="158"/>
                  </a:lnTo>
                  <a:lnTo>
                    <a:pt x="0" y="148"/>
                  </a:lnTo>
                  <a:lnTo>
                    <a:pt x="0" y="11"/>
                  </a:lnTo>
                  <a:lnTo>
                    <a:pt x="7"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4" name="Google Shape;904;p90"/>
            <p:cNvSpPr/>
            <p:nvPr/>
          </p:nvSpPr>
          <p:spPr>
            <a:xfrm>
              <a:off x="3403" y="2352"/>
              <a:ext cx="99" cy="285"/>
            </a:xfrm>
            <a:custGeom>
              <a:avLst/>
              <a:gdLst/>
              <a:ahLst/>
              <a:cxnLst/>
              <a:rect l="l" t="t" r="r" b="b"/>
              <a:pathLst>
                <a:path w="442" h="1261" extrusionOk="0">
                  <a:moveTo>
                    <a:pt x="131" y="0"/>
                  </a:moveTo>
                  <a:lnTo>
                    <a:pt x="258" y="0"/>
                  </a:lnTo>
                  <a:lnTo>
                    <a:pt x="264" y="9"/>
                  </a:lnTo>
                  <a:lnTo>
                    <a:pt x="264" y="73"/>
                  </a:lnTo>
                  <a:lnTo>
                    <a:pt x="346" y="73"/>
                  </a:lnTo>
                  <a:lnTo>
                    <a:pt x="352" y="83"/>
                  </a:lnTo>
                  <a:lnTo>
                    <a:pt x="352" y="148"/>
                  </a:lnTo>
                  <a:lnTo>
                    <a:pt x="390" y="148"/>
                  </a:lnTo>
                  <a:lnTo>
                    <a:pt x="396" y="159"/>
                  </a:lnTo>
                  <a:lnTo>
                    <a:pt x="396" y="513"/>
                  </a:lnTo>
                  <a:lnTo>
                    <a:pt x="390" y="525"/>
                  </a:lnTo>
                  <a:lnTo>
                    <a:pt x="352" y="525"/>
                  </a:lnTo>
                  <a:lnTo>
                    <a:pt x="352" y="663"/>
                  </a:lnTo>
                  <a:lnTo>
                    <a:pt x="346" y="673"/>
                  </a:lnTo>
                  <a:lnTo>
                    <a:pt x="307" y="673"/>
                  </a:lnTo>
                  <a:lnTo>
                    <a:pt x="307" y="737"/>
                  </a:lnTo>
                  <a:lnTo>
                    <a:pt x="301" y="747"/>
                  </a:lnTo>
                  <a:lnTo>
                    <a:pt x="264" y="747"/>
                  </a:lnTo>
                  <a:lnTo>
                    <a:pt x="264" y="886"/>
                  </a:lnTo>
                  <a:lnTo>
                    <a:pt x="258" y="896"/>
                  </a:lnTo>
                  <a:lnTo>
                    <a:pt x="219" y="896"/>
                  </a:lnTo>
                  <a:lnTo>
                    <a:pt x="219" y="961"/>
                  </a:lnTo>
                  <a:lnTo>
                    <a:pt x="214" y="972"/>
                  </a:lnTo>
                  <a:lnTo>
                    <a:pt x="176" y="972"/>
                  </a:lnTo>
                  <a:lnTo>
                    <a:pt x="176" y="1027"/>
                  </a:lnTo>
                  <a:lnTo>
                    <a:pt x="170" y="1038"/>
                  </a:lnTo>
                  <a:lnTo>
                    <a:pt x="131" y="1038"/>
                  </a:lnTo>
                  <a:lnTo>
                    <a:pt x="131" y="1101"/>
                  </a:lnTo>
                  <a:lnTo>
                    <a:pt x="390" y="1101"/>
                  </a:lnTo>
                  <a:lnTo>
                    <a:pt x="390" y="1038"/>
                  </a:lnTo>
                  <a:lnTo>
                    <a:pt x="396" y="1027"/>
                  </a:lnTo>
                  <a:lnTo>
                    <a:pt x="434" y="1027"/>
                  </a:lnTo>
                  <a:lnTo>
                    <a:pt x="441" y="1038"/>
                  </a:lnTo>
                  <a:lnTo>
                    <a:pt x="441" y="1177"/>
                  </a:lnTo>
                  <a:lnTo>
                    <a:pt x="434" y="1187"/>
                  </a:lnTo>
                  <a:lnTo>
                    <a:pt x="396" y="1187"/>
                  </a:lnTo>
                  <a:lnTo>
                    <a:pt x="396" y="1250"/>
                  </a:lnTo>
                  <a:lnTo>
                    <a:pt x="390" y="1260"/>
                  </a:lnTo>
                  <a:lnTo>
                    <a:pt x="5" y="1260"/>
                  </a:lnTo>
                  <a:lnTo>
                    <a:pt x="0" y="1250"/>
                  </a:lnTo>
                  <a:lnTo>
                    <a:pt x="0" y="1112"/>
                  </a:lnTo>
                  <a:lnTo>
                    <a:pt x="5" y="1101"/>
                  </a:lnTo>
                  <a:lnTo>
                    <a:pt x="43" y="1101"/>
                  </a:lnTo>
                  <a:lnTo>
                    <a:pt x="43" y="1038"/>
                  </a:lnTo>
                  <a:lnTo>
                    <a:pt x="49" y="1027"/>
                  </a:lnTo>
                  <a:lnTo>
                    <a:pt x="88" y="1027"/>
                  </a:lnTo>
                  <a:lnTo>
                    <a:pt x="88" y="972"/>
                  </a:lnTo>
                  <a:lnTo>
                    <a:pt x="95" y="961"/>
                  </a:lnTo>
                  <a:lnTo>
                    <a:pt x="126" y="961"/>
                  </a:lnTo>
                  <a:lnTo>
                    <a:pt x="126" y="896"/>
                  </a:lnTo>
                  <a:lnTo>
                    <a:pt x="131" y="886"/>
                  </a:lnTo>
                  <a:lnTo>
                    <a:pt x="170" y="886"/>
                  </a:lnTo>
                  <a:lnTo>
                    <a:pt x="170" y="824"/>
                  </a:lnTo>
                  <a:lnTo>
                    <a:pt x="176" y="813"/>
                  </a:lnTo>
                  <a:lnTo>
                    <a:pt x="214" y="813"/>
                  </a:lnTo>
                  <a:lnTo>
                    <a:pt x="214" y="673"/>
                  </a:lnTo>
                  <a:lnTo>
                    <a:pt x="219" y="663"/>
                  </a:lnTo>
                  <a:lnTo>
                    <a:pt x="258" y="663"/>
                  </a:lnTo>
                  <a:lnTo>
                    <a:pt x="258" y="525"/>
                  </a:lnTo>
                  <a:lnTo>
                    <a:pt x="264" y="513"/>
                  </a:lnTo>
                  <a:lnTo>
                    <a:pt x="301" y="513"/>
                  </a:lnTo>
                  <a:lnTo>
                    <a:pt x="301" y="235"/>
                  </a:lnTo>
                  <a:lnTo>
                    <a:pt x="264" y="235"/>
                  </a:lnTo>
                  <a:lnTo>
                    <a:pt x="258" y="224"/>
                  </a:lnTo>
                  <a:lnTo>
                    <a:pt x="258" y="159"/>
                  </a:lnTo>
                  <a:lnTo>
                    <a:pt x="95" y="159"/>
                  </a:lnTo>
                  <a:lnTo>
                    <a:pt x="95" y="224"/>
                  </a:lnTo>
                  <a:lnTo>
                    <a:pt x="88" y="235"/>
                  </a:lnTo>
                  <a:lnTo>
                    <a:pt x="49" y="235"/>
                  </a:lnTo>
                  <a:lnTo>
                    <a:pt x="49" y="374"/>
                  </a:lnTo>
                  <a:lnTo>
                    <a:pt x="43" y="385"/>
                  </a:lnTo>
                  <a:lnTo>
                    <a:pt x="5" y="385"/>
                  </a:lnTo>
                  <a:lnTo>
                    <a:pt x="0" y="374"/>
                  </a:lnTo>
                  <a:lnTo>
                    <a:pt x="0" y="235"/>
                  </a:lnTo>
                  <a:lnTo>
                    <a:pt x="5" y="224"/>
                  </a:lnTo>
                  <a:lnTo>
                    <a:pt x="43" y="224"/>
                  </a:lnTo>
                  <a:lnTo>
                    <a:pt x="43" y="83"/>
                  </a:lnTo>
                  <a:lnTo>
                    <a:pt x="49" y="73"/>
                  </a:lnTo>
                  <a:lnTo>
                    <a:pt x="126" y="73"/>
                  </a:lnTo>
                  <a:lnTo>
                    <a:pt x="126" y="9"/>
                  </a:lnTo>
                  <a:lnTo>
                    <a:pt x="131"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05" name="Google Shape;905;p90"/>
          <p:cNvGrpSpPr/>
          <p:nvPr/>
        </p:nvGrpSpPr>
        <p:grpSpPr>
          <a:xfrm>
            <a:off x="7569200" y="2820988"/>
            <a:ext cx="685800" cy="454025"/>
            <a:chOff x="3590" y="1488"/>
            <a:chExt cx="392" cy="259"/>
          </a:xfrm>
        </p:grpSpPr>
        <p:sp>
          <p:nvSpPr>
            <p:cNvPr id="906" name="Google Shape;906;p90"/>
            <p:cNvSpPr/>
            <p:nvPr/>
          </p:nvSpPr>
          <p:spPr>
            <a:xfrm>
              <a:off x="3590" y="1488"/>
              <a:ext cx="121" cy="259"/>
            </a:xfrm>
            <a:custGeom>
              <a:avLst/>
              <a:gdLst/>
              <a:ahLst/>
              <a:cxnLst/>
              <a:rect l="l" t="t" r="r" b="b"/>
              <a:pathLst>
                <a:path w="539" h="1147" extrusionOk="0">
                  <a:moveTo>
                    <a:pt x="168" y="75"/>
                  </a:moveTo>
                  <a:lnTo>
                    <a:pt x="371" y="75"/>
                  </a:lnTo>
                  <a:lnTo>
                    <a:pt x="371" y="134"/>
                  </a:lnTo>
                  <a:lnTo>
                    <a:pt x="377" y="145"/>
                  </a:lnTo>
                  <a:lnTo>
                    <a:pt x="413" y="145"/>
                  </a:lnTo>
                  <a:lnTo>
                    <a:pt x="413" y="204"/>
                  </a:lnTo>
                  <a:lnTo>
                    <a:pt x="419" y="213"/>
                  </a:lnTo>
                  <a:lnTo>
                    <a:pt x="447" y="213"/>
                  </a:lnTo>
                  <a:lnTo>
                    <a:pt x="447" y="398"/>
                  </a:lnTo>
                  <a:lnTo>
                    <a:pt x="419" y="398"/>
                  </a:lnTo>
                  <a:lnTo>
                    <a:pt x="413" y="406"/>
                  </a:lnTo>
                  <a:lnTo>
                    <a:pt x="413" y="466"/>
                  </a:lnTo>
                  <a:lnTo>
                    <a:pt x="377" y="466"/>
                  </a:lnTo>
                  <a:lnTo>
                    <a:pt x="371" y="476"/>
                  </a:lnTo>
                  <a:lnTo>
                    <a:pt x="371" y="532"/>
                  </a:lnTo>
                  <a:lnTo>
                    <a:pt x="168" y="532"/>
                  </a:lnTo>
                  <a:lnTo>
                    <a:pt x="168" y="75"/>
                  </a:lnTo>
                  <a:close/>
                  <a:moveTo>
                    <a:pt x="5" y="0"/>
                  </a:moveTo>
                  <a:lnTo>
                    <a:pt x="413" y="0"/>
                  </a:lnTo>
                  <a:lnTo>
                    <a:pt x="419" y="7"/>
                  </a:lnTo>
                  <a:lnTo>
                    <a:pt x="419" y="65"/>
                  </a:lnTo>
                  <a:lnTo>
                    <a:pt x="488" y="65"/>
                  </a:lnTo>
                  <a:lnTo>
                    <a:pt x="494" y="75"/>
                  </a:lnTo>
                  <a:lnTo>
                    <a:pt x="494" y="204"/>
                  </a:lnTo>
                  <a:lnTo>
                    <a:pt x="532" y="204"/>
                  </a:lnTo>
                  <a:lnTo>
                    <a:pt x="538" y="213"/>
                  </a:lnTo>
                  <a:lnTo>
                    <a:pt x="538" y="398"/>
                  </a:lnTo>
                  <a:lnTo>
                    <a:pt x="532" y="406"/>
                  </a:lnTo>
                  <a:lnTo>
                    <a:pt x="494" y="406"/>
                  </a:lnTo>
                  <a:lnTo>
                    <a:pt x="494" y="532"/>
                  </a:lnTo>
                  <a:lnTo>
                    <a:pt x="488" y="544"/>
                  </a:lnTo>
                  <a:lnTo>
                    <a:pt x="419" y="544"/>
                  </a:lnTo>
                  <a:lnTo>
                    <a:pt x="419" y="602"/>
                  </a:lnTo>
                  <a:lnTo>
                    <a:pt x="413" y="613"/>
                  </a:lnTo>
                  <a:lnTo>
                    <a:pt x="168" y="613"/>
                  </a:lnTo>
                  <a:lnTo>
                    <a:pt x="168" y="1070"/>
                  </a:lnTo>
                  <a:lnTo>
                    <a:pt x="244" y="1070"/>
                  </a:lnTo>
                  <a:lnTo>
                    <a:pt x="250" y="1078"/>
                  </a:lnTo>
                  <a:lnTo>
                    <a:pt x="250" y="1138"/>
                  </a:lnTo>
                  <a:lnTo>
                    <a:pt x="244" y="1146"/>
                  </a:lnTo>
                  <a:lnTo>
                    <a:pt x="5" y="1146"/>
                  </a:lnTo>
                  <a:lnTo>
                    <a:pt x="0" y="1138"/>
                  </a:lnTo>
                  <a:lnTo>
                    <a:pt x="0" y="1078"/>
                  </a:lnTo>
                  <a:lnTo>
                    <a:pt x="5" y="1070"/>
                  </a:lnTo>
                  <a:lnTo>
                    <a:pt x="84" y="1070"/>
                  </a:lnTo>
                  <a:lnTo>
                    <a:pt x="84" y="75"/>
                  </a:lnTo>
                  <a:lnTo>
                    <a:pt x="5" y="75"/>
                  </a:lnTo>
                  <a:lnTo>
                    <a:pt x="0" y="65"/>
                  </a:lnTo>
                  <a:lnTo>
                    <a:pt x="0" y="7"/>
                  </a:lnTo>
                  <a:lnTo>
                    <a:pt x="5"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7" name="Google Shape;907;p90"/>
            <p:cNvSpPr/>
            <p:nvPr/>
          </p:nvSpPr>
          <p:spPr>
            <a:xfrm>
              <a:off x="3722" y="1488"/>
              <a:ext cx="83" cy="259"/>
            </a:xfrm>
            <a:custGeom>
              <a:avLst/>
              <a:gdLst/>
              <a:ahLst/>
              <a:cxnLst/>
              <a:rect l="l" t="t" r="r" b="b"/>
              <a:pathLst>
                <a:path w="371" h="1147" extrusionOk="0">
                  <a:moveTo>
                    <a:pt x="125" y="0"/>
                  </a:moveTo>
                  <a:lnTo>
                    <a:pt x="241" y="0"/>
                  </a:lnTo>
                  <a:lnTo>
                    <a:pt x="246" y="7"/>
                  </a:lnTo>
                  <a:lnTo>
                    <a:pt x="246" y="65"/>
                  </a:lnTo>
                  <a:lnTo>
                    <a:pt x="281" y="65"/>
                  </a:lnTo>
                  <a:lnTo>
                    <a:pt x="289" y="75"/>
                  </a:lnTo>
                  <a:lnTo>
                    <a:pt x="289" y="134"/>
                  </a:lnTo>
                  <a:lnTo>
                    <a:pt x="324" y="134"/>
                  </a:lnTo>
                  <a:lnTo>
                    <a:pt x="330" y="145"/>
                  </a:lnTo>
                  <a:lnTo>
                    <a:pt x="330" y="339"/>
                  </a:lnTo>
                  <a:lnTo>
                    <a:pt x="324" y="349"/>
                  </a:lnTo>
                  <a:lnTo>
                    <a:pt x="289" y="349"/>
                  </a:lnTo>
                  <a:lnTo>
                    <a:pt x="289" y="398"/>
                  </a:lnTo>
                  <a:lnTo>
                    <a:pt x="281" y="406"/>
                  </a:lnTo>
                  <a:lnTo>
                    <a:pt x="246" y="406"/>
                  </a:lnTo>
                  <a:lnTo>
                    <a:pt x="246" y="466"/>
                  </a:lnTo>
                  <a:lnTo>
                    <a:pt x="281" y="466"/>
                  </a:lnTo>
                  <a:lnTo>
                    <a:pt x="289" y="476"/>
                  </a:lnTo>
                  <a:lnTo>
                    <a:pt x="289" y="532"/>
                  </a:lnTo>
                  <a:lnTo>
                    <a:pt x="324" y="532"/>
                  </a:lnTo>
                  <a:lnTo>
                    <a:pt x="330" y="544"/>
                  </a:lnTo>
                  <a:lnTo>
                    <a:pt x="330" y="602"/>
                  </a:lnTo>
                  <a:lnTo>
                    <a:pt x="364" y="602"/>
                  </a:lnTo>
                  <a:lnTo>
                    <a:pt x="370" y="613"/>
                  </a:lnTo>
                  <a:lnTo>
                    <a:pt x="370" y="874"/>
                  </a:lnTo>
                  <a:lnTo>
                    <a:pt x="364" y="885"/>
                  </a:lnTo>
                  <a:lnTo>
                    <a:pt x="330" y="885"/>
                  </a:lnTo>
                  <a:lnTo>
                    <a:pt x="330" y="1001"/>
                  </a:lnTo>
                  <a:lnTo>
                    <a:pt x="324" y="1012"/>
                  </a:lnTo>
                  <a:lnTo>
                    <a:pt x="289" y="1012"/>
                  </a:lnTo>
                  <a:lnTo>
                    <a:pt x="289" y="1070"/>
                  </a:lnTo>
                  <a:lnTo>
                    <a:pt x="281" y="1078"/>
                  </a:lnTo>
                  <a:lnTo>
                    <a:pt x="206" y="1078"/>
                  </a:lnTo>
                  <a:lnTo>
                    <a:pt x="206" y="1138"/>
                  </a:lnTo>
                  <a:lnTo>
                    <a:pt x="200" y="1146"/>
                  </a:lnTo>
                  <a:lnTo>
                    <a:pt x="47" y="1146"/>
                  </a:lnTo>
                  <a:lnTo>
                    <a:pt x="41" y="1138"/>
                  </a:lnTo>
                  <a:lnTo>
                    <a:pt x="41" y="1078"/>
                  </a:lnTo>
                  <a:lnTo>
                    <a:pt x="5" y="1078"/>
                  </a:lnTo>
                  <a:lnTo>
                    <a:pt x="0" y="1070"/>
                  </a:lnTo>
                  <a:lnTo>
                    <a:pt x="0" y="944"/>
                  </a:lnTo>
                  <a:lnTo>
                    <a:pt x="5" y="933"/>
                  </a:lnTo>
                  <a:lnTo>
                    <a:pt x="82" y="933"/>
                  </a:lnTo>
                  <a:lnTo>
                    <a:pt x="88" y="944"/>
                  </a:lnTo>
                  <a:lnTo>
                    <a:pt x="88" y="1001"/>
                  </a:lnTo>
                  <a:lnTo>
                    <a:pt x="116" y="1001"/>
                  </a:lnTo>
                  <a:lnTo>
                    <a:pt x="125" y="1012"/>
                  </a:lnTo>
                  <a:lnTo>
                    <a:pt x="125" y="1070"/>
                  </a:lnTo>
                  <a:lnTo>
                    <a:pt x="200" y="1070"/>
                  </a:lnTo>
                  <a:lnTo>
                    <a:pt x="200" y="1012"/>
                  </a:lnTo>
                  <a:lnTo>
                    <a:pt x="206" y="1001"/>
                  </a:lnTo>
                  <a:lnTo>
                    <a:pt x="241" y="1001"/>
                  </a:lnTo>
                  <a:lnTo>
                    <a:pt x="241" y="944"/>
                  </a:lnTo>
                  <a:lnTo>
                    <a:pt x="246" y="933"/>
                  </a:lnTo>
                  <a:lnTo>
                    <a:pt x="281" y="933"/>
                  </a:lnTo>
                  <a:lnTo>
                    <a:pt x="281" y="678"/>
                  </a:lnTo>
                  <a:lnTo>
                    <a:pt x="246" y="678"/>
                  </a:lnTo>
                  <a:lnTo>
                    <a:pt x="241" y="670"/>
                  </a:lnTo>
                  <a:lnTo>
                    <a:pt x="241" y="613"/>
                  </a:lnTo>
                  <a:lnTo>
                    <a:pt x="206" y="613"/>
                  </a:lnTo>
                  <a:lnTo>
                    <a:pt x="200" y="602"/>
                  </a:lnTo>
                  <a:lnTo>
                    <a:pt x="200" y="544"/>
                  </a:lnTo>
                  <a:lnTo>
                    <a:pt x="125" y="544"/>
                  </a:lnTo>
                  <a:lnTo>
                    <a:pt x="116" y="532"/>
                  </a:lnTo>
                  <a:lnTo>
                    <a:pt x="116" y="476"/>
                  </a:lnTo>
                  <a:lnTo>
                    <a:pt x="125" y="466"/>
                  </a:lnTo>
                  <a:lnTo>
                    <a:pt x="159" y="466"/>
                  </a:lnTo>
                  <a:lnTo>
                    <a:pt x="159" y="406"/>
                  </a:lnTo>
                  <a:lnTo>
                    <a:pt x="165" y="398"/>
                  </a:lnTo>
                  <a:lnTo>
                    <a:pt x="200" y="398"/>
                  </a:lnTo>
                  <a:lnTo>
                    <a:pt x="200" y="349"/>
                  </a:lnTo>
                  <a:lnTo>
                    <a:pt x="206" y="339"/>
                  </a:lnTo>
                  <a:lnTo>
                    <a:pt x="241" y="339"/>
                  </a:lnTo>
                  <a:lnTo>
                    <a:pt x="241" y="213"/>
                  </a:lnTo>
                  <a:lnTo>
                    <a:pt x="206" y="213"/>
                  </a:lnTo>
                  <a:lnTo>
                    <a:pt x="200" y="204"/>
                  </a:lnTo>
                  <a:lnTo>
                    <a:pt x="200" y="145"/>
                  </a:lnTo>
                  <a:lnTo>
                    <a:pt x="88" y="145"/>
                  </a:lnTo>
                  <a:lnTo>
                    <a:pt x="88" y="204"/>
                  </a:lnTo>
                  <a:lnTo>
                    <a:pt x="82" y="213"/>
                  </a:lnTo>
                  <a:lnTo>
                    <a:pt x="47" y="213"/>
                  </a:lnTo>
                  <a:lnTo>
                    <a:pt x="47" y="339"/>
                  </a:lnTo>
                  <a:lnTo>
                    <a:pt x="41" y="349"/>
                  </a:lnTo>
                  <a:lnTo>
                    <a:pt x="5" y="349"/>
                  </a:lnTo>
                  <a:lnTo>
                    <a:pt x="0" y="339"/>
                  </a:lnTo>
                  <a:lnTo>
                    <a:pt x="0" y="213"/>
                  </a:lnTo>
                  <a:lnTo>
                    <a:pt x="5" y="204"/>
                  </a:lnTo>
                  <a:lnTo>
                    <a:pt x="41" y="204"/>
                  </a:lnTo>
                  <a:lnTo>
                    <a:pt x="41" y="75"/>
                  </a:lnTo>
                  <a:lnTo>
                    <a:pt x="47" y="65"/>
                  </a:lnTo>
                  <a:lnTo>
                    <a:pt x="116" y="65"/>
                  </a:lnTo>
                  <a:lnTo>
                    <a:pt x="116" y="7"/>
                  </a:lnTo>
                  <a:lnTo>
                    <a:pt x="125"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8" name="Google Shape;908;p90"/>
            <p:cNvSpPr/>
            <p:nvPr/>
          </p:nvSpPr>
          <p:spPr>
            <a:xfrm>
              <a:off x="3850" y="1716"/>
              <a:ext cx="15" cy="31"/>
            </a:xfrm>
            <a:custGeom>
              <a:avLst/>
              <a:gdLst/>
              <a:ahLst/>
              <a:cxnLst/>
              <a:rect l="l" t="t" r="r" b="b"/>
              <a:pathLst>
                <a:path w="90" h="142" extrusionOk="0">
                  <a:moveTo>
                    <a:pt x="5" y="0"/>
                  </a:moveTo>
                  <a:lnTo>
                    <a:pt x="82" y="0"/>
                  </a:lnTo>
                  <a:lnTo>
                    <a:pt x="89" y="10"/>
                  </a:lnTo>
                  <a:lnTo>
                    <a:pt x="89" y="134"/>
                  </a:lnTo>
                  <a:lnTo>
                    <a:pt x="82" y="141"/>
                  </a:lnTo>
                  <a:lnTo>
                    <a:pt x="5" y="141"/>
                  </a:lnTo>
                  <a:lnTo>
                    <a:pt x="0" y="134"/>
                  </a:lnTo>
                  <a:lnTo>
                    <a:pt x="0" y="10"/>
                  </a:lnTo>
                  <a:lnTo>
                    <a:pt x="5"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9" name="Google Shape;909;p90"/>
            <p:cNvSpPr/>
            <p:nvPr/>
          </p:nvSpPr>
          <p:spPr>
            <a:xfrm>
              <a:off x="3908" y="1488"/>
              <a:ext cx="74" cy="259"/>
            </a:xfrm>
            <a:custGeom>
              <a:avLst/>
              <a:gdLst/>
              <a:ahLst/>
              <a:cxnLst/>
              <a:rect l="l" t="t" r="r" b="b"/>
              <a:pathLst>
                <a:path w="332" h="1147" extrusionOk="0">
                  <a:moveTo>
                    <a:pt x="165" y="0"/>
                  </a:moveTo>
                  <a:lnTo>
                    <a:pt x="203" y="0"/>
                  </a:lnTo>
                  <a:lnTo>
                    <a:pt x="207" y="7"/>
                  </a:lnTo>
                  <a:lnTo>
                    <a:pt x="207" y="1070"/>
                  </a:lnTo>
                  <a:lnTo>
                    <a:pt x="325" y="1070"/>
                  </a:lnTo>
                  <a:lnTo>
                    <a:pt x="331" y="1078"/>
                  </a:lnTo>
                  <a:lnTo>
                    <a:pt x="331" y="1138"/>
                  </a:lnTo>
                  <a:lnTo>
                    <a:pt x="325" y="1146"/>
                  </a:lnTo>
                  <a:lnTo>
                    <a:pt x="5" y="1146"/>
                  </a:lnTo>
                  <a:lnTo>
                    <a:pt x="0" y="1138"/>
                  </a:lnTo>
                  <a:lnTo>
                    <a:pt x="0" y="1078"/>
                  </a:lnTo>
                  <a:lnTo>
                    <a:pt x="5" y="1070"/>
                  </a:lnTo>
                  <a:lnTo>
                    <a:pt x="119" y="1070"/>
                  </a:lnTo>
                  <a:lnTo>
                    <a:pt x="119" y="213"/>
                  </a:lnTo>
                  <a:lnTo>
                    <a:pt x="48" y="213"/>
                  </a:lnTo>
                  <a:lnTo>
                    <a:pt x="41" y="204"/>
                  </a:lnTo>
                  <a:lnTo>
                    <a:pt x="41" y="145"/>
                  </a:lnTo>
                  <a:lnTo>
                    <a:pt x="48" y="134"/>
                  </a:lnTo>
                  <a:lnTo>
                    <a:pt x="119" y="134"/>
                  </a:lnTo>
                  <a:lnTo>
                    <a:pt x="119" y="75"/>
                  </a:lnTo>
                  <a:lnTo>
                    <a:pt x="125" y="65"/>
                  </a:lnTo>
                  <a:lnTo>
                    <a:pt x="160" y="65"/>
                  </a:lnTo>
                  <a:lnTo>
                    <a:pt x="160" y="7"/>
                  </a:lnTo>
                  <a:lnTo>
                    <a:pt x="165"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10" name="Google Shape;910;p90"/>
          <p:cNvGrpSpPr/>
          <p:nvPr/>
        </p:nvGrpSpPr>
        <p:grpSpPr>
          <a:xfrm>
            <a:off x="8678864" y="4249737"/>
            <a:ext cx="668337" cy="584200"/>
            <a:chOff x="4224" y="2304"/>
            <a:chExt cx="382" cy="334"/>
          </a:xfrm>
        </p:grpSpPr>
        <p:sp>
          <p:nvSpPr>
            <p:cNvPr id="911" name="Google Shape;911;p90"/>
            <p:cNvSpPr/>
            <p:nvPr/>
          </p:nvSpPr>
          <p:spPr>
            <a:xfrm>
              <a:off x="4224" y="2304"/>
              <a:ext cx="118" cy="334"/>
            </a:xfrm>
            <a:custGeom>
              <a:avLst/>
              <a:gdLst/>
              <a:ahLst/>
              <a:cxnLst/>
              <a:rect l="l" t="t" r="r" b="b"/>
              <a:pathLst>
                <a:path w="525" h="1478" extrusionOk="0">
                  <a:moveTo>
                    <a:pt x="162" y="98"/>
                  </a:moveTo>
                  <a:lnTo>
                    <a:pt x="362" y="98"/>
                  </a:lnTo>
                  <a:lnTo>
                    <a:pt x="362" y="176"/>
                  </a:lnTo>
                  <a:lnTo>
                    <a:pt x="367" y="187"/>
                  </a:lnTo>
                  <a:lnTo>
                    <a:pt x="401" y="187"/>
                  </a:lnTo>
                  <a:lnTo>
                    <a:pt x="401" y="265"/>
                  </a:lnTo>
                  <a:lnTo>
                    <a:pt x="408" y="275"/>
                  </a:lnTo>
                  <a:lnTo>
                    <a:pt x="436" y="275"/>
                  </a:lnTo>
                  <a:lnTo>
                    <a:pt x="436" y="514"/>
                  </a:lnTo>
                  <a:lnTo>
                    <a:pt x="408" y="514"/>
                  </a:lnTo>
                  <a:lnTo>
                    <a:pt x="401" y="526"/>
                  </a:lnTo>
                  <a:lnTo>
                    <a:pt x="401" y="601"/>
                  </a:lnTo>
                  <a:lnTo>
                    <a:pt x="367" y="601"/>
                  </a:lnTo>
                  <a:lnTo>
                    <a:pt x="362" y="615"/>
                  </a:lnTo>
                  <a:lnTo>
                    <a:pt x="362" y="688"/>
                  </a:lnTo>
                  <a:lnTo>
                    <a:pt x="162" y="688"/>
                  </a:lnTo>
                  <a:lnTo>
                    <a:pt x="162" y="98"/>
                  </a:lnTo>
                  <a:close/>
                  <a:moveTo>
                    <a:pt x="4" y="0"/>
                  </a:moveTo>
                  <a:lnTo>
                    <a:pt x="401" y="0"/>
                  </a:lnTo>
                  <a:lnTo>
                    <a:pt x="408" y="14"/>
                  </a:lnTo>
                  <a:lnTo>
                    <a:pt x="408" y="86"/>
                  </a:lnTo>
                  <a:lnTo>
                    <a:pt x="476" y="86"/>
                  </a:lnTo>
                  <a:lnTo>
                    <a:pt x="482" y="98"/>
                  </a:lnTo>
                  <a:lnTo>
                    <a:pt x="482" y="265"/>
                  </a:lnTo>
                  <a:lnTo>
                    <a:pt x="518" y="265"/>
                  </a:lnTo>
                  <a:lnTo>
                    <a:pt x="524" y="275"/>
                  </a:lnTo>
                  <a:lnTo>
                    <a:pt x="524" y="514"/>
                  </a:lnTo>
                  <a:lnTo>
                    <a:pt x="518" y="526"/>
                  </a:lnTo>
                  <a:lnTo>
                    <a:pt x="482" y="526"/>
                  </a:lnTo>
                  <a:lnTo>
                    <a:pt x="482" y="688"/>
                  </a:lnTo>
                  <a:lnTo>
                    <a:pt x="476" y="701"/>
                  </a:lnTo>
                  <a:lnTo>
                    <a:pt x="408" y="701"/>
                  </a:lnTo>
                  <a:lnTo>
                    <a:pt x="408" y="777"/>
                  </a:lnTo>
                  <a:lnTo>
                    <a:pt x="401" y="789"/>
                  </a:lnTo>
                  <a:lnTo>
                    <a:pt x="162" y="789"/>
                  </a:lnTo>
                  <a:lnTo>
                    <a:pt x="162" y="1379"/>
                  </a:lnTo>
                  <a:lnTo>
                    <a:pt x="237" y="1379"/>
                  </a:lnTo>
                  <a:lnTo>
                    <a:pt x="243" y="1392"/>
                  </a:lnTo>
                  <a:lnTo>
                    <a:pt x="243" y="1465"/>
                  </a:lnTo>
                  <a:lnTo>
                    <a:pt x="237" y="1477"/>
                  </a:lnTo>
                  <a:lnTo>
                    <a:pt x="4" y="1477"/>
                  </a:lnTo>
                  <a:lnTo>
                    <a:pt x="0" y="1465"/>
                  </a:lnTo>
                  <a:lnTo>
                    <a:pt x="0" y="1392"/>
                  </a:lnTo>
                  <a:lnTo>
                    <a:pt x="4" y="1379"/>
                  </a:lnTo>
                  <a:lnTo>
                    <a:pt x="80" y="1379"/>
                  </a:lnTo>
                  <a:lnTo>
                    <a:pt x="80" y="98"/>
                  </a:lnTo>
                  <a:lnTo>
                    <a:pt x="4" y="98"/>
                  </a:lnTo>
                  <a:lnTo>
                    <a:pt x="0" y="86"/>
                  </a:lnTo>
                  <a:lnTo>
                    <a:pt x="0" y="14"/>
                  </a:lnTo>
                  <a:lnTo>
                    <a:pt x="4" y="0"/>
                  </a:lnTo>
                  <a:close/>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2" name="Google Shape;912;p90"/>
            <p:cNvSpPr/>
            <p:nvPr/>
          </p:nvSpPr>
          <p:spPr>
            <a:xfrm>
              <a:off x="4353" y="2304"/>
              <a:ext cx="81" cy="334"/>
            </a:xfrm>
            <a:custGeom>
              <a:avLst/>
              <a:gdLst/>
              <a:ahLst/>
              <a:cxnLst/>
              <a:rect l="l" t="t" r="r" b="b"/>
              <a:pathLst>
                <a:path w="362" h="1478" extrusionOk="0">
                  <a:moveTo>
                    <a:pt x="120" y="0"/>
                  </a:moveTo>
                  <a:lnTo>
                    <a:pt x="236" y="0"/>
                  </a:lnTo>
                  <a:lnTo>
                    <a:pt x="240" y="14"/>
                  </a:lnTo>
                  <a:lnTo>
                    <a:pt x="240" y="86"/>
                  </a:lnTo>
                  <a:lnTo>
                    <a:pt x="274" y="86"/>
                  </a:lnTo>
                  <a:lnTo>
                    <a:pt x="280" y="98"/>
                  </a:lnTo>
                  <a:lnTo>
                    <a:pt x="280" y="176"/>
                  </a:lnTo>
                  <a:lnTo>
                    <a:pt x="316" y="176"/>
                  </a:lnTo>
                  <a:lnTo>
                    <a:pt x="322" y="187"/>
                  </a:lnTo>
                  <a:lnTo>
                    <a:pt x="322" y="438"/>
                  </a:lnTo>
                  <a:lnTo>
                    <a:pt x="316" y="452"/>
                  </a:lnTo>
                  <a:lnTo>
                    <a:pt x="280" y="452"/>
                  </a:lnTo>
                  <a:lnTo>
                    <a:pt x="280" y="514"/>
                  </a:lnTo>
                  <a:lnTo>
                    <a:pt x="274" y="526"/>
                  </a:lnTo>
                  <a:lnTo>
                    <a:pt x="240" y="526"/>
                  </a:lnTo>
                  <a:lnTo>
                    <a:pt x="240" y="601"/>
                  </a:lnTo>
                  <a:lnTo>
                    <a:pt x="274" y="601"/>
                  </a:lnTo>
                  <a:lnTo>
                    <a:pt x="280" y="615"/>
                  </a:lnTo>
                  <a:lnTo>
                    <a:pt x="280" y="688"/>
                  </a:lnTo>
                  <a:lnTo>
                    <a:pt x="316" y="688"/>
                  </a:lnTo>
                  <a:lnTo>
                    <a:pt x="322" y="701"/>
                  </a:lnTo>
                  <a:lnTo>
                    <a:pt x="322" y="777"/>
                  </a:lnTo>
                  <a:lnTo>
                    <a:pt x="355" y="777"/>
                  </a:lnTo>
                  <a:lnTo>
                    <a:pt x="361" y="789"/>
                  </a:lnTo>
                  <a:lnTo>
                    <a:pt x="361" y="1127"/>
                  </a:lnTo>
                  <a:lnTo>
                    <a:pt x="355" y="1141"/>
                  </a:lnTo>
                  <a:lnTo>
                    <a:pt x="322" y="1141"/>
                  </a:lnTo>
                  <a:lnTo>
                    <a:pt x="322" y="1290"/>
                  </a:lnTo>
                  <a:lnTo>
                    <a:pt x="316" y="1303"/>
                  </a:lnTo>
                  <a:lnTo>
                    <a:pt x="280" y="1303"/>
                  </a:lnTo>
                  <a:lnTo>
                    <a:pt x="280" y="1379"/>
                  </a:lnTo>
                  <a:lnTo>
                    <a:pt x="274" y="1392"/>
                  </a:lnTo>
                  <a:lnTo>
                    <a:pt x="200" y="1392"/>
                  </a:lnTo>
                  <a:lnTo>
                    <a:pt x="200" y="1465"/>
                  </a:lnTo>
                  <a:lnTo>
                    <a:pt x="195" y="1477"/>
                  </a:lnTo>
                  <a:lnTo>
                    <a:pt x="46" y="1477"/>
                  </a:lnTo>
                  <a:lnTo>
                    <a:pt x="39" y="1465"/>
                  </a:lnTo>
                  <a:lnTo>
                    <a:pt x="39" y="1392"/>
                  </a:lnTo>
                  <a:lnTo>
                    <a:pt x="6" y="1392"/>
                  </a:lnTo>
                  <a:lnTo>
                    <a:pt x="0" y="1379"/>
                  </a:lnTo>
                  <a:lnTo>
                    <a:pt x="0" y="1216"/>
                  </a:lnTo>
                  <a:lnTo>
                    <a:pt x="6" y="1204"/>
                  </a:lnTo>
                  <a:lnTo>
                    <a:pt x="81" y="1204"/>
                  </a:lnTo>
                  <a:lnTo>
                    <a:pt x="87" y="1216"/>
                  </a:lnTo>
                  <a:lnTo>
                    <a:pt x="87" y="1290"/>
                  </a:lnTo>
                  <a:lnTo>
                    <a:pt x="115" y="1290"/>
                  </a:lnTo>
                  <a:lnTo>
                    <a:pt x="120" y="1303"/>
                  </a:lnTo>
                  <a:lnTo>
                    <a:pt x="120" y="1379"/>
                  </a:lnTo>
                  <a:lnTo>
                    <a:pt x="195" y="1379"/>
                  </a:lnTo>
                  <a:lnTo>
                    <a:pt x="195" y="1303"/>
                  </a:lnTo>
                  <a:lnTo>
                    <a:pt x="200" y="1290"/>
                  </a:lnTo>
                  <a:lnTo>
                    <a:pt x="236" y="1290"/>
                  </a:lnTo>
                  <a:lnTo>
                    <a:pt x="236" y="1216"/>
                  </a:lnTo>
                  <a:lnTo>
                    <a:pt x="240" y="1204"/>
                  </a:lnTo>
                  <a:lnTo>
                    <a:pt x="274" y="1204"/>
                  </a:lnTo>
                  <a:lnTo>
                    <a:pt x="274" y="876"/>
                  </a:lnTo>
                  <a:lnTo>
                    <a:pt x="240" y="876"/>
                  </a:lnTo>
                  <a:lnTo>
                    <a:pt x="236" y="864"/>
                  </a:lnTo>
                  <a:lnTo>
                    <a:pt x="236" y="789"/>
                  </a:lnTo>
                  <a:lnTo>
                    <a:pt x="200" y="789"/>
                  </a:lnTo>
                  <a:lnTo>
                    <a:pt x="195" y="777"/>
                  </a:lnTo>
                  <a:lnTo>
                    <a:pt x="195" y="701"/>
                  </a:lnTo>
                  <a:lnTo>
                    <a:pt x="120" y="701"/>
                  </a:lnTo>
                  <a:lnTo>
                    <a:pt x="115" y="688"/>
                  </a:lnTo>
                  <a:lnTo>
                    <a:pt x="115" y="615"/>
                  </a:lnTo>
                  <a:lnTo>
                    <a:pt x="120" y="601"/>
                  </a:lnTo>
                  <a:lnTo>
                    <a:pt x="155" y="601"/>
                  </a:lnTo>
                  <a:lnTo>
                    <a:pt x="155" y="526"/>
                  </a:lnTo>
                  <a:lnTo>
                    <a:pt x="161" y="514"/>
                  </a:lnTo>
                  <a:lnTo>
                    <a:pt x="195" y="514"/>
                  </a:lnTo>
                  <a:lnTo>
                    <a:pt x="195" y="452"/>
                  </a:lnTo>
                  <a:lnTo>
                    <a:pt x="200" y="438"/>
                  </a:lnTo>
                  <a:lnTo>
                    <a:pt x="236" y="438"/>
                  </a:lnTo>
                  <a:lnTo>
                    <a:pt x="236" y="275"/>
                  </a:lnTo>
                  <a:lnTo>
                    <a:pt x="200" y="275"/>
                  </a:lnTo>
                  <a:lnTo>
                    <a:pt x="195" y="265"/>
                  </a:lnTo>
                  <a:lnTo>
                    <a:pt x="195" y="187"/>
                  </a:lnTo>
                  <a:lnTo>
                    <a:pt x="87" y="187"/>
                  </a:lnTo>
                  <a:lnTo>
                    <a:pt x="87" y="265"/>
                  </a:lnTo>
                  <a:lnTo>
                    <a:pt x="81" y="275"/>
                  </a:lnTo>
                  <a:lnTo>
                    <a:pt x="46" y="275"/>
                  </a:lnTo>
                  <a:lnTo>
                    <a:pt x="46" y="438"/>
                  </a:lnTo>
                  <a:lnTo>
                    <a:pt x="39" y="452"/>
                  </a:lnTo>
                  <a:lnTo>
                    <a:pt x="6" y="452"/>
                  </a:lnTo>
                  <a:lnTo>
                    <a:pt x="0" y="438"/>
                  </a:lnTo>
                  <a:lnTo>
                    <a:pt x="0" y="275"/>
                  </a:lnTo>
                  <a:lnTo>
                    <a:pt x="6" y="265"/>
                  </a:lnTo>
                  <a:lnTo>
                    <a:pt x="39" y="265"/>
                  </a:lnTo>
                  <a:lnTo>
                    <a:pt x="39" y="98"/>
                  </a:lnTo>
                  <a:lnTo>
                    <a:pt x="46" y="86"/>
                  </a:lnTo>
                  <a:lnTo>
                    <a:pt x="115" y="86"/>
                  </a:lnTo>
                  <a:lnTo>
                    <a:pt x="115" y="14"/>
                  </a:lnTo>
                  <a:lnTo>
                    <a:pt x="120"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3" name="Google Shape;913;p90"/>
            <p:cNvSpPr/>
            <p:nvPr/>
          </p:nvSpPr>
          <p:spPr>
            <a:xfrm>
              <a:off x="4478" y="2597"/>
              <a:ext cx="18" cy="41"/>
            </a:xfrm>
            <a:custGeom>
              <a:avLst/>
              <a:gdLst/>
              <a:ahLst/>
              <a:cxnLst/>
              <a:rect l="l" t="t" r="r" b="b"/>
              <a:pathLst>
                <a:path w="85" h="186" extrusionOk="0">
                  <a:moveTo>
                    <a:pt x="6" y="0"/>
                  </a:moveTo>
                  <a:lnTo>
                    <a:pt x="77" y="0"/>
                  </a:lnTo>
                  <a:lnTo>
                    <a:pt x="84" y="12"/>
                  </a:lnTo>
                  <a:lnTo>
                    <a:pt x="84" y="173"/>
                  </a:lnTo>
                  <a:lnTo>
                    <a:pt x="77" y="185"/>
                  </a:lnTo>
                  <a:lnTo>
                    <a:pt x="6" y="185"/>
                  </a:lnTo>
                  <a:lnTo>
                    <a:pt x="0" y="173"/>
                  </a:lnTo>
                  <a:lnTo>
                    <a:pt x="0" y="12"/>
                  </a:lnTo>
                  <a:lnTo>
                    <a:pt x="6"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4" name="Google Shape;914;p90"/>
            <p:cNvSpPr/>
            <p:nvPr/>
          </p:nvSpPr>
          <p:spPr>
            <a:xfrm>
              <a:off x="4525" y="2304"/>
              <a:ext cx="81" cy="334"/>
            </a:xfrm>
            <a:custGeom>
              <a:avLst/>
              <a:gdLst/>
              <a:ahLst/>
              <a:cxnLst/>
              <a:rect l="l" t="t" r="r" b="b"/>
              <a:pathLst>
                <a:path w="363" h="1478" extrusionOk="0">
                  <a:moveTo>
                    <a:pt x="121" y="0"/>
                  </a:moveTo>
                  <a:lnTo>
                    <a:pt x="236" y="0"/>
                  </a:lnTo>
                  <a:lnTo>
                    <a:pt x="240" y="14"/>
                  </a:lnTo>
                  <a:lnTo>
                    <a:pt x="240" y="86"/>
                  </a:lnTo>
                  <a:lnTo>
                    <a:pt x="275" y="86"/>
                  </a:lnTo>
                  <a:lnTo>
                    <a:pt x="282" y="98"/>
                  </a:lnTo>
                  <a:lnTo>
                    <a:pt x="282" y="176"/>
                  </a:lnTo>
                  <a:lnTo>
                    <a:pt x="315" y="176"/>
                  </a:lnTo>
                  <a:lnTo>
                    <a:pt x="321" y="187"/>
                  </a:lnTo>
                  <a:lnTo>
                    <a:pt x="321" y="438"/>
                  </a:lnTo>
                  <a:lnTo>
                    <a:pt x="315" y="452"/>
                  </a:lnTo>
                  <a:lnTo>
                    <a:pt x="282" y="452"/>
                  </a:lnTo>
                  <a:lnTo>
                    <a:pt x="282" y="514"/>
                  </a:lnTo>
                  <a:lnTo>
                    <a:pt x="275" y="526"/>
                  </a:lnTo>
                  <a:lnTo>
                    <a:pt x="240" y="526"/>
                  </a:lnTo>
                  <a:lnTo>
                    <a:pt x="240" y="601"/>
                  </a:lnTo>
                  <a:lnTo>
                    <a:pt x="275" y="601"/>
                  </a:lnTo>
                  <a:lnTo>
                    <a:pt x="282" y="615"/>
                  </a:lnTo>
                  <a:lnTo>
                    <a:pt x="282" y="688"/>
                  </a:lnTo>
                  <a:lnTo>
                    <a:pt x="315" y="688"/>
                  </a:lnTo>
                  <a:lnTo>
                    <a:pt x="321" y="701"/>
                  </a:lnTo>
                  <a:lnTo>
                    <a:pt x="321" y="777"/>
                  </a:lnTo>
                  <a:lnTo>
                    <a:pt x="356" y="777"/>
                  </a:lnTo>
                  <a:lnTo>
                    <a:pt x="362" y="789"/>
                  </a:lnTo>
                  <a:lnTo>
                    <a:pt x="362" y="1127"/>
                  </a:lnTo>
                  <a:lnTo>
                    <a:pt x="356" y="1141"/>
                  </a:lnTo>
                  <a:lnTo>
                    <a:pt x="321" y="1141"/>
                  </a:lnTo>
                  <a:lnTo>
                    <a:pt x="321" y="1290"/>
                  </a:lnTo>
                  <a:lnTo>
                    <a:pt x="315" y="1303"/>
                  </a:lnTo>
                  <a:lnTo>
                    <a:pt x="282" y="1303"/>
                  </a:lnTo>
                  <a:lnTo>
                    <a:pt x="282" y="1379"/>
                  </a:lnTo>
                  <a:lnTo>
                    <a:pt x="275" y="1392"/>
                  </a:lnTo>
                  <a:lnTo>
                    <a:pt x="201" y="1392"/>
                  </a:lnTo>
                  <a:lnTo>
                    <a:pt x="201" y="1465"/>
                  </a:lnTo>
                  <a:lnTo>
                    <a:pt x="196" y="1477"/>
                  </a:lnTo>
                  <a:lnTo>
                    <a:pt x="47" y="1477"/>
                  </a:lnTo>
                  <a:lnTo>
                    <a:pt x="41" y="1465"/>
                  </a:lnTo>
                  <a:lnTo>
                    <a:pt x="41" y="1392"/>
                  </a:lnTo>
                  <a:lnTo>
                    <a:pt x="5" y="1392"/>
                  </a:lnTo>
                  <a:lnTo>
                    <a:pt x="0" y="1379"/>
                  </a:lnTo>
                  <a:lnTo>
                    <a:pt x="0" y="1216"/>
                  </a:lnTo>
                  <a:lnTo>
                    <a:pt x="5" y="1204"/>
                  </a:lnTo>
                  <a:lnTo>
                    <a:pt x="81" y="1204"/>
                  </a:lnTo>
                  <a:lnTo>
                    <a:pt x="87" y="1216"/>
                  </a:lnTo>
                  <a:lnTo>
                    <a:pt x="87" y="1290"/>
                  </a:lnTo>
                  <a:lnTo>
                    <a:pt x="115" y="1290"/>
                  </a:lnTo>
                  <a:lnTo>
                    <a:pt x="121" y="1303"/>
                  </a:lnTo>
                  <a:lnTo>
                    <a:pt x="121" y="1379"/>
                  </a:lnTo>
                  <a:lnTo>
                    <a:pt x="196" y="1379"/>
                  </a:lnTo>
                  <a:lnTo>
                    <a:pt x="196" y="1303"/>
                  </a:lnTo>
                  <a:lnTo>
                    <a:pt x="201" y="1290"/>
                  </a:lnTo>
                  <a:lnTo>
                    <a:pt x="236" y="1290"/>
                  </a:lnTo>
                  <a:lnTo>
                    <a:pt x="236" y="1216"/>
                  </a:lnTo>
                  <a:lnTo>
                    <a:pt x="240" y="1204"/>
                  </a:lnTo>
                  <a:lnTo>
                    <a:pt x="275" y="1204"/>
                  </a:lnTo>
                  <a:lnTo>
                    <a:pt x="275" y="876"/>
                  </a:lnTo>
                  <a:lnTo>
                    <a:pt x="240" y="876"/>
                  </a:lnTo>
                  <a:lnTo>
                    <a:pt x="236" y="864"/>
                  </a:lnTo>
                  <a:lnTo>
                    <a:pt x="236" y="789"/>
                  </a:lnTo>
                  <a:lnTo>
                    <a:pt x="201" y="789"/>
                  </a:lnTo>
                  <a:lnTo>
                    <a:pt x="196" y="777"/>
                  </a:lnTo>
                  <a:lnTo>
                    <a:pt x="196" y="701"/>
                  </a:lnTo>
                  <a:lnTo>
                    <a:pt x="121" y="701"/>
                  </a:lnTo>
                  <a:lnTo>
                    <a:pt x="115" y="688"/>
                  </a:lnTo>
                  <a:lnTo>
                    <a:pt x="115" y="615"/>
                  </a:lnTo>
                  <a:lnTo>
                    <a:pt x="121" y="601"/>
                  </a:lnTo>
                  <a:lnTo>
                    <a:pt x="155" y="601"/>
                  </a:lnTo>
                  <a:lnTo>
                    <a:pt x="155" y="526"/>
                  </a:lnTo>
                  <a:lnTo>
                    <a:pt x="161" y="514"/>
                  </a:lnTo>
                  <a:lnTo>
                    <a:pt x="196" y="514"/>
                  </a:lnTo>
                  <a:lnTo>
                    <a:pt x="196" y="452"/>
                  </a:lnTo>
                  <a:lnTo>
                    <a:pt x="201" y="438"/>
                  </a:lnTo>
                  <a:lnTo>
                    <a:pt x="236" y="438"/>
                  </a:lnTo>
                  <a:lnTo>
                    <a:pt x="236" y="275"/>
                  </a:lnTo>
                  <a:lnTo>
                    <a:pt x="201" y="275"/>
                  </a:lnTo>
                  <a:lnTo>
                    <a:pt x="196" y="265"/>
                  </a:lnTo>
                  <a:lnTo>
                    <a:pt x="196" y="187"/>
                  </a:lnTo>
                  <a:lnTo>
                    <a:pt x="87" y="187"/>
                  </a:lnTo>
                  <a:lnTo>
                    <a:pt x="87" y="265"/>
                  </a:lnTo>
                  <a:lnTo>
                    <a:pt x="81" y="275"/>
                  </a:lnTo>
                  <a:lnTo>
                    <a:pt x="47" y="275"/>
                  </a:lnTo>
                  <a:lnTo>
                    <a:pt x="47" y="438"/>
                  </a:lnTo>
                  <a:lnTo>
                    <a:pt x="41" y="452"/>
                  </a:lnTo>
                  <a:lnTo>
                    <a:pt x="5" y="452"/>
                  </a:lnTo>
                  <a:lnTo>
                    <a:pt x="0" y="438"/>
                  </a:lnTo>
                  <a:lnTo>
                    <a:pt x="0" y="275"/>
                  </a:lnTo>
                  <a:lnTo>
                    <a:pt x="5" y="265"/>
                  </a:lnTo>
                  <a:lnTo>
                    <a:pt x="41" y="265"/>
                  </a:lnTo>
                  <a:lnTo>
                    <a:pt x="41" y="98"/>
                  </a:lnTo>
                  <a:lnTo>
                    <a:pt x="47" y="86"/>
                  </a:lnTo>
                  <a:lnTo>
                    <a:pt x="115" y="86"/>
                  </a:lnTo>
                  <a:lnTo>
                    <a:pt x="115" y="14"/>
                  </a:lnTo>
                  <a:lnTo>
                    <a:pt x="121" y="0"/>
                  </a:lnTo>
                </a:path>
              </a:pathLst>
            </a:custGeom>
            <a:solidFill>
              <a:srgbClr val="336699"/>
            </a:solidFill>
            <a:ln w="9525" cap="flat" cmpd="sng">
              <a:solidFill>
                <a:srgbClr val="4C38E2"/>
              </a:solidFill>
              <a:prstDash val="solid"/>
              <a:round/>
              <a:headEnd type="none" w="sm" len="sm"/>
              <a:tailEnd type="none" w="sm" len="sm"/>
            </a:ln>
            <a:effectLst>
              <a:outerShdw dist="40186" dir="1096358" algn="ctr" rotWithShape="0">
                <a:srgbClr val="C0C0C0"/>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15" name="Google Shape;915;p90"/>
          <p:cNvSpPr/>
          <p:nvPr/>
        </p:nvSpPr>
        <p:spPr>
          <a:xfrm>
            <a:off x="2293939" y="4081462"/>
            <a:ext cx="752475" cy="920750"/>
          </a:xfrm>
          <a:custGeom>
            <a:avLst/>
            <a:gdLst/>
            <a:ahLst/>
            <a:cxnLst/>
            <a:rect l="l" t="t" r="r" b="b"/>
            <a:pathLst>
              <a:path w="1902" h="2325" extrusionOk="0">
                <a:moveTo>
                  <a:pt x="0" y="2324"/>
                </a:moveTo>
                <a:cubicBezTo>
                  <a:pt x="475" y="2096"/>
                  <a:pt x="951" y="1867"/>
                  <a:pt x="1267" y="1479"/>
                </a:cubicBezTo>
                <a:cubicBezTo>
                  <a:pt x="1585" y="1092"/>
                  <a:pt x="1742" y="546"/>
                  <a:pt x="1901"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6" name="Google Shape;916;p90"/>
          <p:cNvSpPr/>
          <p:nvPr/>
        </p:nvSpPr>
        <p:spPr>
          <a:xfrm>
            <a:off x="3022601" y="2486026"/>
            <a:ext cx="695325" cy="668337"/>
          </a:xfrm>
          <a:custGeom>
            <a:avLst/>
            <a:gdLst/>
            <a:ahLst/>
            <a:cxnLst/>
            <a:rect l="l" t="t" r="r" b="b"/>
            <a:pathLst>
              <a:path w="1761" h="1690" extrusionOk="0">
                <a:moveTo>
                  <a:pt x="70" y="1689"/>
                </a:moveTo>
                <a:cubicBezTo>
                  <a:pt x="34" y="1302"/>
                  <a:pt x="0" y="915"/>
                  <a:pt x="281" y="633"/>
                </a:cubicBezTo>
                <a:cubicBezTo>
                  <a:pt x="562" y="352"/>
                  <a:pt x="1161" y="175"/>
                  <a:pt x="176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7" name="Google Shape;917;p90"/>
          <p:cNvSpPr/>
          <p:nvPr/>
        </p:nvSpPr>
        <p:spPr>
          <a:xfrm>
            <a:off x="2209801" y="1981200"/>
            <a:ext cx="3692525" cy="3105150"/>
          </a:xfrm>
          <a:prstGeom prst="roundRect">
            <a:avLst>
              <a:gd name="adj" fmla="val 56"/>
            </a:avLst>
          </a:prstGeom>
          <a:noFill/>
          <a:ln w="19075" cap="flat" cmpd="sng">
            <a:solidFill>
              <a:srgbClr val="4C38E2"/>
            </a:solidFill>
            <a:prstDash val="lgDashDot"/>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8" name="Google Shape;918;p90"/>
          <p:cNvSpPr/>
          <p:nvPr/>
        </p:nvSpPr>
        <p:spPr>
          <a:xfrm>
            <a:off x="4646614" y="2570162"/>
            <a:ext cx="668337" cy="584200"/>
          </a:xfrm>
          <a:custGeom>
            <a:avLst/>
            <a:gdLst/>
            <a:ahLst/>
            <a:cxnLst/>
            <a:rect l="l" t="t" r="r" b="b"/>
            <a:pathLst>
              <a:path w="1690" h="1478" extrusionOk="0">
                <a:moveTo>
                  <a:pt x="0" y="0"/>
                </a:moveTo>
                <a:cubicBezTo>
                  <a:pt x="492" y="192"/>
                  <a:pt x="986" y="386"/>
                  <a:pt x="1267" y="632"/>
                </a:cubicBezTo>
                <a:cubicBezTo>
                  <a:pt x="1548" y="879"/>
                  <a:pt x="1619" y="1337"/>
                  <a:pt x="1689" y="1477"/>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9" name="Google Shape;919;p90"/>
          <p:cNvSpPr/>
          <p:nvPr/>
        </p:nvSpPr>
        <p:spPr>
          <a:xfrm>
            <a:off x="3302001" y="3997325"/>
            <a:ext cx="1844675" cy="430212"/>
          </a:xfrm>
          <a:custGeom>
            <a:avLst/>
            <a:gdLst/>
            <a:ahLst/>
            <a:cxnLst/>
            <a:rect l="l" t="t" r="r" b="b"/>
            <a:pathLst>
              <a:path w="4653" h="1090" extrusionOk="0">
                <a:moveTo>
                  <a:pt x="4652" y="211"/>
                </a:moveTo>
                <a:cubicBezTo>
                  <a:pt x="4044" y="650"/>
                  <a:pt x="3434" y="1089"/>
                  <a:pt x="2659" y="1053"/>
                </a:cubicBezTo>
                <a:cubicBezTo>
                  <a:pt x="1882" y="1019"/>
                  <a:pt x="941" y="510"/>
                  <a:pt x="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0" name="Google Shape;920;p90"/>
          <p:cNvSpPr/>
          <p:nvPr/>
        </p:nvSpPr>
        <p:spPr>
          <a:xfrm>
            <a:off x="5233988" y="4081463"/>
            <a:ext cx="584200" cy="836613"/>
          </a:xfrm>
          <a:custGeom>
            <a:avLst/>
            <a:gdLst/>
            <a:ahLst/>
            <a:cxnLst/>
            <a:rect l="l" t="t" r="r" b="b"/>
            <a:pathLst>
              <a:path w="1479" h="2113" extrusionOk="0">
                <a:moveTo>
                  <a:pt x="211" y="0"/>
                </a:moveTo>
                <a:cubicBezTo>
                  <a:pt x="105" y="457"/>
                  <a:pt x="0" y="914"/>
                  <a:pt x="211" y="1267"/>
                </a:cubicBezTo>
                <a:cubicBezTo>
                  <a:pt x="422" y="1619"/>
                  <a:pt x="1267" y="1971"/>
                  <a:pt x="1478" y="2112"/>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1" name="Google Shape;921;p90"/>
          <p:cNvSpPr txBox="1"/>
          <p:nvPr/>
        </p:nvSpPr>
        <p:spPr>
          <a:xfrm>
            <a:off x="2462213" y="4333875"/>
            <a:ext cx="920750" cy="500062"/>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a</a:t>
            </a:r>
            <a:endParaRPr sz="1400" b="0" i="0" u="none" strike="noStrike" cap="none">
              <a:solidFill>
                <a:srgbClr val="000000"/>
              </a:solidFill>
              <a:latin typeface="Arial"/>
              <a:ea typeface="Arial"/>
              <a:cs typeface="Arial"/>
              <a:sym typeface="Arial"/>
            </a:endParaRPr>
          </a:p>
        </p:txBody>
      </p:sp>
      <p:sp>
        <p:nvSpPr>
          <p:cNvPr id="922" name="Google Shape;922;p90"/>
          <p:cNvSpPr txBox="1"/>
          <p:nvPr/>
        </p:nvSpPr>
        <p:spPr>
          <a:xfrm>
            <a:off x="2798763" y="2401888"/>
            <a:ext cx="919162"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b</a:t>
            </a:r>
            <a:endParaRPr sz="1400" b="0" i="0" u="none" strike="noStrike" cap="none">
              <a:solidFill>
                <a:srgbClr val="000000"/>
              </a:solidFill>
              <a:latin typeface="Arial"/>
              <a:ea typeface="Arial"/>
              <a:cs typeface="Arial"/>
              <a:sym typeface="Arial"/>
            </a:endParaRPr>
          </a:p>
        </p:txBody>
      </p:sp>
      <p:sp>
        <p:nvSpPr>
          <p:cNvPr id="923" name="Google Shape;923;p90"/>
          <p:cNvSpPr txBox="1"/>
          <p:nvPr/>
        </p:nvSpPr>
        <p:spPr>
          <a:xfrm>
            <a:off x="5065713" y="4500562"/>
            <a:ext cx="920750" cy="501650"/>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e</a:t>
            </a:r>
            <a:endParaRPr sz="1400" b="0" i="0" u="none" strike="noStrike" cap="none">
              <a:solidFill>
                <a:srgbClr val="000000"/>
              </a:solidFill>
              <a:latin typeface="Arial"/>
              <a:ea typeface="Arial"/>
              <a:cs typeface="Arial"/>
              <a:sym typeface="Arial"/>
            </a:endParaRPr>
          </a:p>
        </p:txBody>
      </p:sp>
      <p:sp>
        <p:nvSpPr>
          <p:cNvPr id="924" name="Google Shape;924;p90"/>
          <p:cNvSpPr txBox="1"/>
          <p:nvPr/>
        </p:nvSpPr>
        <p:spPr>
          <a:xfrm>
            <a:off x="4141788" y="4249738"/>
            <a:ext cx="920750"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d</a:t>
            </a:r>
            <a:endParaRPr sz="1400" b="0" i="0" u="none" strike="noStrike" cap="none">
              <a:solidFill>
                <a:srgbClr val="000000"/>
              </a:solidFill>
              <a:latin typeface="Arial"/>
              <a:ea typeface="Arial"/>
              <a:cs typeface="Arial"/>
              <a:sym typeface="Arial"/>
            </a:endParaRPr>
          </a:p>
        </p:txBody>
      </p:sp>
      <p:sp>
        <p:nvSpPr>
          <p:cNvPr id="925" name="Google Shape;925;p90"/>
          <p:cNvSpPr txBox="1"/>
          <p:nvPr/>
        </p:nvSpPr>
        <p:spPr>
          <a:xfrm>
            <a:off x="4897438" y="2317750"/>
            <a:ext cx="920750" cy="500062"/>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c</a:t>
            </a:r>
            <a:endParaRPr sz="1400" b="0" i="0" u="none" strike="noStrike" cap="none">
              <a:solidFill>
                <a:srgbClr val="000000"/>
              </a:solidFill>
              <a:latin typeface="Arial"/>
              <a:ea typeface="Arial"/>
              <a:cs typeface="Arial"/>
              <a:sym typeface="Arial"/>
            </a:endParaRPr>
          </a:p>
        </p:txBody>
      </p:sp>
      <p:sp>
        <p:nvSpPr>
          <p:cNvPr id="926" name="Google Shape;926;p90"/>
          <p:cNvSpPr/>
          <p:nvPr/>
        </p:nvSpPr>
        <p:spPr>
          <a:xfrm>
            <a:off x="4538663" y="2686051"/>
            <a:ext cx="1517650" cy="1862137"/>
          </a:xfrm>
          <a:custGeom>
            <a:avLst/>
            <a:gdLst/>
            <a:ahLst/>
            <a:cxnLst/>
            <a:rect l="l" t="t" r="r" b="b"/>
            <a:pathLst>
              <a:path w="3828" h="4697" extrusionOk="0">
                <a:moveTo>
                  <a:pt x="2299" y="17"/>
                </a:moveTo>
                <a:cubicBezTo>
                  <a:pt x="2078" y="65"/>
                  <a:pt x="1858" y="114"/>
                  <a:pt x="1643" y="184"/>
                </a:cubicBezTo>
                <a:cubicBezTo>
                  <a:pt x="1524" y="224"/>
                  <a:pt x="1449" y="303"/>
                  <a:pt x="1325" y="330"/>
                </a:cubicBezTo>
                <a:cubicBezTo>
                  <a:pt x="1171" y="444"/>
                  <a:pt x="1021" y="559"/>
                  <a:pt x="868" y="669"/>
                </a:cubicBezTo>
                <a:cubicBezTo>
                  <a:pt x="757" y="749"/>
                  <a:pt x="683" y="872"/>
                  <a:pt x="550" y="912"/>
                </a:cubicBezTo>
                <a:cubicBezTo>
                  <a:pt x="519" y="943"/>
                  <a:pt x="488" y="982"/>
                  <a:pt x="453" y="1009"/>
                </a:cubicBezTo>
                <a:cubicBezTo>
                  <a:pt x="409" y="1044"/>
                  <a:pt x="308" y="1106"/>
                  <a:pt x="308" y="1106"/>
                </a:cubicBezTo>
                <a:cubicBezTo>
                  <a:pt x="0" y="1581"/>
                  <a:pt x="228" y="2458"/>
                  <a:pt x="405" y="3022"/>
                </a:cubicBezTo>
                <a:cubicBezTo>
                  <a:pt x="391" y="3287"/>
                  <a:pt x="369" y="3440"/>
                  <a:pt x="334" y="3678"/>
                </a:cubicBezTo>
                <a:cubicBezTo>
                  <a:pt x="343" y="3749"/>
                  <a:pt x="330" y="3828"/>
                  <a:pt x="356" y="3894"/>
                </a:cubicBezTo>
                <a:cubicBezTo>
                  <a:pt x="365" y="3921"/>
                  <a:pt x="475" y="3960"/>
                  <a:pt x="502" y="3969"/>
                </a:cubicBezTo>
                <a:cubicBezTo>
                  <a:pt x="638" y="4013"/>
                  <a:pt x="780" y="4049"/>
                  <a:pt x="916" y="4088"/>
                </a:cubicBezTo>
                <a:cubicBezTo>
                  <a:pt x="1180" y="4163"/>
                  <a:pt x="1449" y="4269"/>
                  <a:pt x="1713" y="4357"/>
                </a:cubicBezTo>
                <a:cubicBezTo>
                  <a:pt x="1806" y="4388"/>
                  <a:pt x="1911" y="4392"/>
                  <a:pt x="2003" y="4428"/>
                </a:cubicBezTo>
                <a:cubicBezTo>
                  <a:pt x="2109" y="4462"/>
                  <a:pt x="2189" y="4503"/>
                  <a:pt x="2299" y="4525"/>
                </a:cubicBezTo>
                <a:cubicBezTo>
                  <a:pt x="2497" y="4599"/>
                  <a:pt x="2708" y="4621"/>
                  <a:pt x="2902" y="4696"/>
                </a:cubicBezTo>
                <a:cubicBezTo>
                  <a:pt x="3167" y="4665"/>
                  <a:pt x="3153" y="4647"/>
                  <a:pt x="3365" y="4572"/>
                </a:cubicBezTo>
                <a:cubicBezTo>
                  <a:pt x="3436" y="4344"/>
                  <a:pt x="3268" y="3899"/>
                  <a:pt x="3559" y="3797"/>
                </a:cubicBezTo>
                <a:cubicBezTo>
                  <a:pt x="3625" y="3731"/>
                  <a:pt x="3726" y="3581"/>
                  <a:pt x="3726" y="3581"/>
                </a:cubicBezTo>
                <a:cubicBezTo>
                  <a:pt x="3827" y="3031"/>
                  <a:pt x="3765" y="3406"/>
                  <a:pt x="3726" y="2175"/>
                </a:cubicBezTo>
                <a:cubicBezTo>
                  <a:pt x="3717" y="1854"/>
                  <a:pt x="3620" y="1533"/>
                  <a:pt x="3533" y="1228"/>
                </a:cubicBezTo>
                <a:cubicBezTo>
                  <a:pt x="3480" y="1040"/>
                  <a:pt x="3449" y="837"/>
                  <a:pt x="3339" y="669"/>
                </a:cubicBezTo>
                <a:cubicBezTo>
                  <a:pt x="3308" y="572"/>
                  <a:pt x="3281" y="533"/>
                  <a:pt x="3193" y="475"/>
                </a:cubicBezTo>
                <a:cubicBezTo>
                  <a:pt x="3118" y="369"/>
                  <a:pt x="3052" y="299"/>
                  <a:pt x="2928" y="259"/>
                </a:cubicBezTo>
                <a:cubicBezTo>
                  <a:pt x="2796" y="171"/>
                  <a:pt x="2708" y="109"/>
                  <a:pt x="2563" y="65"/>
                </a:cubicBezTo>
                <a:cubicBezTo>
                  <a:pt x="2466" y="0"/>
                  <a:pt x="2511" y="4"/>
                  <a:pt x="2369" y="39"/>
                </a:cubicBezTo>
                <a:cubicBezTo>
                  <a:pt x="2343" y="43"/>
                  <a:pt x="2321" y="56"/>
                  <a:pt x="2299" y="65"/>
                </a:cubicBezTo>
                <a:cubicBezTo>
                  <a:pt x="2272" y="74"/>
                  <a:pt x="2224" y="114"/>
                  <a:pt x="2224" y="87"/>
                </a:cubicBezTo>
                <a:cubicBezTo>
                  <a:pt x="2224" y="53"/>
                  <a:pt x="2272" y="39"/>
                  <a:pt x="2299" y="17"/>
                </a:cubicBezTo>
              </a:path>
            </a:pathLst>
          </a:custGeom>
          <a:noFill/>
          <a:ln w="38150" cap="flat" cmpd="sng">
            <a:solidFill>
              <a:srgbClr val="FF3300"/>
            </a:solidFill>
            <a:prstDash val="lgDashDot"/>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7" name="Google Shape;927;p90"/>
          <p:cNvSpPr/>
          <p:nvPr/>
        </p:nvSpPr>
        <p:spPr>
          <a:xfrm>
            <a:off x="7250114" y="1981200"/>
            <a:ext cx="668337" cy="584200"/>
          </a:xfrm>
          <a:custGeom>
            <a:avLst/>
            <a:gdLst/>
            <a:ahLst/>
            <a:cxnLst/>
            <a:rect l="l" t="t" r="r" b="b"/>
            <a:pathLst>
              <a:path w="1690" h="1478" extrusionOk="0">
                <a:moveTo>
                  <a:pt x="0" y="0"/>
                </a:moveTo>
                <a:cubicBezTo>
                  <a:pt x="492" y="193"/>
                  <a:pt x="986" y="386"/>
                  <a:pt x="1267" y="633"/>
                </a:cubicBezTo>
                <a:cubicBezTo>
                  <a:pt x="1548" y="879"/>
                  <a:pt x="1619" y="1337"/>
                  <a:pt x="1689" y="1477"/>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8" name="Google Shape;928;p90"/>
          <p:cNvSpPr txBox="1"/>
          <p:nvPr/>
        </p:nvSpPr>
        <p:spPr>
          <a:xfrm>
            <a:off x="7250113" y="1897063"/>
            <a:ext cx="920750"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c</a:t>
            </a:r>
            <a:endParaRPr sz="1400" b="0" i="0" u="none" strike="noStrike" cap="none">
              <a:solidFill>
                <a:srgbClr val="000000"/>
              </a:solidFill>
              <a:latin typeface="Arial"/>
              <a:ea typeface="Arial"/>
              <a:cs typeface="Arial"/>
              <a:sym typeface="Arial"/>
            </a:endParaRPr>
          </a:p>
        </p:txBody>
      </p:sp>
      <p:sp>
        <p:nvSpPr>
          <p:cNvPr id="929" name="Google Shape;929;p90"/>
          <p:cNvSpPr/>
          <p:nvPr/>
        </p:nvSpPr>
        <p:spPr>
          <a:xfrm>
            <a:off x="6157913" y="4921250"/>
            <a:ext cx="584200" cy="165100"/>
          </a:xfrm>
          <a:custGeom>
            <a:avLst/>
            <a:gdLst/>
            <a:ahLst/>
            <a:cxnLst/>
            <a:rect l="l" t="t" r="r" b="b"/>
            <a:pathLst>
              <a:path w="1478" h="420" extrusionOk="0">
                <a:moveTo>
                  <a:pt x="1477" y="81"/>
                </a:moveTo>
                <a:cubicBezTo>
                  <a:pt x="1284" y="250"/>
                  <a:pt x="1090" y="419"/>
                  <a:pt x="844" y="405"/>
                </a:cubicBezTo>
                <a:cubicBezTo>
                  <a:pt x="597" y="393"/>
                  <a:pt x="298" y="195"/>
                  <a:pt x="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0" name="Google Shape;930;p90"/>
          <p:cNvSpPr txBox="1"/>
          <p:nvPr/>
        </p:nvSpPr>
        <p:spPr>
          <a:xfrm>
            <a:off x="6157913" y="5005388"/>
            <a:ext cx="920750"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d</a:t>
            </a:r>
            <a:endParaRPr sz="1400" b="0" i="0" u="none" strike="noStrike" cap="none">
              <a:solidFill>
                <a:srgbClr val="000000"/>
              </a:solidFill>
              <a:latin typeface="Arial"/>
              <a:ea typeface="Arial"/>
              <a:cs typeface="Arial"/>
              <a:sym typeface="Arial"/>
            </a:endParaRPr>
          </a:p>
        </p:txBody>
      </p:sp>
      <p:sp>
        <p:nvSpPr>
          <p:cNvPr id="931" name="Google Shape;931;p90"/>
          <p:cNvSpPr/>
          <p:nvPr/>
        </p:nvSpPr>
        <p:spPr>
          <a:xfrm>
            <a:off x="9013825" y="5005388"/>
            <a:ext cx="585788" cy="836613"/>
          </a:xfrm>
          <a:custGeom>
            <a:avLst/>
            <a:gdLst/>
            <a:ahLst/>
            <a:cxnLst/>
            <a:rect l="l" t="t" r="r" b="b"/>
            <a:pathLst>
              <a:path w="1479" h="2113" extrusionOk="0">
                <a:moveTo>
                  <a:pt x="211" y="0"/>
                </a:moveTo>
                <a:cubicBezTo>
                  <a:pt x="105" y="458"/>
                  <a:pt x="0" y="915"/>
                  <a:pt x="211" y="1267"/>
                </a:cubicBezTo>
                <a:cubicBezTo>
                  <a:pt x="422" y="1619"/>
                  <a:pt x="1267" y="1972"/>
                  <a:pt x="1478" y="2112"/>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2" name="Google Shape;932;p90"/>
          <p:cNvSpPr txBox="1"/>
          <p:nvPr/>
        </p:nvSpPr>
        <p:spPr>
          <a:xfrm>
            <a:off x="8847138" y="5424487"/>
            <a:ext cx="919162" cy="501650"/>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e</a:t>
            </a:r>
            <a:endParaRPr sz="1400" b="0" i="0" u="none" strike="noStrike" cap="none">
              <a:solidFill>
                <a:srgbClr val="000000"/>
              </a:solidFill>
              <a:latin typeface="Arial"/>
              <a:ea typeface="Arial"/>
              <a:cs typeface="Arial"/>
              <a:sym typeface="Arial"/>
            </a:endParaRPr>
          </a:p>
        </p:txBody>
      </p:sp>
      <p:sp>
        <p:nvSpPr>
          <p:cNvPr id="933" name="Google Shape;933;p90"/>
          <p:cNvSpPr/>
          <p:nvPr/>
        </p:nvSpPr>
        <p:spPr>
          <a:xfrm>
            <a:off x="7165976" y="3325813"/>
            <a:ext cx="417513" cy="836613"/>
          </a:xfrm>
          <a:custGeom>
            <a:avLst/>
            <a:gdLst/>
            <a:ahLst/>
            <a:cxnLst/>
            <a:rect l="l" t="t" r="r" b="b"/>
            <a:pathLst>
              <a:path w="1055" h="2113" extrusionOk="0">
                <a:moveTo>
                  <a:pt x="0" y="2112"/>
                </a:moveTo>
                <a:cubicBezTo>
                  <a:pt x="17" y="1654"/>
                  <a:pt x="34" y="1196"/>
                  <a:pt x="211" y="844"/>
                </a:cubicBezTo>
                <a:cubicBezTo>
                  <a:pt x="386" y="492"/>
                  <a:pt x="720" y="245"/>
                  <a:pt x="1054"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4" name="Google Shape;934;p90"/>
          <p:cNvSpPr/>
          <p:nvPr/>
        </p:nvSpPr>
        <p:spPr>
          <a:xfrm>
            <a:off x="8342313" y="3241675"/>
            <a:ext cx="584200" cy="836612"/>
          </a:xfrm>
          <a:custGeom>
            <a:avLst/>
            <a:gdLst/>
            <a:ahLst/>
            <a:cxnLst/>
            <a:rect l="l" t="t" r="r" b="b"/>
            <a:pathLst>
              <a:path w="1478" h="2113" extrusionOk="0">
                <a:moveTo>
                  <a:pt x="0" y="0"/>
                </a:moveTo>
                <a:cubicBezTo>
                  <a:pt x="299" y="34"/>
                  <a:pt x="598" y="70"/>
                  <a:pt x="844" y="422"/>
                </a:cubicBezTo>
                <a:cubicBezTo>
                  <a:pt x="1090" y="774"/>
                  <a:pt x="1284" y="1443"/>
                  <a:pt x="1477" y="2112"/>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5" name="Google Shape;935;p90"/>
          <p:cNvSpPr/>
          <p:nvPr/>
        </p:nvSpPr>
        <p:spPr>
          <a:xfrm>
            <a:off x="7334251" y="4921251"/>
            <a:ext cx="1508125" cy="346075"/>
          </a:xfrm>
          <a:custGeom>
            <a:avLst/>
            <a:gdLst/>
            <a:ahLst/>
            <a:cxnLst/>
            <a:rect l="l" t="t" r="r" b="b"/>
            <a:pathLst>
              <a:path w="3807" h="879" extrusionOk="0">
                <a:moveTo>
                  <a:pt x="3806" y="169"/>
                </a:moveTo>
                <a:cubicBezTo>
                  <a:pt x="3308" y="524"/>
                  <a:pt x="2809" y="878"/>
                  <a:pt x="2175" y="849"/>
                </a:cubicBezTo>
                <a:cubicBezTo>
                  <a:pt x="1540" y="821"/>
                  <a:pt x="770" y="410"/>
                  <a:pt x="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6" name="Google Shape;936;p90"/>
          <p:cNvSpPr txBox="1"/>
          <p:nvPr/>
        </p:nvSpPr>
        <p:spPr>
          <a:xfrm>
            <a:off x="8763001" y="3241675"/>
            <a:ext cx="919163" cy="500062"/>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c1</a:t>
            </a:r>
            <a:endParaRPr sz="1400" b="0" i="0" u="none" strike="noStrike" cap="none">
              <a:solidFill>
                <a:srgbClr val="000000"/>
              </a:solidFill>
              <a:latin typeface="Arial"/>
              <a:ea typeface="Arial"/>
              <a:cs typeface="Arial"/>
              <a:sym typeface="Arial"/>
            </a:endParaRPr>
          </a:p>
        </p:txBody>
      </p:sp>
      <p:sp>
        <p:nvSpPr>
          <p:cNvPr id="937" name="Google Shape;937;p90"/>
          <p:cNvSpPr txBox="1"/>
          <p:nvPr/>
        </p:nvSpPr>
        <p:spPr>
          <a:xfrm>
            <a:off x="6746876" y="3494088"/>
            <a:ext cx="919163"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d1</a:t>
            </a:r>
            <a:endParaRPr sz="1400" b="0" i="0" u="none" strike="noStrike" cap="none">
              <a:solidFill>
                <a:srgbClr val="000000"/>
              </a:solidFill>
              <a:latin typeface="Arial"/>
              <a:ea typeface="Arial"/>
              <a:cs typeface="Arial"/>
              <a:sym typeface="Arial"/>
            </a:endParaRPr>
          </a:p>
        </p:txBody>
      </p:sp>
      <p:sp>
        <p:nvSpPr>
          <p:cNvPr id="938" name="Google Shape;938;p90"/>
          <p:cNvSpPr txBox="1"/>
          <p:nvPr/>
        </p:nvSpPr>
        <p:spPr>
          <a:xfrm>
            <a:off x="7839076" y="5173663"/>
            <a:ext cx="919163" cy="500063"/>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2600"/>
              <a:buFont typeface="Arial"/>
              <a:buNone/>
            </a:pPr>
            <a:r>
              <a:rPr lang="en-GB" sz="2600" b="1" i="0" u="none" strike="noStrike" cap="none">
                <a:solidFill>
                  <a:srgbClr val="4C38E2"/>
                </a:solidFill>
                <a:latin typeface="Times"/>
                <a:ea typeface="Times"/>
                <a:cs typeface="Times"/>
                <a:sym typeface="Times"/>
              </a:rPr>
              <a:t>e1</a:t>
            </a:r>
            <a:endParaRPr sz="1400" b="0" i="0" u="none" strike="noStrike" cap="none">
              <a:solidFill>
                <a:srgbClr val="000000"/>
              </a:solidFill>
              <a:latin typeface="Arial"/>
              <a:ea typeface="Arial"/>
              <a:cs typeface="Arial"/>
              <a:sym typeface="Arial"/>
            </a:endParaRPr>
          </a:p>
        </p:txBody>
      </p:sp>
      <p:sp>
        <p:nvSpPr>
          <p:cNvPr id="939" name="Google Shape;939;p90"/>
          <p:cNvSpPr/>
          <p:nvPr/>
        </p:nvSpPr>
        <p:spPr>
          <a:xfrm>
            <a:off x="6348414" y="2230437"/>
            <a:ext cx="3927475" cy="3676650"/>
          </a:xfrm>
          <a:custGeom>
            <a:avLst/>
            <a:gdLst/>
            <a:ahLst/>
            <a:cxnLst/>
            <a:rect l="l" t="t" r="r" b="b"/>
            <a:pathLst>
              <a:path w="9901" h="9270" extrusionOk="0">
                <a:moveTo>
                  <a:pt x="4342" y="9172"/>
                </a:moveTo>
                <a:cubicBezTo>
                  <a:pt x="3707" y="9154"/>
                  <a:pt x="3768" y="9211"/>
                  <a:pt x="3420" y="9101"/>
                </a:cubicBezTo>
                <a:cubicBezTo>
                  <a:pt x="3363" y="9066"/>
                  <a:pt x="3301" y="9044"/>
                  <a:pt x="3249" y="9004"/>
                </a:cubicBezTo>
                <a:cubicBezTo>
                  <a:pt x="3081" y="8881"/>
                  <a:pt x="2923" y="8713"/>
                  <a:pt x="2742" y="8613"/>
                </a:cubicBezTo>
                <a:cubicBezTo>
                  <a:pt x="2543" y="8502"/>
                  <a:pt x="2301" y="8463"/>
                  <a:pt x="2085" y="8397"/>
                </a:cubicBezTo>
                <a:cubicBezTo>
                  <a:pt x="1970" y="8322"/>
                  <a:pt x="1829" y="8242"/>
                  <a:pt x="1697" y="8202"/>
                </a:cubicBezTo>
                <a:cubicBezTo>
                  <a:pt x="1578" y="8128"/>
                  <a:pt x="1441" y="8101"/>
                  <a:pt x="1309" y="8057"/>
                </a:cubicBezTo>
                <a:cubicBezTo>
                  <a:pt x="1115" y="7934"/>
                  <a:pt x="872" y="7832"/>
                  <a:pt x="727" y="7642"/>
                </a:cubicBezTo>
                <a:cubicBezTo>
                  <a:pt x="603" y="7479"/>
                  <a:pt x="528" y="7276"/>
                  <a:pt x="387" y="7135"/>
                </a:cubicBezTo>
                <a:cubicBezTo>
                  <a:pt x="352" y="7030"/>
                  <a:pt x="290" y="6941"/>
                  <a:pt x="243" y="6844"/>
                </a:cubicBezTo>
                <a:cubicBezTo>
                  <a:pt x="202" y="6765"/>
                  <a:pt x="189" y="6664"/>
                  <a:pt x="167" y="6576"/>
                </a:cubicBezTo>
                <a:cubicBezTo>
                  <a:pt x="122" y="6396"/>
                  <a:pt x="53" y="6219"/>
                  <a:pt x="0" y="6043"/>
                </a:cubicBezTo>
                <a:cubicBezTo>
                  <a:pt x="26" y="5659"/>
                  <a:pt x="21" y="4954"/>
                  <a:pt x="243" y="4610"/>
                </a:cubicBezTo>
                <a:cubicBezTo>
                  <a:pt x="268" y="4522"/>
                  <a:pt x="409" y="4393"/>
                  <a:pt x="409" y="4393"/>
                </a:cubicBezTo>
                <a:cubicBezTo>
                  <a:pt x="449" y="4284"/>
                  <a:pt x="519" y="4174"/>
                  <a:pt x="581" y="4077"/>
                </a:cubicBezTo>
                <a:cubicBezTo>
                  <a:pt x="616" y="3923"/>
                  <a:pt x="665" y="3768"/>
                  <a:pt x="727" y="3618"/>
                </a:cubicBezTo>
                <a:cubicBezTo>
                  <a:pt x="824" y="3080"/>
                  <a:pt x="1044" y="2534"/>
                  <a:pt x="1309" y="2063"/>
                </a:cubicBezTo>
                <a:cubicBezTo>
                  <a:pt x="1423" y="1860"/>
                  <a:pt x="1494" y="1710"/>
                  <a:pt x="1719" y="1626"/>
                </a:cubicBezTo>
                <a:cubicBezTo>
                  <a:pt x="1816" y="1661"/>
                  <a:pt x="1869" y="1635"/>
                  <a:pt x="1961" y="1604"/>
                </a:cubicBezTo>
                <a:cubicBezTo>
                  <a:pt x="2094" y="1472"/>
                  <a:pt x="2169" y="1291"/>
                  <a:pt x="2327" y="1190"/>
                </a:cubicBezTo>
                <a:cubicBezTo>
                  <a:pt x="2464" y="753"/>
                  <a:pt x="2654" y="400"/>
                  <a:pt x="3081" y="193"/>
                </a:cubicBezTo>
                <a:cubicBezTo>
                  <a:pt x="3235" y="119"/>
                  <a:pt x="3464" y="131"/>
                  <a:pt x="3614" y="122"/>
                </a:cubicBezTo>
                <a:cubicBezTo>
                  <a:pt x="3826" y="65"/>
                  <a:pt x="4028" y="26"/>
                  <a:pt x="4245" y="0"/>
                </a:cubicBezTo>
                <a:cubicBezTo>
                  <a:pt x="4765" y="61"/>
                  <a:pt x="5003" y="352"/>
                  <a:pt x="5435" y="585"/>
                </a:cubicBezTo>
                <a:cubicBezTo>
                  <a:pt x="5581" y="665"/>
                  <a:pt x="5709" y="735"/>
                  <a:pt x="5845" y="828"/>
                </a:cubicBezTo>
                <a:cubicBezTo>
                  <a:pt x="5897" y="863"/>
                  <a:pt x="6004" y="877"/>
                  <a:pt x="6065" y="899"/>
                </a:cubicBezTo>
                <a:cubicBezTo>
                  <a:pt x="6189" y="938"/>
                  <a:pt x="6303" y="1004"/>
                  <a:pt x="6426" y="1044"/>
                </a:cubicBezTo>
                <a:cubicBezTo>
                  <a:pt x="6559" y="1132"/>
                  <a:pt x="6704" y="1185"/>
                  <a:pt x="6841" y="1265"/>
                </a:cubicBezTo>
                <a:cubicBezTo>
                  <a:pt x="6986" y="1353"/>
                  <a:pt x="7114" y="1481"/>
                  <a:pt x="7277" y="1529"/>
                </a:cubicBezTo>
                <a:cubicBezTo>
                  <a:pt x="7352" y="1604"/>
                  <a:pt x="7397" y="1644"/>
                  <a:pt x="7498" y="1675"/>
                </a:cubicBezTo>
                <a:cubicBezTo>
                  <a:pt x="7657" y="1842"/>
                  <a:pt x="7471" y="1666"/>
                  <a:pt x="7666" y="1798"/>
                </a:cubicBezTo>
                <a:cubicBezTo>
                  <a:pt x="7767" y="1869"/>
                  <a:pt x="7714" y="1869"/>
                  <a:pt x="7811" y="1944"/>
                </a:cubicBezTo>
                <a:cubicBezTo>
                  <a:pt x="8023" y="2110"/>
                  <a:pt x="8274" y="2247"/>
                  <a:pt x="8490" y="2401"/>
                </a:cubicBezTo>
                <a:cubicBezTo>
                  <a:pt x="8644" y="2512"/>
                  <a:pt x="8821" y="2736"/>
                  <a:pt x="9002" y="2789"/>
                </a:cubicBezTo>
                <a:cubicBezTo>
                  <a:pt x="9054" y="2869"/>
                  <a:pt x="9120" y="2904"/>
                  <a:pt x="9195" y="2961"/>
                </a:cubicBezTo>
                <a:cubicBezTo>
                  <a:pt x="9239" y="2997"/>
                  <a:pt x="9292" y="3027"/>
                  <a:pt x="9340" y="3058"/>
                </a:cubicBezTo>
                <a:cubicBezTo>
                  <a:pt x="9362" y="3076"/>
                  <a:pt x="9412" y="3107"/>
                  <a:pt x="9412" y="3107"/>
                </a:cubicBezTo>
                <a:cubicBezTo>
                  <a:pt x="9517" y="3261"/>
                  <a:pt x="9741" y="3323"/>
                  <a:pt x="9900" y="3424"/>
                </a:cubicBezTo>
                <a:cubicBezTo>
                  <a:pt x="9883" y="3640"/>
                  <a:pt x="9825" y="4073"/>
                  <a:pt x="9653" y="4249"/>
                </a:cubicBezTo>
                <a:cubicBezTo>
                  <a:pt x="9609" y="4293"/>
                  <a:pt x="9552" y="4323"/>
                  <a:pt x="9508" y="4367"/>
                </a:cubicBezTo>
                <a:cubicBezTo>
                  <a:pt x="9481" y="4451"/>
                  <a:pt x="9459" y="4513"/>
                  <a:pt x="9412" y="4588"/>
                </a:cubicBezTo>
                <a:cubicBezTo>
                  <a:pt x="9353" y="4768"/>
                  <a:pt x="9125" y="5086"/>
                  <a:pt x="9002" y="5240"/>
                </a:cubicBezTo>
                <a:cubicBezTo>
                  <a:pt x="8900" y="5364"/>
                  <a:pt x="8997" y="5267"/>
                  <a:pt x="8927" y="5386"/>
                </a:cubicBezTo>
                <a:cubicBezTo>
                  <a:pt x="8843" y="5536"/>
                  <a:pt x="8737" y="5699"/>
                  <a:pt x="8614" y="5822"/>
                </a:cubicBezTo>
                <a:cubicBezTo>
                  <a:pt x="8578" y="5915"/>
                  <a:pt x="8490" y="6043"/>
                  <a:pt x="8420" y="6118"/>
                </a:cubicBezTo>
                <a:cubicBezTo>
                  <a:pt x="8375" y="6237"/>
                  <a:pt x="8318" y="6372"/>
                  <a:pt x="8248" y="6479"/>
                </a:cubicBezTo>
                <a:cubicBezTo>
                  <a:pt x="8217" y="6584"/>
                  <a:pt x="8159" y="6628"/>
                  <a:pt x="8102" y="6721"/>
                </a:cubicBezTo>
                <a:cubicBezTo>
                  <a:pt x="7983" y="6910"/>
                  <a:pt x="7877" y="7118"/>
                  <a:pt x="7714" y="7281"/>
                </a:cubicBezTo>
                <a:cubicBezTo>
                  <a:pt x="7688" y="7369"/>
                  <a:pt x="7507" y="7541"/>
                  <a:pt x="7423" y="7594"/>
                </a:cubicBezTo>
                <a:cubicBezTo>
                  <a:pt x="7229" y="7898"/>
                  <a:pt x="6960" y="8000"/>
                  <a:pt x="6620" y="8031"/>
                </a:cubicBezTo>
                <a:cubicBezTo>
                  <a:pt x="6396" y="8114"/>
                  <a:pt x="6189" y="8229"/>
                  <a:pt x="5990" y="8370"/>
                </a:cubicBezTo>
                <a:cubicBezTo>
                  <a:pt x="5872" y="8458"/>
                  <a:pt x="5784" y="8546"/>
                  <a:pt x="5651" y="8613"/>
                </a:cubicBezTo>
                <a:cubicBezTo>
                  <a:pt x="5378" y="8903"/>
                  <a:pt x="4743" y="8951"/>
                  <a:pt x="4364" y="9053"/>
                </a:cubicBezTo>
                <a:cubicBezTo>
                  <a:pt x="4275" y="9114"/>
                  <a:pt x="4249" y="9203"/>
                  <a:pt x="4170" y="9269"/>
                </a:cubicBezTo>
              </a:path>
            </a:pathLst>
          </a:custGeom>
          <a:noFill/>
          <a:ln w="38150" cap="flat" cmpd="sng">
            <a:solidFill>
              <a:srgbClr val="FF3300"/>
            </a:solidFill>
            <a:prstDash val="lgDashDot"/>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0" name="Google Shape;940;p90"/>
          <p:cNvSpPr/>
          <p:nvPr/>
        </p:nvSpPr>
        <p:spPr>
          <a:xfrm>
            <a:off x="6157913" y="4921250"/>
            <a:ext cx="584200" cy="165100"/>
          </a:xfrm>
          <a:custGeom>
            <a:avLst/>
            <a:gdLst/>
            <a:ahLst/>
            <a:cxnLst/>
            <a:rect l="l" t="t" r="r" b="b"/>
            <a:pathLst>
              <a:path w="1478" h="420" extrusionOk="0">
                <a:moveTo>
                  <a:pt x="1477" y="81"/>
                </a:moveTo>
                <a:cubicBezTo>
                  <a:pt x="1284" y="250"/>
                  <a:pt x="1090" y="419"/>
                  <a:pt x="844" y="405"/>
                </a:cubicBezTo>
                <a:cubicBezTo>
                  <a:pt x="597" y="393"/>
                  <a:pt x="298" y="195"/>
                  <a:pt x="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1" name="Google Shape;941;p90"/>
          <p:cNvSpPr/>
          <p:nvPr/>
        </p:nvSpPr>
        <p:spPr>
          <a:xfrm>
            <a:off x="7334251" y="4921251"/>
            <a:ext cx="1508125" cy="346075"/>
          </a:xfrm>
          <a:custGeom>
            <a:avLst/>
            <a:gdLst/>
            <a:ahLst/>
            <a:cxnLst/>
            <a:rect l="l" t="t" r="r" b="b"/>
            <a:pathLst>
              <a:path w="3807" h="879" extrusionOk="0">
                <a:moveTo>
                  <a:pt x="3806" y="169"/>
                </a:moveTo>
                <a:cubicBezTo>
                  <a:pt x="3308" y="524"/>
                  <a:pt x="2809" y="878"/>
                  <a:pt x="2175" y="849"/>
                </a:cubicBezTo>
                <a:cubicBezTo>
                  <a:pt x="1540" y="821"/>
                  <a:pt x="770" y="410"/>
                  <a:pt x="0" y="0"/>
                </a:cubicBezTo>
              </a:path>
            </a:pathLst>
          </a:custGeom>
          <a:noFill/>
          <a:ln w="38150" cap="flat" cmpd="sng">
            <a:solidFill>
              <a:srgbClr val="4C38E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2" name="Google Shape;942;p90"/>
          <p:cNvSpPr txBox="1"/>
          <p:nvPr/>
        </p:nvSpPr>
        <p:spPr>
          <a:xfrm>
            <a:off x="3133726" y="5089526"/>
            <a:ext cx="1508125" cy="568325"/>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3100"/>
              <a:buFont typeface="Arial"/>
              <a:buNone/>
            </a:pPr>
            <a:r>
              <a:rPr lang="en-GB" sz="3100" b="1" i="0" u="none" strike="noStrike" cap="none">
                <a:solidFill>
                  <a:schemeClr val="dk1"/>
                </a:solidFill>
                <a:latin typeface="Times"/>
                <a:ea typeface="Times"/>
                <a:cs typeface="Times"/>
                <a:sym typeface="Times"/>
              </a:rPr>
              <a:t>Level 1</a:t>
            </a:r>
            <a:endParaRPr sz="1400" b="0" i="0" u="none" strike="noStrike" cap="none">
              <a:solidFill>
                <a:srgbClr val="000000"/>
              </a:solidFill>
              <a:latin typeface="Arial"/>
              <a:ea typeface="Arial"/>
              <a:cs typeface="Arial"/>
              <a:sym typeface="Arial"/>
            </a:endParaRPr>
          </a:p>
        </p:txBody>
      </p:sp>
      <p:sp>
        <p:nvSpPr>
          <p:cNvPr id="943" name="Google Shape;943;p90"/>
          <p:cNvSpPr txBox="1"/>
          <p:nvPr/>
        </p:nvSpPr>
        <p:spPr>
          <a:xfrm>
            <a:off x="7250114" y="5929313"/>
            <a:ext cx="1508125" cy="568325"/>
          </a:xfrm>
          <a:prstGeom prst="rect">
            <a:avLst/>
          </a:prstGeom>
          <a:noFill/>
          <a:ln>
            <a:noFill/>
          </a:ln>
        </p:spPr>
        <p:txBody>
          <a:bodyPr spcFirstLastPara="1" wrap="square" lIns="19825" tIns="51575" rIns="19825" bIns="51575" anchor="t" anchorCtr="0">
            <a:noAutofit/>
          </a:bodyPr>
          <a:lstStyle/>
          <a:p>
            <a:pPr marL="0" marR="0" lvl="0" indent="0" algn="l" rtl="0">
              <a:lnSpc>
                <a:spcPct val="72000"/>
              </a:lnSpc>
              <a:spcBef>
                <a:spcPts val="0"/>
              </a:spcBef>
              <a:spcAft>
                <a:spcPts val="0"/>
              </a:spcAft>
              <a:buClr>
                <a:srgbClr val="000000"/>
              </a:buClr>
              <a:buSzPts val="3100"/>
              <a:buFont typeface="Arial"/>
              <a:buNone/>
            </a:pPr>
            <a:r>
              <a:rPr lang="en-GB" sz="3100" b="1" i="0" u="none" strike="noStrike" cap="none">
                <a:solidFill>
                  <a:schemeClr val="dk1"/>
                </a:solidFill>
                <a:latin typeface="Times"/>
                <a:ea typeface="Times"/>
                <a:cs typeface="Times"/>
                <a:sym typeface="Times"/>
              </a:rPr>
              <a:t>Level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Data Dictionary</a:t>
            </a:r>
            <a:endParaRPr/>
          </a:p>
        </p:txBody>
      </p:sp>
      <p:sp>
        <p:nvSpPr>
          <p:cNvPr id="949" name="Google Shape;949;p9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Every DFD model of a system must be accompanied by data dictionary. A data dictionary lists all data items appearing in the DFD model of the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3048000" y="15240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1</a:t>
            </a: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a:off x="3124200" y="34290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3</a:t>
            </a:r>
            <a:endParaRPr sz="1400" b="0" i="0" u="none" strike="noStrike" cap="none">
              <a:solidFill>
                <a:srgbClr val="000000"/>
              </a:solidFill>
              <a:latin typeface="Arial"/>
              <a:ea typeface="Arial"/>
              <a:cs typeface="Arial"/>
              <a:sym typeface="Arial"/>
            </a:endParaRPr>
          </a:p>
        </p:txBody>
      </p:sp>
      <p:sp>
        <p:nvSpPr>
          <p:cNvPr id="134" name="Google Shape;134;p20"/>
          <p:cNvSpPr/>
          <p:nvPr/>
        </p:nvSpPr>
        <p:spPr>
          <a:xfrm>
            <a:off x="1676400" y="34290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2</a:t>
            </a: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a:off x="4572000" y="34290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4</a:t>
            </a: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a:off x="4572000" y="48006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M5</a:t>
            </a:r>
            <a:endParaRPr sz="1400" b="0" i="0" u="none" strike="noStrike" cap="none">
              <a:solidFill>
                <a:srgbClr val="000000"/>
              </a:solidFill>
              <a:latin typeface="Arial"/>
              <a:ea typeface="Arial"/>
              <a:cs typeface="Arial"/>
              <a:sym typeface="Arial"/>
            </a:endParaRPr>
          </a:p>
        </p:txBody>
      </p:sp>
      <p:cxnSp>
        <p:nvCxnSpPr>
          <p:cNvPr id="137" name="Google Shape;137;p20"/>
          <p:cNvCxnSpPr>
            <a:stCxn id="134" idx="0"/>
            <a:endCxn id="134" idx="0"/>
          </p:cNvCxnSpPr>
          <p:nvPr/>
        </p:nvCxnSpPr>
        <p:spPr>
          <a:xfrm>
            <a:off x="2286000" y="3429000"/>
            <a:ext cx="0" cy="0"/>
          </a:xfrm>
          <a:prstGeom prst="straightConnector1">
            <a:avLst/>
          </a:prstGeom>
          <a:noFill/>
          <a:ln w="9525" cap="flat" cmpd="sng">
            <a:solidFill>
              <a:schemeClr val="accent1"/>
            </a:solidFill>
            <a:prstDash val="solid"/>
            <a:miter lim="800000"/>
            <a:headEnd type="none" w="sm" len="sm"/>
            <a:tailEnd type="stealth" w="med" len="med"/>
          </a:ln>
        </p:spPr>
      </p:cxnSp>
      <p:cxnSp>
        <p:nvCxnSpPr>
          <p:cNvPr id="138" name="Google Shape;138;p20"/>
          <p:cNvCxnSpPr/>
          <p:nvPr/>
        </p:nvCxnSpPr>
        <p:spPr>
          <a:xfrm rot="5400000">
            <a:off x="2057400" y="2286000"/>
            <a:ext cx="1066800" cy="1066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39" name="Google Shape;139;p20"/>
          <p:cNvCxnSpPr/>
          <p:nvPr/>
        </p:nvCxnSpPr>
        <p:spPr>
          <a:xfrm rot="5400000">
            <a:off x="3124200" y="2743200"/>
            <a:ext cx="762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40" name="Google Shape;140;p20"/>
          <p:cNvCxnSpPr/>
          <p:nvPr/>
        </p:nvCxnSpPr>
        <p:spPr>
          <a:xfrm>
            <a:off x="3733800" y="2286000"/>
            <a:ext cx="1143000" cy="838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41" name="Google Shape;141;p20"/>
          <p:cNvCxnSpPr/>
          <p:nvPr/>
        </p:nvCxnSpPr>
        <p:spPr>
          <a:xfrm rot="5400000">
            <a:off x="4838700" y="4381500"/>
            <a:ext cx="381000" cy="1588"/>
          </a:xfrm>
          <a:prstGeom prst="straightConnector1">
            <a:avLst/>
          </a:prstGeom>
          <a:noFill/>
          <a:ln w="9525" cap="flat" cmpd="sng">
            <a:solidFill>
              <a:schemeClr val="accent1"/>
            </a:solidFill>
            <a:prstDash val="solid"/>
            <a:miter lim="800000"/>
            <a:headEnd type="none" w="sm" len="sm"/>
            <a:tailEnd type="stealth" w="med" len="med"/>
          </a:ln>
        </p:spPr>
      </p:cxnSp>
      <p:sp>
        <p:nvSpPr>
          <p:cNvPr id="142" name="Google Shape;142;p20"/>
          <p:cNvSpPr txBox="1"/>
          <p:nvPr/>
        </p:nvSpPr>
        <p:spPr>
          <a:xfrm>
            <a:off x="1828800" y="5562600"/>
            <a:ext cx="3657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 modular &amp; hierarchical Design</a:t>
            </a:r>
            <a:endParaRPr sz="1400" b="0" i="0" u="none" strike="noStrike" cap="none">
              <a:solidFill>
                <a:srgbClr val="000000"/>
              </a:solidFill>
              <a:latin typeface="Arial"/>
              <a:ea typeface="Arial"/>
              <a:cs typeface="Arial"/>
              <a:sym typeface="Arial"/>
            </a:endParaRPr>
          </a:p>
        </p:txBody>
      </p:sp>
      <p:sp>
        <p:nvSpPr>
          <p:cNvPr id="143" name="Google Shape;143;p20"/>
          <p:cNvSpPr/>
          <p:nvPr/>
        </p:nvSpPr>
        <p:spPr>
          <a:xfrm>
            <a:off x="7696200" y="16002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1</a:t>
            </a:r>
            <a:endParaRPr sz="1400" b="0" i="0" u="none" strike="noStrike" cap="none">
              <a:solidFill>
                <a:srgbClr val="000000"/>
              </a:solidFill>
              <a:latin typeface="Arial"/>
              <a:ea typeface="Arial"/>
              <a:cs typeface="Arial"/>
              <a:sym typeface="Arial"/>
            </a:endParaRPr>
          </a:p>
        </p:txBody>
      </p:sp>
      <p:sp>
        <p:nvSpPr>
          <p:cNvPr id="144" name="Google Shape;144;p20"/>
          <p:cNvSpPr/>
          <p:nvPr/>
        </p:nvSpPr>
        <p:spPr>
          <a:xfrm>
            <a:off x="7772400" y="35052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M3</a:t>
            </a: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6324600" y="35052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M2</a:t>
            </a:r>
            <a:endParaRPr sz="1400" b="0" i="0" u="none" strike="noStrike" cap="none">
              <a:solidFill>
                <a:srgbClr val="000000"/>
              </a:solidFill>
              <a:latin typeface="Arial"/>
              <a:ea typeface="Arial"/>
              <a:cs typeface="Arial"/>
              <a:sym typeface="Arial"/>
            </a:endParaRPr>
          </a:p>
        </p:txBody>
      </p:sp>
      <p:sp>
        <p:nvSpPr>
          <p:cNvPr id="146" name="Google Shape;146;p20"/>
          <p:cNvSpPr/>
          <p:nvPr/>
        </p:nvSpPr>
        <p:spPr>
          <a:xfrm>
            <a:off x="9220200" y="35052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M4</a:t>
            </a:r>
            <a:endParaRPr sz="1400" b="0" i="0" u="none" strike="noStrike" cap="none">
              <a:solidFill>
                <a:srgbClr val="000000"/>
              </a:solidFill>
              <a:latin typeface="Arial"/>
              <a:ea typeface="Arial"/>
              <a:cs typeface="Arial"/>
              <a:sym typeface="Arial"/>
            </a:endParaRPr>
          </a:p>
        </p:txBody>
      </p:sp>
      <p:sp>
        <p:nvSpPr>
          <p:cNvPr id="147" name="Google Shape;147;p20"/>
          <p:cNvSpPr/>
          <p:nvPr/>
        </p:nvSpPr>
        <p:spPr>
          <a:xfrm>
            <a:off x="9220200" y="4876800"/>
            <a:ext cx="1219200" cy="685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M 5</a:t>
            </a:r>
            <a:endParaRPr sz="1400" b="0" i="0" u="none" strike="noStrike" cap="none">
              <a:solidFill>
                <a:srgbClr val="000000"/>
              </a:solidFill>
              <a:latin typeface="Arial"/>
              <a:ea typeface="Arial"/>
              <a:cs typeface="Arial"/>
              <a:sym typeface="Arial"/>
            </a:endParaRPr>
          </a:p>
        </p:txBody>
      </p:sp>
      <p:cxnSp>
        <p:nvCxnSpPr>
          <p:cNvPr id="148" name="Google Shape;148;p20"/>
          <p:cNvCxnSpPr>
            <a:stCxn id="145" idx="0"/>
            <a:endCxn id="145" idx="0"/>
          </p:cNvCxnSpPr>
          <p:nvPr/>
        </p:nvCxnSpPr>
        <p:spPr>
          <a:xfrm>
            <a:off x="6934200" y="3505200"/>
            <a:ext cx="0" cy="0"/>
          </a:xfrm>
          <a:prstGeom prst="straightConnector1">
            <a:avLst/>
          </a:prstGeom>
          <a:noFill/>
          <a:ln w="9525" cap="flat" cmpd="sng">
            <a:solidFill>
              <a:schemeClr val="accent1"/>
            </a:solidFill>
            <a:prstDash val="solid"/>
            <a:miter lim="800000"/>
            <a:headEnd type="none" w="sm" len="sm"/>
            <a:tailEnd type="stealth" w="med" len="med"/>
          </a:ln>
        </p:spPr>
      </p:cxnSp>
      <p:cxnSp>
        <p:nvCxnSpPr>
          <p:cNvPr id="149" name="Google Shape;149;p20"/>
          <p:cNvCxnSpPr/>
          <p:nvPr/>
        </p:nvCxnSpPr>
        <p:spPr>
          <a:xfrm rot="5400000">
            <a:off x="6705600" y="2362200"/>
            <a:ext cx="1066800" cy="1066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50" name="Google Shape;150;p20"/>
          <p:cNvCxnSpPr/>
          <p:nvPr/>
        </p:nvCxnSpPr>
        <p:spPr>
          <a:xfrm rot="5400000">
            <a:off x="7772400" y="2819400"/>
            <a:ext cx="762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51" name="Google Shape;151;p20"/>
          <p:cNvCxnSpPr/>
          <p:nvPr/>
        </p:nvCxnSpPr>
        <p:spPr>
          <a:xfrm>
            <a:off x="8382000" y="2362200"/>
            <a:ext cx="1143000" cy="838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52" name="Google Shape;152;p20"/>
          <p:cNvCxnSpPr/>
          <p:nvPr/>
        </p:nvCxnSpPr>
        <p:spPr>
          <a:xfrm rot="5400000">
            <a:off x="9486900" y="4457700"/>
            <a:ext cx="3810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53" name="Google Shape;153;p20"/>
          <p:cNvCxnSpPr/>
          <p:nvPr/>
        </p:nvCxnSpPr>
        <p:spPr>
          <a:xfrm>
            <a:off x="6934200" y="4343400"/>
            <a:ext cx="2133600" cy="914400"/>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4" name="Google Shape;154;p20"/>
          <p:cNvCxnSpPr/>
          <p:nvPr/>
        </p:nvCxnSpPr>
        <p:spPr>
          <a:xfrm>
            <a:off x="8229600" y="4267200"/>
            <a:ext cx="685800" cy="609600"/>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5" name="Google Shape;155;p20"/>
          <p:cNvCxnSpPr/>
          <p:nvPr/>
        </p:nvCxnSpPr>
        <p:spPr>
          <a:xfrm rot="5400000">
            <a:off x="9754394" y="4495006"/>
            <a:ext cx="457200" cy="1588"/>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6" name="Google Shape;156;p20"/>
          <p:cNvCxnSpPr/>
          <p:nvPr/>
        </p:nvCxnSpPr>
        <p:spPr>
          <a:xfrm rot="-5400000" flipH="1">
            <a:off x="7772400" y="3352800"/>
            <a:ext cx="2438400" cy="457200"/>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7" name="Google Shape;157;p20"/>
          <p:cNvCxnSpPr/>
          <p:nvPr/>
        </p:nvCxnSpPr>
        <p:spPr>
          <a:xfrm rot="5400000">
            <a:off x="7162800" y="2667000"/>
            <a:ext cx="914400" cy="609600"/>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8" name="Google Shape;158;p20"/>
          <p:cNvCxnSpPr/>
          <p:nvPr/>
        </p:nvCxnSpPr>
        <p:spPr>
          <a:xfrm rot="-5400000" flipH="1">
            <a:off x="8001000" y="2819400"/>
            <a:ext cx="914400" cy="304800"/>
          </a:xfrm>
          <a:prstGeom prst="straightConnector1">
            <a:avLst/>
          </a:prstGeom>
          <a:noFill/>
          <a:ln w="12700" cap="flat" cmpd="sng">
            <a:solidFill>
              <a:schemeClr val="accent1"/>
            </a:solidFill>
            <a:prstDash val="dash"/>
            <a:miter lim="800000"/>
            <a:headEnd type="stealth" w="med" len="med"/>
            <a:tailEnd type="stealth" w="med" len="med"/>
          </a:ln>
        </p:spPr>
      </p:cxnSp>
      <p:cxnSp>
        <p:nvCxnSpPr>
          <p:cNvPr id="159" name="Google Shape;159;p20"/>
          <p:cNvCxnSpPr/>
          <p:nvPr/>
        </p:nvCxnSpPr>
        <p:spPr>
          <a:xfrm rot="-5400000" flipH="1">
            <a:off x="8877300" y="2476500"/>
            <a:ext cx="1066800" cy="685800"/>
          </a:xfrm>
          <a:prstGeom prst="straightConnector1">
            <a:avLst/>
          </a:prstGeom>
          <a:noFill/>
          <a:ln w="12700" cap="flat" cmpd="sng">
            <a:solidFill>
              <a:schemeClr val="accent1"/>
            </a:solidFill>
            <a:prstDash val="dash"/>
            <a:miter lim="800000"/>
            <a:headEnd type="stealth" w="med" len="med"/>
            <a:tailEnd type="stealth" w="med" len="med"/>
          </a:ln>
        </p:spPr>
      </p:cxnSp>
      <p:sp>
        <p:nvSpPr>
          <p:cNvPr id="160" name="Google Shape;160;p20"/>
          <p:cNvSpPr txBox="1"/>
          <p:nvPr/>
        </p:nvSpPr>
        <p:spPr>
          <a:xfrm>
            <a:off x="5943600" y="5638801"/>
            <a:ext cx="48768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A design solution exhibiting poor modularity &amp; hierarchy</a:t>
            </a:r>
            <a:endParaRPr sz="1400" b="0" i="0" u="none" strike="noStrike" cap="none">
              <a:solidFill>
                <a:srgbClr val="000000"/>
              </a:solidFill>
              <a:latin typeface="Arial"/>
              <a:ea typeface="Arial"/>
              <a:cs typeface="Arial"/>
              <a:sym typeface="Arial"/>
            </a:endParaRPr>
          </a:p>
        </p:txBody>
      </p:sp>
      <p:cxnSp>
        <p:nvCxnSpPr>
          <p:cNvPr id="161" name="Google Shape;161;p20"/>
          <p:cNvCxnSpPr/>
          <p:nvPr/>
        </p:nvCxnSpPr>
        <p:spPr>
          <a:xfrm rot="5400000">
            <a:off x="3314700" y="4076700"/>
            <a:ext cx="5257800" cy="158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9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Why Data Dictionary</a:t>
            </a:r>
            <a:endParaRPr/>
          </a:p>
        </p:txBody>
      </p:sp>
      <p:sp>
        <p:nvSpPr>
          <p:cNvPr id="955" name="Google Shape;955;p9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 data dictionary provides a standard terminology for all relevant data for use by all engineers working in the same project.</a:t>
            </a:r>
            <a:endParaRPr/>
          </a:p>
          <a:p>
            <a:pPr marL="228600" lvl="0" indent="-228600" algn="l" rtl="0">
              <a:lnSpc>
                <a:spcPct val="90000"/>
              </a:lnSpc>
              <a:spcBef>
                <a:spcPts val="1000"/>
              </a:spcBef>
              <a:spcAft>
                <a:spcPts val="0"/>
              </a:spcAft>
              <a:buClr>
                <a:schemeClr val="dk1"/>
              </a:buClr>
              <a:buSzPts val="2800"/>
              <a:buChar char="•"/>
            </a:pPr>
            <a:r>
              <a:rPr lang="en-GB"/>
              <a:t>It provides the analyses with means to determine the definition of different in terms of their component element.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DD for RMS Software</a:t>
            </a:r>
            <a:endParaRPr/>
          </a:p>
        </p:txBody>
      </p:sp>
      <p:sp>
        <p:nvSpPr>
          <p:cNvPr id="961" name="Google Shape;961;p9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None/>
            </a:pPr>
            <a:r>
              <a:rPr lang="en-GB"/>
              <a:t>data_ items : {integer}3</a:t>
            </a:r>
            <a:endParaRPr/>
          </a:p>
          <a:p>
            <a:pPr marL="228600" lvl="0" indent="-228600" algn="l" rtl="0">
              <a:lnSpc>
                <a:spcPct val="90000"/>
              </a:lnSpc>
              <a:spcBef>
                <a:spcPts val="1000"/>
              </a:spcBef>
              <a:spcAft>
                <a:spcPts val="0"/>
              </a:spcAft>
              <a:buClr>
                <a:schemeClr val="dk1"/>
              </a:buClr>
              <a:buSzPct val="100000"/>
              <a:buNone/>
            </a:pPr>
            <a:r>
              <a:rPr lang="en-GB"/>
              <a:t>rms : float</a:t>
            </a:r>
            <a:endParaRPr/>
          </a:p>
          <a:p>
            <a:pPr marL="228600" lvl="0" indent="-228600" algn="l" rtl="0">
              <a:lnSpc>
                <a:spcPct val="90000"/>
              </a:lnSpc>
              <a:spcBef>
                <a:spcPts val="1000"/>
              </a:spcBef>
              <a:spcAft>
                <a:spcPts val="0"/>
              </a:spcAft>
              <a:buClr>
                <a:schemeClr val="dk1"/>
              </a:buClr>
              <a:buSzPct val="100000"/>
              <a:buNone/>
            </a:pPr>
            <a:r>
              <a:rPr lang="en-GB"/>
              <a:t>valid_data :  data_items</a:t>
            </a:r>
            <a:endParaRPr/>
          </a:p>
          <a:p>
            <a:pPr marL="228600" lvl="0" indent="-228600" algn="l" rtl="0">
              <a:lnSpc>
                <a:spcPct val="90000"/>
              </a:lnSpc>
              <a:spcBef>
                <a:spcPts val="1000"/>
              </a:spcBef>
              <a:spcAft>
                <a:spcPts val="0"/>
              </a:spcAft>
              <a:buClr>
                <a:schemeClr val="dk1"/>
              </a:buClr>
              <a:buSzPct val="100000"/>
              <a:buNone/>
            </a:pPr>
            <a:r>
              <a:rPr lang="en-GB"/>
              <a:t>a= integer</a:t>
            </a:r>
            <a:endParaRPr/>
          </a:p>
          <a:p>
            <a:pPr marL="228600" lvl="0" indent="-228600" algn="l" rtl="0">
              <a:lnSpc>
                <a:spcPct val="90000"/>
              </a:lnSpc>
              <a:spcBef>
                <a:spcPts val="1000"/>
              </a:spcBef>
              <a:spcAft>
                <a:spcPts val="0"/>
              </a:spcAft>
              <a:buClr>
                <a:schemeClr val="dk1"/>
              </a:buClr>
              <a:buSzPct val="100000"/>
              <a:buNone/>
            </a:pPr>
            <a:r>
              <a:rPr lang="en-GB"/>
              <a:t>b= integer</a:t>
            </a:r>
            <a:endParaRPr/>
          </a:p>
          <a:p>
            <a:pPr marL="228600" lvl="0" indent="-228600" algn="l" rtl="0">
              <a:lnSpc>
                <a:spcPct val="90000"/>
              </a:lnSpc>
              <a:spcBef>
                <a:spcPts val="1000"/>
              </a:spcBef>
              <a:spcAft>
                <a:spcPts val="0"/>
              </a:spcAft>
              <a:buClr>
                <a:schemeClr val="dk1"/>
              </a:buClr>
              <a:buSzPct val="100000"/>
              <a:buNone/>
            </a:pPr>
            <a:r>
              <a:rPr lang="en-GB"/>
              <a:t>c = integer</a:t>
            </a:r>
            <a:endParaRPr/>
          </a:p>
          <a:p>
            <a:pPr marL="228600" lvl="0" indent="-228600" algn="l" rtl="0">
              <a:lnSpc>
                <a:spcPct val="90000"/>
              </a:lnSpc>
              <a:spcBef>
                <a:spcPts val="1000"/>
              </a:spcBef>
              <a:spcAft>
                <a:spcPts val="0"/>
              </a:spcAft>
              <a:buClr>
                <a:schemeClr val="dk1"/>
              </a:buClr>
              <a:buSzPct val="100000"/>
              <a:buNone/>
            </a:pPr>
            <a:r>
              <a:rPr lang="en-GB"/>
              <a:t>asq=integer</a:t>
            </a:r>
            <a:endParaRPr/>
          </a:p>
          <a:p>
            <a:pPr marL="228600" lvl="0" indent="-228600" algn="l" rtl="0">
              <a:lnSpc>
                <a:spcPct val="90000"/>
              </a:lnSpc>
              <a:spcBef>
                <a:spcPts val="1000"/>
              </a:spcBef>
              <a:spcAft>
                <a:spcPts val="0"/>
              </a:spcAft>
              <a:buClr>
                <a:schemeClr val="dk1"/>
              </a:buClr>
              <a:buSzPct val="100000"/>
              <a:buNone/>
            </a:pPr>
            <a:r>
              <a:rPr lang="en-GB"/>
              <a:t>bsq= integer</a:t>
            </a:r>
            <a:endParaRPr/>
          </a:p>
          <a:p>
            <a:pPr marL="228600" lvl="0" indent="-228600" algn="l" rtl="0">
              <a:lnSpc>
                <a:spcPct val="90000"/>
              </a:lnSpc>
              <a:spcBef>
                <a:spcPts val="1000"/>
              </a:spcBef>
              <a:spcAft>
                <a:spcPts val="0"/>
              </a:spcAft>
              <a:buClr>
                <a:schemeClr val="dk1"/>
              </a:buClr>
              <a:buSzPct val="100000"/>
              <a:buNone/>
            </a:pPr>
            <a:r>
              <a:rPr lang="en-GB"/>
              <a:t>csq= integer</a:t>
            </a:r>
            <a:endParaRPr/>
          </a:p>
          <a:p>
            <a:pPr marL="228600" lvl="0" indent="-228600" algn="l" rtl="0">
              <a:lnSpc>
                <a:spcPct val="90000"/>
              </a:lnSpc>
              <a:spcBef>
                <a:spcPts val="1000"/>
              </a:spcBef>
              <a:spcAft>
                <a:spcPts val="0"/>
              </a:spcAft>
              <a:buClr>
                <a:schemeClr val="dk1"/>
              </a:buClr>
              <a:buSzPct val="100000"/>
              <a:buNone/>
            </a:pPr>
            <a:r>
              <a:rPr lang="en-GB"/>
              <a:t>msq= integer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4"/>
          <p:cNvSpPr txBox="1">
            <a:spLocks noGrp="1"/>
          </p:cNvSpPr>
          <p:nvPr>
            <p:ph type="title"/>
          </p:nvPr>
        </p:nvSpPr>
        <p:spPr>
          <a:xfrm>
            <a:off x="2252640" y="264988"/>
            <a:ext cx="7770240" cy="967782"/>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C00000"/>
              </a:buClr>
              <a:buSzPts val="4900"/>
              <a:buFont typeface="Calibri"/>
              <a:buNone/>
            </a:pPr>
            <a:r>
              <a:rPr lang="en-GB" sz="4900">
                <a:solidFill>
                  <a:srgbClr val="C00000"/>
                </a:solidFill>
              </a:rPr>
              <a:t>Importance of Data Dictionary</a:t>
            </a:r>
            <a:endParaRPr/>
          </a:p>
        </p:txBody>
      </p:sp>
      <p:sp>
        <p:nvSpPr>
          <p:cNvPr id="968" name="Google Shape;968;p94"/>
          <p:cNvSpPr txBox="1">
            <a:spLocks noGrp="1"/>
          </p:cNvSpPr>
          <p:nvPr>
            <p:ph idx="1"/>
          </p:nvPr>
        </p:nvSpPr>
        <p:spPr>
          <a:xfrm>
            <a:off x="1806240" y="1447353"/>
            <a:ext cx="8576640" cy="4306052"/>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Provides all engineers in a project with standard terminology for all data: </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A consistent vocabulary for data is very important</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Different engineers tend to use different terms to refer to the same data, </a:t>
            </a:r>
            <a:endParaRPr/>
          </a:p>
          <a:p>
            <a:pPr marL="1036815" lvl="2" indent="-207363" algn="l" rtl="0">
              <a:lnSpc>
                <a:spcPct val="90000"/>
              </a:lnSpc>
              <a:spcBef>
                <a:spcPts val="567"/>
              </a:spcBef>
              <a:spcAft>
                <a:spcPts val="0"/>
              </a:spcAft>
              <a:buClr>
                <a:schemeClr val="dk1"/>
              </a:buClr>
              <a:buSzPts val="2500"/>
              <a:buChar char="•"/>
            </a:pPr>
            <a:r>
              <a:rPr lang="en-GB" sz="2500"/>
              <a:t>Causes unnecessary confusion.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95"/>
          <p:cNvSpPr txBox="1">
            <a:spLocks noGrp="1"/>
          </p:cNvSpPr>
          <p:nvPr>
            <p:ph type="title"/>
          </p:nvPr>
        </p:nvSpPr>
        <p:spPr>
          <a:xfrm>
            <a:off x="1964640" y="230424"/>
            <a:ext cx="7770240" cy="933218"/>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C00000"/>
              </a:buClr>
              <a:buSzPts val="4900"/>
              <a:buFont typeface="Calibri"/>
              <a:buNone/>
            </a:pPr>
            <a:r>
              <a:rPr lang="en-GB" sz="4900">
                <a:solidFill>
                  <a:srgbClr val="C00000"/>
                </a:solidFill>
              </a:rPr>
              <a:t>Importance of Data Dictionary</a:t>
            </a:r>
            <a:endParaRPr/>
          </a:p>
        </p:txBody>
      </p:sp>
      <p:sp>
        <p:nvSpPr>
          <p:cNvPr id="975" name="Google Shape;975;p95"/>
          <p:cNvSpPr txBox="1">
            <a:spLocks noGrp="1"/>
          </p:cNvSpPr>
          <p:nvPr>
            <p:ph idx="1"/>
          </p:nvPr>
        </p:nvSpPr>
        <p:spPr>
          <a:xfrm>
            <a:off x="1875360" y="1523680"/>
            <a:ext cx="8576640" cy="4111632"/>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Data dictionary provides the definition of different data:</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In terms of their component elements.</a:t>
            </a:r>
            <a:endParaRPr/>
          </a:p>
          <a:p>
            <a:pPr marL="311045" lvl="0" indent="-311045" algn="l" rtl="0">
              <a:lnSpc>
                <a:spcPct val="90000"/>
              </a:lnSpc>
              <a:spcBef>
                <a:spcPts val="567"/>
              </a:spcBef>
              <a:spcAft>
                <a:spcPts val="0"/>
              </a:spcAft>
              <a:buClr>
                <a:schemeClr val="dk1"/>
              </a:buClr>
              <a:buSzPts val="2800"/>
              <a:buChar char="•"/>
            </a:pPr>
            <a:r>
              <a:rPr lang="en-GB"/>
              <a:t>For large systems,</a:t>
            </a:r>
            <a:endParaRPr/>
          </a:p>
          <a:p>
            <a:pPr marL="673930" lvl="1" indent="-228600" algn="l" rtl="0">
              <a:lnSpc>
                <a:spcPct val="90000"/>
              </a:lnSpc>
              <a:spcBef>
                <a:spcPts val="567"/>
              </a:spcBef>
              <a:spcAft>
                <a:spcPts val="0"/>
              </a:spcAft>
              <a:buClr>
                <a:srgbClr val="6600FF"/>
              </a:buClr>
              <a:buSzPts val="2400"/>
              <a:buChar char="•"/>
            </a:pPr>
            <a:r>
              <a:rPr lang="en-GB">
                <a:solidFill>
                  <a:srgbClr val="6600FF"/>
                </a:solidFill>
              </a:rPr>
              <a:t>The data dictionary grows rapidly in size and complexity.</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Typical projects can have thousands of data dictionary entries.</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It is extremely difficult to maintain such a dictionary manually.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6"/>
          <p:cNvSpPr txBox="1">
            <a:spLocks noGrp="1"/>
          </p:cNvSpPr>
          <p:nvPr>
            <p:ph type="title"/>
          </p:nvPr>
        </p:nvSpPr>
        <p:spPr>
          <a:xfrm>
            <a:off x="2056800" y="288030"/>
            <a:ext cx="7770240" cy="875612"/>
          </a:xfrm>
          <a:prstGeom prst="rect">
            <a:avLst/>
          </a:prstGeom>
          <a:noFill/>
          <a:ln>
            <a:noFill/>
          </a:ln>
        </p:spPr>
        <p:txBody>
          <a:bodyPr spcFirstLastPara="1" wrap="square" lIns="17975" tIns="46775" rIns="17975" bIns="46775" anchor="ctr" anchorCtr="0">
            <a:normAutofit/>
          </a:bodyPr>
          <a:lstStyle/>
          <a:p>
            <a:pPr marL="0" lvl="0" indent="0" algn="l" rtl="0">
              <a:lnSpc>
                <a:spcPct val="90000"/>
              </a:lnSpc>
              <a:spcBef>
                <a:spcPts val="0"/>
              </a:spcBef>
              <a:spcAft>
                <a:spcPts val="0"/>
              </a:spcAft>
              <a:buClr>
                <a:srgbClr val="C00000"/>
              </a:buClr>
              <a:buSzPts val="5400"/>
              <a:buFont typeface="Calibri"/>
              <a:buNone/>
            </a:pPr>
            <a:r>
              <a:rPr lang="en-GB" sz="5400">
                <a:solidFill>
                  <a:srgbClr val="C00000"/>
                </a:solidFill>
              </a:rPr>
              <a:t>Data Definition</a:t>
            </a:r>
            <a:endParaRPr/>
          </a:p>
        </p:txBody>
      </p:sp>
      <p:sp>
        <p:nvSpPr>
          <p:cNvPr id="982" name="Google Shape;982;p96"/>
          <p:cNvSpPr txBox="1">
            <a:spLocks noGrp="1"/>
          </p:cNvSpPr>
          <p:nvPr>
            <p:ph idx="1"/>
          </p:nvPr>
        </p:nvSpPr>
        <p:spPr>
          <a:xfrm>
            <a:off x="1967520" y="1309098"/>
            <a:ext cx="8403840" cy="5181664"/>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Composite data are defined in terms of primitive data items using following operators:</a:t>
            </a:r>
            <a:endParaRPr/>
          </a:p>
          <a:p>
            <a:pPr marL="311045" lvl="0" indent="-311045" algn="l" rtl="0">
              <a:lnSpc>
                <a:spcPct val="90000"/>
              </a:lnSpc>
              <a:spcBef>
                <a:spcPts val="567"/>
              </a:spcBef>
              <a:spcAft>
                <a:spcPts val="0"/>
              </a:spcAft>
              <a:buClr>
                <a:schemeClr val="dk1"/>
              </a:buClr>
              <a:buSzPts val="2800"/>
              <a:buChar char="•"/>
            </a:pPr>
            <a:r>
              <a:rPr lang="en-GB"/>
              <a:t> +: denotes composition of data items, e.g  </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a+b represents data a and b.</a:t>
            </a:r>
            <a:endParaRPr/>
          </a:p>
          <a:p>
            <a:pPr marL="311045" lvl="0" indent="-311045" algn="l" rtl="0">
              <a:lnSpc>
                <a:spcPct val="90000"/>
              </a:lnSpc>
              <a:spcBef>
                <a:spcPts val="567"/>
              </a:spcBef>
              <a:spcAft>
                <a:spcPts val="0"/>
              </a:spcAft>
              <a:buClr>
                <a:schemeClr val="dk1"/>
              </a:buClr>
              <a:buSzPts val="2800"/>
              <a:buChar char="•"/>
            </a:pPr>
            <a:r>
              <a:rPr lang="en-GB"/>
              <a:t>[,,,]: represents selection, </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i.e. any one of the data items listed inside the square bracket can occur. </a:t>
            </a:r>
            <a:endParaRPr/>
          </a:p>
          <a:p>
            <a:pPr marL="673930" lvl="1" indent="-228600" algn="l" rtl="0">
              <a:lnSpc>
                <a:spcPct val="90000"/>
              </a:lnSpc>
              <a:spcBef>
                <a:spcPts val="488"/>
              </a:spcBef>
              <a:spcAft>
                <a:spcPts val="0"/>
              </a:spcAft>
              <a:buClr>
                <a:srgbClr val="6600FF"/>
              </a:buClr>
              <a:buSzPts val="2400"/>
              <a:buChar char="•"/>
            </a:pPr>
            <a:r>
              <a:rPr lang="en-GB">
                <a:solidFill>
                  <a:srgbClr val="6600FF"/>
                </a:solidFill>
              </a:rPr>
              <a:t>For example, [a,b] represents either  a occurs or  b occurs.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97"/>
          <p:cNvSpPr txBox="1">
            <a:spLocks noGrp="1"/>
          </p:cNvSpPr>
          <p:nvPr>
            <p:ph type="title"/>
          </p:nvPr>
        </p:nvSpPr>
        <p:spPr>
          <a:xfrm>
            <a:off x="1930080" y="182901"/>
            <a:ext cx="7770240" cy="1139159"/>
          </a:xfrm>
          <a:prstGeom prst="rect">
            <a:avLst/>
          </a:prstGeom>
          <a:noFill/>
          <a:ln>
            <a:noFill/>
          </a:ln>
        </p:spPr>
        <p:txBody>
          <a:bodyPr spcFirstLastPara="1" wrap="square" lIns="17975" tIns="46775" rIns="17975" bIns="46775" anchor="ctr" anchorCtr="0">
            <a:normAutofit/>
          </a:bodyPr>
          <a:lstStyle/>
          <a:p>
            <a:pPr marL="0" lvl="0" indent="0" algn="l" rtl="0">
              <a:lnSpc>
                <a:spcPct val="90000"/>
              </a:lnSpc>
              <a:spcBef>
                <a:spcPts val="0"/>
              </a:spcBef>
              <a:spcAft>
                <a:spcPts val="0"/>
              </a:spcAft>
              <a:buClr>
                <a:srgbClr val="C00000"/>
              </a:buClr>
              <a:buSzPts val="4900"/>
              <a:buFont typeface="Calibri"/>
              <a:buNone/>
            </a:pPr>
            <a:r>
              <a:rPr lang="en-GB" sz="4900">
                <a:solidFill>
                  <a:srgbClr val="C00000"/>
                </a:solidFill>
              </a:rPr>
              <a:t>Data Definition</a:t>
            </a:r>
            <a:endParaRPr/>
          </a:p>
        </p:txBody>
      </p:sp>
      <p:sp>
        <p:nvSpPr>
          <p:cNvPr id="989" name="Google Shape;989;p97"/>
          <p:cNvSpPr txBox="1">
            <a:spLocks noGrp="1"/>
          </p:cNvSpPr>
          <p:nvPr>
            <p:ph idx="1"/>
          </p:nvPr>
        </p:nvSpPr>
        <p:spPr>
          <a:xfrm>
            <a:off x="1932960" y="1523680"/>
            <a:ext cx="8369280" cy="4571040"/>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 ): contents inside the bracket represent optional data </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which may or may not appear. </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a+(b) represents either  a or  a+b occurs.</a:t>
            </a:r>
            <a:endParaRPr/>
          </a:p>
          <a:p>
            <a:pPr marL="311045" lvl="0" indent="-311045" algn="l" rtl="0">
              <a:lnSpc>
                <a:spcPct val="90000"/>
              </a:lnSpc>
              <a:spcBef>
                <a:spcPts val="896"/>
              </a:spcBef>
              <a:spcAft>
                <a:spcPts val="0"/>
              </a:spcAft>
              <a:buClr>
                <a:schemeClr val="dk1"/>
              </a:buClr>
              <a:buSzPts val="3300"/>
              <a:buChar char="•"/>
            </a:pPr>
            <a:r>
              <a:rPr lang="en-GB" sz="3300"/>
              <a:t> {}: represents iterative data definition, </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e.g. {name}5 represents five name data.</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98"/>
          <p:cNvSpPr txBox="1">
            <a:spLocks noGrp="1"/>
          </p:cNvSpPr>
          <p:nvPr>
            <p:ph type="title"/>
          </p:nvPr>
        </p:nvSpPr>
        <p:spPr>
          <a:xfrm>
            <a:off x="1930080" y="182901"/>
            <a:ext cx="7770240" cy="1139159"/>
          </a:xfrm>
          <a:prstGeom prst="rect">
            <a:avLst/>
          </a:prstGeom>
          <a:noFill/>
          <a:ln>
            <a:noFill/>
          </a:ln>
        </p:spPr>
        <p:txBody>
          <a:bodyPr spcFirstLastPara="1" wrap="square" lIns="17975" tIns="46775" rIns="17975" bIns="46775" anchor="ctr" anchorCtr="0">
            <a:normAutofit/>
          </a:bodyPr>
          <a:lstStyle/>
          <a:p>
            <a:pPr marL="0" lvl="0" indent="0" algn="l" rtl="0">
              <a:lnSpc>
                <a:spcPct val="90000"/>
              </a:lnSpc>
              <a:spcBef>
                <a:spcPts val="0"/>
              </a:spcBef>
              <a:spcAft>
                <a:spcPts val="0"/>
              </a:spcAft>
              <a:buClr>
                <a:srgbClr val="C00000"/>
              </a:buClr>
              <a:buSzPts val="5400"/>
              <a:buFont typeface="Calibri"/>
              <a:buNone/>
            </a:pPr>
            <a:r>
              <a:rPr lang="en-GB" sz="5400">
                <a:solidFill>
                  <a:srgbClr val="C00000"/>
                </a:solidFill>
              </a:rPr>
              <a:t>Data Definition</a:t>
            </a:r>
            <a:endParaRPr/>
          </a:p>
        </p:txBody>
      </p:sp>
      <p:sp>
        <p:nvSpPr>
          <p:cNvPr id="996" name="Google Shape;996;p98"/>
          <p:cNvSpPr txBox="1">
            <a:spLocks noGrp="1"/>
          </p:cNvSpPr>
          <p:nvPr>
            <p:ph idx="1"/>
          </p:nvPr>
        </p:nvSpPr>
        <p:spPr>
          <a:xfrm>
            <a:off x="1944480" y="1396948"/>
            <a:ext cx="8277120" cy="4238365"/>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{name}* represents</a:t>
            </a:r>
            <a:endParaRPr/>
          </a:p>
          <a:p>
            <a:pPr marL="673930" lvl="1" indent="-228600" algn="l" rtl="0">
              <a:lnSpc>
                <a:spcPct val="90000"/>
              </a:lnSpc>
              <a:spcBef>
                <a:spcPts val="647"/>
              </a:spcBef>
              <a:spcAft>
                <a:spcPts val="0"/>
              </a:spcAft>
              <a:buClr>
                <a:schemeClr val="dk1"/>
              </a:buClr>
              <a:buSzPts val="2900"/>
              <a:buChar char="•"/>
            </a:pPr>
            <a:r>
              <a:rPr lang="en-GB" sz="2900"/>
              <a:t> </a:t>
            </a:r>
            <a:r>
              <a:rPr lang="en-GB" sz="2900">
                <a:solidFill>
                  <a:srgbClr val="6600FF"/>
                </a:solidFill>
              </a:rPr>
              <a:t>zero or more instances of name data.</a:t>
            </a:r>
            <a:endParaRPr/>
          </a:p>
          <a:p>
            <a:pPr marL="311045" lvl="0" indent="-311045" algn="l" rtl="0">
              <a:lnSpc>
                <a:spcPct val="90000"/>
              </a:lnSpc>
              <a:spcBef>
                <a:spcPts val="896"/>
              </a:spcBef>
              <a:spcAft>
                <a:spcPts val="0"/>
              </a:spcAft>
              <a:buClr>
                <a:schemeClr val="dk1"/>
              </a:buClr>
              <a:buSzPts val="3300"/>
              <a:buChar char="•"/>
            </a:pPr>
            <a:r>
              <a:rPr lang="en-GB" sz="3300"/>
              <a:t>= represents equivalence, </a:t>
            </a:r>
            <a:endParaRPr/>
          </a:p>
          <a:p>
            <a:pPr marL="673930" lvl="1" indent="-228600" algn="l" rtl="0">
              <a:lnSpc>
                <a:spcPct val="90000"/>
              </a:lnSpc>
              <a:spcBef>
                <a:spcPts val="647"/>
              </a:spcBef>
              <a:spcAft>
                <a:spcPts val="0"/>
              </a:spcAft>
              <a:buClr>
                <a:srgbClr val="6600FF"/>
              </a:buClr>
              <a:buSzPts val="2900"/>
              <a:buChar char="•"/>
            </a:pPr>
            <a:r>
              <a:rPr lang="en-GB" sz="2900">
                <a:solidFill>
                  <a:srgbClr val="6600FF"/>
                </a:solidFill>
              </a:rPr>
              <a:t>e.g.  a=b+c means that a represents  b and  c.</a:t>
            </a:r>
            <a:endParaRPr/>
          </a:p>
          <a:p>
            <a:pPr marL="311045" lvl="0" indent="-311045" algn="l" rtl="0">
              <a:lnSpc>
                <a:spcPct val="90000"/>
              </a:lnSpc>
              <a:spcBef>
                <a:spcPts val="896"/>
              </a:spcBef>
              <a:spcAft>
                <a:spcPts val="0"/>
              </a:spcAft>
              <a:buClr>
                <a:schemeClr val="dk1"/>
              </a:buClr>
              <a:buSzPts val="3300"/>
              <a:buChar char="•"/>
            </a:pPr>
            <a:r>
              <a:rPr lang="en-GB" sz="3300"/>
              <a:t>  *   *: Anything appearing within *    * is considered as comment.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For DFD Refer Example</a:t>
            </a:r>
            <a:endParaRPr/>
          </a:p>
        </p:txBody>
      </p:sp>
      <p:sp>
        <p:nvSpPr>
          <p:cNvPr id="1002" name="Google Shape;1002;p9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Design the different level of DFD For SuperMarket Prize Scheme. Also design the Data Dictionary For the DFD model.</a:t>
            </a:r>
            <a:endParaRPr/>
          </a:p>
          <a:p>
            <a:pPr marL="228600" lvl="0" indent="-228600" algn="l" rtl="0">
              <a:lnSpc>
                <a:spcPct val="90000"/>
              </a:lnSpc>
              <a:spcBef>
                <a:spcPts val="1000"/>
              </a:spcBef>
              <a:spcAft>
                <a:spcPts val="0"/>
              </a:spcAft>
              <a:buClr>
                <a:schemeClr val="dk1"/>
              </a:buClr>
              <a:buSzPts val="2800"/>
              <a:buChar char="•"/>
            </a:pPr>
            <a:r>
              <a:rPr lang="en-GB"/>
              <a:t>Design L0 and L1 DFD for Tic-Tac-Toe Game. Also design the Data Dictionary.</a:t>
            </a:r>
            <a:endParaRPr/>
          </a:p>
          <a:p>
            <a:pPr marL="228600" lvl="0" indent="-228600" algn="l" rtl="0">
              <a:lnSpc>
                <a:spcPct val="90000"/>
              </a:lnSpc>
              <a:spcBef>
                <a:spcPts val="1000"/>
              </a:spcBef>
              <a:spcAft>
                <a:spcPts val="0"/>
              </a:spcAft>
              <a:buClr>
                <a:schemeClr val="dk1"/>
              </a:buClr>
              <a:buSzPts val="2800"/>
              <a:buChar char="•"/>
            </a:pPr>
            <a:r>
              <a:rPr lang="en-GB"/>
              <a:t>Design L0 L1 and L2 DFD for Personal Library System. Also design the Data Dictionary.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0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Advantage of DFD</a:t>
            </a:r>
            <a:endParaRPr/>
          </a:p>
        </p:txBody>
      </p:sp>
      <p:sp>
        <p:nvSpPr>
          <p:cNvPr id="1008" name="Google Shape;1008;p10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Simple graphical notation to represent the whole system with primitive symbols.</a:t>
            </a:r>
            <a:endParaRPr/>
          </a:p>
          <a:p>
            <a:pPr marL="228600" lvl="0" indent="-228600" algn="l" rtl="0">
              <a:lnSpc>
                <a:spcPct val="90000"/>
              </a:lnSpc>
              <a:spcBef>
                <a:spcPts val="1000"/>
              </a:spcBef>
              <a:spcAft>
                <a:spcPts val="0"/>
              </a:spcAft>
              <a:buClr>
                <a:schemeClr val="dk1"/>
              </a:buClr>
              <a:buSzPts val="2800"/>
              <a:buChar char="•"/>
            </a:pPr>
            <a:r>
              <a:rPr lang="en-GB"/>
              <a:t>It is very simple formalism , simple to understand  &amp; rescue</a:t>
            </a:r>
            <a:endParaRPr/>
          </a:p>
          <a:p>
            <a:pPr marL="228600" lvl="0" indent="-228600" algn="l" rtl="0">
              <a:lnSpc>
                <a:spcPct val="90000"/>
              </a:lnSpc>
              <a:spcBef>
                <a:spcPts val="1000"/>
              </a:spcBef>
              <a:spcAft>
                <a:spcPts val="0"/>
              </a:spcAft>
              <a:buClr>
                <a:schemeClr val="dk1"/>
              </a:buClr>
              <a:buSzPts val="2800"/>
              <a:buChar char="•"/>
            </a:pPr>
            <a:r>
              <a:rPr lang="en-GB"/>
              <a:t>It supports modular programming approach starting with a set of high level functions that a system performs, a DFD model hierarchically represent various sub functions.</a:t>
            </a:r>
            <a:endParaRPr/>
          </a:p>
          <a:p>
            <a:pPr marL="228600" lvl="0" indent="-228600" algn="l" rtl="0">
              <a:lnSpc>
                <a:spcPct val="90000"/>
              </a:lnSpc>
              <a:spcBef>
                <a:spcPts val="1000"/>
              </a:spcBef>
              <a:spcAft>
                <a:spcPts val="0"/>
              </a:spcAft>
              <a:buClr>
                <a:schemeClr val="dk1"/>
              </a:buClr>
              <a:buSzPts val="2800"/>
              <a:buChar char="•"/>
            </a:pPr>
            <a:r>
              <a:rPr lang="en-GB"/>
              <a:t>Different level of abstraction are possible.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0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Shortcomings of a DFD model</a:t>
            </a:r>
            <a:endParaRPr/>
          </a:p>
        </p:txBody>
      </p:sp>
      <p:sp>
        <p:nvSpPr>
          <p:cNvPr id="1014" name="Google Shape;1014;p10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6600FF"/>
              </a:buClr>
              <a:buSzPts val="2800"/>
              <a:buChar char="•"/>
            </a:pPr>
            <a:r>
              <a:rPr lang="en-GB">
                <a:solidFill>
                  <a:srgbClr val="6600FF"/>
                </a:solidFill>
              </a:rPr>
              <a:t>Scalability</a:t>
            </a:r>
            <a:r>
              <a:rPr lang="en-GB"/>
              <a:t>: DFDs for large applications are difficult to handle.</a:t>
            </a:r>
            <a:endParaRPr/>
          </a:p>
          <a:p>
            <a:pPr marL="228600" lvl="0" indent="-228600" algn="l" rtl="0">
              <a:lnSpc>
                <a:spcPct val="90000"/>
              </a:lnSpc>
              <a:spcBef>
                <a:spcPts val="1000"/>
              </a:spcBef>
              <a:spcAft>
                <a:spcPts val="0"/>
              </a:spcAft>
              <a:buClr>
                <a:srgbClr val="6600FF"/>
              </a:buClr>
              <a:buSzPts val="2800"/>
              <a:buChar char="•"/>
            </a:pPr>
            <a:r>
              <a:rPr lang="en-GB">
                <a:solidFill>
                  <a:srgbClr val="6600FF"/>
                </a:solidFill>
              </a:rPr>
              <a:t>Lack of ordering</a:t>
            </a:r>
            <a:r>
              <a:rPr lang="en-GB"/>
              <a:t>: A DFD model does not specify the order in which the different bubbles are executed.</a:t>
            </a:r>
            <a:endParaRPr/>
          </a:p>
          <a:p>
            <a:pPr marL="228600" lvl="0" indent="-228600" algn="l" rtl="0">
              <a:lnSpc>
                <a:spcPct val="90000"/>
              </a:lnSpc>
              <a:spcBef>
                <a:spcPts val="1000"/>
              </a:spcBef>
              <a:spcAft>
                <a:spcPts val="0"/>
              </a:spcAft>
              <a:buClr>
                <a:srgbClr val="6600FF"/>
              </a:buClr>
              <a:buSzPts val="2800"/>
              <a:buChar char="•"/>
            </a:pPr>
            <a:r>
              <a:rPr lang="en-GB">
                <a:solidFill>
                  <a:srgbClr val="6600FF"/>
                </a:solidFill>
              </a:rPr>
              <a:t>No specific rule for decomposition</a:t>
            </a:r>
            <a:r>
              <a:rPr lang="en-GB"/>
              <a:t>: The level of decomposition is highly subjective and depends on the choice of the analyst.</a:t>
            </a:r>
            <a:endParaRPr/>
          </a:p>
          <a:p>
            <a:pPr marL="228600" lvl="0" indent="-228600" algn="l" rtl="0">
              <a:lnSpc>
                <a:spcPct val="90000"/>
              </a:lnSpc>
              <a:spcBef>
                <a:spcPts val="1000"/>
              </a:spcBef>
              <a:spcAft>
                <a:spcPts val="0"/>
              </a:spcAft>
              <a:buClr>
                <a:srgbClr val="FF0000"/>
              </a:buClr>
              <a:buSzPts val="2400"/>
              <a:buFont typeface="Noto Sans Symbols"/>
              <a:buNone/>
            </a:pPr>
            <a:r>
              <a:rPr lang="en-GB" sz="2400">
                <a:solidFill>
                  <a:srgbClr val="FF0000"/>
                </a:solidFill>
              </a:rPr>
              <a:t>	For the same problem, several DFD representations are possible.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65"/>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6" name="Google Shape;166;p21"/>
          <p:cNvSpPr txBox="1">
            <a:spLocks noGrp="1"/>
          </p:cNvSpPr>
          <p:nvPr>
            <p:ph type="title"/>
          </p:nvPr>
        </p:nvSpPr>
        <p:spPr>
          <a:xfrm>
            <a:off x="1843391" y="624110"/>
            <a:ext cx="9383408" cy="128089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GB">
                <a:solidFill>
                  <a:schemeClr val="bg1"/>
                </a:solidFill>
              </a:rPr>
              <a:t>Layered Design (Neat Arrangement)</a:t>
            </a:r>
          </a:p>
        </p:txBody>
      </p:sp>
      <p:sp>
        <p:nvSpPr>
          <p:cNvPr id="17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69" name="Google Shape;167;p21">
            <a:extLst>
              <a:ext uri="{FF2B5EF4-FFF2-40B4-BE49-F238E27FC236}">
                <a16:creationId xmlns:a16="http://schemas.microsoft.com/office/drawing/2014/main" id="{1A74DCCE-4415-465B-B47C-F49A9B3C6026}"/>
              </a:ext>
            </a:extLst>
          </p:cNvPr>
          <p:cNvGraphicFramePr>
            <a:graphicFrameLocks noGrp="1"/>
          </p:cNvGraphicFramePr>
          <p:nvPr>
            <p:ph idx="1"/>
            <p:extLst>
              <p:ext uri="{D42A27DB-BD31-4B8C-83A1-F6EECF244321}">
                <p14:modId xmlns:p14="http://schemas.microsoft.com/office/powerpoint/2010/main" val="2814597273"/>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02"/>
          <p:cNvSpPr txBox="1">
            <a:spLocks noGrp="1"/>
          </p:cNvSpPr>
          <p:nvPr>
            <p:ph type="title"/>
          </p:nvPr>
        </p:nvSpPr>
        <p:spPr>
          <a:xfrm>
            <a:off x="1676400" y="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GB" sz="3200"/>
              <a:t>Supermarket Prize Distribution</a:t>
            </a:r>
            <a:endParaRPr/>
          </a:p>
        </p:txBody>
      </p:sp>
      <p:sp>
        <p:nvSpPr>
          <p:cNvPr id="1020" name="Google Shape;1020;p102"/>
          <p:cNvSpPr/>
          <p:nvPr/>
        </p:nvSpPr>
        <p:spPr>
          <a:xfrm>
            <a:off x="2362200" y="2438400"/>
            <a:ext cx="914400" cy="914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Sales-Clerk</a:t>
            </a:r>
            <a:endParaRPr sz="1400" b="0" i="0" u="none" strike="noStrike" cap="none">
              <a:solidFill>
                <a:srgbClr val="000000"/>
              </a:solidFill>
              <a:latin typeface="Arial"/>
              <a:ea typeface="Arial"/>
              <a:cs typeface="Arial"/>
              <a:sym typeface="Arial"/>
            </a:endParaRPr>
          </a:p>
        </p:txBody>
      </p:sp>
      <p:sp>
        <p:nvSpPr>
          <p:cNvPr id="1021" name="Google Shape;1021;p102"/>
          <p:cNvSpPr/>
          <p:nvPr/>
        </p:nvSpPr>
        <p:spPr>
          <a:xfrm>
            <a:off x="6019800" y="5410200"/>
            <a:ext cx="1447800" cy="914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Customer</a:t>
            </a:r>
            <a:endParaRPr sz="1400" b="0" i="0" u="none" strike="noStrike" cap="none">
              <a:solidFill>
                <a:srgbClr val="000000"/>
              </a:solidFill>
              <a:latin typeface="Arial"/>
              <a:ea typeface="Arial"/>
              <a:cs typeface="Arial"/>
              <a:sym typeface="Arial"/>
            </a:endParaRPr>
          </a:p>
        </p:txBody>
      </p:sp>
      <p:sp>
        <p:nvSpPr>
          <p:cNvPr id="1022" name="Google Shape;1022;p102"/>
          <p:cNvSpPr/>
          <p:nvPr/>
        </p:nvSpPr>
        <p:spPr>
          <a:xfrm>
            <a:off x="2286000" y="4572000"/>
            <a:ext cx="1066800" cy="914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Manager</a:t>
            </a:r>
            <a:endParaRPr sz="1400" b="0" i="0" u="none" strike="noStrike" cap="none">
              <a:solidFill>
                <a:srgbClr val="000000"/>
              </a:solidFill>
              <a:latin typeface="Arial"/>
              <a:ea typeface="Arial"/>
              <a:cs typeface="Arial"/>
              <a:sym typeface="Arial"/>
            </a:endParaRPr>
          </a:p>
        </p:txBody>
      </p:sp>
      <p:sp>
        <p:nvSpPr>
          <p:cNvPr id="1023" name="Google Shape;1023;p102"/>
          <p:cNvSpPr/>
          <p:nvPr/>
        </p:nvSpPr>
        <p:spPr>
          <a:xfrm>
            <a:off x="4724400" y="1752600"/>
            <a:ext cx="2057400" cy="2057400"/>
          </a:xfrm>
          <a:prstGeom prst="flowChartConnector">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Calibri"/>
                <a:ea typeface="Calibri"/>
                <a:cs typeface="Calibri"/>
                <a:sym typeface="Calibri"/>
              </a:rPr>
              <a:t>SuperMarket Software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sp>
        <p:nvSpPr>
          <p:cNvPr id="1024" name="Google Shape;1024;p102"/>
          <p:cNvSpPr/>
          <p:nvPr/>
        </p:nvSpPr>
        <p:spPr>
          <a:xfrm>
            <a:off x="8458200" y="1371600"/>
            <a:ext cx="1295400" cy="762000"/>
          </a:xfrm>
          <a:prstGeom prst="snip1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25" name="Google Shape;1025;p102"/>
          <p:cNvCxnSpPr>
            <a:stCxn id="1020" idx="3"/>
            <a:endCxn id="1023" idx="2"/>
          </p:cNvCxnSpPr>
          <p:nvPr/>
        </p:nvCxnSpPr>
        <p:spPr>
          <a:xfrm rot="10800000" flipH="1">
            <a:off x="3276600" y="2781300"/>
            <a:ext cx="1447800" cy="1143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26" name="Google Shape;1026;p102"/>
          <p:cNvCxnSpPr>
            <a:endCxn id="1023" idx="3"/>
          </p:cNvCxnSpPr>
          <p:nvPr/>
        </p:nvCxnSpPr>
        <p:spPr>
          <a:xfrm rot="10800000" flipH="1">
            <a:off x="3352899" y="3508701"/>
            <a:ext cx="1672800" cy="14823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27" name="Google Shape;1027;p102"/>
          <p:cNvCxnSpPr>
            <a:endCxn id="1023" idx="4"/>
          </p:cNvCxnSpPr>
          <p:nvPr/>
        </p:nvCxnSpPr>
        <p:spPr>
          <a:xfrm rot="10800000">
            <a:off x="5753100" y="3810000"/>
            <a:ext cx="342900" cy="1600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28" name="Google Shape;1028;p102"/>
          <p:cNvCxnSpPr>
            <a:endCxn id="1024" idx="2"/>
          </p:cNvCxnSpPr>
          <p:nvPr/>
        </p:nvCxnSpPr>
        <p:spPr>
          <a:xfrm rot="10800000" flipH="1">
            <a:off x="6705600" y="1752600"/>
            <a:ext cx="1752600" cy="685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29" name="Google Shape;1029;p102"/>
          <p:cNvCxnSpPr>
            <a:stCxn id="1023" idx="5"/>
            <a:endCxn id="1021" idx="0"/>
          </p:cNvCxnSpPr>
          <p:nvPr/>
        </p:nvCxnSpPr>
        <p:spPr>
          <a:xfrm>
            <a:off x="6480501" y="3508701"/>
            <a:ext cx="263100" cy="1901400"/>
          </a:xfrm>
          <a:prstGeom prst="straightConnector1">
            <a:avLst/>
          </a:prstGeom>
          <a:noFill/>
          <a:ln w="9525" cap="flat" cmpd="sng">
            <a:solidFill>
              <a:schemeClr val="accent1"/>
            </a:solidFill>
            <a:prstDash val="solid"/>
            <a:miter lim="800000"/>
            <a:headEnd type="none" w="sm" len="sm"/>
            <a:tailEnd type="stealth" w="med" len="med"/>
          </a:ln>
        </p:spPr>
      </p:cxnSp>
      <p:sp>
        <p:nvSpPr>
          <p:cNvPr id="1030" name="Google Shape;1030;p102"/>
          <p:cNvSpPr txBox="1"/>
          <p:nvPr/>
        </p:nvSpPr>
        <p:spPr>
          <a:xfrm>
            <a:off x="3505200" y="2438401"/>
            <a:ext cx="8382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Calibri"/>
                <a:ea typeface="Calibri"/>
                <a:cs typeface="Calibri"/>
                <a:sym typeface="Calibri"/>
              </a:rPr>
              <a:t>Sales Details</a:t>
            </a:r>
            <a:endParaRPr sz="1400" b="0" i="0" u="none" strike="noStrike" cap="none">
              <a:solidFill>
                <a:srgbClr val="000000"/>
              </a:solidFill>
              <a:latin typeface="Arial"/>
              <a:ea typeface="Arial"/>
              <a:cs typeface="Arial"/>
              <a:sym typeface="Arial"/>
            </a:endParaRPr>
          </a:p>
        </p:txBody>
      </p:sp>
      <p:sp>
        <p:nvSpPr>
          <p:cNvPr id="1031" name="Google Shape;1031;p102"/>
          <p:cNvSpPr txBox="1"/>
          <p:nvPr/>
        </p:nvSpPr>
        <p:spPr>
          <a:xfrm rot="-2549235">
            <a:off x="3200400" y="3810001"/>
            <a:ext cx="14478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Calibri"/>
                <a:ea typeface="Calibri"/>
                <a:cs typeface="Calibri"/>
                <a:sym typeface="Calibri"/>
              </a:rPr>
              <a:t>Gen-winner Command</a:t>
            </a:r>
            <a:endParaRPr sz="1400" b="0" i="0" u="none" strike="noStrike" cap="none">
              <a:solidFill>
                <a:srgbClr val="000000"/>
              </a:solidFill>
              <a:latin typeface="Arial"/>
              <a:ea typeface="Arial"/>
              <a:cs typeface="Arial"/>
              <a:sym typeface="Arial"/>
            </a:endParaRPr>
          </a:p>
        </p:txBody>
      </p:sp>
      <p:sp>
        <p:nvSpPr>
          <p:cNvPr id="1032" name="Google Shape;1032;p102"/>
          <p:cNvSpPr txBox="1"/>
          <p:nvPr/>
        </p:nvSpPr>
        <p:spPr>
          <a:xfrm rot="-6117998">
            <a:off x="4971885" y="4560788"/>
            <a:ext cx="14478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Calibri"/>
                <a:ea typeface="Calibri"/>
                <a:cs typeface="Calibri"/>
                <a:sym typeface="Calibri"/>
              </a:rPr>
              <a:t>Customer-Details</a:t>
            </a:r>
            <a:endParaRPr sz="1400" b="0" i="0" u="none" strike="noStrike" cap="none">
              <a:solidFill>
                <a:srgbClr val="000000"/>
              </a:solidFill>
              <a:latin typeface="Arial"/>
              <a:ea typeface="Arial"/>
              <a:cs typeface="Arial"/>
              <a:sym typeface="Arial"/>
            </a:endParaRPr>
          </a:p>
        </p:txBody>
      </p:sp>
      <p:sp>
        <p:nvSpPr>
          <p:cNvPr id="1033" name="Google Shape;1033;p102"/>
          <p:cNvSpPr txBox="1"/>
          <p:nvPr/>
        </p:nvSpPr>
        <p:spPr>
          <a:xfrm rot="5400000">
            <a:off x="6391127" y="4353074"/>
            <a:ext cx="6011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Calibri"/>
                <a:ea typeface="Calibri"/>
                <a:cs typeface="Calibri"/>
                <a:sym typeface="Calibri"/>
              </a:rPr>
              <a:t>CN</a:t>
            </a:r>
            <a:endParaRPr sz="1400" b="0" i="0" u="none" strike="noStrike" cap="none">
              <a:solidFill>
                <a:srgbClr val="000000"/>
              </a:solidFill>
              <a:latin typeface="Arial"/>
              <a:ea typeface="Arial"/>
              <a:cs typeface="Arial"/>
              <a:sym typeface="Arial"/>
            </a:endParaRPr>
          </a:p>
        </p:txBody>
      </p:sp>
      <p:sp>
        <p:nvSpPr>
          <p:cNvPr id="1034" name="Google Shape;1034;p102"/>
          <p:cNvSpPr txBox="1"/>
          <p:nvPr/>
        </p:nvSpPr>
        <p:spPr>
          <a:xfrm rot="-1188820">
            <a:off x="7099713" y="2166719"/>
            <a:ext cx="11430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Calibri"/>
                <a:ea typeface="Calibri"/>
                <a:cs typeface="Calibri"/>
                <a:sym typeface="Calibri"/>
              </a:rPr>
              <a:t>winner_-list</a:t>
            </a:r>
            <a:endParaRPr sz="1400" b="0" i="0" u="none" strike="noStrike" cap="none">
              <a:solidFill>
                <a:srgbClr val="000000"/>
              </a:solidFill>
              <a:latin typeface="Arial"/>
              <a:ea typeface="Arial"/>
              <a:cs typeface="Arial"/>
              <a:sym typeface="Arial"/>
            </a:endParaRPr>
          </a:p>
        </p:txBody>
      </p:sp>
      <p:sp>
        <p:nvSpPr>
          <p:cNvPr id="1035" name="Google Shape;1035;p102"/>
          <p:cNvSpPr txBox="1"/>
          <p:nvPr/>
        </p:nvSpPr>
        <p:spPr>
          <a:xfrm>
            <a:off x="4800600" y="6400801"/>
            <a:ext cx="1447800" cy="27699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rgbClr val="2F5496"/>
                </a:solidFill>
                <a:latin typeface="Calibri"/>
                <a:ea typeface="Calibri"/>
                <a:cs typeface="Calibri"/>
                <a:sym typeface="Calibri"/>
              </a:rPr>
              <a:t>Context Diagram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03"/>
          <p:cNvSpPr/>
          <p:nvPr/>
        </p:nvSpPr>
        <p:spPr>
          <a:xfrm>
            <a:off x="3124200" y="1143000"/>
            <a:ext cx="1828800" cy="16002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Register-Customer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0.1</a:t>
            </a:r>
            <a:endParaRPr sz="1400" b="0" i="0" u="none" strike="noStrike" cap="none">
              <a:solidFill>
                <a:srgbClr val="000000"/>
              </a:solidFill>
              <a:latin typeface="Arial"/>
              <a:ea typeface="Arial"/>
              <a:cs typeface="Arial"/>
              <a:sym typeface="Arial"/>
            </a:endParaRPr>
          </a:p>
        </p:txBody>
      </p:sp>
      <p:sp>
        <p:nvSpPr>
          <p:cNvPr id="1041" name="Google Shape;1041;p103"/>
          <p:cNvSpPr/>
          <p:nvPr/>
        </p:nvSpPr>
        <p:spPr>
          <a:xfrm>
            <a:off x="5791200" y="4572000"/>
            <a:ext cx="1752600" cy="16764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Genrate-winner-list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0.2</a:t>
            </a:r>
            <a:endParaRPr sz="1400" b="0" i="0" u="none" strike="noStrike" cap="none">
              <a:solidFill>
                <a:srgbClr val="000000"/>
              </a:solidFill>
              <a:latin typeface="Arial"/>
              <a:ea typeface="Arial"/>
              <a:cs typeface="Arial"/>
              <a:sym typeface="Arial"/>
            </a:endParaRPr>
          </a:p>
        </p:txBody>
      </p:sp>
      <p:sp>
        <p:nvSpPr>
          <p:cNvPr id="1042" name="Google Shape;1042;p103"/>
          <p:cNvSpPr/>
          <p:nvPr/>
        </p:nvSpPr>
        <p:spPr>
          <a:xfrm>
            <a:off x="7467600" y="1066800"/>
            <a:ext cx="1676400" cy="14478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Register-Sales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0.3</a:t>
            </a:r>
            <a:endParaRPr sz="1400" b="0" i="0" u="none" strike="noStrike" cap="none">
              <a:solidFill>
                <a:srgbClr val="000000"/>
              </a:solidFill>
              <a:latin typeface="Arial"/>
              <a:ea typeface="Arial"/>
              <a:cs typeface="Arial"/>
              <a:sym typeface="Arial"/>
            </a:endParaRPr>
          </a:p>
        </p:txBody>
      </p:sp>
      <p:cxnSp>
        <p:nvCxnSpPr>
          <p:cNvPr id="1043" name="Google Shape;1043;p103"/>
          <p:cNvCxnSpPr>
            <a:endCxn id="1040" idx="1"/>
          </p:cNvCxnSpPr>
          <p:nvPr/>
        </p:nvCxnSpPr>
        <p:spPr>
          <a:xfrm>
            <a:off x="2133522" y="304844"/>
            <a:ext cx="1258500" cy="10725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44" name="Google Shape;1044;p103"/>
          <p:cNvCxnSpPr/>
          <p:nvPr/>
        </p:nvCxnSpPr>
        <p:spPr>
          <a:xfrm>
            <a:off x="2514600" y="3657600"/>
            <a:ext cx="1524000" cy="1588"/>
          </a:xfrm>
          <a:prstGeom prst="straightConnector1">
            <a:avLst/>
          </a:prstGeom>
          <a:noFill/>
          <a:ln w="9525" cap="flat" cmpd="sng">
            <a:solidFill>
              <a:schemeClr val="accent1"/>
            </a:solidFill>
            <a:prstDash val="solid"/>
            <a:miter lim="800000"/>
            <a:headEnd type="none" w="sm" len="sm"/>
            <a:tailEnd type="none" w="sm" len="sm"/>
          </a:ln>
        </p:spPr>
      </p:cxnSp>
      <p:cxnSp>
        <p:nvCxnSpPr>
          <p:cNvPr id="1045" name="Google Shape;1045;p103"/>
          <p:cNvCxnSpPr/>
          <p:nvPr/>
        </p:nvCxnSpPr>
        <p:spPr>
          <a:xfrm>
            <a:off x="2514600" y="4038600"/>
            <a:ext cx="1524000" cy="1588"/>
          </a:xfrm>
          <a:prstGeom prst="straightConnector1">
            <a:avLst/>
          </a:prstGeom>
          <a:noFill/>
          <a:ln w="9525" cap="flat" cmpd="sng">
            <a:solidFill>
              <a:schemeClr val="accent1"/>
            </a:solidFill>
            <a:prstDash val="solid"/>
            <a:miter lim="800000"/>
            <a:headEnd type="none" w="sm" len="sm"/>
            <a:tailEnd type="none" w="sm" len="sm"/>
          </a:ln>
        </p:spPr>
      </p:cxnSp>
      <p:cxnSp>
        <p:nvCxnSpPr>
          <p:cNvPr id="1046" name="Google Shape;1046;p103"/>
          <p:cNvCxnSpPr/>
          <p:nvPr/>
        </p:nvCxnSpPr>
        <p:spPr>
          <a:xfrm>
            <a:off x="5791200" y="2971800"/>
            <a:ext cx="1524000" cy="1588"/>
          </a:xfrm>
          <a:prstGeom prst="straightConnector1">
            <a:avLst/>
          </a:prstGeom>
          <a:noFill/>
          <a:ln w="9525" cap="flat" cmpd="sng">
            <a:solidFill>
              <a:schemeClr val="accent1"/>
            </a:solidFill>
            <a:prstDash val="solid"/>
            <a:miter lim="800000"/>
            <a:headEnd type="none" w="sm" len="sm"/>
            <a:tailEnd type="none" w="sm" len="sm"/>
          </a:ln>
        </p:spPr>
      </p:cxnSp>
      <p:cxnSp>
        <p:nvCxnSpPr>
          <p:cNvPr id="1047" name="Google Shape;1047;p103"/>
          <p:cNvCxnSpPr/>
          <p:nvPr/>
        </p:nvCxnSpPr>
        <p:spPr>
          <a:xfrm>
            <a:off x="5791200" y="3352800"/>
            <a:ext cx="1524000" cy="1588"/>
          </a:xfrm>
          <a:prstGeom prst="straightConnector1">
            <a:avLst/>
          </a:prstGeom>
          <a:noFill/>
          <a:ln w="9525" cap="flat" cmpd="sng">
            <a:solidFill>
              <a:schemeClr val="accent1"/>
            </a:solidFill>
            <a:prstDash val="solid"/>
            <a:miter lim="800000"/>
            <a:headEnd type="none" w="sm" len="sm"/>
            <a:tailEnd type="none" w="sm" len="sm"/>
          </a:ln>
        </p:spPr>
      </p:cxnSp>
      <p:sp>
        <p:nvSpPr>
          <p:cNvPr id="1048" name="Google Shape;1048;p103"/>
          <p:cNvSpPr txBox="1"/>
          <p:nvPr/>
        </p:nvSpPr>
        <p:spPr>
          <a:xfrm rot="2421556">
            <a:off x="2513517" y="563450"/>
            <a:ext cx="17526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Customer-details</a:t>
            </a:r>
            <a:endParaRPr sz="1400" b="0" i="0" u="none" strike="noStrike" cap="none">
              <a:solidFill>
                <a:srgbClr val="000000"/>
              </a:solidFill>
              <a:latin typeface="Arial"/>
              <a:ea typeface="Arial"/>
              <a:cs typeface="Arial"/>
              <a:sym typeface="Arial"/>
            </a:endParaRPr>
          </a:p>
        </p:txBody>
      </p:sp>
      <p:cxnSp>
        <p:nvCxnSpPr>
          <p:cNvPr id="1049" name="Google Shape;1049;p103"/>
          <p:cNvCxnSpPr/>
          <p:nvPr/>
        </p:nvCxnSpPr>
        <p:spPr>
          <a:xfrm rot="-5400000">
            <a:off x="4457700" y="495300"/>
            <a:ext cx="1219200" cy="685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0" name="Google Shape;1050;p103"/>
          <p:cNvCxnSpPr/>
          <p:nvPr/>
        </p:nvCxnSpPr>
        <p:spPr>
          <a:xfrm rot="5400000">
            <a:off x="2514600" y="2895600"/>
            <a:ext cx="1295400" cy="2286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1" name="Google Shape;1051;p103"/>
          <p:cNvCxnSpPr/>
          <p:nvPr/>
        </p:nvCxnSpPr>
        <p:spPr>
          <a:xfrm>
            <a:off x="3276600" y="4038600"/>
            <a:ext cx="2590800" cy="10668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2" name="Google Shape;1052;p103"/>
          <p:cNvCxnSpPr/>
          <p:nvPr/>
        </p:nvCxnSpPr>
        <p:spPr>
          <a:xfrm rot="5400000">
            <a:off x="6019800" y="3886200"/>
            <a:ext cx="1219200" cy="1524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3" name="Google Shape;1053;p103"/>
          <p:cNvCxnSpPr/>
          <p:nvPr/>
        </p:nvCxnSpPr>
        <p:spPr>
          <a:xfrm rot="5400000">
            <a:off x="6324600" y="1828800"/>
            <a:ext cx="1371600" cy="9144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4" name="Google Shape;1054;p103"/>
          <p:cNvCxnSpPr>
            <a:endCxn id="1042" idx="7"/>
          </p:cNvCxnSpPr>
          <p:nvPr/>
        </p:nvCxnSpPr>
        <p:spPr>
          <a:xfrm flipH="1">
            <a:off x="8898497" y="609525"/>
            <a:ext cx="1312200" cy="6693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5" name="Google Shape;1055;p103"/>
          <p:cNvCxnSpPr/>
          <p:nvPr/>
        </p:nvCxnSpPr>
        <p:spPr>
          <a:xfrm flipH="1">
            <a:off x="3810000" y="5562600"/>
            <a:ext cx="1981200" cy="5334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56" name="Google Shape;1056;p103"/>
          <p:cNvCxnSpPr>
            <a:endCxn id="1041" idx="6"/>
          </p:cNvCxnSpPr>
          <p:nvPr/>
        </p:nvCxnSpPr>
        <p:spPr>
          <a:xfrm flipH="1">
            <a:off x="7543800" y="4724400"/>
            <a:ext cx="2819400" cy="685800"/>
          </a:xfrm>
          <a:prstGeom prst="straightConnector1">
            <a:avLst/>
          </a:prstGeom>
          <a:noFill/>
          <a:ln w="9525" cap="flat" cmpd="sng">
            <a:solidFill>
              <a:schemeClr val="accent1"/>
            </a:solidFill>
            <a:prstDash val="solid"/>
            <a:miter lim="800000"/>
            <a:headEnd type="none" w="sm" len="sm"/>
            <a:tailEnd type="stealth" w="med" len="med"/>
          </a:ln>
        </p:spPr>
      </p:cxnSp>
      <p:sp>
        <p:nvSpPr>
          <p:cNvPr id="1057" name="Google Shape;1057;p103"/>
          <p:cNvSpPr txBox="1"/>
          <p:nvPr/>
        </p:nvSpPr>
        <p:spPr>
          <a:xfrm rot="-2892531">
            <a:off x="4653727" y="588739"/>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CN</a:t>
            </a:r>
            <a:endParaRPr sz="1400" b="0" i="0" u="none" strike="noStrike" cap="none">
              <a:solidFill>
                <a:srgbClr val="000000"/>
              </a:solidFill>
              <a:latin typeface="Arial"/>
              <a:ea typeface="Arial"/>
              <a:cs typeface="Arial"/>
              <a:sym typeface="Arial"/>
            </a:endParaRPr>
          </a:p>
        </p:txBody>
      </p:sp>
      <p:sp>
        <p:nvSpPr>
          <p:cNvPr id="1058" name="Google Shape;1058;p103"/>
          <p:cNvSpPr txBox="1"/>
          <p:nvPr/>
        </p:nvSpPr>
        <p:spPr>
          <a:xfrm>
            <a:off x="5724503" y="2895600"/>
            <a:ext cx="10905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Sales-info</a:t>
            </a:r>
            <a:endParaRPr sz="1400" b="0" i="0" u="none" strike="noStrike" cap="none">
              <a:solidFill>
                <a:srgbClr val="000000"/>
              </a:solidFill>
              <a:latin typeface="Arial"/>
              <a:ea typeface="Arial"/>
              <a:cs typeface="Arial"/>
              <a:sym typeface="Arial"/>
            </a:endParaRPr>
          </a:p>
        </p:txBody>
      </p:sp>
      <p:sp>
        <p:nvSpPr>
          <p:cNvPr id="1059" name="Google Shape;1059;p103"/>
          <p:cNvSpPr txBox="1"/>
          <p:nvPr/>
        </p:nvSpPr>
        <p:spPr>
          <a:xfrm rot="-1006036">
            <a:off x="4113446" y="5321739"/>
            <a:ext cx="122245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Winner-list</a:t>
            </a:r>
            <a:endParaRPr sz="1400" b="0" i="0" u="none" strike="noStrike" cap="none">
              <a:solidFill>
                <a:srgbClr val="000000"/>
              </a:solidFill>
              <a:latin typeface="Arial"/>
              <a:ea typeface="Arial"/>
              <a:cs typeface="Arial"/>
              <a:sym typeface="Arial"/>
            </a:endParaRPr>
          </a:p>
        </p:txBody>
      </p:sp>
      <p:sp>
        <p:nvSpPr>
          <p:cNvPr id="1060" name="Google Shape;1060;p103"/>
          <p:cNvSpPr txBox="1"/>
          <p:nvPr/>
        </p:nvSpPr>
        <p:spPr>
          <a:xfrm rot="-809381">
            <a:off x="7576854" y="4646244"/>
            <a:ext cx="27958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Generate-winner-command</a:t>
            </a:r>
            <a:endParaRPr sz="1400" b="0" i="0" u="none" strike="noStrike" cap="none">
              <a:solidFill>
                <a:srgbClr val="000000"/>
              </a:solidFill>
              <a:latin typeface="Arial"/>
              <a:ea typeface="Arial"/>
              <a:cs typeface="Arial"/>
              <a:sym typeface="Arial"/>
            </a:endParaRPr>
          </a:p>
        </p:txBody>
      </p:sp>
      <p:sp>
        <p:nvSpPr>
          <p:cNvPr id="1061" name="Google Shape;1061;p103"/>
          <p:cNvSpPr txBox="1"/>
          <p:nvPr/>
        </p:nvSpPr>
        <p:spPr>
          <a:xfrm>
            <a:off x="2395861" y="3631655"/>
            <a:ext cx="16240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Customer_data</a:t>
            </a:r>
            <a:endParaRPr sz="1800" b="0" i="0" u="none" strike="noStrike" cap="none">
              <a:solidFill>
                <a:schemeClr val="dk1"/>
              </a:solidFill>
              <a:latin typeface="Calibri"/>
              <a:ea typeface="Calibri"/>
              <a:cs typeface="Calibri"/>
              <a:sym typeface="Calibri"/>
            </a:endParaRPr>
          </a:p>
        </p:txBody>
      </p:sp>
      <p:sp>
        <p:nvSpPr>
          <p:cNvPr id="1062" name="Google Shape;1062;p103"/>
          <p:cNvSpPr txBox="1"/>
          <p:nvPr/>
        </p:nvSpPr>
        <p:spPr>
          <a:xfrm rot="-1453066">
            <a:off x="9016639" y="589423"/>
            <a:ext cx="13460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Sales-details</a:t>
            </a:r>
            <a:endParaRPr sz="1400" b="0" i="0" u="none" strike="noStrike" cap="none">
              <a:solidFill>
                <a:srgbClr val="000000"/>
              </a:solidFill>
              <a:latin typeface="Arial"/>
              <a:ea typeface="Arial"/>
              <a:cs typeface="Arial"/>
              <a:sym typeface="Arial"/>
            </a:endParaRPr>
          </a:p>
        </p:txBody>
      </p:sp>
      <p:sp>
        <p:nvSpPr>
          <p:cNvPr id="1063" name="Google Shape;1063;p103"/>
          <p:cNvSpPr txBox="1"/>
          <p:nvPr/>
        </p:nvSpPr>
        <p:spPr>
          <a:xfrm>
            <a:off x="6260652" y="6412468"/>
            <a:ext cx="18804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Level 1 Diagram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04"/>
          <p:cNvSpPr/>
          <p:nvPr/>
        </p:nvSpPr>
        <p:spPr>
          <a:xfrm>
            <a:off x="3124200" y="1143000"/>
            <a:ext cx="1828800" cy="16002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Gen_surprise-gift-winner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0.2.1</a:t>
            </a:r>
            <a:endParaRPr sz="1400" b="0" i="0" u="none" strike="noStrike" cap="none">
              <a:solidFill>
                <a:srgbClr val="000000"/>
              </a:solidFill>
              <a:latin typeface="Arial"/>
              <a:ea typeface="Arial"/>
              <a:cs typeface="Arial"/>
              <a:sym typeface="Arial"/>
            </a:endParaRPr>
          </a:p>
        </p:txBody>
      </p:sp>
      <p:cxnSp>
        <p:nvCxnSpPr>
          <p:cNvPr id="1069" name="Google Shape;1069;p104"/>
          <p:cNvCxnSpPr/>
          <p:nvPr/>
        </p:nvCxnSpPr>
        <p:spPr>
          <a:xfrm rot="10800000" flipH="1">
            <a:off x="3810000" y="304800"/>
            <a:ext cx="1066800" cy="838200"/>
          </a:xfrm>
          <a:prstGeom prst="straightConnector1">
            <a:avLst/>
          </a:prstGeom>
          <a:noFill/>
          <a:ln w="9525" cap="flat" cmpd="sng">
            <a:solidFill>
              <a:schemeClr val="accent1"/>
            </a:solidFill>
            <a:prstDash val="solid"/>
            <a:miter lim="800000"/>
            <a:headEnd type="none" w="sm" len="sm"/>
            <a:tailEnd type="stealth" w="med" len="med"/>
          </a:ln>
        </p:spPr>
      </p:cxnSp>
      <p:sp>
        <p:nvSpPr>
          <p:cNvPr id="1070" name="Google Shape;1070;p104"/>
          <p:cNvSpPr txBox="1"/>
          <p:nvPr/>
        </p:nvSpPr>
        <p:spPr>
          <a:xfrm rot="-2190212">
            <a:off x="2513517" y="563450"/>
            <a:ext cx="17526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surprise-gift-winner-list</a:t>
            </a:r>
            <a:endParaRPr sz="1400" b="0" i="0" u="none" strike="noStrike" cap="none">
              <a:solidFill>
                <a:srgbClr val="000000"/>
              </a:solidFill>
              <a:latin typeface="Arial"/>
              <a:ea typeface="Arial"/>
              <a:cs typeface="Arial"/>
              <a:sym typeface="Arial"/>
            </a:endParaRPr>
          </a:p>
        </p:txBody>
      </p:sp>
      <p:sp>
        <p:nvSpPr>
          <p:cNvPr id="1071" name="Google Shape;1071;p104"/>
          <p:cNvSpPr/>
          <p:nvPr/>
        </p:nvSpPr>
        <p:spPr>
          <a:xfrm>
            <a:off x="3581400" y="4038600"/>
            <a:ext cx="1828800" cy="16002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Register-Customer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0.2.2</a:t>
            </a:r>
            <a:endParaRPr sz="1400" b="0" i="0" u="none" strike="noStrike" cap="none">
              <a:solidFill>
                <a:srgbClr val="000000"/>
              </a:solidFill>
              <a:latin typeface="Arial"/>
              <a:ea typeface="Arial"/>
              <a:cs typeface="Arial"/>
              <a:sym typeface="Arial"/>
            </a:endParaRPr>
          </a:p>
        </p:txBody>
      </p:sp>
      <p:sp>
        <p:nvSpPr>
          <p:cNvPr id="1072" name="Google Shape;1072;p104"/>
          <p:cNvSpPr/>
          <p:nvPr/>
        </p:nvSpPr>
        <p:spPr>
          <a:xfrm>
            <a:off x="7162800" y="3581400"/>
            <a:ext cx="1828800" cy="16002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Reset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0.2.4</a:t>
            </a:r>
            <a:endParaRPr sz="1400" b="0" i="0" u="none" strike="noStrike" cap="none">
              <a:solidFill>
                <a:srgbClr val="000000"/>
              </a:solidFill>
              <a:latin typeface="Arial"/>
              <a:ea typeface="Arial"/>
              <a:cs typeface="Arial"/>
              <a:sym typeface="Arial"/>
            </a:endParaRPr>
          </a:p>
        </p:txBody>
      </p:sp>
      <p:sp>
        <p:nvSpPr>
          <p:cNvPr id="1073" name="Google Shape;1073;p104"/>
          <p:cNvSpPr/>
          <p:nvPr/>
        </p:nvSpPr>
        <p:spPr>
          <a:xfrm>
            <a:off x="7315200" y="838200"/>
            <a:ext cx="1828800" cy="16002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Register-Customer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0.2.3</a:t>
            </a:r>
            <a:endParaRPr sz="1400" b="0" i="0" u="none" strike="noStrike" cap="none">
              <a:solidFill>
                <a:srgbClr val="000000"/>
              </a:solidFill>
              <a:latin typeface="Arial"/>
              <a:ea typeface="Arial"/>
              <a:cs typeface="Arial"/>
              <a:sym typeface="Arial"/>
            </a:endParaRPr>
          </a:p>
        </p:txBody>
      </p:sp>
      <p:cxnSp>
        <p:nvCxnSpPr>
          <p:cNvPr id="1074" name="Google Shape;1074;p104"/>
          <p:cNvCxnSpPr>
            <a:endCxn id="1073" idx="7"/>
          </p:cNvCxnSpPr>
          <p:nvPr/>
        </p:nvCxnSpPr>
        <p:spPr>
          <a:xfrm flipH="1">
            <a:off x="8876178" y="228644"/>
            <a:ext cx="1162500" cy="8439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75" name="Google Shape;1075;p104"/>
          <p:cNvCxnSpPr/>
          <p:nvPr/>
        </p:nvCxnSpPr>
        <p:spPr>
          <a:xfrm>
            <a:off x="6096000" y="304800"/>
            <a:ext cx="1258422" cy="1072544"/>
          </a:xfrm>
          <a:prstGeom prst="straightConnector1">
            <a:avLst/>
          </a:prstGeom>
          <a:noFill/>
          <a:ln w="9525" cap="flat" cmpd="sng">
            <a:solidFill>
              <a:schemeClr val="accent1"/>
            </a:solidFill>
            <a:prstDash val="solid"/>
            <a:miter lim="800000"/>
            <a:headEnd type="none" w="sm" len="sm"/>
            <a:tailEnd type="stealth" w="med" len="med"/>
          </a:ln>
        </p:spPr>
      </p:cxnSp>
      <p:cxnSp>
        <p:nvCxnSpPr>
          <p:cNvPr id="1076" name="Google Shape;1076;p104"/>
          <p:cNvCxnSpPr/>
          <p:nvPr/>
        </p:nvCxnSpPr>
        <p:spPr>
          <a:xfrm rot="10800000" flipH="1">
            <a:off x="8763000" y="2667000"/>
            <a:ext cx="1524000" cy="1219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77" name="Google Shape;1077;p104"/>
          <p:cNvCxnSpPr/>
          <p:nvPr/>
        </p:nvCxnSpPr>
        <p:spPr>
          <a:xfrm rot="10800000">
            <a:off x="1676400" y="5181600"/>
            <a:ext cx="1981200" cy="1588"/>
          </a:xfrm>
          <a:prstGeom prst="straightConnector1">
            <a:avLst/>
          </a:prstGeom>
          <a:noFill/>
          <a:ln w="9525" cap="flat" cmpd="sng">
            <a:solidFill>
              <a:schemeClr val="accent1"/>
            </a:solidFill>
            <a:prstDash val="solid"/>
            <a:miter lim="800000"/>
            <a:headEnd type="none" w="sm" len="sm"/>
            <a:tailEnd type="stealth" w="med" len="med"/>
          </a:ln>
        </p:spPr>
      </p:cxnSp>
      <p:cxnSp>
        <p:nvCxnSpPr>
          <p:cNvPr id="1078" name="Google Shape;1078;p104"/>
          <p:cNvCxnSpPr/>
          <p:nvPr/>
        </p:nvCxnSpPr>
        <p:spPr>
          <a:xfrm flipH="1">
            <a:off x="5638800" y="1828800"/>
            <a:ext cx="1676400" cy="1219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79" name="Google Shape;1079;p104"/>
          <p:cNvCxnSpPr/>
          <p:nvPr/>
        </p:nvCxnSpPr>
        <p:spPr>
          <a:xfrm rot="10800000" flipH="1">
            <a:off x="4800600" y="3505200"/>
            <a:ext cx="762000" cy="6096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80" name="Google Shape;1080;p104"/>
          <p:cNvCxnSpPr>
            <a:endCxn id="1068" idx="5"/>
          </p:cNvCxnSpPr>
          <p:nvPr/>
        </p:nvCxnSpPr>
        <p:spPr>
          <a:xfrm rot="10800000">
            <a:off x="4685178" y="2508856"/>
            <a:ext cx="648900" cy="539100"/>
          </a:xfrm>
          <a:prstGeom prst="straightConnector1">
            <a:avLst/>
          </a:prstGeom>
          <a:noFill/>
          <a:ln w="9525" cap="flat" cmpd="sng">
            <a:solidFill>
              <a:schemeClr val="accent1"/>
            </a:solidFill>
            <a:prstDash val="solid"/>
            <a:miter lim="800000"/>
            <a:headEnd type="none" w="sm" len="sm"/>
            <a:tailEnd type="stealth" w="med" len="med"/>
          </a:ln>
        </p:spPr>
      </p:cxnSp>
      <p:cxnSp>
        <p:nvCxnSpPr>
          <p:cNvPr id="1081" name="Google Shape;1081;p104"/>
          <p:cNvCxnSpPr/>
          <p:nvPr/>
        </p:nvCxnSpPr>
        <p:spPr>
          <a:xfrm>
            <a:off x="4419600" y="3048000"/>
            <a:ext cx="1828800" cy="1588"/>
          </a:xfrm>
          <a:prstGeom prst="straightConnector1">
            <a:avLst/>
          </a:prstGeom>
          <a:noFill/>
          <a:ln w="9525" cap="flat" cmpd="sng">
            <a:solidFill>
              <a:schemeClr val="accent1"/>
            </a:solidFill>
            <a:prstDash val="solid"/>
            <a:miter lim="800000"/>
            <a:headEnd type="none" w="sm" len="sm"/>
            <a:tailEnd type="none" w="sm" len="sm"/>
          </a:ln>
        </p:spPr>
      </p:cxnSp>
      <p:cxnSp>
        <p:nvCxnSpPr>
          <p:cNvPr id="1082" name="Google Shape;1082;p104"/>
          <p:cNvCxnSpPr/>
          <p:nvPr/>
        </p:nvCxnSpPr>
        <p:spPr>
          <a:xfrm>
            <a:off x="4495800" y="3505200"/>
            <a:ext cx="1752600" cy="1588"/>
          </a:xfrm>
          <a:prstGeom prst="straightConnector1">
            <a:avLst/>
          </a:prstGeom>
          <a:noFill/>
          <a:ln w="9525" cap="flat" cmpd="sng">
            <a:solidFill>
              <a:schemeClr val="accent1"/>
            </a:solidFill>
            <a:prstDash val="solid"/>
            <a:miter lim="800000"/>
            <a:headEnd type="none" w="sm" len="sm"/>
            <a:tailEnd type="none" w="sm" len="sm"/>
          </a:ln>
        </p:spPr>
      </p:cxnSp>
      <p:sp>
        <p:nvSpPr>
          <p:cNvPr id="1083" name="Google Shape;1083;p104"/>
          <p:cNvSpPr txBox="1"/>
          <p:nvPr/>
        </p:nvSpPr>
        <p:spPr>
          <a:xfrm>
            <a:off x="1905000" y="4495801"/>
            <a:ext cx="172759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gold-coin-winner-list</a:t>
            </a:r>
            <a:endParaRPr sz="1400" b="0" i="0" u="none" strike="noStrike" cap="none">
              <a:solidFill>
                <a:srgbClr val="000000"/>
              </a:solidFill>
              <a:latin typeface="Arial"/>
              <a:ea typeface="Arial"/>
              <a:cs typeface="Arial"/>
              <a:sym typeface="Arial"/>
            </a:endParaRPr>
          </a:p>
        </p:txBody>
      </p:sp>
      <p:sp>
        <p:nvSpPr>
          <p:cNvPr id="1084" name="Google Shape;1084;p104"/>
          <p:cNvSpPr txBox="1"/>
          <p:nvPr/>
        </p:nvSpPr>
        <p:spPr>
          <a:xfrm>
            <a:off x="4495800" y="3048000"/>
            <a:ext cx="1752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Total-sales</a:t>
            </a:r>
            <a:endParaRPr sz="1400" b="0" i="0" u="none" strike="noStrike" cap="none">
              <a:solidFill>
                <a:srgbClr val="000000"/>
              </a:solidFill>
              <a:latin typeface="Arial"/>
              <a:ea typeface="Arial"/>
              <a:cs typeface="Arial"/>
              <a:sym typeface="Arial"/>
            </a:endParaRPr>
          </a:p>
        </p:txBody>
      </p:sp>
      <p:sp>
        <p:nvSpPr>
          <p:cNvPr id="1085" name="Google Shape;1085;p104"/>
          <p:cNvSpPr txBox="1"/>
          <p:nvPr/>
        </p:nvSpPr>
        <p:spPr>
          <a:xfrm rot="-2386687">
            <a:off x="8525913" y="2880127"/>
            <a:ext cx="1752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Sales-info</a:t>
            </a:r>
            <a:endParaRPr sz="1400" b="0" i="0" u="none" strike="noStrike" cap="none">
              <a:solidFill>
                <a:srgbClr val="000000"/>
              </a:solidFill>
              <a:latin typeface="Arial"/>
              <a:ea typeface="Arial"/>
              <a:cs typeface="Arial"/>
              <a:sym typeface="Arial"/>
            </a:endParaRPr>
          </a:p>
        </p:txBody>
      </p:sp>
      <p:sp>
        <p:nvSpPr>
          <p:cNvPr id="1086" name="Google Shape;1086;p104"/>
          <p:cNvSpPr txBox="1"/>
          <p:nvPr/>
        </p:nvSpPr>
        <p:spPr>
          <a:xfrm rot="-2044103">
            <a:off x="9000087" y="517926"/>
            <a:ext cx="1752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Sales-details</a:t>
            </a:r>
            <a:endParaRPr sz="1400" b="0" i="0" u="none" strike="noStrike" cap="none">
              <a:solidFill>
                <a:srgbClr val="000000"/>
              </a:solidFill>
              <a:latin typeface="Arial"/>
              <a:ea typeface="Arial"/>
              <a:cs typeface="Arial"/>
              <a:sym typeface="Arial"/>
            </a:endParaRPr>
          </a:p>
        </p:txBody>
      </p:sp>
      <p:sp>
        <p:nvSpPr>
          <p:cNvPr id="1087" name="Google Shape;1087;p104"/>
          <p:cNvSpPr txBox="1"/>
          <p:nvPr/>
        </p:nvSpPr>
        <p:spPr>
          <a:xfrm rot="2507441">
            <a:off x="5418715" y="695121"/>
            <a:ext cx="175260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Generate-winner-command</a:t>
            </a:r>
            <a:endParaRPr sz="1400" b="0" i="0" u="none" strike="noStrike" cap="none">
              <a:solidFill>
                <a:srgbClr val="000000"/>
              </a:solidFill>
              <a:latin typeface="Arial"/>
              <a:ea typeface="Arial"/>
              <a:cs typeface="Arial"/>
              <a:sym typeface="Arial"/>
            </a:endParaRPr>
          </a:p>
        </p:txBody>
      </p:sp>
      <p:sp>
        <p:nvSpPr>
          <p:cNvPr id="1088" name="Google Shape;1088;p104"/>
          <p:cNvSpPr txBox="1"/>
          <p:nvPr/>
        </p:nvSpPr>
        <p:spPr>
          <a:xfrm>
            <a:off x="4948524" y="5802868"/>
            <a:ext cx="21425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Level 2 Diagram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5"/>
          <p:cNvSpPr txBox="1">
            <a:spLocks noGrp="1"/>
          </p:cNvSpPr>
          <p:nvPr>
            <p:ph idx="1"/>
          </p:nvPr>
        </p:nvSpPr>
        <p:spPr>
          <a:xfrm>
            <a:off x="1905000" y="1295401"/>
            <a:ext cx="8229600" cy="43894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GB"/>
              <a:t>address:name+house#+street#+city+pin</a:t>
            </a:r>
            <a:endParaRPr/>
          </a:p>
          <a:p>
            <a:pPr marL="228600" lvl="0" indent="-228600" algn="l" rtl="0">
              <a:lnSpc>
                <a:spcPct val="90000"/>
              </a:lnSpc>
              <a:spcBef>
                <a:spcPts val="1000"/>
              </a:spcBef>
              <a:spcAft>
                <a:spcPts val="0"/>
              </a:spcAft>
              <a:buClr>
                <a:schemeClr val="dk1"/>
              </a:buClr>
              <a:buSzPct val="100000"/>
              <a:buChar char="•"/>
            </a:pPr>
            <a:r>
              <a:rPr lang="en-GB"/>
              <a:t>Sales-details:{item+amount}* + CN</a:t>
            </a:r>
            <a:endParaRPr/>
          </a:p>
          <a:p>
            <a:pPr marL="228600" lvl="0" indent="-228600" algn="l" rtl="0">
              <a:lnSpc>
                <a:spcPct val="90000"/>
              </a:lnSpc>
              <a:spcBef>
                <a:spcPts val="1000"/>
              </a:spcBef>
              <a:spcAft>
                <a:spcPts val="0"/>
              </a:spcAft>
              <a:buClr>
                <a:schemeClr val="dk1"/>
              </a:buClr>
              <a:buSzPct val="100000"/>
              <a:buChar char="•"/>
            </a:pPr>
            <a:r>
              <a:rPr lang="en-GB"/>
              <a:t>CN:integer</a:t>
            </a:r>
            <a:endParaRPr/>
          </a:p>
          <a:p>
            <a:pPr marL="228600" lvl="0" indent="-228600" algn="l" rtl="0">
              <a:lnSpc>
                <a:spcPct val="90000"/>
              </a:lnSpc>
              <a:spcBef>
                <a:spcPts val="1000"/>
              </a:spcBef>
              <a:spcAft>
                <a:spcPts val="0"/>
              </a:spcAft>
              <a:buClr>
                <a:schemeClr val="dk1"/>
              </a:buClr>
              <a:buSzPct val="100000"/>
              <a:buChar char="•"/>
            </a:pPr>
            <a:r>
              <a:rPr lang="en-GB"/>
              <a:t>Customer-data:{address+CN}*</a:t>
            </a:r>
            <a:endParaRPr/>
          </a:p>
          <a:p>
            <a:pPr marL="228600" lvl="0" indent="-228600" algn="l" rtl="0">
              <a:lnSpc>
                <a:spcPct val="90000"/>
              </a:lnSpc>
              <a:spcBef>
                <a:spcPts val="1000"/>
              </a:spcBef>
              <a:spcAft>
                <a:spcPts val="0"/>
              </a:spcAft>
              <a:buClr>
                <a:schemeClr val="dk1"/>
              </a:buClr>
              <a:buSzPct val="100000"/>
              <a:buChar char="•"/>
            </a:pPr>
            <a:r>
              <a:rPr lang="en-GB"/>
              <a:t>Sales-info:{sales-details}*</a:t>
            </a:r>
            <a:endParaRPr/>
          </a:p>
          <a:p>
            <a:pPr marL="228600" lvl="0" indent="-228600" algn="l" rtl="0">
              <a:lnSpc>
                <a:spcPct val="90000"/>
              </a:lnSpc>
              <a:spcBef>
                <a:spcPts val="1000"/>
              </a:spcBef>
              <a:spcAft>
                <a:spcPts val="0"/>
              </a:spcAft>
              <a:buClr>
                <a:schemeClr val="dk1"/>
              </a:buClr>
              <a:buSzPct val="100000"/>
              <a:buChar char="•"/>
            </a:pPr>
            <a:r>
              <a:rPr lang="en-GB"/>
              <a:t>Winner-list:surpize-gift-winner-list+gold-coin-winner-list</a:t>
            </a:r>
            <a:endParaRPr/>
          </a:p>
          <a:p>
            <a:pPr marL="228600" lvl="0" indent="-228600" algn="l" rtl="0">
              <a:lnSpc>
                <a:spcPct val="90000"/>
              </a:lnSpc>
              <a:spcBef>
                <a:spcPts val="1000"/>
              </a:spcBef>
              <a:spcAft>
                <a:spcPts val="0"/>
              </a:spcAft>
              <a:buClr>
                <a:schemeClr val="dk1"/>
              </a:buClr>
              <a:buSzPct val="100000"/>
              <a:buChar char="•"/>
            </a:pPr>
            <a:r>
              <a:rPr lang="en-GB"/>
              <a:t>Surprise-gift-winner-list:{address+CN}*</a:t>
            </a:r>
            <a:endParaRPr/>
          </a:p>
          <a:p>
            <a:pPr marL="228600" lvl="0" indent="-228600" algn="l" rtl="0">
              <a:lnSpc>
                <a:spcPct val="90000"/>
              </a:lnSpc>
              <a:spcBef>
                <a:spcPts val="1000"/>
              </a:spcBef>
              <a:spcAft>
                <a:spcPts val="0"/>
              </a:spcAft>
              <a:buClr>
                <a:schemeClr val="dk1"/>
              </a:buClr>
              <a:buSzPct val="100000"/>
              <a:buChar char="•"/>
            </a:pPr>
            <a:r>
              <a:rPr lang="en-GB"/>
              <a:t>Gold-coint-winner-list:{address+CN}*</a:t>
            </a:r>
            <a:endParaRPr/>
          </a:p>
          <a:p>
            <a:pPr marL="228600" lvl="0" indent="-228600" algn="l" rtl="0">
              <a:lnSpc>
                <a:spcPct val="90000"/>
              </a:lnSpc>
              <a:spcBef>
                <a:spcPts val="1000"/>
              </a:spcBef>
              <a:spcAft>
                <a:spcPts val="0"/>
              </a:spcAft>
              <a:buClr>
                <a:schemeClr val="dk1"/>
              </a:buClr>
              <a:buSzPct val="100000"/>
              <a:buChar char="•"/>
            </a:pPr>
            <a:r>
              <a:rPr lang="en-GB"/>
              <a:t>Gen-winner-command:command</a:t>
            </a:r>
            <a:endParaRPr/>
          </a:p>
          <a:p>
            <a:pPr marL="228600" lvl="0" indent="-228600" algn="l" rtl="0">
              <a:lnSpc>
                <a:spcPct val="90000"/>
              </a:lnSpc>
              <a:spcBef>
                <a:spcPts val="1000"/>
              </a:spcBef>
              <a:spcAft>
                <a:spcPts val="0"/>
              </a:spcAft>
              <a:buClr>
                <a:schemeClr val="dk1"/>
              </a:buClr>
              <a:buSzPct val="100000"/>
              <a:buChar char="•"/>
            </a:pPr>
            <a:r>
              <a:rPr lang="en-GB"/>
              <a:t>Total-sales:{CN+integer}*</a:t>
            </a:r>
            <a:endParaRPr/>
          </a:p>
          <a:p>
            <a:pPr marL="228600" lvl="0" indent="-64135" algn="l" rtl="0">
              <a:lnSpc>
                <a:spcPct val="90000"/>
              </a:lnSpc>
              <a:spcBef>
                <a:spcPts val="1000"/>
              </a:spcBef>
              <a:spcAft>
                <a:spcPts val="0"/>
              </a:spcAft>
              <a:buClr>
                <a:schemeClr val="dk1"/>
              </a:buClr>
              <a:buSzPct val="100000"/>
              <a:buNone/>
            </a:pPr>
            <a:endParaRPr/>
          </a:p>
        </p:txBody>
      </p:sp>
      <p:sp>
        <p:nvSpPr>
          <p:cNvPr id="1094" name="Google Shape;1094;p105"/>
          <p:cNvSpPr txBox="1"/>
          <p:nvPr/>
        </p:nvSpPr>
        <p:spPr>
          <a:xfrm>
            <a:off x="1828800" y="0"/>
            <a:ext cx="8229600" cy="11430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4400"/>
              <a:buFont typeface="Arial"/>
              <a:buNone/>
            </a:pPr>
            <a:r>
              <a:rPr lang="en-GB" sz="4400" b="0" i="0" u="none" strike="noStrike" cap="none">
                <a:solidFill>
                  <a:schemeClr val="dk2"/>
                </a:solidFill>
                <a:latin typeface="Calibri"/>
                <a:ea typeface="Calibri"/>
                <a:cs typeface="Calibri"/>
                <a:sym typeface="Calibri"/>
              </a:rPr>
              <a:t>DD for Supermarket Prize Software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06"/>
          <p:cNvSpPr txBox="1">
            <a:spLocks noGrp="1"/>
          </p:cNvSpPr>
          <p:nvPr>
            <p:ph type="title"/>
          </p:nvPr>
        </p:nvSpPr>
        <p:spPr>
          <a:xfrm>
            <a:off x="2195040" y="230424"/>
            <a:ext cx="7800480" cy="911616"/>
          </a:xfrm>
          <a:prstGeom prst="rect">
            <a:avLst/>
          </a:prstGeom>
          <a:noFill/>
          <a:ln>
            <a:noFill/>
          </a:ln>
        </p:spPr>
        <p:txBody>
          <a:bodyPr spcFirstLastPara="1" wrap="square" lIns="17975" tIns="46775" rIns="17975" bIns="46775" anchor="ctr" anchorCtr="0">
            <a:normAutofit/>
          </a:bodyPr>
          <a:lstStyle/>
          <a:p>
            <a:pPr marL="0" lvl="0" indent="0" algn="ctr" rtl="0">
              <a:lnSpc>
                <a:spcPct val="90000"/>
              </a:lnSpc>
              <a:spcBef>
                <a:spcPts val="0"/>
              </a:spcBef>
              <a:spcAft>
                <a:spcPts val="0"/>
              </a:spcAft>
              <a:buClr>
                <a:srgbClr val="FF0000"/>
              </a:buClr>
              <a:buSzPts val="5400"/>
              <a:buFont typeface="Calibri"/>
              <a:buNone/>
            </a:pPr>
            <a:r>
              <a:rPr lang="en-GB" sz="5400">
                <a:solidFill>
                  <a:srgbClr val="FF0000"/>
                </a:solidFill>
              </a:rPr>
              <a:t>Structured Design</a:t>
            </a:r>
            <a:endParaRPr/>
          </a:p>
        </p:txBody>
      </p:sp>
      <p:sp>
        <p:nvSpPr>
          <p:cNvPr id="1101" name="Google Shape;1101;p106"/>
          <p:cNvSpPr txBox="1">
            <a:spLocks noGrp="1"/>
          </p:cNvSpPr>
          <p:nvPr>
            <p:ph idx="1"/>
          </p:nvPr>
        </p:nvSpPr>
        <p:spPr>
          <a:xfrm>
            <a:off x="1909920" y="1408469"/>
            <a:ext cx="8439840" cy="4617125"/>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The aim of structured design</a:t>
            </a:r>
            <a:endParaRPr/>
          </a:p>
          <a:p>
            <a:pPr marL="673930" lvl="1" indent="-228600" algn="l" rtl="0">
              <a:lnSpc>
                <a:spcPct val="90000"/>
              </a:lnSpc>
              <a:spcBef>
                <a:spcPts val="499"/>
              </a:spcBef>
              <a:spcAft>
                <a:spcPts val="0"/>
              </a:spcAft>
              <a:buClr>
                <a:srgbClr val="FF0000"/>
              </a:buClr>
              <a:buSzPts val="2400"/>
              <a:buChar char="•"/>
            </a:pPr>
            <a:r>
              <a:rPr lang="en-GB">
                <a:solidFill>
                  <a:srgbClr val="FF0000"/>
                </a:solidFill>
              </a:rPr>
              <a:t>Transform the results of structured analysis (i.e., a DFD representation) into a structure chart. </a:t>
            </a:r>
            <a:endParaRPr/>
          </a:p>
          <a:p>
            <a:pPr marL="311045" lvl="0" indent="-311045" algn="l" rtl="0">
              <a:lnSpc>
                <a:spcPct val="90000"/>
              </a:lnSpc>
              <a:spcBef>
                <a:spcPts val="579"/>
              </a:spcBef>
              <a:spcAft>
                <a:spcPts val="0"/>
              </a:spcAft>
              <a:buClr>
                <a:schemeClr val="dk1"/>
              </a:buClr>
              <a:buSzPts val="2800"/>
              <a:buChar char="•"/>
            </a:pPr>
            <a:r>
              <a:rPr lang="en-GB"/>
              <a:t>A structure chart represents the software architecture:</a:t>
            </a:r>
            <a:endParaRPr/>
          </a:p>
          <a:p>
            <a:pPr marL="673930" lvl="1" indent="-228600" algn="l" rtl="0">
              <a:lnSpc>
                <a:spcPct val="90000"/>
              </a:lnSpc>
              <a:spcBef>
                <a:spcPts val="499"/>
              </a:spcBef>
              <a:spcAft>
                <a:spcPts val="0"/>
              </a:spcAft>
              <a:buClr>
                <a:schemeClr val="dk1"/>
              </a:buClr>
              <a:buSzPts val="2400"/>
              <a:buChar char="•"/>
            </a:pPr>
            <a:r>
              <a:rPr lang="en-GB"/>
              <a:t>Various modules making up the system,</a:t>
            </a:r>
            <a:endParaRPr/>
          </a:p>
          <a:p>
            <a:pPr marL="673930" lvl="1" indent="-228600" algn="l" rtl="0">
              <a:lnSpc>
                <a:spcPct val="90000"/>
              </a:lnSpc>
              <a:spcBef>
                <a:spcPts val="499"/>
              </a:spcBef>
              <a:spcAft>
                <a:spcPts val="0"/>
              </a:spcAft>
              <a:buClr>
                <a:schemeClr val="dk1"/>
              </a:buClr>
              <a:buSzPts val="2400"/>
              <a:buChar char="•"/>
            </a:pPr>
            <a:r>
              <a:rPr lang="en-GB"/>
              <a:t>Module dependency (i.e. which module calls which other modules),  </a:t>
            </a:r>
            <a:endParaRPr/>
          </a:p>
          <a:p>
            <a:pPr marL="673930" lvl="1" indent="-228600" algn="l" rtl="0">
              <a:lnSpc>
                <a:spcPct val="90000"/>
              </a:lnSpc>
              <a:spcBef>
                <a:spcPts val="499"/>
              </a:spcBef>
              <a:spcAft>
                <a:spcPts val="0"/>
              </a:spcAft>
              <a:buClr>
                <a:schemeClr val="dk1"/>
              </a:buClr>
              <a:buSzPts val="2400"/>
              <a:buChar char="•"/>
            </a:pPr>
            <a:r>
              <a:rPr lang="en-GB"/>
              <a:t>Parameters  passed among different modules.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07"/>
          <p:cNvSpPr txBox="1">
            <a:spLocks noGrp="1"/>
          </p:cNvSpPr>
          <p:nvPr>
            <p:ph type="title"/>
          </p:nvPr>
        </p:nvSpPr>
        <p:spPr>
          <a:xfrm>
            <a:off x="2195040" y="495413"/>
            <a:ext cx="7800480" cy="633667"/>
          </a:xfrm>
          <a:prstGeom prst="rect">
            <a:avLst/>
          </a:prstGeom>
          <a:noFill/>
          <a:ln>
            <a:noFill/>
          </a:ln>
        </p:spPr>
        <p:txBody>
          <a:bodyPr spcFirstLastPara="1" wrap="square" lIns="17975" tIns="46775" rIns="17975" bIns="46775"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en-GB" sz="6000">
                <a:solidFill>
                  <a:srgbClr val="FF0000"/>
                </a:solidFill>
              </a:rPr>
              <a:t>Structure Chart</a:t>
            </a:r>
            <a:endParaRPr/>
          </a:p>
        </p:txBody>
      </p:sp>
      <p:sp>
        <p:nvSpPr>
          <p:cNvPr id="1108" name="Google Shape;1108;p107"/>
          <p:cNvSpPr txBox="1">
            <a:spLocks noGrp="1"/>
          </p:cNvSpPr>
          <p:nvPr>
            <p:ph idx="1"/>
          </p:nvPr>
        </p:nvSpPr>
        <p:spPr>
          <a:xfrm>
            <a:off x="1875360" y="1447353"/>
            <a:ext cx="8439840" cy="4756819"/>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Structure chart representation  </a:t>
            </a:r>
            <a:endParaRPr/>
          </a:p>
          <a:p>
            <a:pPr marL="673930" lvl="1" indent="-228600" algn="l" rtl="0">
              <a:lnSpc>
                <a:spcPct val="90000"/>
              </a:lnSpc>
              <a:spcBef>
                <a:spcPts val="499"/>
              </a:spcBef>
              <a:spcAft>
                <a:spcPts val="0"/>
              </a:spcAft>
              <a:buClr>
                <a:schemeClr val="dk1"/>
              </a:buClr>
              <a:buSzPts val="2400"/>
              <a:buChar char="•"/>
            </a:pPr>
            <a:r>
              <a:rPr lang="en-GB"/>
              <a:t>Easily implementable using programming languages</a:t>
            </a:r>
            <a:r>
              <a:rPr lang="en-GB" sz="2200"/>
              <a:t>.  </a:t>
            </a:r>
            <a:endParaRPr/>
          </a:p>
          <a:p>
            <a:pPr marL="311045" lvl="0" indent="-311045" algn="l" rtl="0">
              <a:lnSpc>
                <a:spcPct val="90000"/>
              </a:lnSpc>
              <a:spcBef>
                <a:spcPts val="579"/>
              </a:spcBef>
              <a:spcAft>
                <a:spcPts val="0"/>
              </a:spcAft>
              <a:buClr>
                <a:schemeClr val="dk1"/>
              </a:buClr>
              <a:buSzPts val="2800"/>
              <a:buChar char="•"/>
            </a:pPr>
            <a:r>
              <a:rPr lang="en-GB"/>
              <a:t>Main focus of a  structure chart: </a:t>
            </a:r>
            <a:endParaRPr/>
          </a:p>
          <a:p>
            <a:pPr marL="673930" lvl="1" indent="-228600" algn="l" rtl="0">
              <a:lnSpc>
                <a:spcPct val="90000"/>
              </a:lnSpc>
              <a:spcBef>
                <a:spcPts val="658"/>
              </a:spcBef>
              <a:spcAft>
                <a:spcPts val="0"/>
              </a:spcAft>
              <a:buClr>
                <a:schemeClr val="dk1"/>
              </a:buClr>
              <a:buSzPts val="2900"/>
              <a:buChar char="•"/>
            </a:pPr>
            <a:r>
              <a:rPr lang="en-GB" sz="2900"/>
              <a:t>Define the module structure of a software.</a:t>
            </a:r>
            <a:r>
              <a:rPr lang="en-GB"/>
              <a:t> </a:t>
            </a:r>
            <a:endParaRPr/>
          </a:p>
          <a:p>
            <a:pPr marL="673930" lvl="1" indent="-228600" algn="l" rtl="0">
              <a:lnSpc>
                <a:spcPct val="90000"/>
              </a:lnSpc>
              <a:spcBef>
                <a:spcPts val="658"/>
              </a:spcBef>
              <a:spcAft>
                <a:spcPts val="0"/>
              </a:spcAft>
              <a:buClr>
                <a:schemeClr val="dk1"/>
              </a:buClr>
              <a:buSzPts val="2900"/>
              <a:buChar char="•"/>
            </a:pPr>
            <a:r>
              <a:rPr lang="en-GB" sz="2900"/>
              <a:t>Interaction among different modules.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08"/>
          <p:cNvSpPr txBox="1">
            <a:spLocks noGrp="1"/>
          </p:cNvSpPr>
          <p:nvPr>
            <p:ph type="title"/>
          </p:nvPr>
        </p:nvSpPr>
        <p:spPr>
          <a:xfrm>
            <a:off x="1788960" y="460849"/>
            <a:ext cx="8847360" cy="898654"/>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ts val="4000"/>
              <a:buFont typeface="Calibri"/>
              <a:buNone/>
            </a:pPr>
            <a:r>
              <a:rPr lang="en-GB" sz="4000">
                <a:solidFill>
                  <a:srgbClr val="FF0000"/>
                </a:solidFill>
              </a:rPr>
              <a:t>Basic Building Blocks of Structure Chart</a:t>
            </a:r>
            <a:endParaRPr/>
          </a:p>
        </p:txBody>
      </p:sp>
      <p:sp>
        <p:nvSpPr>
          <p:cNvPr id="1115" name="Google Shape;1115;p108"/>
          <p:cNvSpPr txBox="1">
            <a:spLocks noGrp="1"/>
          </p:cNvSpPr>
          <p:nvPr>
            <p:ph idx="1"/>
          </p:nvPr>
        </p:nvSpPr>
        <p:spPr>
          <a:xfrm>
            <a:off x="1737120" y="1523680"/>
            <a:ext cx="8647200" cy="4113072"/>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600"/>
              <a:buChar char="•"/>
            </a:pPr>
            <a:r>
              <a:rPr lang="en-GB" sz="3600"/>
              <a:t>Rectangular box: </a:t>
            </a:r>
            <a:endParaRPr/>
          </a:p>
          <a:p>
            <a:pPr marL="673930" lvl="1" indent="-228600" algn="l" rtl="0">
              <a:lnSpc>
                <a:spcPct val="90000"/>
              </a:lnSpc>
              <a:spcBef>
                <a:spcPts val="658"/>
              </a:spcBef>
              <a:spcAft>
                <a:spcPts val="0"/>
              </a:spcAft>
              <a:buClr>
                <a:schemeClr val="dk1"/>
              </a:buClr>
              <a:buSzPts val="3300"/>
              <a:buChar char="•"/>
            </a:pPr>
            <a:r>
              <a:rPr lang="en-GB" sz="3300"/>
              <a:t>A rectangular box represents a module.</a:t>
            </a:r>
            <a:endParaRPr/>
          </a:p>
          <a:p>
            <a:pPr marL="673930" lvl="1" indent="-228600" algn="l" rtl="0">
              <a:lnSpc>
                <a:spcPct val="90000"/>
              </a:lnSpc>
              <a:spcBef>
                <a:spcPts val="658"/>
              </a:spcBef>
              <a:spcAft>
                <a:spcPts val="0"/>
              </a:spcAft>
              <a:buClr>
                <a:schemeClr val="dk1"/>
              </a:buClr>
              <a:buSzPts val="3300"/>
              <a:buChar char="•"/>
            </a:pPr>
            <a:r>
              <a:rPr lang="en-GB" sz="3300"/>
              <a:t>A name is assigned to the module it represents.</a:t>
            </a:r>
            <a:endParaRPr/>
          </a:p>
        </p:txBody>
      </p:sp>
      <p:sp>
        <p:nvSpPr>
          <p:cNvPr id="1116" name="Google Shape;1116;p108"/>
          <p:cNvSpPr txBox="1"/>
          <p:nvPr/>
        </p:nvSpPr>
        <p:spPr>
          <a:xfrm>
            <a:off x="4920961" y="4523515"/>
            <a:ext cx="220752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Process-order</a:t>
            </a:r>
            <a:endParaRPr sz="1400" b="0" i="0" u="none" strike="noStrike" cap="none">
              <a:solidFill>
                <a:srgbClr val="000000"/>
              </a:solidFill>
              <a:latin typeface="Arial"/>
              <a:ea typeface="Arial"/>
              <a:cs typeface="Arial"/>
              <a:sym typeface="Arial"/>
            </a:endParaRPr>
          </a:p>
        </p:txBody>
      </p:sp>
      <p:sp>
        <p:nvSpPr>
          <p:cNvPr id="1117" name="Google Shape;1117;p108"/>
          <p:cNvSpPr/>
          <p:nvPr/>
        </p:nvSpPr>
        <p:spPr>
          <a:xfrm>
            <a:off x="4794240" y="4442869"/>
            <a:ext cx="2054880" cy="531415"/>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1777440" y="357157"/>
            <a:ext cx="8720640" cy="946180"/>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ts val="4000"/>
              <a:buFont typeface="Calibri"/>
              <a:buNone/>
            </a:pPr>
            <a:r>
              <a:rPr lang="en-GB" sz="4000">
                <a:solidFill>
                  <a:srgbClr val="FF0000"/>
                </a:solidFill>
              </a:rPr>
              <a:t>Basic Building Blocks of Structure Chart</a:t>
            </a:r>
            <a:endParaRPr/>
          </a:p>
        </p:txBody>
      </p:sp>
      <p:sp>
        <p:nvSpPr>
          <p:cNvPr id="1124" name="Google Shape;1124;p109"/>
          <p:cNvSpPr txBox="1">
            <a:spLocks noGrp="1"/>
          </p:cNvSpPr>
          <p:nvPr>
            <p:ph idx="1"/>
          </p:nvPr>
        </p:nvSpPr>
        <p:spPr>
          <a:xfrm>
            <a:off x="1979040" y="1523680"/>
            <a:ext cx="8336160" cy="4113072"/>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2800"/>
              <a:buChar char="•"/>
            </a:pPr>
            <a:r>
              <a:rPr lang="en-GB"/>
              <a:t>An arrow between two modules implies:</a:t>
            </a:r>
            <a:endParaRPr/>
          </a:p>
          <a:p>
            <a:pPr marL="673930" lvl="1" indent="-228600" algn="l" rtl="0">
              <a:lnSpc>
                <a:spcPct val="90000"/>
              </a:lnSpc>
              <a:spcBef>
                <a:spcPts val="499"/>
              </a:spcBef>
              <a:spcAft>
                <a:spcPts val="0"/>
              </a:spcAft>
              <a:buClr>
                <a:schemeClr val="dk1"/>
              </a:buClr>
              <a:buSzPts val="2400"/>
              <a:buChar char="•"/>
            </a:pPr>
            <a:r>
              <a:rPr lang="en-GB"/>
              <a:t>During  execution control is passed from one module to the other in the direction of the arrow. </a:t>
            </a:r>
            <a:endParaRPr/>
          </a:p>
        </p:txBody>
      </p:sp>
      <p:sp>
        <p:nvSpPr>
          <p:cNvPr id="1125" name="Google Shape;1125;p109"/>
          <p:cNvSpPr txBox="1"/>
          <p:nvPr/>
        </p:nvSpPr>
        <p:spPr>
          <a:xfrm>
            <a:off x="3276481" y="4419826"/>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Process-order</a:t>
            </a:r>
            <a:endParaRPr sz="1400" b="0" i="0" u="none" strike="noStrike" cap="none">
              <a:solidFill>
                <a:srgbClr val="000000"/>
              </a:solidFill>
              <a:latin typeface="Arial"/>
              <a:ea typeface="Arial"/>
              <a:cs typeface="Arial"/>
              <a:sym typeface="Arial"/>
            </a:endParaRPr>
          </a:p>
        </p:txBody>
      </p:sp>
      <p:sp>
        <p:nvSpPr>
          <p:cNvPr id="1126" name="Google Shape;1126;p109"/>
          <p:cNvSpPr txBox="1"/>
          <p:nvPr/>
        </p:nvSpPr>
        <p:spPr>
          <a:xfrm>
            <a:off x="5486880" y="4419826"/>
            <a:ext cx="213120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Handle-indent</a:t>
            </a:r>
            <a:endParaRPr sz="1400" b="0" i="0" u="none" strike="noStrike" cap="none">
              <a:solidFill>
                <a:srgbClr val="000000"/>
              </a:solidFill>
              <a:latin typeface="Arial"/>
              <a:ea typeface="Arial"/>
              <a:cs typeface="Arial"/>
              <a:sym typeface="Arial"/>
            </a:endParaRPr>
          </a:p>
        </p:txBody>
      </p:sp>
      <p:sp>
        <p:nvSpPr>
          <p:cNvPr id="1127" name="Google Shape;1127;p109"/>
          <p:cNvSpPr/>
          <p:nvPr/>
        </p:nvSpPr>
        <p:spPr>
          <a:xfrm>
            <a:off x="6019680" y="3276346"/>
            <a:ext cx="836640" cy="531415"/>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8" name="Google Shape;1128;p109"/>
          <p:cNvSpPr/>
          <p:nvPr/>
        </p:nvSpPr>
        <p:spPr>
          <a:xfrm>
            <a:off x="5410560" y="4343496"/>
            <a:ext cx="2054880" cy="531416"/>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9" name="Google Shape;1129;p109"/>
          <p:cNvSpPr/>
          <p:nvPr/>
        </p:nvSpPr>
        <p:spPr>
          <a:xfrm>
            <a:off x="3123840" y="4343496"/>
            <a:ext cx="2056320" cy="531416"/>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30" name="Google Shape;1130;p109"/>
          <p:cNvCxnSpPr/>
          <p:nvPr/>
        </p:nvCxnSpPr>
        <p:spPr>
          <a:xfrm flipH="1">
            <a:off x="4038240" y="3810640"/>
            <a:ext cx="2057760" cy="532856"/>
          </a:xfrm>
          <a:prstGeom prst="straightConnector1">
            <a:avLst/>
          </a:prstGeom>
          <a:noFill/>
          <a:ln w="38150" cap="flat" cmpd="sng">
            <a:solidFill>
              <a:srgbClr val="003300"/>
            </a:solidFill>
            <a:prstDash val="solid"/>
            <a:round/>
            <a:headEnd type="none" w="sm" len="sm"/>
            <a:tailEnd type="triangle" w="lg" len="lg"/>
          </a:ln>
        </p:spPr>
      </p:cxnSp>
      <p:cxnSp>
        <p:nvCxnSpPr>
          <p:cNvPr id="1131" name="Google Shape;1131;p109"/>
          <p:cNvCxnSpPr/>
          <p:nvPr/>
        </p:nvCxnSpPr>
        <p:spPr>
          <a:xfrm>
            <a:off x="6401280" y="3810640"/>
            <a:ext cx="0" cy="532856"/>
          </a:xfrm>
          <a:prstGeom prst="straightConnector1">
            <a:avLst/>
          </a:prstGeom>
          <a:noFill/>
          <a:ln w="38150" cap="flat" cmpd="sng">
            <a:solidFill>
              <a:srgbClr val="003300"/>
            </a:solidFill>
            <a:prstDash val="solid"/>
            <a:round/>
            <a:headEnd type="none" w="sm" len="sm"/>
            <a:tailEnd type="triangle" w="lg" len="lg"/>
          </a:ln>
        </p:spPr>
      </p:cxnSp>
      <p:sp>
        <p:nvSpPr>
          <p:cNvPr id="1132" name="Google Shape;1132;p109"/>
          <p:cNvSpPr txBox="1"/>
          <p:nvPr/>
        </p:nvSpPr>
        <p:spPr>
          <a:xfrm>
            <a:off x="6096001" y="3276346"/>
            <a:ext cx="1141920" cy="456527"/>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root</a:t>
            </a:r>
            <a:endParaRPr sz="1400" b="0" i="0" u="none" strike="noStrike" cap="none">
              <a:solidFill>
                <a:srgbClr val="000000"/>
              </a:solidFill>
              <a:latin typeface="Arial"/>
              <a:ea typeface="Arial"/>
              <a:cs typeface="Arial"/>
              <a:sym typeface="Arial"/>
            </a:endParaRPr>
          </a:p>
        </p:txBody>
      </p:sp>
      <p:sp>
        <p:nvSpPr>
          <p:cNvPr id="1133" name="Google Shape;1133;p109"/>
          <p:cNvSpPr txBox="1"/>
          <p:nvPr/>
        </p:nvSpPr>
        <p:spPr>
          <a:xfrm>
            <a:off x="7772161" y="4419826"/>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Handle-query</a:t>
            </a:r>
            <a:endParaRPr sz="1400" b="0" i="0" u="none" strike="noStrike" cap="none">
              <a:solidFill>
                <a:srgbClr val="000000"/>
              </a:solidFill>
              <a:latin typeface="Arial"/>
              <a:ea typeface="Arial"/>
              <a:cs typeface="Arial"/>
              <a:sym typeface="Arial"/>
            </a:endParaRPr>
          </a:p>
        </p:txBody>
      </p:sp>
      <p:sp>
        <p:nvSpPr>
          <p:cNvPr id="1134" name="Google Shape;1134;p109"/>
          <p:cNvSpPr/>
          <p:nvPr/>
        </p:nvSpPr>
        <p:spPr>
          <a:xfrm>
            <a:off x="7619520" y="4343496"/>
            <a:ext cx="2056320" cy="531416"/>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35" name="Google Shape;1135;p109"/>
          <p:cNvCxnSpPr/>
          <p:nvPr/>
        </p:nvCxnSpPr>
        <p:spPr>
          <a:xfrm>
            <a:off x="6401280" y="3810640"/>
            <a:ext cx="0" cy="532856"/>
          </a:xfrm>
          <a:prstGeom prst="straightConnector1">
            <a:avLst/>
          </a:prstGeom>
          <a:noFill/>
          <a:ln w="38150" cap="flat" cmpd="sng">
            <a:solidFill>
              <a:srgbClr val="003300"/>
            </a:solidFill>
            <a:prstDash val="solid"/>
            <a:round/>
            <a:headEnd type="none" w="sm" len="sm"/>
            <a:tailEnd type="triangle" w="lg" len="lg"/>
          </a:ln>
        </p:spPr>
      </p:cxnSp>
      <p:cxnSp>
        <p:nvCxnSpPr>
          <p:cNvPr id="1136" name="Google Shape;1136;p109"/>
          <p:cNvCxnSpPr/>
          <p:nvPr/>
        </p:nvCxnSpPr>
        <p:spPr>
          <a:xfrm>
            <a:off x="6781441" y="3810640"/>
            <a:ext cx="1828800" cy="532856"/>
          </a:xfrm>
          <a:prstGeom prst="straightConnector1">
            <a:avLst/>
          </a:prstGeom>
          <a:noFill/>
          <a:ln w="38150" cap="flat" cmpd="sng">
            <a:solidFill>
              <a:srgbClr val="003300"/>
            </a:solidFill>
            <a:prstDash val="solid"/>
            <a:round/>
            <a:headEnd type="none" w="sm" len="sm"/>
            <a:tailEnd type="triangle" w="lg" len="lg"/>
          </a:ln>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10"/>
          <p:cNvSpPr txBox="1">
            <a:spLocks noGrp="1"/>
          </p:cNvSpPr>
          <p:nvPr>
            <p:ph type="title"/>
          </p:nvPr>
        </p:nvSpPr>
        <p:spPr>
          <a:xfrm>
            <a:off x="2195040" y="276510"/>
            <a:ext cx="7800480" cy="861210"/>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GB" sz="4000">
                <a:solidFill>
                  <a:srgbClr val="FF0000"/>
                </a:solidFill>
              </a:rPr>
              <a:t>Basic Building Blocks of Structure Chart</a:t>
            </a:r>
            <a:endParaRPr/>
          </a:p>
        </p:txBody>
      </p:sp>
      <p:sp>
        <p:nvSpPr>
          <p:cNvPr id="1143" name="Google Shape;1143;p110"/>
          <p:cNvSpPr txBox="1">
            <a:spLocks noGrp="1"/>
          </p:cNvSpPr>
          <p:nvPr>
            <p:ph idx="1"/>
          </p:nvPr>
        </p:nvSpPr>
        <p:spPr>
          <a:xfrm>
            <a:off x="1783200" y="1320620"/>
            <a:ext cx="8612640" cy="4389581"/>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Data flow arrows represent:</a:t>
            </a:r>
            <a:endParaRPr/>
          </a:p>
          <a:p>
            <a:pPr marL="673930" lvl="1" indent="-228600" algn="l" rtl="0">
              <a:lnSpc>
                <a:spcPct val="90000"/>
              </a:lnSpc>
              <a:spcBef>
                <a:spcPts val="499"/>
              </a:spcBef>
              <a:spcAft>
                <a:spcPts val="0"/>
              </a:spcAft>
              <a:buClr>
                <a:schemeClr val="dk1"/>
              </a:buClr>
              <a:buSzPts val="2900"/>
              <a:buChar char="•"/>
            </a:pPr>
            <a:r>
              <a:rPr lang="en-GB" sz="2900"/>
              <a:t>Data passing from one module to another in the direction of the arrow.</a:t>
            </a:r>
            <a:endParaRPr/>
          </a:p>
        </p:txBody>
      </p:sp>
      <p:sp>
        <p:nvSpPr>
          <p:cNvPr id="1144" name="Google Shape;1144;p110"/>
          <p:cNvSpPr txBox="1"/>
          <p:nvPr/>
        </p:nvSpPr>
        <p:spPr>
          <a:xfrm>
            <a:off x="3581761" y="4572482"/>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Process-order</a:t>
            </a:r>
            <a:endParaRPr sz="1400" b="0" i="0" u="none" strike="noStrike" cap="none">
              <a:solidFill>
                <a:srgbClr val="000000"/>
              </a:solidFill>
              <a:latin typeface="Arial"/>
              <a:ea typeface="Arial"/>
              <a:cs typeface="Arial"/>
              <a:sym typeface="Arial"/>
            </a:endParaRPr>
          </a:p>
        </p:txBody>
      </p:sp>
      <p:sp>
        <p:nvSpPr>
          <p:cNvPr id="1145" name="Google Shape;1145;p110"/>
          <p:cNvSpPr/>
          <p:nvPr/>
        </p:nvSpPr>
        <p:spPr>
          <a:xfrm>
            <a:off x="6324960" y="2819816"/>
            <a:ext cx="836640" cy="531416"/>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6" name="Google Shape;1146;p110"/>
          <p:cNvSpPr/>
          <p:nvPr/>
        </p:nvSpPr>
        <p:spPr>
          <a:xfrm>
            <a:off x="3429120" y="4496152"/>
            <a:ext cx="2056320" cy="531416"/>
          </a:xfrm>
          <a:prstGeom prst="roundRect">
            <a:avLst>
              <a:gd name="adj" fmla="val 296"/>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47" name="Google Shape;1147;p110"/>
          <p:cNvCxnSpPr/>
          <p:nvPr/>
        </p:nvCxnSpPr>
        <p:spPr>
          <a:xfrm flipH="1">
            <a:off x="4343521" y="3352672"/>
            <a:ext cx="2285280" cy="1143480"/>
          </a:xfrm>
          <a:prstGeom prst="straightConnector1">
            <a:avLst/>
          </a:prstGeom>
          <a:noFill/>
          <a:ln w="38150" cap="flat" cmpd="sng">
            <a:solidFill>
              <a:srgbClr val="003300"/>
            </a:solidFill>
            <a:prstDash val="solid"/>
            <a:round/>
            <a:headEnd type="none" w="sm" len="sm"/>
            <a:tailEnd type="triangle" w="lg" len="lg"/>
          </a:ln>
        </p:spPr>
      </p:cxnSp>
      <p:sp>
        <p:nvSpPr>
          <p:cNvPr id="1148" name="Google Shape;1148;p110"/>
          <p:cNvSpPr txBox="1"/>
          <p:nvPr/>
        </p:nvSpPr>
        <p:spPr>
          <a:xfrm>
            <a:off x="6401280" y="2819816"/>
            <a:ext cx="114048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root</a:t>
            </a:r>
            <a:endParaRPr sz="1400" b="0" i="0" u="none" strike="noStrike" cap="none">
              <a:solidFill>
                <a:srgbClr val="000000"/>
              </a:solidFill>
              <a:latin typeface="Arial"/>
              <a:ea typeface="Arial"/>
              <a:cs typeface="Arial"/>
              <a:sym typeface="Arial"/>
            </a:endParaRPr>
          </a:p>
        </p:txBody>
      </p:sp>
      <p:cxnSp>
        <p:nvCxnSpPr>
          <p:cNvPr id="1149" name="Google Shape;1149;p110"/>
          <p:cNvCxnSpPr/>
          <p:nvPr/>
        </p:nvCxnSpPr>
        <p:spPr>
          <a:xfrm rot="10800000" flipH="1">
            <a:off x="5714400" y="3734313"/>
            <a:ext cx="457920" cy="227544"/>
          </a:xfrm>
          <a:prstGeom prst="straightConnector1">
            <a:avLst/>
          </a:prstGeom>
          <a:noFill/>
          <a:ln w="38150" cap="flat" cmpd="sng">
            <a:solidFill>
              <a:srgbClr val="003300"/>
            </a:solidFill>
            <a:prstDash val="solid"/>
            <a:round/>
            <a:headEnd type="none" w="sm" len="sm"/>
            <a:tailEnd type="triangle" w="lg" len="lg"/>
          </a:ln>
        </p:spPr>
      </p:cxnSp>
      <p:sp>
        <p:nvSpPr>
          <p:cNvPr id="1150" name="Google Shape;1150;p110"/>
          <p:cNvSpPr txBox="1"/>
          <p:nvPr/>
        </p:nvSpPr>
        <p:spPr>
          <a:xfrm>
            <a:off x="5714400" y="3810642"/>
            <a:ext cx="190368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Comic Sans MS"/>
                <a:ea typeface="Comic Sans MS"/>
                <a:cs typeface="Comic Sans MS"/>
                <a:sym typeface="Comic Sans MS"/>
              </a:rPr>
              <a:t>order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11"/>
          <p:cNvSpPr txBox="1">
            <a:spLocks noGrp="1"/>
          </p:cNvSpPr>
          <p:nvPr>
            <p:ph type="title"/>
          </p:nvPr>
        </p:nvSpPr>
        <p:spPr>
          <a:xfrm>
            <a:off x="2195040" y="357157"/>
            <a:ext cx="7800480" cy="946180"/>
          </a:xfrm>
          <a:prstGeom prst="rect">
            <a:avLst/>
          </a:prstGeom>
          <a:noFill/>
          <a:ln>
            <a:noFill/>
          </a:ln>
        </p:spPr>
        <p:txBody>
          <a:bodyPr spcFirstLastPara="1" wrap="square" lIns="17975" tIns="46775" rIns="17975" bIns="46775"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GB" sz="4000">
                <a:solidFill>
                  <a:srgbClr val="FF0000"/>
                </a:solidFill>
              </a:rPr>
              <a:t>Basic Building Blocks of Structure Chart</a:t>
            </a:r>
            <a:endParaRPr/>
          </a:p>
        </p:txBody>
      </p:sp>
      <p:sp>
        <p:nvSpPr>
          <p:cNvPr id="1157" name="Google Shape;1157;p111"/>
          <p:cNvSpPr txBox="1">
            <a:spLocks noGrp="1"/>
          </p:cNvSpPr>
          <p:nvPr>
            <p:ph idx="1"/>
          </p:nvPr>
        </p:nvSpPr>
        <p:spPr>
          <a:xfrm>
            <a:off x="1817760" y="1378225"/>
            <a:ext cx="8428320" cy="4251326"/>
          </a:xfrm>
          <a:prstGeom prst="rect">
            <a:avLst/>
          </a:prstGeom>
          <a:noFill/>
          <a:ln>
            <a:noFill/>
          </a:ln>
        </p:spPr>
        <p:txBody>
          <a:bodyPr spcFirstLastPara="1" wrap="square" lIns="17975" tIns="46775" rIns="17975" bIns="46775" anchor="t" anchorCtr="0">
            <a:normAutofit/>
          </a:bodyPr>
          <a:lstStyle/>
          <a:p>
            <a:pPr marL="311045" lvl="0" indent="-311045" algn="l" rtl="0">
              <a:lnSpc>
                <a:spcPct val="90000"/>
              </a:lnSpc>
              <a:spcBef>
                <a:spcPts val="0"/>
              </a:spcBef>
              <a:spcAft>
                <a:spcPts val="0"/>
              </a:spcAft>
              <a:buClr>
                <a:schemeClr val="dk1"/>
              </a:buClr>
              <a:buSzPts val="3300"/>
              <a:buChar char="•"/>
            </a:pPr>
            <a:r>
              <a:rPr lang="en-GB" sz="3300"/>
              <a:t>Library modules represent  frequently called modules: </a:t>
            </a:r>
            <a:endParaRPr/>
          </a:p>
          <a:p>
            <a:pPr marL="673930" lvl="1" indent="-228600" algn="l" rtl="0">
              <a:lnSpc>
                <a:spcPct val="90000"/>
              </a:lnSpc>
              <a:spcBef>
                <a:spcPts val="658"/>
              </a:spcBef>
              <a:spcAft>
                <a:spcPts val="0"/>
              </a:spcAft>
              <a:buClr>
                <a:schemeClr val="dk1"/>
              </a:buClr>
              <a:buSzPts val="2900"/>
              <a:buChar char="•"/>
            </a:pPr>
            <a:r>
              <a:rPr lang="en-GB" sz="2900"/>
              <a:t> A rectangle with double side edges.</a:t>
            </a:r>
            <a:endParaRPr/>
          </a:p>
          <a:p>
            <a:pPr marL="673930" lvl="1" indent="-228600" algn="l" rtl="0">
              <a:lnSpc>
                <a:spcPct val="90000"/>
              </a:lnSpc>
              <a:spcBef>
                <a:spcPts val="658"/>
              </a:spcBef>
              <a:spcAft>
                <a:spcPts val="0"/>
              </a:spcAft>
              <a:buClr>
                <a:schemeClr val="dk1"/>
              </a:buClr>
              <a:buSzPts val="2900"/>
              <a:buChar char="•"/>
            </a:pPr>
            <a:r>
              <a:rPr lang="en-GB" sz="2900"/>
              <a:t>Simplifies drawing when a module is called by several modules.</a:t>
            </a:r>
            <a:endParaRPr/>
          </a:p>
        </p:txBody>
      </p:sp>
      <p:sp>
        <p:nvSpPr>
          <p:cNvPr id="1158" name="Google Shape;1158;p111"/>
          <p:cNvSpPr txBox="1"/>
          <p:nvPr/>
        </p:nvSpPr>
        <p:spPr>
          <a:xfrm>
            <a:off x="4496160" y="4114514"/>
            <a:ext cx="1903680" cy="456527"/>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chemeClr val="dk1"/>
                </a:solidFill>
                <a:latin typeface="Comic Sans MS"/>
                <a:ea typeface="Comic Sans MS"/>
                <a:cs typeface="Comic Sans MS"/>
                <a:sym typeface="Comic Sans MS"/>
              </a:rPr>
              <a:t>Quick-sort</a:t>
            </a:r>
            <a:endParaRPr sz="1400" b="0" i="0" u="none" strike="noStrike" cap="none">
              <a:solidFill>
                <a:srgbClr val="000000"/>
              </a:solidFill>
              <a:latin typeface="Arial"/>
              <a:ea typeface="Arial"/>
              <a:cs typeface="Arial"/>
              <a:sym typeface="Arial"/>
            </a:endParaRPr>
          </a:p>
        </p:txBody>
      </p:sp>
      <p:sp>
        <p:nvSpPr>
          <p:cNvPr id="1159" name="Google Shape;1159;p111"/>
          <p:cNvSpPr/>
          <p:nvPr/>
        </p:nvSpPr>
        <p:spPr>
          <a:xfrm>
            <a:off x="4267200" y="4114514"/>
            <a:ext cx="2056320" cy="531415"/>
          </a:xfrm>
          <a:prstGeom prst="roundRect">
            <a:avLst>
              <a:gd name="adj" fmla="val 296"/>
            </a:avLst>
          </a:prstGeom>
          <a:noFill/>
          <a:ln w="38150" cap="flat" cmpd="sng">
            <a:solidFill>
              <a:srgbClr val="0000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60" name="Google Shape;1160;p111"/>
          <p:cNvCxnSpPr/>
          <p:nvPr/>
        </p:nvCxnSpPr>
        <p:spPr>
          <a:xfrm>
            <a:off x="4419840" y="4114512"/>
            <a:ext cx="0" cy="534296"/>
          </a:xfrm>
          <a:prstGeom prst="straightConnector1">
            <a:avLst/>
          </a:prstGeom>
          <a:noFill/>
          <a:ln w="38150" cap="flat" cmpd="sng">
            <a:solidFill>
              <a:srgbClr val="000000"/>
            </a:solidFill>
            <a:prstDash val="solid"/>
            <a:round/>
            <a:headEnd type="none" w="sm" len="sm"/>
            <a:tailEnd type="none" w="sm" len="sm"/>
          </a:ln>
        </p:spPr>
      </p:cxnSp>
      <p:cxnSp>
        <p:nvCxnSpPr>
          <p:cNvPr id="1161" name="Google Shape;1161;p111"/>
          <p:cNvCxnSpPr/>
          <p:nvPr/>
        </p:nvCxnSpPr>
        <p:spPr>
          <a:xfrm>
            <a:off x="6172320" y="4114512"/>
            <a:ext cx="0" cy="534296"/>
          </a:xfrm>
          <a:prstGeom prst="straightConnector1">
            <a:avLst/>
          </a:prstGeom>
          <a:noFill/>
          <a:ln w="38150" cap="flat" cmpd="sng">
            <a:solidFill>
              <a:srgbClr val="000000"/>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4687</Words>
  <Application>Microsoft Office PowerPoint</Application>
  <PresentationFormat>Widescreen</PresentationFormat>
  <Paragraphs>639</Paragraphs>
  <Slides>111</Slides>
  <Notes>108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111</vt:i4>
      </vt:variant>
    </vt:vector>
  </HeadingPairs>
  <TitlesOfParts>
    <vt:vector size="122" baseType="lpstr">
      <vt:lpstr>Arial Black</vt:lpstr>
      <vt:lpstr>Arial</vt:lpstr>
      <vt:lpstr>Wingdings 3</vt:lpstr>
      <vt:lpstr>Comic Sans MS</vt:lpstr>
      <vt:lpstr>Bookman Old Style</vt:lpstr>
      <vt:lpstr>Calibri</vt:lpstr>
      <vt:lpstr>Century Gothic</vt:lpstr>
      <vt:lpstr>Noto Sans Symbols</vt:lpstr>
      <vt:lpstr>Times New Roman</vt:lpstr>
      <vt:lpstr>Times</vt:lpstr>
      <vt:lpstr>Wisp</vt:lpstr>
      <vt:lpstr>      Software Design</vt:lpstr>
      <vt:lpstr>PowerPoint Presentation</vt:lpstr>
      <vt:lpstr>Items to be Design…</vt:lpstr>
      <vt:lpstr>Characteristics of a good software design…</vt:lpstr>
      <vt:lpstr>PowerPoint Presentation</vt:lpstr>
      <vt:lpstr>Classification of Design Phase</vt:lpstr>
      <vt:lpstr>Modularity &amp; Layered </vt:lpstr>
      <vt:lpstr>PowerPoint Presentation</vt:lpstr>
      <vt:lpstr>Layered Design (Neat Arrangement)</vt:lpstr>
      <vt:lpstr>PowerPoint Presentation</vt:lpstr>
      <vt:lpstr>PowerPoint Presentation</vt:lpstr>
      <vt:lpstr>Introduction</vt:lpstr>
      <vt:lpstr>Introduction</vt:lpstr>
      <vt:lpstr>High-Level Design</vt:lpstr>
      <vt:lpstr>High-Level Design</vt:lpstr>
      <vt:lpstr>Detailed Design</vt:lpstr>
      <vt:lpstr>Good and Bad Designs</vt:lpstr>
      <vt:lpstr>Good SOFTWARE Design?</vt:lpstr>
      <vt:lpstr>Abstraction &amp; Decomposition in Design?</vt:lpstr>
      <vt:lpstr>Modularity</vt:lpstr>
      <vt:lpstr>Modularity</vt:lpstr>
      <vt:lpstr>Layered Design</vt:lpstr>
      <vt:lpstr>Layered Design</vt:lpstr>
      <vt:lpstr>Characteristics of Module STRUCTURE</vt:lpstr>
      <vt:lpstr>Characteristics of Module STRUCTURE</vt:lpstr>
      <vt:lpstr>Module Structure</vt:lpstr>
      <vt:lpstr>Layered Design</vt:lpstr>
      <vt:lpstr>Goodness of Design</vt:lpstr>
      <vt:lpstr>Control Relationships</vt:lpstr>
      <vt:lpstr>Visibility and Layering</vt:lpstr>
      <vt:lpstr>Bad Design</vt:lpstr>
      <vt:lpstr>Abstraction</vt:lpstr>
      <vt:lpstr>Abstraction</vt:lpstr>
      <vt:lpstr>Modularity</vt:lpstr>
      <vt:lpstr>Cohesion and Coupling</vt:lpstr>
      <vt:lpstr>Cohesion and Coupling</vt:lpstr>
      <vt:lpstr>Advantages of  Functional Independence</vt:lpstr>
      <vt:lpstr>Advantages of  Functional Independence</vt:lpstr>
      <vt:lpstr>Advantages of  Functional Independence</vt:lpstr>
      <vt:lpstr>PowerPoint Presentation</vt:lpstr>
      <vt:lpstr>Classification of cohesion</vt:lpstr>
      <vt:lpstr>Coincidental cohesion:</vt:lpstr>
      <vt:lpstr>Logical cohesion:</vt:lpstr>
      <vt:lpstr>Temporal cohesion:</vt:lpstr>
      <vt:lpstr>Procedural cohesion:</vt:lpstr>
      <vt:lpstr>Communicational cohesion:</vt:lpstr>
      <vt:lpstr>Sequential cohesion:</vt:lpstr>
      <vt:lpstr>Functional cohesion:</vt:lpstr>
      <vt:lpstr>   Coupling</vt:lpstr>
      <vt:lpstr>Classification of Coupling</vt:lpstr>
      <vt:lpstr>Data coupling:</vt:lpstr>
      <vt:lpstr>Stamp coupling:</vt:lpstr>
      <vt:lpstr>Control coupling:</vt:lpstr>
      <vt:lpstr>Common coupling:</vt:lpstr>
      <vt:lpstr>Content coupling:</vt:lpstr>
      <vt:lpstr>Functional independence  </vt:lpstr>
      <vt:lpstr>Need for functional independence  </vt:lpstr>
      <vt:lpstr>Need for functional independence</vt:lpstr>
      <vt:lpstr>Need for functional independence</vt:lpstr>
      <vt:lpstr>Function-oriented design </vt:lpstr>
      <vt:lpstr>PowerPoint Presentation</vt:lpstr>
      <vt:lpstr>Object-oriented design </vt:lpstr>
      <vt:lpstr>Function-oriented vs. object-oriented design approach </vt:lpstr>
      <vt:lpstr>Functional Oriented SD</vt:lpstr>
      <vt:lpstr>PowerPoint Presentation</vt:lpstr>
      <vt:lpstr>PowerPoint Presentation</vt:lpstr>
      <vt:lpstr>   DFD</vt:lpstr>
      <vt:lpstr>      Symbols used in DFD</vt:lpstr>
      <vt:lpstr>Synchronous &amp; Asynchronous DFD</vt:lpstr>
      <vt:lpstr>Context diagram /Level 0 DFD</vt:lpstr>
      <vt:lpstr>RMS Calculating Software.</vt:lpstr>
      <vt:lpstr>PowerPoint Presentation</vt:lpstr>
      <vt:lpstr>  Level 1 DFD</vt:lpstr>
      <vt:lpstr>   Level 2 DFD</vt:lpstr>
      <vt:lpstr> RMS Calculating Software Level 1 </vt:lpstr>
      <vt:lpstr>RMS Calculating Software Level 2</vt:lpstr>
      <vt:lpstr>  RMS Calculating Software    Level 3</vt:lpstr>
      <vt:lpstr>Balancing DFDs</vt:lpstr>
      <vt:lpstr>Data Dictionary</vt:lpstr>
      <vt:lpstr>Why Data Dictionary</vt:lpstr>
      <vt:lpstr>DD for RMS Software</vt:lpstr>
      <vt:lpstr>Importance of Data Dictionary</vt:lpstr>
      <vt:lpstr>Importance of Data Dictionary</vt:lpstr>
      <vt:lpstr>Data Definition</vt:lpstr>
      <vt:lpstr>Data Definition</vt:lpstr>
      <vt:lpstr>Data Definition</vt:lpstr>
      <vt:lpstr>For DFD Refer Example</vt:lpstr>
      <vt:lpstr>Advantage of DFD</vt:lpstr>
      <vt:lpstr>Shortcomings of a DFD model</vt:lpstr>
      <vt:lpstr>Supermarket Prize Distribution</vt:lpstr>
      <vt:lpstr>PowerPoint Presentation</vt:lpstr>
      <vt:lpstr>PowerPoint Presentation</vt:lpstr>
      <vt:lpstr>PowerPoint Presentation</vt:lpstr>
      <vt:lpstr>Structured Design</vt:lpstr>
      <vt:lpstr>Structure Chart</vt:lpstr>
      <vt:lpstr>Basic Building Blocks of Structure Chart</vt:lpstr>
      <vt:lpstr>Basic Building Blocks of Structure Chart</vt:lpstr>
      <vt:lpstr>Basic Building Blocks of Structure Chart</vt:lpstr>
      <vt:lpstr>Basic Building Blocks of Structure Chart</vt:lpstr>
      <vt:lpstr>Basic Building Blocks of Structure Chart</vt:lpstr>
      <vt:lpstr>Basic Building Blocks of Structure Chart</vt:lpstr>
      <vt:lpstr>Structure Chart</vt:lpstr>
      <vt:lpstr>Structure Chart</vt:lpstr>
      <vt:lpstr>Example </vt:lpstr>
      <vt:lpstr>Bad Design</vt:lpstr>
      <vt:lpstr>Shortcomings of Structure Chart</vt:lpstr>
      <vt:lpstr>Flow Chart</vt:lpstr>
      <vt:lpstr>Flow Chart vs. Structure Chart</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ARITRA GHOSH</cp:lastModifiedBy>
  <cp:revision>1</cp:revision>
  <dcterms:modified xsi:type="dcterms:W3CDTF">2024-08-27T10:31:28Z</dcterms:modified>
</cp:coreProperties>
</file>