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42.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9144000" cy="6858000" type="screen4x3"/>
  <p:notesSz cx="6858000" cy="9144000"/>
  <p:embeddedFontLst>
    <p:embeddedFont>
      <p:font typeface="Constantia" panose="02030602050306030303" pitchFamily="18" charset="0"/>
      <p:regular r:id="rId75"/>
      <p:bold r:id="rId76"/>
      <p:italic r:id="rId77"/>
      <p:boldItalic r:id="rId7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9B2FA2-A46B-4191-BFA5-610CD9ECE4E2}">
  <a:tblStyle styleId="{7D9B2FA2-A46B-4191-BFA5-610CD9ECE4E2}" styleName="Table_0">
    <a:wholeTbl>
      <a:tcTxStyle b="off" i="off">
        <a:font>
          <a:latin typeface="Constantia"/>
          <a:ea typeface="Constantia"/>
          <a:cs typeface="Constanti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BF5"/>
          </a:solidFill>
        </a:fill>
      </a:tcStyle>
    </a:wholeTbl>
    <a:band1H>
      <a:tcTxStyle b="off" i="off"/>
      <a:tcStyle>
        <a:tcBdr/>
        <a:fill>
          <a:solidFill>
            <a:srgbClr val="CAD4EA"/>
          </a:solidFill>
        </a:fill>
      </a:tcStyle>
    </a:band1H>
    <a:band2H>
      <a:tcTxStyle b="off" i="off"/>
      <a:tcStyle>
        <a:tcBdr/>
      </a:tcStyle>
    </a:band2H>
    <a:band1V>
      <a:tcTxStyle b="off" i="off"/>
      <a:tcStyle>
        <a:tcBdr/>
        <a:fill>
          <a:solidFill>
            <a:srgbClr val="CAD4EA"/>
          </a:solidFill>
        </a:fill>
      </a:tcStyle>
    </a:band1V>
    <a:band2V>
      <a:tcTxStyle b="off" i="off"/>
      <a:tcStyle>
        <a:tcBdr/>
      </a:tcStyle>
    </a:band2V>
    <a:lastCol>
      <a:tcTxStyle b="on" i="off">
        <a:font>
          <a:latin typeface="Constantia"/>
          <a:ea typeface="Constantia"/>
          <a:cs typeface="Constantia"/>
        </a:font>
        <a:schemeClr val="lt1"/>
      </a:tcTxStyle>
      <a:tcStyle>
        <a:tcBdr/>
        <a:fill>
          <a:solidFill>
            <a:schemeClr val="accent1"/>
          </a:solidFill>
        </a:fill>
      </a:tcStyle>
    </a:lastCol>
    <a:firstCol>
      <a:tcTxStyle b="on" i="off">
        <a:font>
          <a:latin typeface="Constantia"/>
          <a:ea typeface="Constantia"/>
          <a:cs typeface="Constantia"/>
        </a:font>
        <a:schemeClr val="lt1"/>
      </a:tcTxStyle>
      <a:tcStyle>
        <a:tcBdr/>
        <a:fill>
          <a:solidFill>
            <a:schemeClr val="accent1"/>
          </a:solidFill>
        </a:fill>
      </a:tcStyle>
    </a:firstCol>
    <a:lastRow>
      <a:tcTxStyle b="on" i="off">
        <a:font>
          <a:latin typeface="Constantia"/>
          <a:ea typeface="Constantia"/>
          <a:cs typeface="Constanti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onstantia"/>
          <a:ea typeface="Constantia"/>
          <a:cs typeface="Constanti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F6186665-1FFA-4E98-8C05-76B74DF6E933}"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4.fnt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_rels/data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15.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8.svg"/></Relationships>
</file>

<file path=ppt/diagrams/_rels/data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7.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4" Type="http://schemas.openxmlformats.org/officeDocument/2006/relationships/image" Target="../media/image4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8.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7.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5DAE61-475E-4989-AE26-825D5F0E164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75AECC2-A94D-4C0E-9F42-A6033914BA04}">
      <dgm:prSet/>
      <dgm:spPr/>
      <dgm:t>
        <a:bodyPr/>
        <a:lstStyle/>
        <a:p>
          <a:r>
            <a:rPr lang="en-US" b="0" i="0"/>
            <a:t>The main goal of SPM is to enable a group of software developer to work efficiently towards successful completion of the project.</a:t>
          </a:r>
          <a:endParaRPr lang="en-US"/>
        </a:p>
      </dgm:t>
    </dgm:pt>
    <dgm:pt modelId="{79843534-361B-4B93-A18C-5E9194461C70}" type="parTrans" cxnId="{9399A208-333A-4158-8B2D-F9C408033E01}">
      <dgm:prSet/>
      <dgm:spPr/>
      <dgm:t>
        <a:bodyPr/>
        <a:lstStyle/>
        <a:p>
          <a:endParaRPr lang="en-US"/>
        </a:p>
      </dgm:t>
    </dgm:pt>
    <dgm:pt modelId="{BBD971C1-F0D3-4718-94EC-28D8FFB84A2A}" type="sibTrans" cxnId="{9399A208-333A-4158-8B2D-F9C408033E01}">
      <dgm:prSet/>
      <dgm:spPr/>
      <dgm:t>
        <a:bodyPr/>
        <a:lstStyle/>
        <a:p>
          <a:endParaRPr lang="en-US"/>
        </a:p>
      </dgm:t>
    </dgm:pt>
    <dgm:pt modelId="{D06D83C9-FDBA-4717-86D6-402DB4F03CA7}">
      <dgm:prSet/>
      <dgm:spPr/>
      <dgm:t>
        <a:bodyPr/>
        <a:lstStyle/>
        <a:p>
          <a:r>
            <a:rPr lang="en-US" b="0" i="0" u="sng"/>
            <a:t>Responsibilities of a Software Project Manager</a:t>
          </a:r>
          <a:endParaRPr lang="en-US"/>
        </a:p>
      </dgm:t>
    </dgm:pt>
    <dgm:pt modelId="{7F464212-5732-4FB4-85D9-3CDDC22E866F}" type="parTrans" cxnId="{8CA87950-1DAE-4D96-865F-5447970FDB20}">
      <dgm:prSet/>
      <dgm:spPr/>
      <dgm:t>
        <a:bodyPr/>
        <a:lstStyle/>
        <a:p>
          <a:endParaRPr lang="en-US"/>
        </a:p>
      </dgm:t>
    </dgm:pt>
    <dgm:pt modelId="{B7395540-B49B-4970-9ADB-50AEE2495E0D}" type="sibTrans" cxnId="{8CA87950-1DAE-4D96-865F-5447970FDB20}">
      <dgm:prSet/>
      <dgm:spPr/>
      <dgm:t>
        <a:bodyPr/>
        <a:lstStyle/>
        <a:p>
          <a:endParaRPr lang="en-US"/>
        </a:p>
      </dgm:t>
    </dgm:pt>
    <dgm:pt modelId="{DE895FED-F754-46BE-B6E1-4FB2AE2D86A6}">
      <dgm:prSet/>
      <dgm:spPr/>
      <dgm:t>
        <a:bodyPr/>
        <a:lstStyle/>
        <a:p>
          <a:r>
            <a:rPr lang="en-US" b="0" i="0"/>
            <a:t>We can broadly classify the different activities of a project manager into project planning &amp; project monitoring &amp; control activities.</a:t>
          </a:r>
          <a:endParaRPr lang="en-US"/>
        </a:p>
      </dgm:t>
    </dgm:pt>
    <dgm:pt modelId="{A16A529D-2095-40C7-A33B-F4F8C75FAB64}" type="parTrans" cxnId="{2B08511F-F42C-40C8-A2E6-96507EAE2CF9}">
      <dgm:prSet/>
      <dgm:spPr/>
      <dgm:t>
        <a:bodyPr/>
        <a:lstStyle/>
        <a:p>
          <a:endParaRPr lang="en-US"/>
        </a:p>
      </dgm:t>
    </dgm:pt>
    <dgm:pt modelId="{0BC2345F-E07C-42A0-BBB3-56064B796BFA}" type="sibTrans" cxnId="{2B08511F-F42C-40C8-A2E6-96507EAE2CF9}">
      <dgm:prSet/>
      <dgm:spPr/>
      <dgm:t>
        <a:bodyPr/>
        <a:lstStyle/>
        <a:p>
          <a:endParaRPr lang="en-US"/>
        </a:p>
      </dgm:t>
    </dgm:pt>
    <dgm:pt modelId="{6D31394F-E4E7-46C4-B71E-07CDF2279300}">
      <dgm:prSet/>
      <dgm:spPr/>
      <dgm:t>
        <a:bodyPr/>
        <a:lstStyle/>
        <a:p>
          <a:r>
            <a:rPr lang="en-US" b="0" i="0"/>
            <a:t>Project Planning</a:t>
          </a:r>
          <a:endParaRPr lang="en-US"/>
        </a:p>
      </dgm:t>
    </dgm:pt>
    <dgm:pt modelId="{979B48DC-AD0F-459A-97FC-BB22D32E2246}" type="parTrans" cxnId="{CCE9E5B8-D0E6-4393-9EE7-E49A25688714}">
      <dgm:prSet/>
      <dgm:spPr/>
      <dgm:t>
        <a:bodyPr/>
        <a:lstStyle/>
        <a:p>
          <a:endParaRPr lang="en-US"/>
        </a:p>
      </dgm:t>
    </dgm:pt>
    <dgm:pt modelId="{128A107E-F8FD-4F23-930A-9F7CF08919D6}" type="sibTrans" cxnId="{CCE9E5B8-D0E6-4393-9EE7-E49A25688714}">
      <dgm:prSet/>
      <dgm:spPr/>
      <dgm:t>
        <a:bodyPr/>
        <a:lstStyle/>
        <a:p>
          <a:endParaRPr lang="en-US"/>
        </a:p>
      </dgm:t>
    </dgm:pt>
    <dgm:pt modelId="{1FE93606-E179-46EC-B5FA-94D87B7B452C}">
      <dgm:prSet/>
      <dgm:spPr/>
      <dgm:t>
        <a:bodyPr/>
        <a:lstStyle/>
        <a:p>
          <a:r>
            <a:rPr lang="en-US" b="0" i="0"/>
            <a:t>Project Monitoring &amp; Central  Activity</a:t>
          </a:r>
          <a:endParaRPr lang="en-US"/>
        </a:p>
      </dgm:t>
    </dgm:pt>
    <dgm:pt modelId="{A69A0A65-11B9-4986-984F-DD169733458D}" type="parTrans" cxnId="{FA4E69AB-B2F6-47C2-B32F-7C5512309597}">
      <dgm:prSet/>
      <dgm:spPr/>
      <dgm:t>
        <a:bodyPr/>
        <a:lstStyle/>
        <a:p>
          <a:endParaRPr lang="en-US"/>
        </a:p>
      </dgm:t>
    </dgm:pt>
    <dgm:pt modelId="{37E0A7F0-F041-4CE6-B680-887162454AD4}" type="sibTrans" cxnId="{FA4E69AB-B2F6-47C2-B32F-7C5512309597}">
      <dgm:prSet/>
      <dgm:spPr/>
      <dgm:t>
        <a:bodyPr/>
        <a:lstStyle/>
        <a:p>
          <a:endParaRPr lang="en-US"/>
        </a:p>
      </dgm:t>
    </dgm:pt>
    <dgm:pt modelId="{039ADDE1-7908-4ED7-91F4-F38DE07C1656}" type="pres">
      <dgm:prSet presAssocID="{5F5DAE61-475E-4989-AE26-825D5F0E1641}" presName="linear" presStyleCnt="0">
        <dgm:presLayoutVars>
          <dgm:animLvl val="lvl"/>
          <dgm:resizeHandles val="exact"/>
        </dgm:presLayoutVars>
      </dgm:prSet>
      <dgm:spPr/>
    </dgm:pt>
    <dgm:pt modelId="{D576FD7C-3A76-4AC1-AB10-CD8E3AFA4BA0}" type="pres">
      <dgm:prSet presAssocID="{075AECC2-A94D-4C0E-9F42-A6033914BA04}" presName="parentText" presStyleLbl="node1" presStyleIdx="0" presStyleCnt="2">
        <dgm:presLayoutVars>
          <dgm:chMax val="0"/>
          <dgm:bulletEnabled val="1"/>
        </dgm:presLayoutVars>
      </dgm:prSet>
      <dgm:spPr/>
    </dgm:pt>
    <dgm:pt modelId="{FE2A60D8-E05B-4462-8D2F-6A26F40E59B8}" type="pres">
      <dgm:prSet presAssocID="{BBD971C1-F0D3-4718-94EC-28D8FFB84A2A}" presName="spacer" presStyleCnt="0"/>
      <dgm:spPr/>
    </dgm:pt>
    <dgm:pt modelId="{37262D9C-D501-43F8-A40E-0D6E7DD1849B}" type="pres">
      <dgm:prSet presAssocID="{D06D83C9-FDBA-4717-86D6-402DB4F03CA7}" presName="parentText" presStyleLbl="node1" presStyleIdx="1" presStyleCnt="2">
        <dgm:presLayoutVars>
          <dgm:chMax val="0"/>
          <dgm:bulletEnabled val="1"/>
        </dgm:presLayoutVars>
      </dgm:prSet>
      <dgm:spPr/>
    </dgm:pt>
    <dgm:pt modelId="{6385239E-9F40-4792-966D-AE9B7F836B19}" type="pres">
      <dgm:prSet presAssocID="{D06D83C9-FDBA-4717-86D6-402DB4F03CA7}" presName="childText" presStyleLbl="revTx" presStyleIdx="0" presStyleCnt="1">
        <dgm:presLayoutVars>
          <dgm:bulletEnabled val="1"/>
        </dgm:presLayoutVars>
      </dgm:prSet>
      <dgm:spPr/>
    </dgm:pt>
  </dgm:ptLst>
  <dgm:cxnLst>
    <dgm:cxn modelId="{9399A208-333A-4158-8B2D-F9C408033E01}" srcId="{5F5DAE61-475E-4989-AE26-825D5F0E1641}" destId="{075AECC2-A94D-4C0E-9F42-A6033914BA04}" srcOrd="0" destOrd="0" parTransId="{79843534-361B-4B93-A18C-5E9194461C70}" sibTransId="{BBD971C1-F0D3-4718-94EC-28D8FFB84A2A}"/>
    <dgm:cxn modelId="{68F6811D-A0AF-49DB-89DD-8ACB2C488F19}" type="presOf" srcId="{075AECC2-A94D-4C0E-9F42-A6033914BA04}" destId="{D576FD7C-3A76-4AC1-AB10-CD8E3AFA4BA0}" srcOrd="0" destOrd="0" presId="urn:microsoft.com/office/officeart/2005/8/layout/vList2"/>
    <dgm:cxn modelId="{2B08511F-F42C-40C8-A2E6-96507EAE2CF9}" srcId="{D06D83C9-FDBA-4717-86D6-402DB4F03CA7}" destId="{DE895FED-F754-46BE-B6E1-4FB2AE2D86A6}" srcOrd="0" destOrd="0" parTransId="{A16A529D-2095-40C7-A33B-F4F8C75FAB64}" sibTransId="{0BC2345F-E07C-42A0-BBB3-56064B796BFA}"/>
    <dgm:cxn modelId="{48E8554B-9435-48E7-86A1-F800E91DF308}" type="presOf" srcId="{DE895FED-F754-46BE-B6E1-4FB2AE2D86A6}" destId="{6385239E-9F40-4792-966D-AE9B7F836B19}" srcOrd="0" destOrd="0" presId="urn:microsoft.com/office/officeart/2005/8/layout/vList2"/>
    <dgm:cxn modelId="{8CA87950-1DAE-4D96-865F-5447970FDB20}" srcId="{5F5DAE61-475E-4989-AE26-825D5F0E1641}" destId="{D06D83C9-FDBA-4717-86D6-402DB4F03CA7}" srcOrd="1" destOrd="0" parTransId="{7F464212-5732-4FB4-85D9-3CDDC22E866F}" sibTransId="{B7395540-B49B-4970-9ADB-50AEE2495E0D}"/>
    <dgm:cxn modelId="{46357F51-E7F4-4CCD-868D-AEA6EC1115A1}" type="presOf" srcId="{1FE93606-E179-46EC-B5FA-94D87B7B452C}" destId="{6385239E-9F40-4792-966D-AE9B7F836B19}" srcOrd="0" destOrd="2" presId="urn:microsoft.com/office/officeart/2005/8/layout/vList2"/>
    <dgm:cxn modelId="{93A03292-2EED-4F03-9321-7050C9946DAC}" type="presOf" srcId="{6D31394F-E4E7-46C4-B71E-07CDF2279300}" destId="{6385239E-9F40-4792-966D-AE9B7F836B19}" srcOrd="0" destOrd="1" presId="urn:microsoft.com/office/officeart/2005/8/layout/vList2"/>
    <dgm:cxn modelId="{C1EBD59E-FED3-4881-B721-38D2DD3787D4}" type="presOf" srcId="{D06D83C9-FDBA-4717-86D6-402DB4F03CA7}" destId="{37262D9C-D501-43F8-A40E-0D6E7DD1849B}" srcOrd="0" destOrd="0" presId="urn:microsoft.com/office/officeart/2005/8/layout/vList2"/>
    <dgm:cxn modelId="{FA4E69AB-B2F6-47C2-B32F-7C5512309597}" srcId="{D06D83C9-FDBA-4717-86D6-402DB4F03CA7}" destId="{1FE93606-E179-46EC-B5FA-94D87B7B452C}" srcOrd="2" destOrd="0" parTransId="{A69A0A65-11B9-4986-984F-DD169733458D}" sibTransId="{37E0A7F0-F041-4CE6-B680-887162454AD4}"/>
    <dgm:cxn modelId="{D0FEBFB0-4747-4225-A79C-913EC42159A8}" type="presOf" srcId="{5F5DAE61-475E-4989-AE26-825D5F0E1641}" destId="{039ADDE1-7908-4ED7-91F4-F38DE07C1656}" srcOrd="0" destOrd="0" presId="urn:microsoft.com/office/officeart/2005/8/layout/vList2"/>
    <dgm:cxn modelId="{CCE9E5B8-D0E6-4393-9EE7-E49A25688714}" srcId="{D06D83C9-FDBA-4717-86D6-402DB4F03CA7}" destId="{6D31394F-E4E7-46C4-B71E-07CDF2279300}" srcOrd="1" destOrd="0" parTransId="{979B48DC-AD0F-459A-97FC-BB22D32E2246}" sibTransId="{128A107E-F8FD-4F23-930A-9F7CF08919D6}"/>
    <dgm:cxn modelId="{EE97BF96-F434-44CC-942E-B8E21261A76B}" type="presParOf" srcId="{039ADDE1-7908-4ED7-91F4-F38DE07C1656}" destId="{D576FD7C-3A76-4AC1-AB10-CD8E3AFA4BA0}" srcOrd="0" destOrd="0" presId="urn:microsoft.com/office/officeart/2005/8/layout/vList2"/>
    <dgm:cxn modelId="{0A5AFB7A-A4DA-45D5-B954-F6CDEE3124F5}" type="presParOf" srcId="{039ADDE1-7908-4ED7-91F4-F38DE07C1656}" destId="{FE2A60D8-E05B-4462-8D2F-6A26F40E59B8}" srcOrd="1" destOrd="0" presId="urn:microsoft.com/office/officeart/2005/8/layout/vList2"/>
    <dgm:cxn modelId="{036B556D-B127-4894-8C7B-BAADB8A256EE}" type="presParOf" srcId="{039ADDE1-7908-4ED7-91F4-F38DE07C1656}" destId="{37262D9C-D501-43F8-A40E-0D6E7DD1849B}" srcOrd="2" destOrd="0" presId="urn:microsoft.com/office/officeart/2005/8/layout/vList2"/>
    <dgm:cxn modelId="{0E7867FE-A07F-4DE7-A4F2-3315B300BD9C}" type="presParOf" srcId="{039ADDE1-7908-4ED7-91F4-F38DE07C1656}" destId="{6385239E-9F40-4792-966D-AE9B7F836B19}"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1C6AD52-568C-479C-94F4-8B2AF2FE428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124A688-C799-46C3-98E0-9955A106096F}">
      <dgm:prSet/>
      <dgm:spPr/>
      <dgm:t>
        <a:bodyPr/>
        <a:lstStyle/>
        <a:p>
          <a:r>
            <a:rPr lang="en-US"/>
            <a:t>Organic : Effort = 2.4(KLOC)</a:t>
          </a:r>
          <a:r>
            <a:rPr lang="en-US" baseline="30000"/>
            <a:t>1.05   </a:t>
          </a:r>
          <a:r>
            <a:rPr lang="en-US"/>
            <a:t>PM</a:t>
          </a:r>
        </a:p>
      </dgm:t>
    </dgm:pt>
    <dgm:pt modelId="{310E6110-F6C6-409B-837D-18DF50945AFD}" type="parTrans" cxnId="{ED415346-49ED-4285-9E9C-037D8A25E6DD}">
      <dgm:prSet/>
      <dgm:spPr/>
      <dgm:t>
        <a:bodyPr/>
        <a:lstStyle/>
        <a:p>
          <a:endParaRPr lang="en-US"/>
        </a:p>
      </dgm:t>
    </dgm:pt>
    <dgm:pt modelId="{CA7D40B2-D522-4759-B139-20CB043EDB56}" type="sibTrans" cxnId="{ED415346-49ED-4285-9E9C-037D8A25E6DD}">
      <dgm:prSet/>
      <dgm:spPr/>
      <dgm:t>
        <a:bodyPr/>
        <a:lstStyle/>
        <a:p>
          <a:endParaRPr lang="en-US"/>
        </a:p>
      </dgm:t>
    </dgm:pt>
    <dgm:pt modelId="{22920313-B3A5-456F-877B-6079640F256B}">
      <dgm:prSet/>
      <dgm:spPr/>
      <dgm:t>
        <a:bodyPr/>
        <a:lstStyle/>
        <a:p>
          <a:r>
            <a:rPr lang="en-US"/>
            <a:t>Semidetached : Effort = 3.0(KLOC)</a:t>
          </a:r>
          <a:r>
            <a:rPr lang="en-US" baseline="30000"/>
            <a:t>1.12   </a:t>
          </a:r>
          <a:r>
            <a:rPr lang="en-US"/>
            <a:t>PM</a:t>
          </a:r>
        </a:p>
      </dgm:t>
    </dgm:pt>
    <dgm:pt modelId="{DEE69D5D-862D-409E-8419-55F53A2BBD44}" type="parTrans" cxnId="{671F7014-F9E5-4CA8-808D-D8756278F298}">
      <dgm:prSet/>
      <dgm:spPr/>
      <dgm:t>
        <a:bodyPr/>
        <a:lstStyle/>
        <a:p>
          <a:endParaRPr lang="en-US"/>
        </a:p>
      </dgm:t>
    </dgm:pt>
    <dgm:pt modelId="{559DC26F-CB26-440A-9A72-5309588437AB}" type="sibTrans" cxnId="{671F7014-F9E5-4CA8-808D-D8756278F298}">
      <dgm:prSet/>
      <dgm:spPr/>
      <dgm:t>
        <a:bodyPr/>
        <a:lstStyle/>
        <a:p>
          <a:endParaRPr lang="en-US"/>
        </a:p>
      </dgm:t>
    </dgm:pt>
    <dgm:pt modelId="{6A968CE1-E7E5-43D8-B2A7-B33B314FD8BA}">
      <dgm:prSet/>
      <dgm:spPr/>
      <dgm:t>
        <a:bodyPr/>
        <a:lstStyle/>
        <a:p>
          <a:r>
            <a:rPr lang="en-US"/>
            <a:t>Embedded = 3.6(KLOC)</a:t>
          </a:r>
          <a:r>
            <a:rPr lang="en-US" baseline="30000"/>
            <a:t>1.20   </a:t>
          </a:r>
          <a:r>
            <a:rPr lang="en-US"/>
            <a:t>PM</a:t>
          </a:r>
        </a:p>
      </dgm:t>
    </dgm:pt>
    <dgm:pt modelId="{CB07F906-F2C6-4D16-A8CE-86FA51409BF2}" type="parTrans" cxnId="{EB45DE72-B996-4A89-B95A-1792B0E7BA50}">
      <dgm:prSet/>
      <dgm:spPr/>
      <dgm:t>
        <a:bodyPr/>
        <a:lstStyle/>
        <a:p>
          <a:endParaRPr lang="en-US"/>
        </a:p>
      </dgm:t>
    </dgm:pt>
    <dgm:pt modelId="{97D14E84-E977-42E5-9553-A5F89683421B}" type="sibTrans" cxnId="{EB45DE72-B996-4A89-B95A-1792B0E7BA50}">
      <dgm:prSet/>
      <dgm:spPr/>
      <dgm:t>
        <a:bodyPr/>
        <a:lstStyle/>
        <a:p>
          <a:endParaRPr lang="en-US"/>
        </a:p>
      </dgm:t>
    </dgm:pt>
    <dgm:pt modelId="{F5F689E7-70C7-4FD9-8D3A-CCA2B3CE1D28}">
      <dgm:prSet/>
      <dgm:spPr/>
      <dgm:t>
        <a:bodyPr/>
        <a:lstStyle/>
        <a:p>
          <a:r>
            <a:rPr lang="en-US"/>
            <a:t>Effort Estimation (Detailed COCOMO)</a:t>
          </a:r>
        </a:p>
      </dgm:t>
    </dgm:pt>
    <dgm:pt modelId="{BD28ADD1-FD6E-47B0-9835-14D47B633C60}" type="parTrans" cxnId="{5A53EC13-F4D7-4B71-8655-274ADC9898FA}">
      <dgm:prSet/>
      <dgm:spPr/>
      <dgm:t>
        <a:bodyPr/>
        <a:lstStyle/>
        <a:p>
          <a:endParaRPr lang="en-US"/>
        </a:p>
      </dgm:t>
    </dgm:pt>
    <dgm:pt modelId="{A593E0A8-2673-43F3-8EBF-23DEEB4E1C93}" type="sibTrans" cxnId="{5A53EC13-F4D7-4B71-8655-274ADC9898FA}">
      <dgm:prSet/>
      <dgm:spPr/>
      <dgm:t>
        <a:bodyPr/>
        <a:lstStyle/>
        <a:p>
          <a:endParaRPr lang="en-US"/>
        </a:p>
      </dgm:t>
    </dgm:pt>
    <dgm:pt modelId="{7BFABC5B-E6B4-4E41-93B1-B2C9715FC948}">
      <dgm:prSet/>
      <dgm:spPr/>
      <dgm:t>
        <a:bodyPr/>
        <a:lstStyle/>
        <a:p>
          <a:r>
            <a:rPr lang="en-US"/>
            <a:t>Organic : Effort = 3.2(KLOC)</a:t>
          </a:r>
          <a:r>
            <a:rPr lang="en-US" baseline="30000"/>
            <a:t>1.05   </a:t>
          </a:r>
          <a:r>
            <a:rPr lang="en-US"/>
            <a:t>PM</a:t>
          </a:r>
        </a:p>
      </dgm:t>
    </dgm:pt>
    <dgm:pt modelId="{7EE90B71-FB7C-44D4-8F8B-48D6E505C11D}" type="parTrans" cxnId="{169454F3-E269-4029-A48C-0B12CAA67C09}">
      <dgm:prSet/>
      <dgm:spPr/>
      <dgm:t>
        <a:bodyPr/>
        <a:lstStyle/>
        <a:p>
          <a:endParaRPr lang="en-US"/>
        </a:p>
      </dgm:t>
    </dgm:pt>
    <dgm:pt modelId="{6371C096-D647-42F8-9956-1396A0CC627D}" type="sibTrans" cxnId="{169454F3-E269-4029-A48C-0B12CAA67C09}">
      <dgm:prSet/>
      <dgm:spPr/>
      <dgm:t>
        <a:bodyPr/>
        <a:lstStyle/>
        <a:p>
          <a:endParaRPr lang="en-US"/>
        </a:p>
      </dgm:t>
    </dgm:pt>
    <dgm:pt modelId="{684D7B5E-E474-494B-B12E-FF55718D4CF0}">
      <dgm:prSet/>
      <dgm:spPr/>
      <dgm:t>
        <a:bodyPr/>
        <a:lstStyle/>
        <a:p>
          <a:r>
            <a:rPr lang="en-US"/>
            <a:t>Semidetached : Effort = 3.0(KLOC)</a:t>
          </a:r>
          <a:r>
            <a:rPr lang="en-US" baseline="30000"/>
            <a:t>1.12   </a:t>
          </a:r>
          <a:r>
            <a:rPr lang="en-US"/>
            <a:t>PM</a:t>
          </a:r>
        </a:p>
      </dgm:t>
    </dgm:pt>
    <dgm:pt modelId="{AB1D32C4-991F-468C-97F6-CEB28A0DCECB}" type="parTrans" cxnId="{32D7DA33-58FC-475D-90AB-C2BD4656B0E5}">
      <dgm:prSet/>
      <dgm:spPr/>
      <dgm:t>
        <a:bodyPr/>
        <a:lstStyle/>
        <a:p>
          <a:endParaRPr lang="en-US"/>
        </a:p>
      </dgm:t>
    </dgm:pt>
    <dgm:pt modelId="{7A629EE0-5027-438C-A2EB-5AC6D7CBA4C5}" type="sibTrans" cxnId="{32D7DA33-58FC-475D-90AB-C2BD4656B0E5}">
      <dgm:prSet/>
      <dgm:spPr/>
      <dgm:t>
        <a:bodyPr/>
        <a:lstStyle/>
        <a:p>
          <a:endParaRPr lang="en-US"/>
        </a:p>
      </dgm:t>
    </dgm:pt>
    <dgm:pt modelId="{DB8B07DB-97E4-4F59-9BFB-B7542179A46C}">
      <dgm:prSet/>
      <dgm:spPr/>
      <dgm:t>
        <a:bodyPr/>
        <a:lstStyle/>
        <a:p>
          <a:r>
            <a:rPr lang="en-US"/>
            <a:t>Embedded = 2.8(KLOC)</a:t>
          </a:r>
          <a:r>
            <a:rPr lang="en-US" baseline="30000"/>
            <a:t>1.20   </a:t>
          </a:r>
          <a:r>
            <a:rPr lang="en-US"/>
            <a:t>PM</a:t>
          </a:r>
        </a:p>
      </dgm:t>
    </dgm:pt>
    <dgm:pt modelId="{9B03D406-6645-4B59-B4C6-50CB7816BA7C}" type="parTrans" cxnId="{EE1A5C8E-9934-44D3-909C-5A3CC0ABB4D7}">
      <dgm:prSet/>
      <dgm:spPr/>
      <dgm:t>
        <a:bodyPr/>
        <a:lstStyle/>
        <a:p>
          <a:endParaRPr lang="en-US"/>
        </a:p>
      </dgm:t>
    </dgm:pt>
    <dgm:pt modelId="{40454C97-6E42-4026-870D-8D05E1A0E0A6}" type="sibTrans" cxnId="{EE1A5C8E-9934-44D3-909C-5A3CC0ABB4D7}">
      <dgm:prSet/>
      <dgm:spPr/>
      <dgm:t>
        <a:bodyPr/>
        <a:lstStyle/>
        <a:p>
          <a:endParaRPr lang="en-US"/>
        </a:p>
      </dgm:t>
    </dgm:pt>
    <dgm:pt modelId="{49F04056-58C9-4C13-BB23-16EE79CCB12F}" type="pres">
      <dgm:prSet presAssocID="{01C6AD52-568C-479C-94F4-8B2AF2FE4285}" presName="linear" presStyleCnt="0">
        <dgm:presLayoutVars>
          <dgm:animLvl val="lvl"/>
          <dgm:resizeHandles val="exact"/>
        </dgm:presLayoutVars>
      </dgm:prSet>
      <dgm:spPr/>
    </dgm:pt>
    <dgm:pt modelId="{BC422112-5F40-4A8E-BBA5-5A0E5AFF6C46}" type="pres">
      <dgm:prSet presAssocID="{E124A688-C799-46C3-98E0-9955A106096F}" presName="parentText" presStyleLbl="node1" presStyleIdx="0" presStyleCnt="7">
        <dgm:presLayoutVars>
          <dgm:chMax val="0"/>
          <dgm:bulletEnabled val="1"/>
        </dgm:presLayoutVars>
      </dgm:prSet>
      <dgm:spPr/>
    </dgm:pt>
    <dgm:pt modelId="{14F39587-5B17-4F98-BCE2-ED642ADB2350}" type="pres">
      <dgm:prSet presAssocID="{CA7D40B2-D522-4759-B139-20CB043EDB56}" presName="spacer" presStyleCnt="0"/>
      <dgm:spPr/>
    </dgm:pt>
    <dgm:pt modelId="{E4AFF99F-349F-4D03-BF80-0B9C5F71B87C}" type="pres">
      <dgm:prSet presAssocID="{22920313-B3A5-456F-877B-6079640F256B}" presName="parentText" presStyleLbl="node1" presStyleIdx="1" presStyleCnt="7">
        <dgm:presLayoutVars>
          <dgm:chMax val="0"/>
          <dgm:bulletEnabled val="1"/>
        </dgm:presLayoutVars>
      </dgm:prSet>
      <dgm:spPr/>
    </dgm:pt>
    <dgm:pt modelId="{FE4CE019-96A2-4439-8448-3665AA65659C}" type="pres">
      <dgm:prSet presAssocID="{559DC26F-CB26-440A-9A72-5309588437AB}" presName="spacer" presStyleCnt="0"/>
      <dgm:spPr/>
    </dgm:pt>
    <dgm:pt modelId="{999012DE-5CD2-4C94-8FAB-6B9E08CF3031}" type="pres">
      <dgm:prSet presAssocID="{6A968CE1-E7E5-43D8-B2A7-B33B314FD8BA}" presName="parentText" presStyleLbl="node1" presStyleIdx="2" presStyleCnt="7">
        <dgm:presLayoutVars>
          <dgm:chMax val="0"/>
          <dgm:bulletEnabled val="1"/>
        </dgm:presLayoutVars>
      </dgm:prSet>
      <dgm:spPr/>
    </dgm:pt>
    <dgm:pt modelId="{AE036DE5-8A4A-49C1-8CF8-025AA50CAEE7}" type="pres">
      <dgm:prSet presAssocID="{97D14E84-E977-42E5-9553-A5F89683421B}" presName="spacer" presStyleCnt="0"/>
      <dgm:spPr/>
    </dgm:pt>
    <dgm:pt modelId="{ADC4BA0E-1C52-4F99-8D3F-7E101064419E}" type="pres">
      <dgm:prSet presAssocID="{F5F689E7-70C7-4FD9-8D3A-CCA2B3CE1D28}" presName="parentText" presStyleLbl="node1" presStyleIdx="3" presStyleCnt="7">
        <dgm:presLayoutVars>
          <dgm:chMax val="0"/>
          <dgm:bulletEnabled val="1"/>
        </dgm:presLayoutVars>
      </dgm:prSet>
      <dgm:spPr/>
    </dgm:pt>
    <dgm:pt modelId="{C5C165F0-4622-4369-9395-B2A0D54E6F98}" type="pres">
      <dgm:prSet presAssocID="{A593E0A8-2673-43F3-8EBF-23DEEB4E1C93}" presName="spacer" presStyleCnt="0"/>
      <dgm:spPr/>
    </dgm:pt>
    <dgm:pt modelId="{47C99B23-514E-4692-ABC7-CFF732A54D88}" type="pres">
      <dgm:prSet presAssocID="{7BFABC5B-E6B4-4E41-93B1-B2C9715FC948}" presName="parentText" presStyleLbl="node1" presStyleIdx="4" presStyleCnt="7">
        <dgm:presLayoutVars>
          <dgm:chMax val="0"/>
          <dgm:bulletEnabled val="1"/>
        </dgm:presLayoutVars>
      </dgm:prSet>
      <dgm:spPr/>
    </dgm:pt>
    <dgm:pt modelId="{9F35CCB9-06FA-43BF-BC20-9082C6C39020}" type="pres">
      <dgm:prSet presAssocID="{6371C096-D647-42F8-9956-1396A0CC627D}" presName="spacer" presStyleCnt="0"/>
      <dgm:spPr/>
    </dgm:pt>
    <dgm:pt modelId="{040CED26-64DE-4CD9-8D46-B4051013DBF9}" type="pres">
      <dgm:prSet presAssocID="{684D7B5E-E474-494B-B12E-FF55718D4CF0}" presName="parentText" presStyleLbl="node1" presStyleIdx="5" presStyleCnt="7">
        <dgm:presLayoutVars>
          <dgm:chMax val="0"/>
          <dgm:bulletEnabled val="1"/>
        </dgm:presLayoutVars>
      </dgm:prSet>
      <dgm:spPr/>
    </dgm:pt>
    <dgm:pt modelId="{DAADC8DD-805F-48CF-9DBB-C1F889B69FAA}" type="pres">
      <dgm:prSet presAssocID="{7A629EE0-5027-438C-A2EB-5AC6D7CBA4C5}" presName="spacer" presStyleCnt="0"/>
      <dgm:spPr/>
    </dgm:pt>
    <dgm:pt modelId="{923A51CF-2E23-4666-8293-2998C0F1B009}" type="pres">
      <dgm:prSet presAssocID="{DB8B07DB-97E4-4F59-9BFB-B7542179A46C}" presName="parentText" presStyleLbl="node1" presStyleIdx="6" presStyleCnt="7">
        <dgm:presLayoutVars>
          <dgm:chMax val="0"/>
          <dgm:bulletEnabled val="1"/>
        </dgm:presLayoutVars>
      </dgm:prSet>
      <dgm:spPr/>
    </dgm:pt>
  </dgm:ptLst>
  <dgm:cxnLst>
    <dgm:cxn modelId="{5A53EC13-F4D7-4B71-8655-274ADC9898FA}" srcId="{01C6AD52-568C-479C-94F4-8B2AF2FE4285}" destId="{F5F689E7-70C7-4FD9-8D3A-CCA2B3CE1D28}" srcOrd="3" destOrd="0" parTransId="{BD28ADD1-FD6E-47B0-9835-14D47B633C60}" sibTransId="{A593E0A8-2673-43F3-8EBF-23DEEB4E1C93}"/>
    <dgm:cxn modelId="{671F7014-F9E5-4CA8-808D-D8756278F298}" srcId="{01C6AD52-568C-479C-94F4-8B2AF2FE4285}" destId="{22920313-B3A5-456F-877B-6079640F256B}" srcOrd="1" destOrd="0" parTransId="{DEE69D5D-862D-409E-8419-55F53A2BBD44}" sibTransId="{559DC26F-CB26-440A-9A72-5309588437AB}"/>
    <dgm:cxn modelId="{32D7DA33-58FC-475D-90AB-C2BD4656B0E5}" srcId="{01C6AD52-568C-479C-94F4-8B2AF2FE4285}" destId="{684D7B5E-E474-494B-B12E-FF55718D4CF0}" srcOrd="5" destOrd="0" parTransId="{AB1D32C4-991F-468C-97F6-CEB28A0DCECB}" sibTransId="{7A629EE0-5027-438C-A2EB-5AC6D7CBA4C5}"/>
    <dgm:cxn modelId="{212FBA5B-F03E-4A78-87DB-063D09AA99C3}" type="presOf" srcId="{7BFABC5B-E6B4-4E41-93B1-B2C9715FC948}" destId="{47C99B23-514E-4692-ABC7-CFF732A54D88}" srcOrd="0" destOrd="0" presId="urn:microsoft.com/office/officeart/2005/8/layout/vList2"/>
    <dgm:cxn modelId="{ED415346-49ED-4285-9E9C-037D8A25E6DD}" srcId="{01C6AD52-568C-479C-94F4-8B2AF2FE4285}" destId="{E124A688-C799-46C3-98E0-9955A106096F}" srcOrd="0" destOrd="0" parTransId="{310E6110-F6C6-409B-837D-18DF50945AFD}" sibTransId="{CA7D40B2-D522-4759-B139-20CB043EDB56}"/>
    <dgm:cxn modelId="{ADA9216D-02FC-4E03-A615-E2C79F24C78B}" type="presOf" srcId="{684D7B5E-E474-494B-B12E-FF55718D4CF0}" destId="{040CED26-64DE-4CD9-8D46-B4051013DBF9}" srcOrd="0" destOrd="0" presId="urn:microsoft.com/office/officeart/2005/8/layout/vList2"/>
    <dgm:cxn modelId="{05757C52-9A2F-4421-BC1A-69F0F695C029}" type="presOf" srcId="{F5F689E7-70C7-4FD9-8D3A-CCA2B3CE1D28}" destId="{ADC4BA0E-1C52-4F99-8D3F-7E101064419E}" srcOrd="0" destOrd="0" presId="urn:microsoft.com/office/officeart/2005/8/layout/vList2"/>
    <dgm:cxn modelId="{EB45DE72-B996-4A89-B95A-1792B0E7BA50}" srcId="{01C6AD52-568C-479C-94F4-8B2AF2FE4285}" destId="{6A968CE1-E7E5-43D8-B2A7-B33B314FD8BA}" srcOrd="2" destOrd="0" parTransId="{CB07F906-F2C6-4D16-A8CE-86FA51409BF2}" sibTransId="{97D14E84-E977-42E5-9553-A5F89683421B}"/>
    <dgm:cxn modelId="{EE1A5C8E-9934-44D3-909C-5A3CC0ABB4D7}" srcId="{01C6AD52-568C-479C-94F4-8B2AF2FE4285}" destId="{DB8B07DB-97E4-4F59-9BFB-B7542179A46C}" srcOrd="6" destOrd="0" parTransId="{9B03D406-6645-4B59-B4C6-50CB7816BA7C}" sibTransId="{40454C97-6E42-4026-870D-8D05E1A0E0A6}"/>
    <dgm:cxn modelId="{BF0B9EB1-391C-4CD8-8718-1961D719F8FC}" type="presOf" srcId="{22920313-B3A5-456F-877B-6079640F256B}" destId="{E4AFF99F-349F-4D03-BF80-0B9C5F71B87C}" srcOrd="0" destOrd="0" presId="urn:microsoft.com/office/officeart/2005/8/layout/vList2"/>
    <dgm:cxn modelId="{768FA7C4-829D-486C-8DC2-C9D7E70DBDA2}" type="presOf" srcId="{E124A688-C799-46C3-98E0-9955A106096F}" destId="{BC422112-5F40-4A8E-BBA5-5A0E5AFF6C46}" srcOrd="0" destOrd="0" presId="urn:microsoft.com/office/officeart/2005/8/layout/vList2"/>
    <dgm:cxn modelId="{5A1E43C7-303F-464C-8CD7-9F2908435889}" type="presOf" srcId="{01C6AD52-568C-479C-94F4-8B2AF2FE4285}" destId="{49F04056-58C9-4C13-BB23-16EE79CCB12F}" srcOrd="0" destOrd="0" presId="urn:microsoft.com/office/officeart/2005/8/layout/vList2"/>
    <dgm:cxn modelId="{ED82E4D9-1714-41BD-AA09-571C15B7D51E}" type="presOf" srcId="{6A968CE1-E7E5-43D8-B2A7-B33B314FD8BA}" destId="{999012DE-5CD2-4C94-8FAB-6B9E08CF3031}" srcOrd="0" destOrd="0" presId="urn:microsoft.com/office/officeart/2005/8/layout/vList2"/>
    <dgm:cxn modelId="{DCC447E6-3CBA-4396-ACB1-970412E90687}" type="presOf" srcId="{DB8B07DB-97E4-4F59-9BFB-B7542179A46C}" destId="{923A51CF-2E23-4666-8293-2998C0F1B009}" srcOrd="0" destOrd="0" presId="urn:microsoft.com/office/officeart/2005/8/layout/vList2"/>
    <dgm:cxn modelId="{169454F3-E269-4029-A48C-0B12CAA67C09}" srcId="{01C6AD52-568C-479C-94F4-8B2AF2FE4285}" destId="{7BFABC5B-E6B4-4E41-93B1-B2C9715FC948}" srcOrd="4" destOrd="0" parTransId="{7EE90B71-FB7C-44D4-8F8B-48D6E505C11D}" sibTransId="{6371C096-D647-42F8-9956-1396A0CC627D}"/>
    <dgm:cxn modelId="{F026486F-E5C0-4054-835D-3631D49BC5C1}" type="presParOf" srcId="{49F04056-58C9-4C13-BB23-16EE79CCB12F}" destId="{BC422112-5F40-4A8E-BBA5-5A0E5AFF6C46}" srcOrd="0" destOrd="0" presId="urn:microsoft.com/office/officeart/2005/8/layout/vList2"/>
    <dgm:cxn modelId="{0B977FB7-4E93-47E5-AD6A-C91812C44366}" type="presParOf" srcId="{49F04056-58C9-4C13-BB23-16EE79CCB12F}" destId="{14F39587-5B17-4F98-BCE2-ED642ADB2350}" srcOrd="1" destOrd="0" presId="urn:microsoft.com/office/officeart/2005/8/layout/vList2"/>
    <dgm:cxn modelId="{33C13478-846C-447A-8B9D-F48D394BF9CC}" type="presParOf" srcId="{49F04056-58C9-4C13-BB23-16EE79CCB12F}" destId="{E4AFF99F-349F-4D03-BF80-0B9C5F71B87C}" srcOrd="2" destOrd="0" presId="urn:microsoft.com/office/officeart/2005/8/layout/vList2"/>
    <dgm:cxn modelId="{D7527C8E-28A1-4A43-9BF4-D4FE1F6DDC69}" type="presParOf" srcId="{49F04056-58C9-4C13-BB23-16EE79CCB12F}" destId="{FE4CE019-96A2-4439-8448-3665AA65659C}" srcOrd="3" destOrd="0" presId="urn:microsoft.com/office/officeart/2005/8/layout/vList2"/>
    <dgm:cxn modelId="{E0A7AC3C-6DDD-4A1E-80E1-845529F66519}" type="presParOf" srcId="{49F04056-58C9-4C13-BB23-16EE79CCB12F}" destId="{999012DE-5CD2-4C94-8FAB-6B9E08CF3031}" srcOrd="4" destOrd="0" presId="urn:microsoft.com/office/officeart/2005/8/layout/vList2"/>
    <dgm:cxn modelId="{A9393ADA-8DEA-438B-81AC-DBF2007C16F6}" type="presParOf" srcId="{49F04056-58C9-4C13-BB23-16EE79CCB12F}" destId="{AE036DE5-8A4A-49C1-8CF8-025AA50CAEE7}" srcOrd="5" destOrd="0" presId="urn:microsoft.com/office/officeart/2005/8/layout/vList2"/>
    <dgm:cxn modelId="{7394261D-B6D7-47C7-8959-BC84D48A2869}" type="presParOf" srcId="{49F04056-58C9-4C13-BB23-16EE79CCB12F}" destId="{ADC4BA0E-1C52-4F99-8D3F-7E101064419E}" srcOrd="6" destOrd="0" presId="urn:microsoft.com/office/officeart/2005/8/layout/vList2"/>
    <dgm:cxn modelId="{F56DB169-BF47-4E87-B237-2D0634BB67F3}" type="presParOf" srcId="{49F04056-58C9-4C13-BB23-16EE79CCB12F}" destId="{C5C165F0-4622-4369-9395-B2A0D54E6F98}" srcOrd="7" destOrd="0" presId="urn:microsoft.com/office/officeart/2005/8/layout/vList2"/>
    <dgm:cxn modelId="{B3DBD083-CFB8-462E-B55E-650B2CBB1AD7}" type="presParOf" srcId="{49F04056-58C9-4C13-BB23-16EE79CCB12F}" destId="{47C99B23-514E-4692-ABC7-CFF732A54D88}" srcOrd="8" destOrd="0" presId="urn:microsoft.com/office/officeart/2005/8/layout/vList2"/>
    <dgm:cxn modelId="{C9871AAC-7DD5-417B-90CC-D165B0D60BB9}" type="presParOf" srcId="{49F04056-58C9-4C13-BB23-16EE79CCB12F}" destId="{9F35CCB9-06FA-43BF-BC20-9082C6C39020}" srcOrd="9" destOrd="0" presId="urn:microsoft.com/office/officeart/2005/8/layout/vList2"/>
    <dgm:cxn modelId="{3A9A720A-9597-44D2-8AA0-F017989F913C}" type="presParOf" srcId="{49F04056-58C9-4C13-BB23-16EE79CCB12F}" destId="{040CED26-64DE-4CD9-8D46-B4051013DBF9}" srcOrd="10" destOrd="0" presId="urn:microsoft.com/office/officeart/2005/8/layout/vList2"/>
    <dgm:cxn modelId="{6708066E-FD05-4ABE-A1D7-182AB5811716}" type="presParOf" srcId="{49F04056-58C9-4C13-BB23-16EE79CCB12F}" destId="{DAADC8DD-805F-48CF-9DBB-C1F889B69FAA}" srcOrd="11" destOrd="0" presId="urn:microsoft.com/office/officeart/2005/8/layout/vList2"/>
    <dgm:cxn modelId="{D036E946-2908-4261-84FC-213854EA8039}" type="presParOf" srcId="{49F04056-58C9-4C13-BB23-16EE79CCB12F}" destId="{923A51CF-2E23-4666-8293-2998C0F1B009}"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217111C-4A1C-4107-BB9C-2F6096F7249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E9326F2-97C7-4DD6-BED4-2B7987ACC496}">
      <dgm:prSet/>
      <dgm:spPr/>
      <dgm:t>
        <a:bodyPr/>
        <a:lstStyle/>
        <a:p>
          <a:pPr>
            <a:lnSpc>
              <a:spcPct val="100000"/>
            </a:lnSpc>
          </a:pPr>
          <a:r>
            <a:rPr lang="en-US"/>
            <a:t>Organic : Tdev = 2.5(Effort)</a:t>
          </a:r>
          <a:r>
            <a:rPr lang="en-US" baseline="30000"/>
            <a:t>0.38  Months</a:t>
          </a:r>
          <a:endParaRPr lang="en-US"/>
        </a:p>
      </dgm:t>
    </dgm:pt>
    <dgm:pt modelId="{A8C721EA-7A80-4734-814D-823138BB821C}" type="parTrans" cxnId="{A4C9731E-F866-437D-9957-24DDB8B0DE07}">
      <dgm:prSet/>
      <dgm:spPr/>
      <dgm:t>
        <a:bodyPr/>
        <a:lstStyle/>
        <a:p>
          <a:endParaRPr lang="en-US"/>
        </a:p>
      </dgm:t>
    </dgm:pt>
    <dgm:pt modelId="{130735A5-4B8B-4F20-8520-860C83BFBA60}" type="sibTrans" cxnId="{A4C9731E-F866-437D-9957-24DDB8B0DE07}">
      <dgm:prSet/>
      <dgm:spPr/>
      <dgm:t>
        <a:bodyPr/>
        <a:lstStyle/>
        <a:p>
          <a:endParaRPr lang="en-US"/>
        </a:p>
      </dgm:t>
    </dgm:pt>
    <dgm:pt modelId="{0A013D51-CE7F-4AC6-B62D-CE8E4EEB5E35}">
      <dgm:prSet/>
      <dgm:spPr/>
      <dgm:t>
        <a:bodyPr/>
        <a:lstStyle/>
        <a:p>
          <a:pPr>
            <a:lnSpc>
              <a:spcPct val="100000"/>
            </a:lnSpc>
          </a:pPr>
          <a:r>
            <a:rPr lang="en-US"/>
            <a:t>Semidetached : Tdev = 2.5(Effort)</a:t>
          </a:r>
          <a:r>
            <a:rPr lang="en-US" baseline="30000"/>
            <a:t>0.35   Months</a:t>
          </a:r>
          <a:endParaRPr lang="en-US"/>
        </a:p>
      </dgm:t>
    </dgm:pt>
    <dgm:pt modelId="{3825A57F-76B0-4F0D-8AA5-2DE98899DD20}" type="parTrans" cxnId="{0087EFA1-5BCF-45C1-870E-DC918E661DA9}">
      <dgm:prSet/>
      <dgm:spPr/>
      <dgm:t>
        <a:bodyPr/>
        <a:lstStyle/>
        <a:p>
          <a:endParaRPr lang="en-US"/>
        </a:p>
      </dgm:t>
    </dgm:pt>
    <dgm:pt modelId="{EDDBB8E6-47A4-49E8-93E9-6FE8309844F7}" type="sibTrans" cxnId="{0087EFA1-5BCF-45C1-870E-DC918E661DA9}">
      <dgm:prSet/>
      <dgm:spPr/>
      <dgm:t>
        <a:bodyPr/>
        <a:lstStyle/>
        <a:p>
          <a:endParaRPr lang="en-US"/>
        </a:p>
      </dgm:t>
    </dgm:pt>
    <dgm:pt modelId="{88535E36-1CE7-4DCD-857C-D75FDC6AA1E2}">
      <dgm:prSet/>
      <dgm:spPr/>
      <dgm:t>
        <a:bodyPr/>
        <a:lstStyle/>
        <a:p>
          <a:pPr>
            <a:lnSpc>
              <a:spcPct val="100000"/>
            </a:lnSpc>
          </a:pPr>
          <a:r>
            <a:rPr lang="en-US"/>
            <a:t>Embedded :Tdev= 2.5(Effort)</a:t>
          </a:r>
          <a:r>
            <a:rPr lang="en-US" baseline="30000"/>
            <a:t>0.32   Months</a:t>
          </a:r>
          <a:endParaRPr lang="en-US"/>
        </a:p>
      </dgm:t>
    </dgm:pt>
    <dgm:pt modelId="{1F3B3A9C-B26C-4E02-BE0B-47B7775B39A8}" type="parTrans" cxnId="{4AF7B51A-7BD9-4B19-B6D5-B7D433B24459}">
      <dgm:prSet/>
      <dgm:spPr/>
      <dgm:t>
        <a:bodyPr/>
        <a:lstStyle/>
        <a:p>
          <a:endParaRPr lang="en-US"/>
        </a:p>
      </dgm:t>
    </dgm:pt>
    <dgm:pt modelId="{9C883782-624F-4096-B8C7-151617E74927}" type="sibTrans" cxnId="{4AF7B51A-7BD9-4B19-B6D5-B7D433B24459}">
      <dgm:prSet/>
      <dgm:spPr/>
      <dgm:t>
        <a:bodyPr/>
        <a:lstStyle/>
        <a:p>
          <a:endParaRPr lang="en-US"/>
        </a:p>
      </dgm:t>
    </dgm:pt>
    <dgm:pt modelId="{B98285CC-CD95-497B-BC0E-0065C75897BE}" type="pres">
      <dgm:prSet presAssocID="{7217111C-4A1C-4107-BB9C-2F6096F72498}" presName="root" presStyleCnt="0">
        <dgm:presLayoutVars>
          <dgm:dir/>
          <dgm:resizeHandles val="exact"/>
        </dgm:presLayoutVars>
      </dgm:prSet>
      <dgm:spPr/>
    </dgm:pt>
    <dgm:pt modelId="{89787E04-4A69-4BDF-B467-AB627AB43866}" type="pres">
      <dgm:prSet presAssocID="{4E9326F2-97C7-4DD6-BED4-2B7987ACC496}" presName="compNode" presStyleCnt="0"/>
      <dgm:spPr/>
    </dgm:pt>
    <dgm:pt modelId="{B1B2C4B9-0203-4D69-BFC3-FC63353A9146}" type="pres">
      <dgm:prSet presAssocID="{4E9326F2-97C7-4DD6-BED4-2B7987ACC496}" presName="bgRect" presStyleLbl="bgShp" presStyleIdx="0" presStyleCnt="3"/>
      <dgm:spPr/>
    </dgm:pt>
    <dgm:pt modelId="{F20C7952-5E1E-4012-94C9-97B3C58769C0}" type="pres">
      <dgm:prSet presAssocID="{4E9326F2-97C7-4DD6-BED4-2B7987ACC49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eds"/>
        </a:ext>
      </dgm:extLst>
    </dgm:pt>
    <dgm:pt modelId="{BB23549A-7B29-429C-B7E5-CA21B713C6F3}" type="pres">
      <dgm:prSet presAssocID="{4E9326F2-97C7-4DD6-BED4-2B7987ACC496}" presName="spaceRect" presStyleCnt="0"/>
      <dgm:spPr/>
    </dgm:pt>
    <dgm:pt modelId="{96C37E8A-7C72-4640-88E6-DA44DA361256}" type="pres">
      <dgm:prSet presAssocID="{4E9326F2-97C7-4DD6-BED4-2B7987ACC496}" presName="parTx" presStyleLbl="revTx" presStyleIdx="0" presStyleCnt="3">
        <dgm:presLayoutVars>
          <dgm:chMax val="0"/>
          <dgm:chPref val="0"/>
        </dgm:presLayoutVars>
      </dgm:prSet>
      <dgm:spPr/>
    </dgm:pt>
    <dgm:pt modelId="{7390EFE7-A942-4649-961D-F061B84A2701}" type="pres">
      <dgm:prSet presAssocID="{130735A5-4B8B-4F20-8520-860C83BFBA60}" presName="sibTrans" presStyleCnt="0"/>
      <dgm:spPr/>
    </dgm:pt>
    <dgm:pt modelId="{C18EDBF7-A8DA-4B63-B13D-FFD9D07A19BC}" type="pres">
      <dgm:prSet presAssocID="{0A013D51-CE7F-4AC6-B62D-CE8E4EEB5E35}" presName="compNode" presStyleCnt="0"/>
      <dgm:spPr/>
    </dgm:pt>
    <dgm:pt modelId="{25A608D2-C521-4B7C-8955-CE673CEFC432}" type="pres">
      <dgm:prSet presAssocID="{0A013D51-CE7F-4AC6-B62D-CE8E4EEB5E35}" presName="bgRect" presStyleLbl="bgShp" presStyleIdx="1" presStyleCnt="3"/>
      <dgm:spPr/>
    </dgm:pt>
    <dgm:pt modelId="{EE180E40-1A38-4B88-A9DB-DF6382E1120F}" type="pres">
      <dgm:prSet presAssocID="{0A013D51-CE7F-4AC6-B62D-CE8E4EEB5E3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ter"/>
        </a:ext>
      </dgm:extLst>
    </dgm:pt>
    <dgm:pt modelId="{02B3D63A-0D48-483F-8B0F-92E2FE9A0F19}" type="pres">
      <dgm:prSet presAssocID="{0A013D51-CE7F-4AC6-B62D-CE8E4EEB5E35}" presName="spaceRect" presStyleCnt="0"/>
      <dgm:spPr/>
    </dgm:pt>
    <dgm:pt modelId="{89E0378D-E1B4-44D3-808D-34C6740F9D71}" type="pres">
      <dgm:prSet presAssocID="{0A013D51-CE7F-4AC6-B62D-CE8E4EEB5E35}" presName="parTx" presStyleLbl="revTx" presStyleIdx="1" presStyleCnt="3">
        <dgm:presLayoutVars>
          <dgm:chMax val="0"/>
          <dgm:chPref val="0"/>
        </dgm:presLayoutVars>
      </dgm:prSet>
      <dgm:spPr/>
    </dgm:pt>
    <dgm:pt modelId="{98707BD1-2B2B-41B0-A7EE-877B8FA6F7F3}" type="pres">
      <dgm:prSet presAssocID="{EDDBB8E6-47A4-49E8-93E9-6FE8309844F7}" presName="sibTrans" presStyleCnt="0"/>
      <dgm:spPr/>
    </dgm:pt>
    <dgm:pt modelId="{A8C9E343-292D-4137-AF19-E6E61841EEE4}" type="pres">
      <dgm:prSet presAssocID="{88535E36-1CE7-4DCD-857C-D75FDC6AA1E2}" presName="compNode" presStyleCnt="0"/>
      <dgm:spPr/>
    </dgm:pt>
    <dgm:pt modelId="{2830559A-8948-4516-BD1B-AB598101361A}" type="pres">
      <dgm:prSet presAssocID="{88535E36-1CE7-4DCD-857C-D75FDC6AA1E2}" presName="bgRect" presStyleLbl="bgShp" presStyleIdx="2" presStyleCnt="3"/>
      <dgm:spPr/>
    </dgm:pt>
    <dgm:pt modelId="{00888F23-514B-4546-9BED-BA7B16DFD76B}" type="pres">
      <dgm:prSet presAssocID="{88535E36-1CE7-4DCD-857C-D75FDC6AA1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6A5A82F2-FFDF-4C09-BEFD-6576CBE7F348}" type="pres">
      <dgm:prSet presAssocID="{88535E36-1CE7-4DCD-857C-D75FDC6AA1E2}" presName="spaceRect" presStyleCnt="0"/>
      <dgm:spPr/>
    </dgm:pt>
    <dgm:pt modelId="{2214FD38-EDED-420B-B223-A70A6D8D61A2}" type="pres">
      <dgm:prSet presAssocID="{88535E36-1CE7-4DCD-857C-D75FDC6AA1E2}" presName="parTx" presStyleLbl="revTx" presStyleIdx="2" presStyleCnt="3">
        <dgm:presLayoutVars>
          <dgm:chMax val="0"/>
          <dgm:chPref val="0"/>
        </dgm:presLayoutVars>
      </dgm:prSet>
      <dgm:spPr/>
    </dgm:pt>
  </dgm:ptLst>
  <dgm:cxnLst>
    <dgm:cxn modelId="{5CC69910-8D78-4317-887A-14E24D2B1C23}" type="presOf" srcId="{0A013D51-CE7F-4AC6-B62D-CE8E4EEB5E35}" destId="{89E0378D-E1B4-44D3-808D-34C6740F9D71}" srcOrd="0" destOrd="0" presId="urn:microsoft.com/office/officeart/2018/2/layout/IconVerticalSolidList"/>
    <dgm:cxn modelId="{4AF7B51A-7BD9-4B19-B6D5-B7D433B24459}" srcId="{7217111C-4A1C-4107-BB9C-2F6096F72498}" destId="{88535E36-1CE7-4DCD-857C-D75FDC6AA1E2}" srcOrd="2" destOrd="0" parTransId="{1F3B3A9C-B26C-4E02-BE0B-47B7775B39A8}" sibTransId="{9C883782-624F-4096-B8C7-151617E74927}"/>
    <dgm:cxn modelId="{A4C9731E-F866-437D-9957-24DDB8B0DE07}" srcId="{7217111C-4A1C-4107-BB9C-2F6096F72498}" destId="{4E9326F2-97C7-4DD6-BED4-2B7987ACC496}" srcOrd="0" destOrd="0" parTransId="{A8C721EA-7A80-4734-814D-823138BB821C}" sibTransId="{130735A5-4B8B-4F20-8520-860C83BFBA60}"/>
    <dgm:cxn modelId="{1B56D933-42C9-4066-9DE2-A9A4D078EF21}" type="presOf" srcId="{7217111C-4A1C-4107-BB9C-2F6096F72498}" destId="{B98285CC-CD95-497B-BC0E-0065C75897BE}" srcOrd="0" destOrd="0" presId="urn:microsoft.com/office/officeart/2018/2/layout/IconVerticalSolidList"/>
    <dgm:cxn modelId="{0087EFA1-5BCF-45C1-870E-DC918E661DA9}" srcId="{7217111C-4A1C-4107-BB9C-2F6096F72498}" destId="{0A013D51-CE7F-4AC6-B62D-CE8E4EEB5E35}" srcOrd="1" destOrd="0" parTransId="{3825A57F-76B0-4F0D-8AA5-2DE98899DD20}" sibTransId="{EDDBB8E6-47A4-49E8-93E9-6FE8309844F7}"/>
    <dgm:cxn modelId="{B9E329B0-D5D3-437E-ADB4-EB432A2BCB4E}" type="presOf" srcId="{88535E36-1CE7-4DCD-857C-D75FDC6AA1E2}" destId="{2214FD38-EDED-420B-B223-A70A6D8D61A2}" srcOrd="0" destOrd="0" presId="urn:microsoft.com/office/officeart/2018/2/layout/IconVerticalSolidList"/>
    <dgm:cxn modelId="{7E74EED1-D8C9-4804-BADB-04ED399690AB}" type="presOf" srcId="{4E9326F2-97C7-4DD6-BED4-2B7987ACC496}" destId="{96C37E8A-7C72-4640-88E6-DA44DA361256}" srcOrd="0" destOrd="0" presId="urn:microsoft.com/office/officeart/2018/2/layout/IconVerticalSolidList"/>
    <dgm:cxn modelId="{D701264F-32F6-4905-AF82-AE5522B299AA}" type="presParOf" srcId="{B98285CC-CD95-497B-BC0E-0065C75897BE}" destId="{89787E04-4A69-4BDF-B467-AB627AB43866}" srcOrd="0" destOrd="0" presId="urn:microsoft.com/office/officeart/2018/2/layout/IconVerticalSolidList"/>
    <dgm:cxn modelId="{30AD5E38-A167-4207-B761-F92269357D62}" type="presParOf" srcId="{89787E04-4A69-4BDF-B467-AB627AB43866}" destId="{B1B2C4B9-0203-4D69-BFC3-FC63353A9146}" srcOrd="0" destOrd="0" presId="urn:microsoft.com/office/officeart/2018/2/layout/IconVerticalSolidList"/>
    <dgm:cxn modelId="{8CE321E2-1E9C-44F9-A919-2115C8F564BD}" type="presParOf" srcId="{89787E04-4A69-4BDF-B467-AB627AB43866}" destId="{F20C7952-5E1E-4012-94C9-97B3C58769C0}" srcOrd="1" destOrd="0" presId="urn:microsoft.com/office/officeart/2018/2/layout/IconVerticalSolidList"/>
    <dgm:cxn modelId="{AEF177AC-B7C5-4553-8321-20C07E810EF3}" type="presParOf" srcId="{89787E04-4A69-4BDF-B467-AB627AB43866}" destId="{BB23549A-7B29-429C-B7E5-CA21B713C6F3}" srcOrd="2" destOrd="0" presId="urn:microsoft.com/office/officeart/2018/2/layout/IconVerticalSolidList"/>
    <dgm:cxn modelId="{B7CF9BD8-0504-4BC3-BC2A-C4CA0F32CBD6}" type="presParOf" srcId="{89787E04-4A69-4BDF-B467-AB627AB43866}" destId="{96C37E8A-7C72-4640-88E6-DA44DA361256}" srcOrd="3" destOrd="0" presId="urn:microsoft.com/office/officeart/2018/2/layout/IconVerticalSolidList"/>
    <dgm:cxn modelId="{E3E03E93-5FA0-43E4-88AD-940FBA72CB94}" type="presParOf" srcId="{B98285CC-CD95-497B-BC0E-0065C75897BE}" destId="{7390EFE7-A942-4649-961D-F061B84A2701}" srcOrd="1" destOrd="0" presId="urn:microsoft.com/office/officeart/2018/2/layout/IconVerticalSolidList"/>
    <dgm:cxn modelId="{D1C5A623-4FF9-4002-97E8-CD581B49041F}" type="presParOf" srcId="{B98285CC-CD95-497B-BC0E-0065C75897BE}" destId="{C18EDBF7-A8DA-4B63-B13D-FFD9D07A19BC}" srcOrd="2" destOrd="0" presId="urn:microsoft.com/office/officeart/2018/2/layout/IconVerticalSolidList"/>
    <dgm:cxn modelId="{248607EF-10CD-41A9-B869-13353B4C95DD}" type="presParOf" srcId="{C18EDBF7-A8DA-4B63-B13D-FFD9D07A19BC}" destId="{25A608D2-C521-4B7C-8955-CE673CEFC432}" srcOrd="0" destOrd="0" presId="urn:microsoft.com/office/officeart/2018/2/layout/IconVerticalSolidList"/>
    <dgm:cxn modelId="{BEF2845F-1AA2-42E9-8CEE-C0E81F5685D4}" type="presParOf" srcId="{C18EDBF7-A8DA-4B63-B13D-FFD9D07A19BC}" destId="{EE180E40-1A38-4B88-A9DB-DF6382E1120F}" srcOrd="1" destOrd="0" presId="urn:microsoft.com/office/officeart/2018/2/layout/IconVerticalSolidList"/>
    <dgm:cxn modelId="{95BFD8C8-4CC1-480C-82F5-6D596B54860B}" type="presParOf" srcId="{C18EDBF7-A8DA-4B63-B13D-FFD9D07A19BC}" destId="{02B3D63A-0D48-483F-8B0F-92E2FE9A0F19}" srcOrd="2" destOrd="0" presId="urn:microsoft.com/office/officeart/2018/2/layout/IconVerticalSolidList"/>
    <dgm:cxn modelId="{60EEE71C-74D5-4655-A847-C8227C4506D1}" type="presParOf" srcId="{C18EDBF7-A8DA-4B63-B13D-FFD9D07A19BC}" destId="{89E0378D-E1B4-44D3-808D-34C6740F9D71}" srcOrd="3" destOrd="0" presId="urn:microsoft.com/office/officeart/2018/2/layout/IconVerticalSolidList"/>
    <dgm:cxn modelId="{2482CF9D-05D5-4753-AAA5-EF57599FCEB8}" type="presParOf" srcId="{B98285CC-CD95-497B-BC0E-0065C75897BE}" destId="{98707BD1-2B2B-41B0-A7EE-877B8FA6F7F3}" srcOrd="3" destOrd="0" presId="urn:microsoft.com/office/officeart/2018/2/layout/IconVerticalSolidList"/>
    <dgm:cxn modelId="{99193864-377B-414B-AA25-2EE1D8B9F9AB}" type="presParOf" srcId="{B98285CC-CD95-497B-BC0E-0065C75897BE}" destId="{A8C9E343-292D-4137-AF19-E6E61841EEE4}" srcOrd="4" destOrd="0" presId="urn:microsoft.com/office/officeart/2018/2/layout/IconVerticalSolidList"/>
    <dgm:cxn modelId="{75BEE283-F867-45F2-953C-E13824B6A965}" type="presParOf" srcId="{A8C9E343-292D-4137-AF19-E6E61841EEE4}" destId="{2830559A-8948-4516-BD1B-AB598101361A}" srcOrd="0" destOrd="0" presId="urn:microsoft.com/office/officeart/2018/2/layout/IconVerticalSolidList"/>
    <dgm:cxn modelId="{918FAA69-0D0C-40F2-B6E6-30C0C75DC3AE}" type="presParOf" srcId="{A8C9E343-292D-4137-AF19-E6E61841EEE4}" destId="{00888F23-514B-4546-9BED-BA7B16DFD76B}" srcOrd="1" destOrd="0" presId="urn:microsoft.com/office/officeart/2018/2/layout/IconVerticalSolidList"/>
    <dgm:cxn modelId="{BE291F5A-ABAB-4869-ADDC-6E2CBEDF9E46}" type="presParOf" srcId="{A8C9E343-292D-4137-AF19-E6E61841EEE4}" destId="{6A5A82F2-FFDF-4C09-BEFD-6576CBE7F348}" srcOrd="2" destOrd="0" presId="urn:microsoft.com/office/officeart/2018/2/layout/IconVerticalSolidList"/>
    <dgm:cxn modelId="{35C15E74-E62F-41B3-9C59-8CC49CA7A3C9}" type="presParOf" srcId="{A8C9E343-292D-4137-AF19-E6E61841EEE4}" destId="{2214FD38-EDED-420B-B223-A70A6D8D61A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1EAB379-B786-4691-BD22-DF61A6C4776E}" type="doc">
      <dgm:prSet loTypeId="urn:microsoft.com/office/officeart/2009/3/layout/HorizontalOrganizationChart" loCatId="hierarchy" qsTypeId="urn:microsoft.com/office/officeart/2005/8/quickstyle/simple1" qsCatId="simple" csTypeId="urn:microsoft.com/office/officeart/2005/8/colors/accent1_2" csCatId="accent1"/>
      <dgm:spPr/>
      <dgm:t>
        <a:bodyPr/>
        <a:lstStyle/>
        <a:p>
          <a:endParaRPr lang="en-US"/>
        </a:p>
      </dgm:t>
    </dgm:pt>
    <dgm:pt modelId="{411DC06C-693B-4113-878B-C8447A197D89}">
      <dgm:prSet/>
      <dgm:spPr/>
      <dgm:t>
        <a:bodyPr/>
        <a:lstStyle/>
        <a:p>
          <a:r>
            <a:rPr lang="en-US" b="0" i="0"/>
            <a:t>COST : TIME * RATE PER UNIT Rs</a:t>
          </a:r>
          <a:endParaRPr lang="en-US"/>
        </a:p>
      </dgm:t>
    </dgm:pt>
    <dgm:pt modelId="{B43C1000-992A-4ABF-972B-6ED6679EAEE6}" type="parTrans" cxnId="{59C30081-2F81-4683-A7E5-CAC972A6179F}">
      <dgm:prSet/>
      <dgm:spPr/>
      <dgm:t>
        <a:bodyPr/>
        <a:lstStyle/>
        <a:p>
          <a:endParaRPr lang="en-US"/>
        </a:p>
      </dgm:t>
    </dgm:pt>
    <dgm:pt modelId="{A53ABCCB-9903-4839-83F4-C27EEC60B725}" type="sibTrans" cxnId="{59C30081-2F81-4683-A7E5-CAC972A6179F}">
      <dgm:prSet/>
      <dgm:spPr/>
      <dgm:t>
        <a:bodyPr/>
        <a:lstStyle/>
        <a:p>
          <a:endParaRPr lang="en-US"/>
        </a:p>
      </dgm:t>
    </dgm:pt>
    <dgm:pt modelId="{D8700B2D-6214-40A6-9360-8D96C0B1F6A5}">
      <dgm:prSet/>
      <dgm:spPr/>
      <dgm:t>
        <a:bodyPr/>
        <a:lstStyle/>
        <a:p>
          <a:r>
            <a:rPr lang="en-US" b="0" i="0"/>
            <a:t>Productivity = KLOC / Effort</a:t>
          </a:r>
          <a:endParaRPr lang="en-US"/>
        </a:p>
      </dgm:t>
    </dgm:pt>
    <dgm:pt modelId="{1853DD3F-5805-4D70-8C97-0AC3CA35485D}" type="parTrans" cxnId="{8F5E9D94-78AA-4E2F-A4E5-780E322A1A0C}">
      <dgm:prSet/>
      <dgm:spPr/>
      <dgm:t>
        <a:bodyPr/>
        <a:lstStyle/>
        <a:p>
          <a:endParaRPr lang="en-US"/>
        </a:p>
      </dgm:t>
    </dgm:pt>
    <dgm:pt modelId="{D4CD5ACD-CBF2-42E3-848E-33FEA6EE8179}" type="sibTrans" cxnId="{8F5E9D94-78AA-4E2F-A4E5-780E322A1A0C}">
      <dgm:prSet/>
      <dgm:spPr/>
      <dgm:t>
        <a:bodyPr/>
        <a:lstStyle/>
        <a:p>
          <a:endParaRPr lang="en-US"/>
        </a:p>
      </dgm:t>
    </dgm:pt>
    <dgm:pt modelId="{FE0B7916-AC4B-46A1-BCBB-D3F000B6A378}">
      <dgm:prSet/>
      <dgm:spPr/>
      <dgm:t>
        <a:bodyPr/>
        <a:lstStyle/>
        <a:p>
          <a:r>
            <a:rPr lang="en-US" b="0" i="0"/>
            <a:t>Average Staff Size :  Effort / TDEV (person)</a:t>
          </a:r>
          <a:endParaRPr lang="en-US"/>
        </a:p>
      </dgm:t>
    </dgm:pt>
    <dgm:pt modelId="{512F2A90-5AC6-4F7D-8571-D4A3E42C4115}" type="parTrans" cxnId="{C21D68B1-0D47-4E0D-B8FC-1CF8B1C19619}">
      <dgm:prSet/>
      <dgm:spPr/>
      <dgm:t>
        <a:bodyPr/>
        <a:lstStyle/>
        <a:p>
          <a:endParaRPr lang="en-US"/>
        </a:p>
      </dgm:t>
    </dgm:pt>
    <dgm:pt modelId="{022EF628-FED0-477A-8DC4-4620C81CC965}" type="sibTrans" cxnId="{C21D68B1-0D47-4E0D-B8FC-1CF8B1C19619}">
      <dgm:prSet/>
      <dgm:spPr/>
      <dgm:t>
        <a:bodyPr/>
        <a:lstStyle/>
        <a:p>
          <a:endParaRPr lang="en-US"/>
        </a:p>
      </dgm:t>
    </dgm:pt>
    <dgm:pt modelId="{E7539519-0840-406E-905E-E629D77D31FF}" type="pres">
      <dgm:prSet presAssocID="{E1EAB379-B786-4691-BD22-DF61A6C4776E}" presName="hierChild1" presStyleCnt="0">
        <dgm:presLayoutVars>
          <dgm:orgChart val="1"/>
          <dgm:chPref val="1"/>
          <dgm:dir/>
          <dgm:animOne val="branch"/>
          <dgm:animLvl val="lvl"/>
          <dgm:resizeHandles/>
        </dgm:presLayoutVars>
      </dgm:prSet>
      <dgm:spPr/>
    </dgm:pt>
    <dgm:pt modelId="{F6D64442-F9DA-4513-895A-D43DBC5333E9}" type="pres">
      <dgm:prSet presAssocID="{411DC06C-693B-4113-878B-C8447A197D89}" presName="hierRoot1" presStyleCnt="0">
        <dgm:presLayoutVars>
          <dgm:hierBranch val="init"/>
        </dgm:presLayoutVars>
      </dgm:prSet>
      <dgm:spPr/>
    </dgm:pt>
    <dgm:pt modelId="{485BBADA-6D6E-44C8-A572-8A0B44F3C067}" type="pres">
      <dgm:prSet presAssocID="{411DC06C-693B-4113-878B-C8447A197D89}" presName="rootComposite1" presStyleCnt="0"/>
      <dgm:spPr/>
    </dgm:pt>
    <dgm:pt modelId="{15CF3903-D2ED-43A9-A124-2C35C2D78109}" type="pres">
      <dgm:prSet presAssocID="{411DC06C-693B-4113-878B-C8447A197D89}" presName="rootText1" presStyleLbl="node0" presStyleIdx="0" presStyleCnt="3">
        <dgm:presLayoutVars>
          <dgm:chPref val="3"/>
        </dgm:presLayoutVars>
      </dgm:prSet>
      <dgm:spPr/>
    </dgm:pt>
    <dgm:pt modelId="{BEDDF0F2-B290-4F9B-9775-7A5AA17449EE}" type="pres">
      <dgm:prSet presAssocID="{411DC06C-693B-4113-878B-C8447A197D89}" presName="rootConnector1" presStyleLbl="node1" presStyleIdx="0" presStyleCnt="0"/>
      <dgm:spPr/>
    </dgm:pt>
    <dgm:pt modelId="{CE5EDD60-00DC-4B9E-B294-B4D2D9927285}" type="pres">
      <dgm:prSet presAssocID="{411DC06C-693B-4113-878B-C8447A197D89}" presName="hierChild2" presStyleCnt="0"/>
      <dgm:spPr/>
    </dgm:pt>
    <dgm:pt modelId="{51F052B1-4F88-42BB-8A4C-B5B28B1590E0}" type="pres">
      <dgm:prSet presAssocID="{411DC06C-693B-4113-878B-C8447A197D89}" presName="hierChild3" presStyleCnt="0"/>
      <dgm:spPr/>
    </dgm:pt>
    <dgm:pt modelId="{84A84143-D018-4E41-90B9-16858AF258A0}" type="pres">
      <dgm:prSet presAssocID="{D8700B2D-6214-40A6-9360-8D96C0B1F6A5}" presName="hierRoot1" presStyleCnt="0">
        <dgm:presLayoutVars>
          <dgm:hierBranch val="init"/>
        </dgm:presLayoutVars>
      </dgm:prSet>
      <dgm:spPr/>
    </dgm:pt>
    <dgm:pt modelId="{9D669ABC-F6AB-4D2E-90F9-D43DA1AB01E1}" type="pres">
      <dgm:prSet presAssocID="{D8700B2D-6214-40A6-9360-8D96C0B1F6A5}" presName="rootComposite1" presStyleCnt="0"/>
      <dgm:spPr/>
    </dgm:pt>
    <dgm:pt modelId="{F3979A7E-141D-468E-8C0F-E5E52D4F8772}" type="pres">
      <dgm:prSet presAssocID="{D8700B2D-6214-40A6-9360-8D96C0B1F6A5}" presName="rootText1" presStyleLbl="node0" presStyleIdx="1" presStyleCnt="3">
        <dgm:presLayoutVars>
          <dgm:chPref val="3"/>
        </dgm:presLayoutVars>
      </dgm:prSet>
      <dgm:spPr/>
    </dgm:pt>
    <dgm:pt modelId="{E09D5F4B-85AD-4D7E-9FD3-FCBD9897CC25}" type="pres">
      <dgm:prSet presAssocID="{D8700B2D-6214-40A6-9360-8D96C0B1F6A5}" presName="rootConnector1" presStyleLbl="node1" presStyleIdx="0" presStyleCnt="0"/>
      <dgm:spPr/>
    </dgm:pt>
    <dgm:pt modelId="{2313728D-63F7-4E7B-A31E-D57483E78E83}" type="pres">
      <dgm:prSet presAssocID="{D8700B2D-6214-40A6-9360-8D96C0B1F6A5}" presName="hierChild2" presStyleCnt="0"/>
      <dgm:spPr/>
    </dgm:pt>
    <dgm:pt modelId="{4B879E31-ABAD-4CD5-BA6E-AAE91E3A628B}" type="pres">
      <dgm:prSet presAssocID="{D8700B2D-6214-40A6-9360-8D96C0B1F6A5}" presName="hierChild3" presStyleCnt="0"/>
      <dgm:spPr/>
    </dgm:pt>
    <dgm:pt modelId="{B04EC989-D227-45E4-9C71-B9744BDFC46F}" type="pres">
      <dgm:prSet presAssocID="{FE0B7916-AC4B-46A1-BCBB-D3F000B6A378}" presName="hierRoot1" presStyleCnt="0">
        <dgm:presLayoutVars>
          <dgm:hierBranch val="init"/>
        </dgm:presLayoutVars>
      </dgm:prSet>
      <dgm:spPr/>
    </dgm:pt>
    <dgm:pt modelId="{A572531E-B14E-41F6-9F33-E4B191BF96C8}" type="pres">
      <dgm:prSet presAssocID="{FE0B7916-AC4B-46A1-BCBB-D3F000B6A378}" presName="rootComposite1" presStyleCnt="0"/>
      <dgm:spPr/>
    </dgm:pt>
    <dgm:pt modelId="{CAFECF87-D8AA-4B88-A4C5-F3DFFA1517DC}" type="pres">
      <dgm:prSet presAssocID="{FE0B7916-AC4B-46A1-BCBB-D3F000B6A378}" presName="rootText1" presStyleLbl="node0" presStyleIdx="2" presStyleCnt="3">
        <dgm:presLayoutVars>
          <dgm:chPref val="3"/>
        </dgm:presLayoutVars>
      </dgm:prSet>
      <dgm:spPr/>
    </dgm:pt>
    <dgm:pt modelId="{93BEA851-4DEB-4476-A529-1053F307EDBB}" type="pres">
      <dgm:prSet presAssocID="{FE0B7916-AC4B-46A1-BCBB-D3F000B6A378}" presName="rootConnector1" presStyleLbl="node1" presStyleIdx="0" presStyleCnt="0"/>
      <dgm:spPr/>
    </dgm:pt>
    <dgm:pt modelId="{096E149E-A3A8-4BE9-93DD-A2D2E4AE907B}" type="pres">
      <dgm:prSet presAssocID="{FE0B7916-AC4B-46A1-BCBB-D3F000B6A378}" presName="hierChild2" presStyleCnt="0"/>
      <dgm:spPr/>
    </dgm:pt>
    <dgm:pt modelId="{760F00A0-BE1D-49DB-B337-27579F4502E5}" type="pres">
      <dgm:prSet presAssocID="{FE0B7916-AC4B-46A1-BCBB-D3F000B6A378}" presName="hierChild3" presStyleCnt="0"/>
      <dgm:spPr/>
    </dgm:pt>
  </dgm:ptLst>
  <dgm:cxnLst>
    <dgm:cxn modelId="{27724915-96E0-4943-8BF6-CFB945863206}" type="presOf" srcId="{D8700B2D-6214-40A6-9360-8D96C0B1F6A5}" destId="{F3979A7E-141D-468E-8C0F-E5E52D4F8772}" srcOrd="0" destOrd="0" presId="urn:microsoft.com/office/officeart/2009/3/layout/HorizontalOrganizationChart"/>
    <dgm:cxn modelId="{88331B46-4AEC-456C-89E4-F0050A4431F4}" type="presOf" srcId="{E1EAB379-B786-4691-BD22-DF61A6C4776E}" destId="{E7539519-0840-406E-905E-E629D77D31FF}" srcOrd="0" destOrd="0" presId="urn:microsoft.com/office/officeart/2009/3/layout/HorizontalOrganizationChart"/>
    <dgm:cxn modelId="{C6BA0147-38DB-4445-924D-FB28329281E5}" type="presOf" srcId="{FE0B7916-AC4B-46A1-BCBB-D3F000B6A378}" destId="{CAFECF87-D8AA-4B88-A4C5-F3DFFA1517DC}" srcOrd="0" destOrd="0" presId="urn:microsoft.com/office/officeart/2009/3/layout/HorizontalOrganizationChart"/>
    <dgm:cxn modelId="{F053994A-EF22-47B8-B560-D654B20042AB}" type="presOf" srcId="{411DC06C-693B-4113-878B-C8447A197D89}" destId="{BEDDF0F2-B290-4F9B-9775-7A5AA17449EE}" srcOrd="1" destOrd="0" presId="urn:microsoft.com/office/officeart/2009/3/layout/HorizontalOrganizationChart"/>
    <dgm:cxn modelId="{9F341D4E-0AB4-49E0-B76A-72C4A170D42B}" type="presOf" srcId="{411DC06C-693B-4113-878B-C8447A197D89}" destId="{15CF3903-D2ED-43A9-A124-2C35C2D78109}" srcOrd="0" destOrd="0" presId="urn:microsoft.com/office/officeart/2009/3/layout/HorizontalOrganizationChart"/>
    <dgm:cxn modelId="{59C30081-2F81-4683-A7E5-CAC972A6179F}" srcId="{E1EAB379-B786-4691-BD22-DF61A6C4776E}" destId="{411DC06C-693B-4113-878B-C8447A197D89}" srcOrd="0" destOrd="0" parTransId="{B43C1000-992A-4ABF-972B-6ED6679EAEE6}" sibTransId="{A53ABCCB-9903-4839-83F4-C27EEC60B725}"/>
    <dgm:cxn modelId="{8F5E9D94-78AA-4E2F-A4E5-780E322A1A0C}" srcId="{E1EAB379-B786-4691-BD22-DF61A6C4776E}" destId="{D8700B2D-6214-40A6-9360-8D96C0B1F6A5}" srcOrd="1" destOrd="0" parTransId="{1853DD3F-5805-4D70-8C97-0AC3CA35485D}" sibTransId="{D4CD5ACD-CBF2-42E3-848E-33FEA6EE8179}"/>
    <dgm:cxn modelId="{C21D68B1-0D47-4E0D-B8FC-1CF8B1C19619}" srcId="{E1EAB379-B786-4691-BD22-DF61A6C4776E}" destId="{FE0B7916-AC4B-46A1-BCBB-D3F000B6A378}" srcOrd="2" destOrd="0" parTransId="{512F2A90-5AC6-4F7D-8571-D4A3E42C4115}" sibTransId="{022EF628-FED0-477A-8DC4-4620C81CC965}"/>
    <dgm:cxn modelId="{B660F3C8-2AA7-4893-8CD0-2439A7CDF0B1}" type="presOf" srcId="{D8700B2D-6214-40A6-9360-8D96C0B1F6A5}" destId="{E09D5F4B-85AD-4D7E-9FD3-FCBD9897CC25}" srcOrd="1" destOrd="0" presId="urn:microsoft.com/office/officeart/2009/3/layout/HorizontalOrganizationChart"/>
    <dgm:cxn modelId="{82F149C9-64F9-4F91-B587-9F9B2FB3EEA8}" type="presOf" srcId="{FE0B7916-AC4B-46A1-BCBB-D3F000B6A378}" destId="{93BEA851-4DEB-4476-A529-1053F307EDBB}" srcOrd="1" destOrd="0" presId="urn:microsoft.com/office/officeart/2009/3/layout/HorizontalOrganizationChart"/>
    <dgm:cxn modelId="{AC1FC876-554C-42DA-9118-70D8D5A24AE5}" type="presParOf" srcId="{E7539519-0840-406E-905E-E629D77D31FF}" destId="{F6D64442-F9DA-4513-895A-D43DBC5333E9}" srcOrd="0" destOrd="0" presId="urn:microsoft.com/office/officeart/2009/3/layout/HorizontalOrganizationChart"/>
    <dgm:cxn modelId="{76C9753C-D751-417E-8855-2693192A9E6B}" type="presParOf" srcId="{F6D64442-F9DA-4513-895A-D43DBC5333E9}" destId="{485BBADA-6D6E-44C8-A572-8A0B44F3C067}" srcOrd="0" destOrd="0" presId="urn:microsoft.com/office/officeart/2009/3/layout/HorizontalOrganizationChart"/>
    <dgm:cxn modelId="{98DEE21B-E651-4BA0-B7FA-F9E6004F5531}" type="presParOf" srcId="{485BBADA-6D6E-44C8-A572-8A0B44F3C067}" destId="{15CF3903-D2ED-43A9-A124-2C35C2D78109}" srcOrd="0" destOrd="0" presId="urn:microsoft.com/office/officeart/2009/3/layout/HorizontalOrganizationChart"/>
    <dgm:cxn modelId="{29A146B0-752F-4A5E-9FFB-330DC3B2317E}" type="presParOf" srcId="{485BBADA-6D6E-44C8-A572-8A0B44F3C067}" destId="{BEDDF0F2-B290-4F9B-9775-7A5AA17449EE}" srcOrd="1" destOrd="0" presId="urn:microsoft.com/office/officeart/2009/3/layout/HorizontalOrganizationChart"/>
    <dgm:cxn modelId="{C3DEDEC4-AA35-49A5-91A6-DBB14F6DE421}" type="presParOf" srcId="{F6D64442-F9DA-4513-895A-D43DBC5333E9}" destId="{CE5EDD60-00DC-4B9E-B294-B4D2D9927285}" srcOrd="1" destOrd="0" presId="urn:microsoft.com/office/officeart/2009/3/layout/HorizontalOrganizationChart"/>
    <dgm:cxn modelId="{D0F1DA65-6644-4253-845B-A743061770F5}" type="presParOf" srcId="{F6D64442-F9DA-4513-895A-D43DBC5333E9}" destId="{51F052B1-4F88-42BB-8A4C-B5B28B1590E0}" srcOrd="2" destOrd="0" presId="urn:microsoft.com/office/officeart/2009/3/layout/HorizontalOrganizationChart"/>
    <dgm:cxn modelId="{8A55348F-8CDB-4F0B-B16A-76B8C10042B2}" type="presParOf" srcId="{E7539519-0840-406E-905E-E629D77D31FF}" destId="{84A84143-D018-4E41-90B9-16858AF258A0}" srcOrd="1" destOrd="0" presId="urn:microsoft.com/office/officeart/2009/3/layout/HorizontalOrganizationChart"/>
    <dgm:cxn modelId="{0CC97C0C-3CF1-465B-93A2-160AF75FFD40}" type="presParOf" srcId="{84A84143-D018-4E41-90B9-16858AF258A0}" destId="{9D669ABC-F6AB-4D2E-90F9-D43DA1AB01E1}" srcOrd="0" destOrd="0" presId="urn:microsoft.com/office/officeart/2009/3/layout/HorizontalOrganizationChart"/>
    <dgm:cxn modelId="{8AFBA481-6AB5-4DCB-82F4-65D765D09310}" type="presParOf" srcId="{9D669ABC-F6AB-4D2E-90F9-D43DA1AB01E1}" destId="{F3979A7E-141D-468E-8C0F-E5E52D4F8772}" srcOrd="0" destOrd="0" presId="urn:microsoft.com/office/officeart/2009/3/layout/HorizontalOrganizationChart"/>
    <dgm:cxn modelId="{491A8AAD-EF7C-4DA5-A694-A3996897BB54}" type="presParOf" srcId="{9D669ABC-F6AB-4D2E-90F9-D43DA1AB01E1}" destId="{E09D5F4B-85AD-4D7E-9FD3-FCBD9897CC25}" srcOrd="1" destOrd="0" presId="urn:microsoft.com/office/officeart/2009/3/layout/HorizontalOrganizationChart"/>
    <dgm:cxn modelId="{DA8E902A-6DCF-459C-97AA-10C1479CE51B}" type="presParOf" srcId="{84A84143-D018-4E41-90B9-16858AF258A0}" destId="{2313728D-63F7-4E7B-A31E-D57483E78E83}" srcOrd="1" destOrd="0" presId="urn:microsoft.com/office/officeart/2009/3/layout/HorizontalOrganizationChart"/>
    <dgm:cxn modelId="{BD689C8F-BBA7-4C18-AA38-66A3524B57E6}" type="presParOf" srcId="{84A84143-D018-4E41-90B9-16858AF258A0}" destId="{4B879E31-ABAD-4CD5-BA6E-AAE91E3A628B}" srcOrd="2" destOrd="0" presId="urn:microsoft.com/office/officeart/2009/3/layout/HorizontalOrganizationChart"/>
    <dgm:cxn modelId="{04D94D98-8197-4592-AD5F-80469A6CF295}" type="presParOf" srcId="{E7539519-0840-406E-905E-E629D77D31FF}" destId="{B04EC989-D227-45E4-9C71-B9744BDFC46F}" srcOrd="2" destOrd="0" presId="urn:microsoft.com/office/officeart/2009/3/layout/HorizontalOrganizationChart"/>
    <dgm:cxn modelId="{AFDE7576-66FC-4229-AF48-6D6CE0AAB56E}" type="presParOf" srcId="{B04EC989-D227-45E4-9C71-B9744BDFC46F}" destId="{A572531E-B14E-41F6-9F33-E4B191BF96C8}" srcOrd="0" destOrd="0" presId="urn:microsoft.com/office/officeart/2009/3/layout/HorizontalOrganizationChart"/>
    <dgm:cxn modelId="{90A8FA9C-039E-43EB-AFB2-60E6F9121DE1}" type="presParOf" srcId="{A572531E-B14E-41F6-9F33-E4B191BF96C8}" destId="{CAFECF87-D8AA-4B88-A4C5-F3DFFA1517DC}" srcOrd="0" destOrd="0" presId="urn:microsoft.com/office/officeart/2009/3/layout/HorizontalOrganizationChart"/>
    <dgm:cxn modelId="{5590DD43-1359-412E-930C-FBDF0AFFF38A}" type="presParOf" srcId="{A572531E-B14E-41F6-9F33-E4B191BF96C8}" destId="{93BEA851-4DEB-4476-A529-1053F307EDBB}" srcOrd="1" destOrd="0" presId="urn:microsoft.com/office/officeart/2009/3/layout/HorizontalOrganizationChart"/>
    <dgm:cxn modelId="{D03A636E-6CE2-4704-AC42-94DFEDDEF00C}" type="presParOf" srcId="{B04EC989-D227-45E4-9C71-B9744BDFC46F}" destId="{096E149E-A3A8-4BE9-93DD-A2D2E4AE907B}" srcOrd="1" destOrd="0" presId="urn:microsoft.com/office/officeart/2009/3/layout/HorizontalOrganizationChart"/>
    <dgm:cxn modelId="{F9561742-6C4F-4EB1-A458-615401B64B17}" type="presParOf" srcId="{B04EC989-D227-45E4-9C71-B9744BDFC46F}" destId="{760F00A0-BE1D-49DB-B337-27579F4502E5}"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9994058-4B26-49C6-A54C-31D08C32E87C}"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DE2F9575-BB2D-4529-886A-01218E3C7B70}">
      <dgm:prSet/>
      <dgm:spPr/>
      <dgm:t>
        <a:bodyPr/>
        <a:lstStyle/>
        <a:p>
          <a:r>
            <a:rPr lang="en-US" b="0" i="0"/>
            <a:t>BASIC COCOMO deals with only the program size</a:t>
          </a:r>
          <a:endParaRPr lang="en-US"/>
        </a:p>
      </dgm:t>
    </dgm:pt>
    <dgm:pt modelId="{579C8622-EA63-4B5A-ADA0-1A246BAF17D9}" type="parTrans" cxnId="{F5B1F5BC-45E9-4EA7-A8CD-1B736D6B192A}">
      <dgm:prSet/>
      <dgm:spPr/>
      <dgm:t>
        <a:bodyPr/>
        <a:lstStyle/>
        <a:p>
          <a:endParaRPr lang="en-US"/>
        </a:p>
      </dgm:t>
    </dgm:pt>
    <dgm:pt modelId="{9F390ED2-7D8A-447B-94B7-745B35F36C85}" type="sibTrans" cxnId="{F5B1F5BC-45E9-4EA7-A8CD-1B736D6B192A}">
      <dgm:prSet/>
      <dgm:spPr/>
      <dgm:t>
        <a:bodyPr/>
        <a:lstStyle/>
        <a:p>
          <a:endParaRPr lang="en-US"/>
        </a:p>
      </dgm:t>
    </dgm:pt>
    <dgm:pt modelId="{432890B7-9B68-454D-BABF-E45C40A1B1C8}">
      <dgm:prSet/>
      <dgm:spPr/>
      <dgm:t>
        <a:bodyPr/>
        <a:lstStyle/>
        <a:p>
          <a:r>
            <a:rPr lang="en-US" b="0" i="0"/>
            <a:t>Other parameters should be considered to get accurate cost</a:t>
          </a:r>
          <a:endParaRPr lang="en-US"/>
        </a:p>
      </dgm:t>
    </dgm:pt>
    <dgm:pt modelId="{F530B486-9E3B-4DE9-B8DE-1C547B3B1650}" type="parTrans" cxnId="{0DE8D512-8987-4840-BCDD-1100BCCA9972}">
      <dgm:prSet/>
      <dgm:spPr/>
      <dgm:t>
        <a:bodyPr/>
        <a:lstStyle/>
        <a:p>
          <a:endParaRPr lang="en-US"/>
        </a:p>
      </dgm:t>
    </dgm:pt>
    <dgm:pt modelId="{8E858211-967E-423C-8381-C60F5379F0B1}" type="sibTrans" cxnId="{0DE8D512-8987-4840-BCDD-1100BCCA9972}">
      <dgm:prSet/>
      <dgm:spPr/>
      <dgm:t>
        <a:bodyPr/>
        <a:lstStyle/>
        <a:p>
          <a:endParaRPr lang="en-US"/>
        </a:p>
      </dgm:t>
    </dgm:pt>
    <dgm:pt modelId="{A45E2C17-77C8-4CD3-BA8E-15E18022EDC7}">
      <dgm:prSet/>
      <dgm:spPr/>
      <dgm:t>
        <a:bodyPr/>
        <a:lstStyle/>
        <a:p>
          <a:r>
            <a:rPr lang="en-US" b="0" i="0"/>
            <a:t>COST DRIVER is introducing to refine initial cost</a:t>
          </a:r>
          <a:endParaRPr lang="en-US"/>
        </a:p>
      </dgm:t>
    </dgm:pt>
    <dgm:pt modelId="{AA9DEE19-4B62-4C29-8045-CEECFB335143}" type="parTrans" cxnId="{036A72AA-4433-47DD-B48D-1D6F869BBBDC}">
      <dgm:prSet/>
      <dgm:spPr/>
      <dgm:t>
        <a:bodyPr/>
        <a:lstStyle/>
        <a:p>
          <a:endParaRPr lang="en-US"/>
        </a:p>
      </dgm:t>
    </dgm:pt>
    <dgm:pt modelId="{F35A97D4-D8CA-4D5A-8AC9-218B13328076}" type="sibTrans" cxnId="{036A72AA-4433-47DD-B48D-1D6F869BBBDC}">
      <dgm:prSet/>
      <dgm:spPr/>
      <dgm:t>
        <a:bodyPr/>
        <a:lstStyle/>
        <a:p>
          <a:endParaRPr lang="en-US"/>
        </a:p>
      </dgm:t>
    </dgm:pt>
    <dgm:pt modelId="{D7ADCC7A-CE85-4485-9094-A7B19CE0CB88}">
      <dgm:prSet/>
      <dgm:spPr/>
      <dgm:t>
        <a:bodyPr/>
        <a:lstStyle/>
        <a:p>
          <a:r>
            <a:rPr lang="en-US" b="0" i="0"/>
            <a:t>A set of 15 cost drivers depending on different parameters</a:t>
          </a:r>
          <a:endParaRPr lang="en-US"/>
        </a:p>
      </dgm:t>
    </dgm:pt>
    <dgm:pt modelId="{15351D7E-52A0-4452-9FA0-6CA211BF5A64}" type="parTrans" cxnId="{BC97B894-242E-4C04-B2AF-BF6447B9B175}">
      <dgm:prSet/>
      <dgm:spPr/>
      <dgm:t>
        <a:bodyPr/>
        <a:lstStyle/>
        <a:p>
          <a:endParaRPr lang="en-US"/>
        </a:p>
      </dgm:t>
    </dgm:pt>
    <dgm:pt modelId="{7EE53EE4-6BB3-4AFB-B5A5-99FBB3811AEB}" type="sibTrans" cxnId="{BC97B894-242E-4C04-B2AF-BF6447B9B175}">
      <dgm:prSet/>
      <dgm:spPr/>
      <dgm:t>
        <a:bodyPr/>
        <a:lstStyle/>
        <a:p>
          <a:endParaRPr lang="en-US"/>
        </a:p>
      </dgm:t>
    </dgm:pt>
    <dgm:pt modelId="{FF195F74-E323-49B2-9A4E-57BF9D7BD492}">
      <dgm:prSet/>
      <dgm:spPr/>
      <dgm:t>
        <a:bodyPr/>
        <a:lstStyle/>
        <a:p>
          <a:r>
            <a:rPr lang="en-US" b="0" i="0"/>
            <a:t>COST driver can be classified</a:t>
          </a:r>
          <a:endParaRPr lang="en-US"/>
        </a:p>
      </dgm:t>
    </dgm:pt>
    <dgm:pt modelId="{64F4DDD1-B5DA-4ABB-AC79-C8D392C14C85}" type="parTrans" cxnId="{537237AA-816C-4B30-BB2D-A16E354CFBFA}">
      <dgm:prSet/>
      <dgm:spPr/>
      <dgm:t>
        <a:bodyPr/>
        <a:lstStyle/>
        <a:p>
          <a:endParaRPr lang="en-US"/>
        </a:p>
      </dgm:t>
    </dgm:pt>
    <dgm:pt modelId="{EFA8EA69-4CA0-4D22-BBD3-A4CCCD8CEF5E}" type="sibTrans" cxnId="{537237AA-816C-4B30-BB2D-A16E354CFBFA}">
      <dgm:prSet/>
      <dgm:spPr/>
      <dgm:t>
        <a:bodyPr/>
        <a:lstStyle/>
        <a:p>
          <a:endParaRPr lang="en-US"/>
        </a:p>
      </dgm:t>
    </dgm:pt>
    <dgm:pt modelId="{AE24D1B8-82B0-417E-8E11-32812861EE21}">
      <dgm:prSet/>
      <dgm:spPr/>
      <dgm:t>
        <a:bodyPr/>
        <a:lstStyle/>
        <a:p>
          <a:r>
            <a:rPr lang="en-US" b="0" i="0"/>
            <a:t>Product</a:t>
          </a:r>
          <a:endParaRPr lang="en-US"/>
        </a:p>
      </dgm:t>
    </dgm:pt>
    <dgm:pt modelId="{CAD0DB6F-9312-47DF-866F-878CDB7A0403}" type="parTrans" cxnId="{AF820B7A-E988-432D-8EC2-81F7AAF8F601}">
      <dgm:prSet/>
      <dgm:spPr/>
      <dgm:t>
        <a:bodyPr/>
        <a:lstStyle/>
        <a:p>
          <a:endParaRPr lang="en-US"/>
        </a:p>
      </dgm:t>
    </dgm:pt>
    <dgm:pt modelId="{6CD8ECA9-9D9E-4F0B-877B-4698499EF4B1}" type="sibTrans" cxnId="{AF820B7A-E988-432D-8EC2-81F7AAF8F601}">
      <dgm:prSet/>
      <dgm:spPr/>
      <dgm:t>
        <a:bodyPr/>
        <a:lstStyle/>
        <a:p>
          <a:endParaRPr lang="en-US"/>
        </a:p>
      </dgm:t>
    </dgm:pt>
    <dgm:pt modelId="{4F5F1C04-23C3-497D-A4A9-6C10C035DA2F}">
      <dgm:prSet/>
      <dgm:spPr/>
      <dgm:t>
        <a:bodyPr/>
        <a:lstStyle/>
        <a:p>
          <a:r>
            <a:rPr lang="en-US" b="0" i="0"/>
            <a:t>Computer</a:t>
          </a:r>
          <a:endParaRPr lang="en-US"/>
        </a:p>
      </dgm:t>
    </dgm:pt>
    <dgm:pt modelId="{7950400A-0B8B-4B60-A2B9-0ED4B3C412E1}" type="parTrans" cxnId="{F0DB0CAE-22F4-4A11-A85E-3A0BAF031EEC}">
      <dgm:prSet/>
      <dgm:spPr/>
      <dgm:t>
        <a:bodyPr/>
        <a:lstStyle/>
        <a:p>
          <a:endParaRPr lang="en-US"/>
        </a:p>
      </dgm:t>
    </dgm:pt>
    <dgm:pt modelId="{10EFFC03-E7BF-416C-8C49-FC927B02889A}" type="sibTrans" cxnId="{F0DB0CAE-22F4-4A11-A85E-3A0BAF031EEC}">
      <dgm:prSet/>
      <dgm:spPr/>
      <dgm:t>
        <a:bodyPr/>
        <a:lstStyle/>
        <a:p>
          <a:endParaRPr lang="en-US"/>
        </a:p>
      </dgm:t>
    </dgm:pt>
    <dgm:pt modelId="{B05C376C-9C32-49C1-8FAB-A9C495270091}">
      <dgm:prSet/>
      <dgm:spPr/>
      <dgm:t>
        <a:bodyPr/>
        <a:lstStyle/>
        <a:p>
          <a:r>
            <a:rPr lang="en-US" b="0" i="0"/>
            <a:t>Personal</a:t>
          </a:r>
          <a:endParaRPr lang="en-US"/>
        </a:p>
      </dgm:t>
    </dgm:pt>
    <dgm:pt modelId="{A99C4F54-3A54-42FB-8FA3-CAD6EBA7D1B5}" type="parTrans" cxnId="{9FCB6632-0ACB-4B52-9353-F7610E52B8EA}">
      <dgm:prSet/>
      <dgm:spPr/>
      <dgm:t>
        <a:bodyPr/>
        <a:lstStyle/>
        <a:p>
          <a:endParaRPr lang="en-US"/>
        </a:p>
      </dgm:t>
    </dgm:pt>
    <dgm:pt modelId="{29FA68C6-47E5-49AB-A990-F7C008839988}" type="sibTrans" cxnId="{9FCB6632-0ACB-4B52-9353-F7610E52B8EA}">
      <dgm:prSet/>
      <dgm:spPr/>
      <dgm:t>
        <a:bodyPr/>
        <a:lstStyle/>
        <a:p>
          <a:endParaRPr lang="en-US"/>
        </a:p>
      </dgm:t>
    </dgm:pt>
    <dgm:pt modelId="{626B739F-D0C3-42C6-82B0-43985E23C189}">
      <dgm:prSet/>
      <dgm:spPr/>
      <dgm:t>
        <a:bodyPr/>
        <a:lstStyle/>
        <a:p>
          <a:r>
            <a:rPr lang="en-US" b="0" i="0"/>
            <a:t>Development Environment</a:t>
          </a:r>
          <a:endParaRPr lang="en-US"/>
        </a:p>
      </dgm:t>
    </dgm:pt>
    <dgm:pt modelId="{51CCF9DD-E2CA-478B-9B5B-4FF93EAAD91E}" type="parTrans" cxnId="{3B414975-DDBA-463E-965C-C64A7A40832A}">
      <dgm:prSet/>
      <dgm:spPr/>
      <dgm:t>
        <a:bodyPr/>
        <a:lstStyle/>
        <a:p>
          <a:endParaRPr lang="en-US"/>
        </a:p>
      </dgm:t>
    </dgm:pt>
    <dgm:pt modelId="{7926B88B-E9B7-437B-9653-8CF3A99F09C9}" type="sibTrans" cxnId="{3B414975-DDBA-463E-965C-C64A7A40832A}">
      <dgm:prSet/>
      <dgm:spPr/>
      <dgm:t>
        <a:bodyPr/>
        <a:lstStyle/>
        <a:p>
          <a:endParaRPr lang="en-US"/>
        </a:p>
      </dgm:t>
    </dgm:pt>
    <dgm:pt modelId="{6394B8A8-E0F8-4ADF-8710-93263E55447C}" type="pres">
      <dgm:prSet presAssocID="{19994058-4B26-49C6-A54C-31D08C32E87C}" presName="linear" presStyleCnt="0">
        <dgm:presLayoutVars>
          <dgm:dir/>
          <dgm:animLvl val="lvl"/>
          <dgm:resizeHandles val="exact"/>
        </dgm:presLayoutVars>
      </dgm:prSet>
      <dgm:spPr/>
    </dgm:pt>
    <dgm:pt modelId="{537E35C5-360E-404C-B086-68B8005D47F3}" type="pres">
      <dgm:prSet presAssocID="{DE2F9575-BB2D-4529-886A-01218E3C7B70}" presName="parentLin" presStyleCnt="0"/>
      <dgm:spPr/>
    </dgm:pt>
    <dgm:pt modelId="{A61874B4-3291-46F6-BFE9-60E617776EA3}" type="pres">
      <dgm:prSet presAssocID="{DE2F9575-BB2D-4529-886A-01218E3C7B70}" presName="parentLeftMargin" presStyleLbl="node1" presStyleIdx="0" presStyleCnt="5"/>
      <dgm:spPr/>
    </dgm:pt>
    <dgm:pt modelId="{56408204-AAFA-4877-8B82-E6B0F78E1873}" type="pres">
      <dgm:prSet presAssocID="{DE2F9575-BB2D-4529-886A-01218E3C7B70}" presName="parentText" presStyleLbl="node1" presStyleIdx="0" presStyleCnt="5">
        <dgm:presLayoutVars>
          <dgm:chMax val="0"/>
          <dgm:bulletEnabled val="1"/>
        </dgm:presLayoutVars>
      </dgm:prSet>
      <dgm:spPr/>
    </dgm:pt>
    <dgm:pt modelId="{0BD41EC5-2895-4645-8FA0-14F0938728CB}" type="pres">
      <dgm:prSet presAssocID="{DE2F9575-BB2D-4529-886A-01218E3C7B70}" presName="negativeSpace" presStyleCnt="0"/>
      <dgm:spPr/>
    </dgm:pt>
    <dgm:pt modelId="{838C1444-89E5-4602-B73A-D5B131BB7717}" type="pres">
      <dgm:prSet presAssocID="{DE2F9575-BB2D-4529-886A-01218E3C7B70}" presName="childText" presStyleLbl="conFgAcc1" presStyleIdx="0" presStyleCnt="5">
        <dgm:presLayoutVars>
          <dgm:bulletEnabled val="1"/>
        </dgm:presLayoutVars>
      </dgm:prSet>
      <dgm:spPr/>
    </dgm:pt>
    <dgm:pt modelId="{599BDE39-B8F9-49C7-8B30-F7DC8E5E788E}" type="pres">
      <dgm:prSet presAssocID="{9F390ED2-7D8A-447B-94B7-745B35F36C85}" presName="spaceBetweenRectangles" presStyleCnt="0"/>
      <dgm:spPr/>
    </dgm:pt>
    <dgm:pt modelId="{08FAE98D-FA7B-4C0C-BCED-FE4A146F1AFE}" type="pres">
      <dgm:prSet presAssocID="{432890B7-9B68-454D-BABF-E45C40A1B1C8}" presName="parentLin" presStyleCnt="0"/>
      <dgm:spPr/>
    </dgm:pt>
    <dgm:pt modelId="{38541B24-3CF0-433F-8930-D4B109CE560F}" type="pres">
      <dgm:prSet presAssocID="{432890B7-9B68-454D-BABF-E45C40A1B1C8}" presName="parentLeftMargin" presStyleLbl="node1" presStyleIdx="0" presStyleCnt="5"/>
      <dgm:spPr/>
    </dgm:pt>
    <dgm:pt modelId="{23D4E4F7-EB1E-4098-821F-F211369C90EB}" type="pres">
      <dgm:prSet presAssocID="{432890B7-9B68-454D-BABF-E45C40A1B1C8}" presName="parentText" presStyleLbl="node1" presStyleIdx="1" presStyleCnt="5">
        <dgm:presLayoutVars>
          <dgm:chMax val="0"/>
          <dgm:bulletEnabled val="1"/>
        </dgm:presLayoutVars>
      </dgm:prSet>
      <dgm:spPr/>
    </dgm:pt>
    <dgm:pt modelId="{91243436-22C7-4994-9604-F5DE37607908}" type="pres">
      <dgm:prSet presAssocID="{432890B7-9B68-454D-BABF-E45C40A1B1C8}" presName="negativeSpace" presStyleCnt="0"/>
      <dgm:spPr/>
    </dgm:pt>
    <dgm:pt modelId="{F3450538-77A0-478A-A774-5D810B7D3E35}" type="pres">
      <dgm:prSet presAssocID="{432890B7-9B68-454D-BABF-E45C40A1B1C8}" presName="childText" presStyleLbl="conFgAcc1" presStyleIdx="1" presStyleCnt="5">
        <dgm:presLayoutVars>
          <dgm:bulletEnabled val="1"/>
        </dgm:presLayoutVars>
      </dgm:prSet>
      <dgm:spPr/>
    </dgm:pt>
    <dgm:pt modelId="{DC04BB7A-A883-4B49-A0AE-B0626B8E5000}" type="pres">
      <dgm:prSet presAssocID="{8E858211-967E-423C-8381-C60F5379F0B1}" presName="spaceBetweenRectangles" presStyleCnt="0"/>
      <dgm:spPr/>
    </dgm:pt>
    <dgm:pt modelId="{F7D37982-A5BE-4A96-AD01-8E05E45053F3}" type="pres">
      <dgm:prSet presAssocID="{A45E2C17-77C8-4CD3-BA8E-15E18022EDC7}" presName="parentLin" presStyleCnt="0"/>
      <dgm:spPr/>
    </dgm:pt>
    <dgm:pt modelId="{7EA69A35-D99C-43B0-AC06-76B568AFF6A6}" type="pres">
      <dgm:prSet presAssocID="{A45E2C17-77C8-4CD3-BA8E-15E18022EDC7}" presName="parentLeftMargin" presStyleLbl="node1" presStyleIdx="1" presStyleCnt="5"/>
      <dgm:spPr/>
    </dgm:pt>
    <dgm:pt modelId="{12E25485-E1C1-4363-B361-1F02173CE753}" type="pres">
      <dgm:prSet presAssocID="{A45E2C17-77C8-4CD3-BA8E-15E18022EDC7}" presName="parentText" presStyleLbl="node1" presStyleIdx="2" presStyleCnt="5">
        <dgm:presLayoutVars>
          <dgm:chMax val="0"/>
          <dgm:bulletEnabled val="1"/>
        </dgm:presLayoutVars>
      </dgm:prSet>
      <dgm:spPr/>
    </dgm:pt>
    <dgm:pt modelId="{9133B4B2-F4DC-4FB4-BB58-6D74BF71A8F2}" type="pres">
      <dgm:prSet presAssocID="{A45E2C17-77C8-4CD3-BA8E-15E18022EDC7}" presName="negativeSpace" presStyleCnt="0"/>
      <dgm:spPr/>
    </dgm:pt>
    <dgm:pt modelId="{1F5E7D9D-12B2-4888-91D4-52C60F8FF8DF}" type="pres">
      <dgm:prSet presAssocID="{A45E2C17-77C8-4CD3-BA8E-15E18022EDC7}" presName="childText" presStyleLbl="conFgAcc1" presStyleIdx="2" presStyleCnt="5">
        <dgm:presLayoutVars>
          <dgm:bulletEnabled val="1"/>
        </dgm:presLayoutVars>
      </dgm:prSet>
      <dgm:spPr/>
    </dgm:pt>
    <dgm:pt modelId="{0A2FE960-CC0C-44A3-A6F0-292F3B7451A4}" type="pres">
      <dgm:prSet presAssocID="{F35A97D4-D8CA-4D5A-8AC9-218B13328076}" presName="spaceBetweenRectangles" presStyleCnt="0"/>
      <dgm:spPr/>
    </dgm:pt>
    <dgm:pt modelId="{DF5AC3FB-2D01-4B17-9DDE-7E38E70142E4}" type="pres">
      <dgm:prSet presAssocID="{D7ADCC7A-CE85-4485-9094-A7B19CE0CB88}" presName="parentLin" presStyleCnt="0"/>
      <dgm:spPr/>
    </dgm:pt>
    <dgm:pt modelId="{E0BD636C-61F1-4AAE-9784-0B958C090D9E}" type="pres">
      <dgm:prSet presAssocID="{D7ADCC7A-CE85-4485-9094-A7B19CE0CB88}" presName="parentLeftMargin" presStyleLbl="node1" presStyleIdx="2" presStyleCnt="5"/>
      <dgm:spPr/>
    </dgm:pt>
    <dgm:pt modelId="{88D3E88F-4024-466D-827B-2FDE7AE34C7B}" type="pres">
      <dgm:prSet presAssocID="{D7ADCC7A-CE85-4485-9094-A7B19CE0CB88}" presName="parentText" presStyleLbl="node1" presStyleIdx="3" presStyleCnt="5">
        <dgm:presLayoutVars>
          <dgm:chMax val="0"/>
          <dgm:bulletEnabled val="1"/>
        </dgm:presLayoutVars>
      </dgm:prSet>
      <dgm:spPr/>
    </dgm:pt>
    <dgm:pt modelId="{BE8FE751-3F70-4A2A-9618-8B6B358D507D}" type="pres">
      <dgm:prSet presAssocID="{D7ADCC7A-CE85-4485-9094-A7B19CE0CB88}" presName="negativeSpace" presStyleCnt="0"/>
      <dgm:spPr/>
    </dgm:pt>
    <dgm:pt modelId="{70E9EEE3-2AD2-4739-9E6E-D47336B3A582}" type="pres">
      <dgm:prSet presAssocID="{D7ADCC7A-CE85-4485-9094-A7B19CE0CB88}" presName="childText" presStyleLbl="conFgAcc1" presStyleIdx="3" presStyleCnt="5">
        <dgm:presLayoutVars>
          <dgm:bulletEnabled val="1"/>
        </dgm:presLayoutVars>
      </dgm:prSet>
      <dgm:spPr/>
    </dgm:pt>
    <dgm:pt modelId="{62191C4D-EE84-48F4-9B66-24942DE0E23C}" type="pres">
      <dgm:prSet presAssocID="{7EE53EE4-6BB3-4AFB-B5A5-99FBB3811AEB}" presName="spaceBetweenRectangles" presStyleCnt="0"/>
      <dgm:spPr/>
    </dgm:pt>
    <dgm:pt modelId="{7347ACD1-CBB0-4ACB-ADBF-730C14FED7AE}" type="pres">
      <dgm:prSet presAssocID="{FF195F74-E323-49B2-9A4E-57BF9D7BD492}" presName="parentLin" presStyleCnt="0"/>
      <dgm:spPr/>
    </dgm:pt>
    <dgm:pt modelId="{3CA71691-F434-487B-BAE4-66DC7F2A975A}" type="pres">
      <dgm:prSet presAssocID="{FF195F74-E323-49B2-9A4E-57BF9D7BD492}" presName="parentLeftMargin" presStyleLbl="node1" presStyleIdx="3" presStyleCnt="5"/>
      <dgm:spPr/>
    </dgm:pt>
    <dgm:pt modelId="{99A38BAC-E1D3-4521-8B7A-C67B40EBFF81}" type="pres">
      <dgm:prSet presAssocID="{FF195F74-E323-49B2-9A4E-57BF9D7BD492}" presName="parentText" presStyleLbl="node1" presStyleIdx="4" presStyleCnt="5">
        <dgm:presLayoutVars>
          <dgm:chMax val="0"/>
          <dgm:bulletEnabled val="1"/>
        </dgm:presLayoutVars>
      </dgm:prSet>
      <dgm:spPr/>
    </dgm:pt>
    <dgm:pt modelId="{46586E3A-E6FB-4962-9F51-95839AE3DA0E}" type="pres">
      <dgm:prSet presAssocID="{FF195F74-E323-49B2-9A4E-57BF9D7BD492}" presName="negativeSpace" presStyleCnt="0"/>
      <dgm:spPr/>
    </dgm:pt>
    <dgm:pt modelId="{3F8AD23B-BC51-49E2-9F87-DE57C7D9F29D}" type="pres">
      <dgm:prSet presAssocID="{FF195F74-E323-49B2-9A4E-57BF9D7BD492}" presName="childText" presStyleLbl="conFgAcc1" presStyleIdx="4" presStyleCnt="5">
        <dgm:presLayoutVars>
          <dgm:bulletEnabled val="1"/>
        </dgm:presLayoutVars>
      </dgm:prSet>
      <dgm:spPr/>
    </dgm:pt>
  </dgm:ptLst>
  <dgm:cxnLst>
    <dgm:cxn modelId="{C56A8711-ADED-4B48-842D-9875FFB7C9C8}" type="presOf" srcId="{19994058-4B26-49C6-A54C-31D08C32E87C}" destId="{6394B8A8-E0F8-4ADF-8710-93263E55447C}" srcOrd="0" destOrd="0" presId="urn:microsoft.com/office/officeart/2005/8/layout/list1"/>
    <dgm:cxn modelId="{0DE8D512-8987-4840-BCDD-1100BCCA9972}" srcId="{19994058-4B26-49C6-A54C-31D08C32E87C}" destId="{432890B7-9B68-454D-BABF-E45C40A1B1C8}" srcOrd="1" destOrd="0" parTransId="{F530B486-9E3B-4DE9-B8DE-1C547B3B1650}" sibTransId="{8E858211-967E-423C-8381-C60F5379F0B1}"/>
    <dgm:cxn modelId="{589EE324-2358-4237-9C63-721949E74294}" type="presOf" srcId="{FF195F74-E323-49B2-9A4E-57BF9D7BD492}" destId="{3CA71691-F434-487B-BAE4-66DC7F2A975A}" srcOrd="0" destOrd="0" presId="urn:microsoft.com/office/officeart/2005/8/layout/list1"/>
    <dgm:cxn modelId="{28DCD029-02A7-4C00-883F-B665335C9B18}" type="presOf" srcId="{AE24D1B8-82B0-417E-8E11-32812861EE21}" destId="{3F8AD23B-BC51-49E2-9F87-DE57C7D9F29D}" srcOrd="0" destOrd="0" presId="urn:microsoft.com/office/officeart/2005/8/layout/list1"/>
    <dgm:cxn modelId="{9FCB6632-0ACB-4B52-9353-F7610E52B8EA}" srcId="{FF195F74-E323-49B2-9A4E-57BF9D7BD492}" destId="{B05C376C-9C32-49C1-8FAB-A9C495270091}" srcOrd="2" destOrd="0" parTransId="{A99C4F54-3A54-42FB-8FA3-CAD6EBA7D1B5}" sibTransId="{29FA68C6-47E5-49AB-A990-F7C008839988}"/>
    <dgm:cxn modelId="{1A7EE148-71C0-48FD-B3FE-CBD422400DB0}" type="presOf" srcId="{4F5F1C04-23C3-497D-A4A9-6C10C035DA2F}" destId="{3F8AD23B-BC51-49E2-9F87-DE57C7D9F29D}" srcOrd="0" destOrd="1" presId="urn:microsoft.com/office/officeart/2005/8/layout/list1"/>
    <dgm:cxn modelId="{8C5D6C6A-5F47-4FB6-B231-591CFB1C7C0D}" type="presOf" srcId="{DE2F9575-BB2D-4529-886A-01218E3C7B70}" destId="{56408204-AAFA-4877-8B82-E6B0F78E1873}" srcOrd="1" destOrd="0" presId="urn:microsoft.com/office/officeart/2005/8/layout/list1"/>
    <dgm:cxn modelId="{C41FCE6B-EADE-4603-9FE3-CA3E56337320}" type="presOf" srcId="{A45E2C17-77C8-4CD3-BA8E-15E18022EDC7}" destId="{12E25485-E1C1-4363-B361-1F02173CE753}" srcOrd="1" destOrd="0" presId="urn:microsoft.com/office/officeart/2005/8/layout/list1"/>
    <dgm:cxn modelId="{FF3AB771-A24A-4E98-972E-642B9278791C}" type="presOf" srcId="{B05C376C-9C32-49C1-8FAB-A9C495270091}" destId="{3F8AD23B-BC51-49E2-9F87-DE57C7D9F29D}" srcOrd="0" destOrd="2" presId="urn:microsoft.com/office/officeart/2005/8/layout/list1"/>
    <dgm:cxn modelId="{F7A83273-5E6D-4173-B8DF-176DD12CC2E4}" type="presOf" srcId="{432890B7-9B68-454D-BABF-E45C40A1B1C8}" destId="{38541B24-3CF0-433F-8930-D4B109CE560F}" srcOrd="0" destOrd="0" presId="urn:microsoft.com/office/officeart/2005/8/layout/list1"/>
    <dgm:cxn modelId="{3B414975-DDBA-463E-965C-C64A7A40832A}" srcId="{FF195F74-E323-49B2-9A4E-57BF9D7BD492}" destId="{626B739F-D0C3-42C6-82B0-43985E23C189}" srcOrd="3" destOrd="0" parTransId="{51CCF9DD-E2CA-478B-9B5B-4FF93EAAD91E}" sibTransId="{7926B88B-E9B7-437B-9653-8CF3A99F09C9}"/>
    <dgm:cxn modelId="{AF820B7A-E988-432D-8EC2-81F7AAF8F601}" srcId="{FF195F74-E323-49B2-9A4E-57BF9D7BD492}" destId="{AE24D1B8-82B0-417E-8E11-32812861EE21}" srcOrd="0" destOrd="0" parTransId="{CAD0DB6F-9312-47DF-866F-878CDB7A0403}" sibTransId="{6CD8ECA9-9D9E-4F0B-877B-4698499EF4B1}"/>
    <dgm:cxn modelId="{D2DB9289-958B-489A-A744-75E88B2B22C5}" type="presOf" srcId="{D7ADCC7A-CE85-4485-9094-A7B19CE0CB88}" destId="{E0BD636C-61F1-4AAE-9784-0B958C090D9E}" srcOrd="0" destOrd="0" presId="urn:microsoft.com/office/officeart/2005/8/layout/list1"/>
    <dgm:cxn modelId="{7F85C089-814B-4A18-B0A4-8FDFDAAE3768}" type="presOf" srcId="{A45E2C17-77C8-4CD3-BA8E-15E18022EDC7}" destId="{7EA69A35-D99C-43B0-AC06-76B568AFF6A6}" srcOrd="0" destOrd="0" presId="urn:microsoft.com/office/officeart/2005/8/layout/list1"/>
    <dgm:cxn modelId="{BC97B894-242E-4C04-B2AF-BF6447B9B175}" srcId="{19994058-4B26-49C6-A54C-31D08C32E87C}" destId="{D7ADCC7A-CE85-4485-9094-A7B19CE0CB88}" srcOrd="3" destOrd="0" parTransId="{15351D7E-52A0-4452-9FA0-6CA211BF5A64}" sibTransId="{7EE53EE4-6BB3-4AFB-B5A5-99FBB3811AEB}"/>
    <dgm:cxn modelId="{E8196B9D-BD2F-4933-BA6D-E5F207F94B2A}" type="presOf" srcId="{626B739F-D0C3-42C6-82B0-43985E23C189}" destId="{3F8AD23B-BC51-49E2-9F87-DE57C7D9F29D}" srcOrd="0" destOrd="3" presId="urn:microsoft.com/office/officeart/2005/8/layout/list1"/>
    <dgm:cxn modelId="{537237AA-816C-4B30-BB2D-A16E354CFBFA}" srcId="{19994058-4B26-49C6-A54C-31D08C32E87C}" destId="{FF195F74-E323-49B2-9A4E-57BF9D7BD492}" srcOrd="4" destOrd="0" parTransId="{64F4DDD1-B5DA-4ABB-AC79-C8D392C14C85}" sibTransId="{EFA8EA69-4CA0-4D22-BBD3-A4CCCD8CEF5E}"/>
    <dgm:cxn modelId="{036A72AA-4433-47DD-B48D-1D6F869BBBDC}" srcId="{19994058-4B26-49C6-A54C-31D08C32E87C}" destId="{A45E2C17-77C8-4CD3-BA8E-15E18022EDC7}" srcOrd="2" destOrd="0" parTransId="{AA9DEE19-4B62-4C29-8045-CEECFB335143}" sibTransId="{F35A97D4-D8CA-4D5A-8AC9-218B13328076}"/>
    <dgm:cxn modelId="{F0DB0CAE-22F4-4A11-A85E-3A0BAF031EEC}" srcId="{FF195F74-E323-49B2-9A4E-57BF9D7BD492}" destId="{4F5F1C04-23C3-497D-A4A9-6C10C035DA2F}" srcOrd="1" destOrd="0" parTransId="{7950400A-0B8B-4B60-A2B9-0ED4B3C412E1}" sibTransId="{10EFFC03-E7BF-416C-8C49-FC927B02889A}"/>
    <dgm:cxn modelId="{F5B1F5BC-45E9-4EA7-A8CD-1B736D6B192A}" srcId="{19994058-4B26-49C6-A54C-31D08C32E87C}" destId="{DE2F9575-BB2D-4529-886A-01218E3C7B70}" srcOrd="0" destOrd="0" parTransId="{579C8622-EA63-4B5A-ADA0-1A246BAF17D9}" sibTransId="{9F390ED2-7D8A-447B-94B7-745B35F36C85}"/>
    <dgm:cxn modelId="{846E87C2-45DA-42C4-8141-04FF0B8504D7}" type="presOf" srcId="{DE2F9575-BB2D-4529-886A-01218E3C7B70}" destId="{A61874B4-3291-46F6-BFE9-60E617776EA3}" srcOrd="0" destOrd="0" presId="urn:microsoft.com/office/officeart/2005/8/layout/list1"/>
    <dgm:cxn modelId="{96C395C3-3782-4D9E-A879-9E47512CC704}" type="presOf" srcId="{D7ADCC7A-CE85-4485-9094-A7B19CE0CB88}" destId="{88D3E88F-4024-466D-827B-2FDE7AE34C7B}" srcOrd="1" destOrd="0" presId="urn:microsoft.com/office/officeart/2005/8/layout/list1"/>
    <dgm:cxn modelId="{AA1CCDC9-90A0-4D43-994E-7EE186EA66EA}" type="presOf" srcId="{432890B7-9B68-454D-BABF-E45C40A1B1C8}" destId="{23D4E4F7-EB1E-4098-821F-F211369C90EB}" srcOrd="1" destOrd="0" presId="urn:microsoft.com/office/officeart/2005/8/layout/list1"/>
    <dgm:cxn modelId="{CF0398F3-C389-4D06-9DAB-C530D2A998BB}" type="presOf" srcId="{FF195F74-E323-49B2-9A4E-57BF9D7BD492}" destId="{99A38BAC-E1D3-4521-8B7A-C67B40EBFF81}" srcOrd="1" destOrd="0" presId="urn:microsoft.com/office/officeart/2005/8/layout/list1"/>
    <dgm:cxn modelId="{2B688CAB-A623-4A76-925F-28EF13A89F5C}" type="presParOf" srcId="{6394B8A8-E0F8-4ADF-8710-93263E55447C}" destId="{537E35C5-360E-404C-B086-68B8005D47F3}" srcOrd="0" destOrd="0" presId="urn:microsoft.com/office/officeart/2005/8/layout/list1"/>
    <dgm:cxn modelId="{A18791AD-202C-4798-8D2C-AF96704D35B9}" type="presParOf" srcId="{537E35C5-360E-404C-B086-68B8005D47F3}" destId="{A61874B4-3291-46F6-BFE9-60E617776EA3}" srcOrd="0" destOrd="0" presId="urn:microsoft.com/office/officeart/2005/8/layout/list1"/>
    <dgm:cxn modelId="{4F6C2540-256A-4443-AB78-4337EF710B97}" type="presParOf" srcId="{537E35C5-360E-404C-B086-68B8005D47F3}" destId="{56408204-AAFA-4877-8B82-E6B0F78E1873}" srcOrd="1" destOrd="0" presId="urn:microsoft.com/office/officeart/2005/8/layout/list1"/>
    <dgm:cxn modelId="{EC3F71B8-D8DB-43EA-862A-3B02DAD2FF48}" type="presParOf" srcId="{6394B8A8-E0F8-4ADF-8710-93263E55447C}" destId="{0BD41EC5-2895-4645-8FA0-14F0938728CB}" srcOrd="1" destOrd="0" presId="urn:microsoft.com/office/officeart/2005/8/layout/list1"/>
    <dgm:cxn modelId="{33E378ED-C486-49F0-B39E-028A6CA45163}" type="presParOf" srcId="{6394B8A8-E0F8-4ADF-8710-93263E55447C}" destId="{838C1444-89E5-4602-B73A-D5B131BB7717}" srcOrd="2" destOrd="0" presId="urn:microsoft.com/office/officeart/2005/8/layout/list1"/>
    <dgm:cxn modelId="{A6BFE1E9-71AB-4D67-B386-5F7B93F47775}" type="presParOf" srcId="{6394B8A8-E0F8-4ADF-8710-93263E55447C}" destId="{599BDE39-B8F9-49C7-8B30-F7DC8E5E788E}" srcOrd="3" destOrd="0" presId="urn:microsoft.com/office/officeart/2005/8/layout/list1"/>
    <dgm:cxn modelId="{70DBA1A0-1A4C-449D-AAB9-5BBEDCC0D23B}" type="presParOf" srcId="{6394B8A8-E0F8-4ADF-8710-93263E55447C}" destId="{08FAE98D-FA7B-4C0C-BCED-FE4A146F1AFE}" srcOrd="4" destOrd="0" presId="urn:microsoft.com/office/officeart/2005/8/layout/list1"/>
    <dgm:cxn modelId="{D59130B0-AC4E-4E92-8117-A734D2585F71}" type="presParOf" srcId="{08FAE98D-FA7B-4C0C-BCED-FE4A146F1AFE}" destId="{38541B24-3CF0-433F-8930-D4B109CE560F}" srcOrd="0" destOrd="0" presId="urn:microsoft.com/office/officeart/2005/8/layout/list1"/>
    <dgm:cxn modelId="{827CD312-2F54-49F9-8348-5BA8B81A2960}" type="presParOf" srcId="{08FAE98D-FA7B-4C0C-BCED-FE4A146F1AFE}" destId="{23D4E4F7-EB1E-4098-821F-F211369C90EB}" srcOrd="1" destOrd="0" presId="urn:microsoft.com/office/officeart/2005/8/layout/list1"/>
    <dgm:cxn modelId="{0350AE94-F06B-455B-AAA6-CD25660E65BC}" type="presParOf" srcId="{6394B8A8-E0F8-4ADF-8710-93263E55447C}" destId="{91243436-22C7-4994-9604-F5DE37607908}" srcOrd="5" destOrd="0" presId="urn:microsoft.com/office/officeart/2005/8/layout/list1"/>
    <dgm:cxn modelId="{A106DC20-5670-4669-8CC8-E0E1B5B195B8}" type="presParOf" srcId="{6394B8A8-E0F8-4ADF-8710-93263E55447C}" destId="{F3450538-77A0-478A-A774-5D810B7D3E35}" srcOrd="6" destOrd="0" presId="urn:microsoft.com/office/officeart/2005/8/layout/list1"/>
    <dgm:cxn modelId="{917C9AFF-C8E5-48D6-8398-AC350E91A30E}" type="presParOf" srcId="{6394B8A8-E0F8-4ADF-8710-93263E55447C}" destId="{DC04BB7A-A883-4B49-A0AE-B0626B8E5000}" srcOrd="7" destOrd="0" presId="urn:microsoft.com/office/officeart/2005/8/layout/list1"/>
    <dgm:cxn modelId="{8A586253-609C-4691-8F18-71D728627315}" type="presParOf" srcId="{6394B8A8-E0F8-4ADF-8710-93263E55447C}" destId="{F7D37982-A5BE-4A96-AD01-8E05E45053F3}" srcOrd="8" destOrd="0" presId="urn:microsoft.com/office/officeart/2005/8/layout/list1"/>
    <dgm:cxn modelId="{533A4EE0-6ED2-4B9C-947C-D3C213EF8D5E}" type="presParOf" srcId="{F7D37982-A5BE-4A96-AD01-8E05E45053F3}" destId="{7EA69A35-D99C-43B0-AC06-76B568AFF6A6}" srcOrd="0" destOrd="0" presId="urn:microsoft.com/office/officeart/2005/8/layout/list1"/>
    <dgm:cxn modelId="{DDBF1EBB-3BC1-40FA-96BE-B54E8BBEB63D}" type="presParOf" srcId="{F7D37982-A5BE-4A96-AD01-8E05E45053F3}" destId="{12E25485-E1C1-4363-B361-1F02173CE753}" srcOrd="1" destOrd="0" presId="urn:microsoft.com/office/officeart/2005/8/layout/list1"/>
    <dgm:cxn modelId="{B289C9E5-0209-4EEC-B5B5-7B4351BFFB2C}" type="presParOf" srcId="{6394B8A8-E0F8-4ADF-8710-93263E55447C}" destId="{9133B4B2-F4DC-4FB4-BB58-6D74BF71A8F2}" srcOrd="9" destOrd="0" presId="urn:microsoft.com/office/officeart/2005/8/layout/list1"/>
    <dgm:cxn modelId="{1996E30A-D679-4A14-B14A-81F8F587C424}" type="presParOf" srcId="{6394B8A8-E0F8-4ADF-8710-93263E55447C}" destId="{1F5E7D9D-12B2-4888-91D4-52C60F8FF8DF}" srcOrd="10" destOrd="0" presId="urn:microsoft.com/office/officeart/2005/8/layout/list1"/>
    <dgm:cxn modelId="{24B48CB7-1952-43C5-A12E-8C41C1DE820E}" type="presParOf" srcId="{6394B8A8-E0F8-4ADF-8710-93263E55447C}" destId="{0A2FE960-CC0C-44A3-A6F0-292F3B7451A4}" srcOrd="11" destOrd="0" presId="urn:microsoft.com/office/officeart/2005/8/layout/list1"/>
    <dgm:cxn modelId="{35CB6FC3-A1E6-4479-B522-5B9D0F75EDCD}" type="presParOf" srcId="{6394B8A8-E0F8-4ADF-8710-93263E55447C}" destId="{DF5AC3FB-2D01-4B17-9DDE-7E38E70142E4}" srcOrd="12" destOrd="0" presId="urn:microsoft.com/office/officeart/2005/8/layout/list1"/>
    <dgm:cxn modelId="{C0D30834-DCAA-4982-AC46-FF6963B5F835}" type="presParOf" srcId="{DF5AC3FB-2D01-4B17-9DDE-7E38E70142E4}" destId="{E0BD636C-61F1-4AAE-9784-0B958C090D9E}" srcOrd="0" destOrd="0" presId="urn:microsoft.com/office/officeart/2005/8/layout/list1"/>
    <dgm:cxn modelId="{2A63B392-B29D-4B88-8C31-3AF2E3CC9FFF}" type="presParOf" srcId="{DF5AC3FB-2D01-4B17-9DDE-7E38E70142E4}" destId="{88D3E88F-4024-466D-827B-2FDE7AE34C7B}" srcOrd="1" destOrd="0" presId="urn:microsoft.com/office/officeart/2005/8/layout/list1"/>
    <dgm:cxn modelId="{21E43C2A-E3E8-4A5B-8558-F2E6001D6FB5}" type="presParOf" srcId="{6394B8A8-E0F8-4ADF-8710-93263E55447C}" destId="{BE8FE751-3F70-4A2A-9618-8B6B358D507D}" srcOrd="13" destOrd="0" presId="urn:microsoft.com/office/officeart/2005/8/layout/list1"/>
    <dgm:cxn modelId="{C0D42DB3-3F3C-41D9-959F-0CBAB0B8414C}" type="presParOf" srcId="{6394B8A8-E0F8-4ADF-8710-93263E55447C}" destId="{70E9EEE3-2AD2-4739-9E6E-D47336B3A582}" srcOrd="14" destOrd="0" presId="urn:microsoft.com/office/officeart/2005/8/layout/list1"/>
    <dgm:cxn modelId="{85827920-F7B9-4F6E-A8B4-0A20D87654EE}" type="presParOf" srcId="{6394B8A8-E0F8-4ADF-8710-93263E55447C}" destId="{62191C4D-EE84-48F4-9B66-24942DE0E23C}" srcOrd="15" destOrd="0" presId="urn:microsoft.com/office/officeart/2005/8/layout/list1"/>
    <dgm:cxn modelId="{02D7BA10-D5F3-47E5-8D75-4AD61CCFED84}" type="presParOf" srcId="{6394B8A8-E0F8-4ADF-8710-93263E55447C}" destId="{7347ACD1-CBB0-4ACB-ADBF-730C14FED7AE}" srcOrd="16" destOrd="0" presId="urn:microsoft.com/office/officeart/2005/8/layout/list1"/>
    <dgm:cxn modelId="{77014E4A-3E17-4432-AA94-D9A81F209C72}" type="presParOf" srcId="{7347ACD1-CBB0-4ACB-ADBF-730C14FED7AE}" destId="{3CA71691-F434-487B-BAE4-66DC7F2A975A}" srcOrd="0" destOrd="0" presId="urn:microsoft.com/office/officeart/2005/8/layout/list1"/>
    <dgm:cxn modelId="{72079FCB-3F6C-4A77-B572-FF5FD4706CB1}" type="presParOf" srcId="{7347ACD1-CBB0-4ACB-ADBF-730C14FED7AE}" destId="{99A38BAC-E1D3-4521-8B7A-C67B40EBFF81}" srcOrd="1" destOrd="0" presId="urn:microsoft.com/office/officeart/2005/8/layout/list1"/>
    <dgm:cxn modelId="{F77942F0-C35B-4001-9B22-CE3C1F95057E}" type="presParOf" srcId="{6394B8A8-E0F8-4ADF-8710-93263E55447C}" destId="{46586E3A-E6FB-4962-9F51-95839AE3DA0E}" srcOrd="17" destOrd="0" presId="urn:microsoft.com/office/officeart/2005/8/layout/list1"/>
    <dgm:cxn modelId="{226ECA18-76D1-4A1E-B7D1-896E6EF8D22B}" type="presParOf" srcId="{6394B8A8-E0F8-4ADF-8710-93263E55447C}" destId="{3F8AD23B-BC51-49E2-9F87-DE57C7D9F29D}"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54EB59C-C6A6-4F50-8CA1-81796CB6E7A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375C7D8-15F7-4C57-B966-CAB65EE78EE7}">
      <dgm:prSet/>
      <dgm:spPr/>
      <dgm:t>
        <a:bodyPr/>
        <a:lstStyle/>
        <a:p>
          <a:r>
            <a:rPr lang="en-US" b="0" i="0"/>
            <a:t>Previous COCOMO models considers homogeneous entity</a:t>
          </a:r>
          <a:endParaRPr lang="en-US"/>
        </a:p>
      </dgm:t>
    </dgm:pt>
    <dgm:pt modelId="{D6ABE617-B80C-4367-B7EE-E0C7B5A4AAB5}" type="parTrans" cxnId="{281C6212-E8D2-4038-AA17-5537A85B286B}">
      <dgm:prSet/>
      <dgm:spPr/>
      <dgm:t>
        <a:bodyPr/>
        <a:lstStyle/>
        <a:p>
          <a:endParaRPr lang="en-US"/>
        </a:p>
      </dgm:t>
    </dgm:pt>
    <dgm:pt modelId="{3D36B0F5-E234-44F6-88CC-95A32E6CE59B}" type="sibTrans" cxnId="{281C6212-E8D2-4038-AA17-5537A85B286B}">
      <dgm:prSet/>
      <dgm:spPr/>
      <dgm:t>
        <a:bodyPr/>
        <a:lstStyle/>
        <a:p>
          <a:endParaRPr lang="en-US"/>
        </a:p>
      </dgm:t>
    </dgm:pt>
    <dgm:pt modelId="{CD131C29-F29B-4769-9E49-3AC90EB61FFF}">
      <dgm:prSet/>
      <dgm:spPr/>
      <dgm:t>
        <a:bodyPr/>
        <a:lstStyle/>
        <a:p>
          <a:r>
            <a:rPr lang="en-US" b="0" i="0"/>
            <a:t>Large Systems divided into different subsystems; Those are may be mixture of organic ,semidetached &amp; embedded</a:t>
          </a:r>
          <a:endParaRPr lang="en-US"/>
        </a:p>
      </dgm:t>
    </dgm:pt>
    <dgm:pt modelId="{59B3031E-F3BD-444F-A5C3-AD3E3578126C}" type="parTrans" cxnId="{9B677AFF-DB11-40C7-9444-AFB710DD5B96}">
      <dgm:prSet/>
      <dgm:spPr/>
      <dgm:t>
        <a:bodyPr/>
        <a:lstStyle/>
        <a:p>
          <a:endParaRPr lang="en-US"/>
        </a:p>
      </dgm:t>
    </dgm:pt>
    <dgm:pt modelId="{4B40CC24-D78E-4897-8BE4-4D59DD62397B}" type="sibTrans" cxnId="{9B677AFF-DB11-40C7-9444-AFB710DD5B96}">
      <dgm:prSet/>
      <dgm:spPr/>
      <dgm:t>
        <a:bodyPr/>
        <a:lstStyle/>
        <a:p>
          <a:endParaRPr lang="en-US"/>
        </a:p>
      </dgm:t>
    </dgm:pt>
    <dgm:pt modelId="{A0B3FB42-07F1-4353-8F0B-AE4F924B9C74}">
      <dgm:prSet/>
      <dgm:spPr/>
      <dgm:t>
        <a:bodyPr/>
        <a:lstStyle/>
        <a:p>
          <a:r>
            <a:rPr lang="en-US" b="0" i="0"/>
            <a:t>Each subsystem requires individual cost estimation ,effort, development time manipulation.</a:t>
          </a:r>
          <a:endParaRPr lang="en-US"/>
        </a:p>
      </dgm:t>
    </dgm:pt>
    <dgm:pt modelId="{C8BADF53-ACB1-45BE-A34B-2F024472AF2E}" type="parTrans" cxnId="{9794F921-F744-4218-A408-994151F46079}">
      <dgm:prSet/>
      <dgm:spPr/>
      <dgm:t>
        <a:bodyPr/>
        <a:lstStyle/>
        <a:p>
          <a:endParaRPr lang="en-US"/>
        </a:p>
      </dgm:t>
    </dgm:pt>
    <dgm:pt modelId="{BB858122-15DC-4984-BD82-53DAFC2216DB}" type="sibTrans" cxnId="{9794F921-F744-4218-A408-994151F46079}">
      <dgm:prSet/>
      <dgm:spPr/>
      <dgm:t>
        <a:bodyPr/>
        <a:lstStyle/>
        <a:p>
          <a:endParaRPr lang="en-US"/>
        </a:p>
      </dgm:t>
    </dgm:pt>
    <dgm:pt modelId="{F10AB8C2-A10C-4924-A681-A5B9A643F560}" type="pres">
      <dgm:prSet presAssocID="{154EB59C-C6A6-4F50-8CA1-81796CB6E7A5}" presName="linear" presStyleCnt="0">
        <dgm:presLayoutVars>
          <dgm:animLvl val="lvl"/>
          <dgm:resizeHandles val="exact"/>
        </dgm:presLayoutVars>
      </dgm:prSet>
      <dgm:spPr/>
    </dgm:pt>
    <dgm:pt modelId="{2343EC4C-88A3-4081-8BF5-F3BD732A3A7D}" type="pres">
      <dgm:prSet presAssocID="{0375C7D8-15F7-4C57-B966-CAB65EE78EE7}" presName="parentText" presStyleLbl="node1" presStyleIdx="0" presStyleCnt="3">
        <dgm:presLayoutVars>
          <dgm:chMax val="0"/>
          <dgm:bulletEnabled val="1"/>
        </dgm:presLayoutVars>
      </dgm:prSet>
      <dgm:spPr/>
    </dgm:pt>
    <dgm:pt modelId="{3C606E46-1453-4D16-BF7C-8BAECC031E2B}" type="pres">
      <dgm:prSet presAssocID="{3D36B0F5-E234-44F6-88CC-95A32E6CE59B}" presName="spacer" presStyleCnt="0"/>
      <dgm:spPr/>
    </dgm:pt>
    <dgm:pt modelId="{82131770-6A7A-4CC3-A33F-7EFA9A987898}" type="pres">
      <dgm:prSet presAssocID="{CD131C29-F29B-4769-9E49-3AC90EB61FFF}" presName="parentText" presStyleLbl="node1" presStyleIdx="1" presStyleCnt="3">
        <dgm:presLayoutVars>
          <dgm:chMax val="0"/>
          <dgm:bulletEnabled val="1"/>
        </dgm:presLayoutVars>
      </dgm:prSet>
      <dgm:spPr/>
    </dgm:pt>
    <dgm:pt modelId="{A55C09BC-79AE-4E28-9E1F-B6E66C740F5C}" type="pres">
      <dgm:prSet presAssocID="{4B40CC24-D78E-4897-8BE4-4D59DD62397B}" presName="spacer" presStyleCnt="0"/>
      <dgm:spPr/>
    </dgm:pt>
    <dgm:pt modelId="{150EC3E6-B14E-4E0C-8079-55289AF8E829}" type="pres">
      <dgm:prSet presAssocID="{A0B3FB42-07F1-4353-8F0B-AE4F924B9C74}" presName="parentText" presStyleLbl="node1" presStyleIdx="2" presStyleCnt="3">
        <dgm:presLayoutVars>
          <dgm:chMax val="0"/>
          <dgm:bulletEnabled val="1"/>
        </dgm:presLayoutVars>
      </dgm:prSet>
      <dgm:spPr/>
    </dgm:pt>
  </dgm:ptLst>
  <dgm:cxnLst>
    <dgm:cxn modelId="{281C6212-E8D2-4038-AA17-5537A85B286B}" srcId="{154EB59C-C6A6-4F50-8CA1-81796CB6E7A5}" destId="{0375C7D8-15F7-4C57-B966-CAB65EE78EE7}" srcOrd="0" destOrd="0" parTransId="{D6ABE617-B80C-4367-B7EE-E0C7B5A4AAB5}" sibTransId="{3D36B0F5-E234-44F6-88CC-95A32E6CE59B}"/>
    <dgm:cxn modelId="{B4CA391F-4017-4F68-87D4-03C6B405858D}" type="presOf" srcId="{CD131C29-F29B-4769-9E49-3AC90EB61FFF}" destId="{82131770-6A7A-4CC3-A33F-7EFA9A987898}" srcOrd="0" destOrd="0" presId="urn:microsoft.com/office/officeart/2005/8/layout/vList2"/>
    <dgm:cxn modelId="{9794F921-F744-4218-A408-994151F46079}" srcId="{154EB59C-C6A6-4F50-8CA1-81796CB6E7A5}" destId="{A0B3FB42-07F1-4353-8F0B-AE4F924B9C74}" srcOrd="2" destOrd="0" parTransId="{C8BADF53-ACB1-45BE-A34B-2F024472AF2E}" sibTransId="{BB858122-15DC-4984-BD82-53DAFC2216DB}"/>
    <dgm:cxn modelId="{6F6F8162-153A-4217-8E1D-8BA757E433B6}" type="presOf" srcId="{154EB59C-C6A6-4F50-8CA1-81796CB6E7A5}" destId="{F10AB8C2-A10C-4924-A681-A5B9A643F560}" srcOrd="0" destOrd="0" presId="urn:microsoft.com/office/officeart/2005/8/layout/vList2"/>
    <dgm:cxn modelId="{6B9C64EF-D17C-4A83-A3E0-F20C1D106CAE}" type="presOf" srcId="{0375C7D8-15F7-4C57-B966-CAB65EE78EE7}" destId="{2343EC4C-88A3-4081-8BF5-F3BD732A3A7D}" srcOrd="0" destOrd="0" presId="urn:microsoft.com/office/officeart/2005/8/layout/vList2"/>
    <dgm:cxn modelId="{632C1FF0-FB27-497C-BC62-18EB0E8DB844}" type="presOf" srcId="{A0B3FB42-07F1-4353-8F0B-AE4F924B9C74}" destId="{150EC3E6-B14E-4E0C-8079-55289AF8E829}" srcOrd="0" destOrd="0" presId="urn:microsoft.com/office/officeart/2005/8/layout/vList2"/>
    <dgm:cxn modelId="{9B677AFF-DB11-40C7-9444-AFB710DD5B96}" srcId="{154EB59C-C6A6-4F50-8CA1-81796CB6E7A5}" destId="{CD131C29-F29B-4769-9E49-3AC90EB61FFF}" srcOrd="1" destOrd="0" parTransId="{59B3031E-F3BD-444F-A5C3-AD3E3578126C}" sibTransId="{4B40CC24-D78E-4897-8BE4-4D59DD62397B}"/>
    <dgm:cxn modelId="{046E0BC3-2C26-4A9B-B24D-24778C3C5821}" type="presParOf" srcId="{F10AB8C2-A10C-4924-A681-A5B9A643F560}" destId="{2343EC4C-88A3-4081-8BF5-F3BD732A3A7D}" srcOrd="0" destOrd="0" presId="urn:microsoft.com/office/officeart/2005/8/layout/vList2"/>
    <dgm:cxn modelId="{C391A09F-9D1B-4804-89B7-305B22595F85}" type="presParOf" srcId="{F10AB8C2-A10C-4924-A681-A5B9A643F560}" destId="{3C606E46-1453-4D16-BF7C-8BAECC031E2B}" srcOrd="1" destOrd="0" presId="urn:microsoft.com/office/officeart/2005/8/layout/vList2"/>
    <dgm:cxn modelId="{CF9B7D84-9CB7-4559-A0BF-A7374D2F87A5}" type="presParOf" srcId="{F10AB8C2-A10C-4924-A681-A5B9A643F560}" destId="{82131770-6A7A-4CC3-A33F-7EFA9A987898}" srcOrd="2" destOrd="0" presId="urn:microsoft.com/office/officeart/2005/8/layout/vList2"/>
    <dgm:cxn modelId="{75DA1023-BBAA-4FE5-9370-D2DAC1B4624A}" type="presParOf" srcId="{F10AB8C2-A10C-4924-A681-A5B9A643F560}" destId="{A55C09BC-79AE-4E28-9E1F-B6E66C740F5C}" srcOrd="3" destOrd="0" presId="urn:microsoft.com/office/officeart/2005/8/layout/vList2"/>
    <dgm:cxn modelId="{E3951553-F4D2-4BB4-8845-7828B7AAB151}" type="presParOf" srcId="{F10AB8C2-A10C-4924-A681-A5B9A643F560}" destId="{150EC3E6-B14E-4E0C-8079-55289AF8E82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EC27A64-D049-44C2-B97F-881EC16A842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0997E60-F4F5-4743-98DA-66C2B8AC6ED2}">
      <dgm:prSet/>
      <dgm:spPr/>
      <dgm:t>
        <a:bodyPr/>
        <a:lstStyle/>
        <a:p>
          <a:pPr>
            <a:lnSpc>
              <a:spcPct val="100000"/>
            </a:lnSpc>
          </a:pPr>
          <a:r>
            <a:rPr lang="en-US" b="0" i="0"/>
            <a:t>Easy to verify the working involved in it.</a:t>
          </a:r>
          <a:endParaRPr lang="en-US"/>
        </a:p>
      </dgm:t>
    </dgm:pt>
    <dgm:pt modelId="{AA458ACD-DDAE-4743-9076-BDD47E431C2E}" type="parTrans" cxnId="{12FB1B86-6B16-442B-B5A6-A5FE4B2BC664}">
      <dgm:prSet/>
      <dgm:spPr/>
      <dgm:t>
        <a:bodyPr/>
        <a:lstStyle/>
        <a:p>
          <a:endParaRPr lang="en-US"/>
        </a:p>
      </dgm:t>
    </dgm:pt>
    <dgm:pt modelId="{31098CF9-1166-4553-B36F-752C030B7700}" type="sibTrans" cxnId="{12FB1B86-6B16-442B-B5A6-A5FE4B2BC664}">
      <dgm:prSet/>
      <dgm:spPr/>
      <dgm:t>
        <a:bodyPr/>
        <a:lstStyle/>
        <a:p>
          <a:endParaRPr lang="en-US"/>
        </a:p>
      </dgm:t>
    </dgm:pt>
    <dgm:pt modelId="{7657AA67-946D-4574-83E3-E4028B18B491}">
      <dgm:prSet/>
      <dgm:spPr/>
      <dgm:t>
        <a:bodyPr/>
        <a:lstStyle/>
        <a:p>
          <a:pPr>
            <a:lnSpc>
              <a:spcPct val="100000"/>
            </a:lnSpc>
          </a:pPr>
          <a:r>
            <a:rPr lang="en-US" b="0" i="0"/>
            <a:t>Cost drivers are useful in effort estimation as they help in understanding the impact of different parameters involved in the cost estimation.</a:t>
          </a:r>
          <a:endParaRPr lang="en-US"/>
        </a:p>
      </dgm:t>
    </dgm:pt>
    <dgm:pt modelId="{AF9A0968-E3AE-4B66-8B5C-0BDB8E5627C4}" type="parTrans" cxnId="{A36F9A01-786A-455A-A62A-D076CBCF5DAF}">
      <dgm:prSet/>
      <dgm:spPr/>
      <dgm:t>
        <a:bodyPr/>
        <a:lstStyle/>
        <a:p>
          <a:endParaRPr lang="en-US"/>
        </a:p>
      </dgm:t>
    </dgm:pt>
    <dgm:pt modelId="{D9D543D5-1F77-477E-B670-E4BDD6D52B1A}" type="sibTrans" cxnId="{A36F9A01-786A-455A-A62A-D076CBCF5DAF}">
      <dgm:prSet/>
      <dgm:spPr/>
      <dgm:t>
        <a:bodyPr/>
        <a:lstStyle/>
        <a:p>
          <a:endParaRPr lang="en-US"/>
        </a:p>
      </dgm:t>
    </dgm:pt>
    <dgm:pt modelId="{416E24BB-0314-438E-9F4F-E82106BDDD74}">
      <dgm:prSet/>
      <dgm:spPr/>
      <dgm:t>
        <a:bodyPr/>
        <a:lstStyle/>
        <a:p>
          <a:pPr>
            <a:lnSpc>
              <a:spcPct val="100000"/>
            </a:lnSpc>
          </a:pPr>
          <a:r>
            <a:rPr lang="en-US" b="0" i="0"/>
            <a:t>Efficient and good for sensitively analysis.</a:t>
          </a:r>
          <a:endParaRPr lang="en-US"/>
        </a:p>
      </dgm:t>
    </dgm:pt>
    <dgm:pt modelId="{718C5375-DCC7-41B5-9D18-5AC09B2388E4}" type="parTrans" cxnId="{6D17BC53-8169-4C7E-B02F-915AA9C174B8}">
      <dgm:prSet/>
      <dgm:spPr/>
      <dgm:t>
        <a:bodyPr/>
        <a:lstStyle/>
        <a:p>
          <a:endParaRPr lang="en-US"/>
        </a:p>
      </dgm:t>
    </dgm:pt>
    <dgm:pt modelId="{47D27827-B5A4-4875-AB1B-B5909E771D17}" type="sibTrans" cxnId="{6D17BC53-8169-4C7E-B02F-915AA9C174B8}">
      <dgm:prSet/>
      <dgm:spPr/>
      <dgm:t>
        <a:bodyPr/>
        <a:lstStyle/>
        <a:p>
          <a:endParaRPr lang="en-US"/>
        </a:p>
      </dgm:t>
    </dgm:pt>
    <dgm:pt modelId="{9EF15772-02F7-486B-AD67-B785A79E0952}">
      <dgm:prSet/>
      <dgm:spPr/>
      <dgm:t>
        <a:bodyPr/>
        <a:lstStyle/>
        <a:p>
          <a:pPr>
            <a:lnSpc>
              <a:spcPct val="100000"/>
            </a:lnSpc>
          </a:pPr>
          <a:r>
            <a:rPr lang="en-US" b="0" i="0"/>
            <a:t>Can be easily adjusted according to the organization needs &amp; environment</a:t>
          </a:r>
          <a:endParaRPr lang="en-US"/>
        </a:p>
      </dgm:t>
    </dgm:pt>
    <dgm:pt modelId="{BE920588-7A02-4FF3-A58D-8689CA1686E1}" type="parTrans" cxnId="{42E8116D-ACCF-44DC-8D28-304FAE88D609}">
      <dgm:prSet/>
      <dgm:spPr/>
      <dgm:t>
        <a:bodyPr/>
        <a:lstStyle/>
        <a:p>
          <a:endParaRPr lang="en-US"/>
        </a:p>
      </dgm:t>
    </dgm:pt>
    <dgm:pt modelId="{B313DD1C-47C3-4924-849A-AEC1961A6936}" type="sibTrans" cxnId="{42E8116D-ACCF-44DC-8D28-304FAE88D609}">
      <dgm:prSet/>
      <dgm:spPr/>
      <dgm:t>
        <a:bodyPr/>
        <a:lstStyle/>
        <a:p>
          <a:endParaRPr lang="en-US"/>
        </a:p>
      </dgm:t>
    </dgm:pt>
    <dgm:pt modelId="{1B672B9D-5830-4915-9AC9-4AF84C150E45}" type="pres">
      <dgm:prSet presAssocID="{0EC27A64-D049-44C2-B97F-881EC16A8425}" presName="root" presStyleCnt="0">
        <dgm:presLayoutVars>
          <dgm:dir/>
          <dgm:resizeHandles val="exact"/>
        </dgm:presLayoutVars>
      </dgm:prSet>
      <dgm:spPr/>
    </dgm:pt>
    <dgm:pt modelId="{77FD10EF-39DF-410C-A579-E07940B59EB9}" type="pres">
      <dgm:prSet presAssocID="{90997E60-F4F5-4743-98DA-66C2B8AC6ED2}" presName="compNode" presStyleCnt="0"/>
      <dgm:spPr/>
    </dgm:pt>
    <dgm:pt modelId="{2B4234F3-399B-41AF-A04D-32AC1DF28C68}" type="pres">
      <dgm:prSet presAssocID="{90997E60-F4F5-4743-98DA-66C2B8AC6ED2}" presName="bgRect" presStyleLbl="bgShp" presStyleIdx="0" presStyleCnt="4"/>
      <dgm:spPr/>
    </dgm:pt>
    <dgm:pt modelId="{E56DE163-CDDA-49DF-9E63-F0BFC77EB309}" type="pres">
      <dgm:prSet presAssocID="{90997E60-F4F5-4743-98DA-66C2B8AC6ED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8E89B287-5BAD-4F18-B6E5-ACFF6B8FAED7}" type="pres">
      <dgm:prSet presAssocID="{90997E60-F4F5-4743-98DA-66C2B8AC6ED2}" presName="spaceRect" presStyleCnt="0"/>
      <dgm:spPr/>
    </dgm:pt>
    <dgm:pt modelId="{66595186-4377-4563-85C8-165CAEE59BBA}" type="pres">
      <dgm:prSet presAssocID="{90997E60-F4F5-4743-98DA-66C2B8AC6ED2}" presName="parTx" presStyleLbl="revTx" presStyleIdx="0" presStyleCnt="4">
        <dgm:presLayoutVars>
          <dgm:chMax val="0"/>
          <dgm:chPref val="0"/>
        </dgm:presLayoutVars>
      </dgm:prSet>
      <dgm:spPr/>
    </dgm:pt>
    <dgm:pt modelId="{D876F117-9B2A-452E-9235-AD17C967B091}" type="pres">
      <dgm:prSet presAssocID="{31098CF9-1166-4553-B36F-752C030B7700}" presName="sibTrans" presStyleCnt="0"/>
      <dgm:spPr/>
    </dgm:pt>
    <dgm:pt modelId="{A47BE278-22D6-4B57-9533-ECF0FFEBB104}" type="pres">
      <dgm:prSet presAssocID="{7657AA67-946D-4574-83E3-E4028B18B491}" presName="compNode" presStyleCnt="0"/>
      <dgm:spPr/>
    </dgm:pt>
    <dgm:pt modelId="{7D3506D0-CDBE-48B9-8C22-9CA7372D43F5}" type="pres">
      <dgm:prSet presAssocID="{7657AA67-946D-4574-83E3-E4028B18B491}" presName="bgRect" presStyleLbl="bgShp" presStyleIdx="1" presStyleCnt="4"/>
      <dgm:spPr/>
    </dgm:pt>
    <dgm:pt modelId="{304812B9-5F14-452B-93B5-AED26F58AD00}" type="pres">
      <dgm:prSet presAssocID="{7657AA67-946D-4574-83E3-E4028B18B49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culator"/>
        </a:ext>
      </dgm:extLst>
    </dgm:pt>
    <dgm:pt modelId="{2A4D89E6-15BD-4949-BEE1-D12B4580D6EF}" type="pres">
      <dgm:prSet presAssocID="{7657AA67-946D-4574-83E3-E4028B18B491}" presName="spaceRect" presStyleCnt="0"/>
      <dgm:spPr/>
    </dgm:pt>
    <dgm:pt modelId="{C2FC64C5-55FF-449C-BC35-BDBD035B1F14}" type="pres">
      <dgm:prSet presAssocID="{7657AA67-946D-4574-83E3-E4028B18B491}" presName="parTx" presStyleLbl="revTx" presStyleIdx="1" presStyleCnt="4">
        <dgm:presLayoutVars>
          <dgm:chMax val="0"/>
          <dgm:chPref val="0"/>
        </dgm:presLayoutVars>
      </dgm:prSet>
      <dgm:spPr/>
    </dgm:pt>
    <dgm:pt modelId="{D4AA0A35-D533-4ED3-B178-A251B97F962A}" type="pres">
      <dgm:prSet presAssocID="{D9D543D5-1F77-477E-B670-E4BDD6D52B1A}" presName="sibTrans" presStyleCnt="0"/>
      <dgm:spPr/>
    </dgm:pt>
    <dgm:pt modelId="{6750F14F-6B66-40C5-B110-2FA9D304B9B2}" type="pres">
      <dgm:prSet presAssocID="{416E24BB-0314-438E-9F4F-E82106BDDD74}" presName="compNode" presStyleCnt="0"/>
      <dgm:spPr/>
    </dgm:pt>
    <dgm:pt modelId="{C3620BFC-9559-45AF-ADF3-F34D22EB7FD9}" type="pres">
      <dgm:prSet presAssocID="{416E24BB-0314-438E-9F4F-E82106BDDD74}" presName="bgRect" presStyleLbl="bgShp" presStyleIdx="2" presStyleCnt="4"/>
      <dgm:spPr/>
    </dgm:pt>
    <dgm:pt modelId="{9AAC8E84-3338-4450-86AD-B4E41B730114}" type="pres">
      <dgm:prSet presAssocID="{416E24BB-0314-438E-9F4F-E82106BDDD7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humbs Up Sign"/>
        </a:ext>
      </dgm:extLst>
    </dgm:pt>
    <dgm:pt modelId="{A4065B5E-5C24-4B66-B67B-18EA54C364C1}" type="pres">
      <dgm:prSet presAssocID="{416E24BB-0314-438E-9F4F-E82106BDDD74}" presName="spaceRect" presStyleCnt="0"/>
      <dgm:spPr/>
    </dgm:pt>
    <dgm:pt modelId="{B1B5BF2C-F5A7-4C99-83D0-A702D6CD1698}" type="pres">
      <dgm:prSet presAssocID="{416E24BB-0314-438E-9F4F-E82106BDDD74}" presName="parTx" presStyleLbl="revTx" presStyleIdx="2" presStyleCnt="4">
        <dgm:presLayoutVars>
          <dgm:chMax val="0"/>
          <dgm:chPref val="0"/>
        </dgm:presLayoutVars>
      </dgm:prSet>
      <dgm:spPr/>
    </dgm:pt>
    <dgm:pt modelId="{14E281E9-0F6E-4C55-9834-97381D544075}" type="pres">
      <dgm:prSet presAssocID="{47D27827-B5A4-4875-AB1B-B5909E771D17}" presName="sibTrans" presStyleCnt="0"/>
      <dgm:spPr/>
    </dgm:pt>
    <dgm:pt modelId="{665A5BAF-DF6D-438B-9A40-708241A083A8}" type="pres">
      <dgm:prSet presAssocID="{9EF15772-02F7-486B-AD67-B785A79E0952}" presName="compNode" presStyleCnt="0"/>
      <dgm:spPr/>
    </dgm:pt>
    <dgm:pt modelId="{CA8DC483-4A6A-4F0B-8C61-AE625EF49CF7}" type="pres">
      <dgm:prSet presAssocID="{9EF15772-02F7-486B-AD67-B785A79E0952}" presName="bgRect" presStyleLbl="bgShp" presStyleIdx="3" presStyleCnt="4"/>
      <dgm:spPr/>
    </dgm:pt>
    <dgm:pt modelId="{FFC5F00D-3500-438F-B994-5ABFD917C928}" type="pres">
      <dgm:prSet presAssocID="{9EF15772-02F7-486B-AD67-B785A79E095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aille"/>
        </a:ext>
      </dgm:extLst>
    </dgm:pt>
    <dgm:pt modelId="{4C69F995-6BD3-4F14-B166-08B172255C05}" type="pres">
      <dgm:prSet presAssocID="{9EF15772-02F7-486B-AD67-B785A79E0952}" presName="spaceRect" presStyleCnt="0"/>
      <dgm:spPr/>
    </dgm:pt>
    <dgm:pt modelId="{74AF6666-3940-4612-A832-3B31F5F1BFBA}" type="pres">
      <dgm:prSet presAssocID="{9EF15772-02F7-486B-AD67-B785A79E0952}" presName="parTx" presStyleLbl="revTx" presStyleIdx="3" presStyleCnt="4">
        <dgm:presLayoutVars>
          <dgm:chMax val="0"/>
          <dgm:chPref val="0"/>
        </dgm:presLayoutVars>
      </dgm:prSet>
      <dgm:spPr/>
    </dgm:pt>
  </dgm:ptLst>
  <dgm:cxnLst>
    <dgm:cxn modelId="{A36F9A01-786A-455A-A62A-D076CBCF5DAF}" srcId="{0EC27A64-D049-44C2-B97F-881EC16A8425}" destId="{7657AA67-946D-4574-83E3-E4028B18B491}" srcOrd="1" destOrd="0" parTransId="{AF9A0968-E3AE-4B66-8B5C-0BDB8E5627C4}" sibTransId="{D9D543D5-1F77-477E-B670-E4BDD6D52B1A}"/>
    <dgm:cxn modelId="{3CF27C16-BB9C-45C7-9416-7A4F99EF335A}" type="presOf" srcId="{9EF15772-02F7-486B-AD67-B785A79E0952}" destId="{74AF6666-3940-4612-A832-3B31F5F1BFBA}" srcOrd="0" destOrd="0" presId="urn:microsoft.com/office/officeart/2018/2/layout/IconVerticalSolidList"/>
    <dgm:cxn modelId="{42E8116D-ACCF-44DC-8D28-304FAE88D609}" srcId="{0EC27A64-D049-44C2-B97F-881EC16A8425}" destId="{9EF15772-02F7-486B-AD67-B785A79E0952}" srcOrd="3" destOrd="0" parTransId="{BE920588-7A02-4FF3-A58D-8689CA1686E1}" sibTransId="{B313DD1C-47C3-4924-849A-AEC1961A6936}"/>
    <dgm:cxn modelId="{07E23E51-1843-4B13-A0F7-9EA0EEA33DD4}" type="presOf" srcId="{90997E60-F4F5-4743-98DA-66C2B8AC6ED2}" destId="{66595186-4377-4563-85C8-165CAEE59BBA}" srcOrd="0" destOrd="0" presId="urn:microsoft.com/office/officeart/2018/2/layout/IconVerticalSolidList"/>
    <dgm:cxn modelId="{6D17BC53-8169-4C7E-B02F-915AA9C174B8}" srcId="{0EC27A64-D049-44C2-B97F-881EC16A8425}" destId="{416E24BB-0314-438E-9F4F-E82106BDDD74}" srcOrd="2" destOrd="0" parTransId="{718C5375-DCC7-41B5-9D18-5AC09B2388E4}" sibTransId="{47D27827-B5A4-4875-AB1B-B5909E771D17}"/>
    <dgm:cxn modelId="{7C2D9975-7496-40D8-A11B-219E3F7534AF}" type="presOf" srcId="{416E24BB-0314-438E-9F4F-E82106BDDD74}" destId="{B1B5BF2C-F5A7-4C99-83D0-A702D6CD1698}" srcOrd="0" destOrd="0" presId="urn:microsoft.com/office/officeart/2018/2/layout/IconVerticalSolidList"/>
    <dgm:cxn modelId="{12FB1B86-6B16-442B-B5A6-A5FE4B2BC664}" srcId="{0EC27A64-D049-44C2-B97F-881EC16A8425}" destId="{90997E60-F4F5-4743-98DA-66C2B8AC6ED2}" srcOrd="0" destOrd="0" parTransId="{AA458ACD-DDAE-4743-9076-BDD47E431C2E}" sibTransId="{31098CF9-1166-4553-B36F-752C030B7700}"/>
    <dgm:cxn modelId="{AE271797-54C7-4CE5-931D-8626B414A930}" type="presOf" srcId="{0EC27A64-D049-44C2-B97F-881EC16A8425}" destId="{1B672B9D-5830-4915-9AC9-4AF84C150E45}" srcOrd="0" destOrd="0" presId="urn:microsoft.com/office/officeart/2018/2/layout/IconVerticalSolidList"/>
    <dgm:cxn modelId="{A52E0CD4-282C-445E-9717-A366D5482163}" type="presOf" srcId="{7657AA67-946D-4574-83E3-E4028B18B491}" destId="{C2FC64C5-55FF-449C-BC35-BDBD035B1F14}" srcOrd="0" destOrd="0" presId="urn:microsoft.com/office/officeart/2018/2/layout/IconVerticalSolidList"/>
    <dgm:cxn modelId="{1DC4700F-2302-4936-85A2-81E5AC9679D2}" type="presParOf" srcId="{1B672B9D-5830-4915-9AC9-4AF84C150E45}" destId="{77FD10EF-39DF-410C-A579-E07940B59EB9}" srcOrd="0" destOrd="0" presId="urn:microsoft.com/office/officeart/2018/2/layout/IconVerticalSolidList"/>
    <dgm:cxn modelId="{ADDAE5D1-C4ED-410A-AC99-4721C3ACCF64}" type="presParOf" srcId="{77FD10EF-39DF-410C-A579-E07940B59EB9}" destId="{2B4234F3-399B-41AF-A04D-32AC1DF28C68}" srcOrd="0" destOrd="0" presId="urn:microsoft.com/office/officeart/2018/2/layout/IconVerticalSolidList"/>
    <dgm:cxn modelId="{6172D976-CE97-4D74-A0D9-939292CE90DC}" type="presParOf" srcId="{77FD10EF-39DF-410C-A579-E07940B59EB9}" destId="{E56DE163-CDDA-49DF-9E63-F0BFC77EB309}" srcOrd="1" destOrd="0" presId="urn:microsoft.com/office/officeart/2018/2/layout/IconVerticalSolidList"/>
    <dgm:cxn modelId="{E1D014E2-9AFD-499C-976F-63859A2C7502}" type="presParOf" srcId="{77FD10EF-39DF-410C-A579-E07940B59EB9}" destId="{8E89B287-5BAD-4F18-B6E5-ACFF6B8FAED7}" srcOrd="2" destOrd="0" presId="urn:microsoft.com/office/officeart/2018/2/layout/IconVerticalSolidList"/>
    <dgm:cxn modelId="{D6E7F4B0-7DB9-4277-A177-0E0EF86929E7}" type="presParOf" srcId="{77FD10EF-39DF-410C-A579-E07940B59EB9}" destId="{66595186-4377-4563-85C8-165CAEE59BBA}" srcOrd="3" destOrd="0" presId="urn:microsoft.com/office/officeart/2018/2/layout/IconVerticalSolidList"/>
    <dgm:cxn modelId="{5D589E68-35A2-4631-B662-DE59EC17A884}" type="presParOf" srcId="{1B672B9D-5830-4915-9AC9-4AF84C150E45}" destId="{D876F117-9B2A-452E-9235-AD17C967B091}" srcOrd="1" destOrd="0" presId="urn:microsoft.com/office/officeart/2018/2/layout/IconVerticalSolidList"/>
    <dgm:cxn modelId="{5D5BB2A6-E62D-486E-84AF-2C3D53E22925}" type="presParOf" srcId="{1B672B9D-5830-4915-9AC9-4AF84C150E45}" destId="{A47BE278-22D6-4B57-9533-ECF0FFEBB104}" srcOrd="2" destOrd="0" presId="urn:microsoft.com/office/officeart/2018/2/layout/IconVerticalSolidList"/>
    <dgm:cxn modelId="{CE85A5F8-E539-45DD-BFEA-F9DD0E7BC5AD}" type="presParOf" srcId="{A47BE278-22D6-4B57-9533-ECF0FFEBB104}" destId="{7D3506D0-CDBE-48B9-8C22-9CA7372D43F5}" srcOrd="0" destOrd="0" presId="urn:microsoft.com/office/officeart/2018/2/layout/IconVerticalSolidList"/>
    <dgm:cxn modelId="{2C720A39-0285-480B-A18F-0319DDA7CFB4}" type="presParOf" srcId="{A47BE278-22D6-4B57-9533-ECF0FFEBB104}" destId="{304812B9-5F14-452B-93B5-AED26F58AD00}" srcOrd="1" destOrd="0" presId="urn:microsoft.com/office/officeart/2018/2/layout/IconVerticalSolidList"/>
    <dgm:cxn modelId="{23F058F4-6484-4673-9F50-91F728F736E7}" type="presParOf" srcId="{A47BE278-22D6-4B57-9533-ECF0FFEBB104}" destId="{2A4D89E6-15BD-4949-BEE1-D12B4580D6EF}" srcOrd="2" destOrd="0" presId="urn:microsoft.com/office/officeart/2018/2/layout/IconVerticalSolidList"/>
    <dgm:cxn modelId="{E7F94F8A-275D-4A5D-9A14-E804EB8BF7FA}" type="presParOf" srcId="{A47BE278-22D6-4B57-9533-ECF0FFEBB104}" destId="{C2FC64C5-55FF-449C-BC35-BDBD035B1F14}" srcOrd="3" destOrd="0" presId="urn:microsoft.com/office/officeart/2018/2/layout/IconVerticalSolidList"/>
    <dgm:cxn modelId="{21BEB851-814E-40F6-89E7-D1F64C0D4F63}" type="presParOf" srcId="{1B672B9D-5830-4915-9AC9-4AF84C150E45}" destId="{D4AA0A35-D533-4ED3-B178-A251B97F962A}" srcOrd="3" destOrd="0" presId="urn:microsoft.com/office/officeart/2018/2/layout/IconVerticalSolidList"/>
    <dgm:cxn modelId="{F18106E3-FC74-4989-984C-BCB9C29C1C60}" type="presParOf" srcId="{1B672B9D-5830-4915-9AC9-4AF84C150E45}" destId="{6750F14F-6B66-40C5-B110-2FA9D304B9B2}" srcOrd="4" destOrd="0" presId="urn:microsoft.com/office/officeart/2018/2/layout/IconVerticalSolidList"/>
    <dgm:cxn modelId="{4BA84B2F-76D9-4BBD-BD7C-3CD9DFC61FD8}" type="presParOf" srcId="{6750F14F-6B66-40C5-B110-2FA9D304B9B2}" destId="{C3620BFC-9559-45AF-ADF3-F34D22EB7FD9}" srcOrd="0" destOrd="0" presId="urn:microsoft.com/office/officeart/2018/2/layout/IconVerticalSolidList"/>
    <dgm:cxn modelId="{753EB110-0B60-48B0-A4F3-7A27AE76AE7B}" type="presParOf" srcId="{6750F14F-6B66-40C5-B110-2FA9D304B9B2}" destId="{9AAC8E84-3338-4450-86AD-B4E41B730114}" srcOrd="1" destOrd="0" presId="urn:microsoft.com/office/officeart/2018/2/layout/IconVerticalSolidList"/>
    <dgm:cxn modelId="{F59A437B-5B6F-4FC5-B99C-CD5F12F0ED96}" type="presParOf" srcId="{6750F14F-6B66-40C5-B110-2FA9D304B9B2}" destId="{A4065B5E-5C24-4B66-B67B-18EA54C364C1}" srcOrd="2" destOrd="0" presId="urn:microsoft.com/office/officeart/2018/2/layout/IconVerticalSolidList"/>
    <dgm:cxn modelId="{F51488DE-F364-4F8F-A004-646804C3C9A8}" type="presParOf" srcId="{6750F14F-6B66-40C5-B110-2FA9D304B9B2}" destId="{B1B5BF2C-F5A7-4C99-83D0-A702D6CD1698}" srcOrd="3" destOrd="0" presId="urn:microsoft.com/office/officeart/2018/2/layout/IconVerticalSolidList"/>
    <dgm:cxn modelId="{93786DDC-DB4D-4387-AD85-E96C02C4B362}" type="presParOf" srcId="{1B672B9D-5830-4915-9AC9-4AF84C150E45}" destId="{14E281E9-0F6E-4C55-9834-97381D544075}" srcOrd="5" destOrd="0" presId="urn:microsoft.com/office/officeart/2018/2/layout/IconVerticalSolidList"/>
    <dgm:cxn modelId="{0DC177C6-B1D9-4B28-976E-7EAF75F06060}" type="presParOf" srcId="{1B672B9D-5830-4915-9AC9-4AF84C150E45}" destId="{665A5BAF-DF6D-438B-9A40-708241A083A8}" srcOrd="6" destOrd="0" presId="urn:microsoft.com/office/officeart/2018/2/layout/IconVerticalSolidList"/>
    <dgm:cxn modelId="{6E376199-9227-4C92-862F-59F81EF10E0B}" type="presParOf" srcId="{665A5BAF-DF6D-438B-9A40-708241A083A8}" destId="{CA8DC483-4A6A-4F0B-8C61-AE625EF49CF7}" srcOrd="0" destOrd="0" presId="urn:microsoft.com/office/officeart/2018/2/layout/IconVerticalSolidList"/>
    <dgm:cxn modelId="{5307D974-55F8-438B-94DB-8E4CE9BB95C8}" type="presParOf" srcId="{665A5BAF-DF6D-438B-9A40-708241A083A8}" destId="{FFC5F00D-3500-438F-B994-5ABFD917C928}" srcOrd="1" destOrd="0" presId="urn:microsoft.com/office/officeart/2018/2/layout/IconVerticalSolidList"/>
    <dgm:cxn modelId="{140C13C2-ED7E-47F1-A580-518EECE30A43}" type="presParOf" srcId="{665A5BAF-DF6D-438B-9A40-708241A083A8}" destId="{4C69F995-6BD3-4F14-B166-08B172255C05}" srcOrd="2" destOrd="0" presId="urn:microsoft.com/office/officeart/2018/2/layout/IconVerticalSolidList"/>
    <dgm:cxn modelId="{15DE7FD3-7602-4579-B9D2-9A0C2F6CFBB3}" type="presParOf" srcId="{665A5BAF-DF6D-438B-9A40-708241A083A8}" destId="{74AF6666-3940-4612-A832-3B31F5F1BFB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58772F2-B696-42B8-86D7-93E0FA38649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75C2DBF-867A-431E-BB97-DCD5208436A5}">
      <dgm:prSet/>
      <dgm:spPr/>
      <dgm:t>
        <a:bodyPr/>
        <a:lstStyle/>
        <a:p>
          <a:r>
            <a:rPr lang="en-US" b="0" i="0"/>
            <a:t>Difficult to accurately estimate size in the early phase of the project.</a:t>
          </a:r>
          <a:endParaRPr lang="en-US"/>
        </a:p>
      </dgm:t>
    </dgm:pt>
    <dgm:pt modelId="{41D4A2D3-D385-472D-B64D-4BF3D22ACDA3}" type="parTrans" cxnId="{300385F5-0B5C-46BF-BBF7-63B620B1A16C}">
      <dgm:prSet/>
      <dgm:spPr/>
      <dgm:t>
        <a:bodyPr/>
        <a:lstStyle/>
        <a:p>
          <a:endParaRPr lang="en-US"/>
        </a:p>
      </dgm:t>
    </dgm:pt>
    <dgm:pt modelId="{4AD89097-9C40-4346-8EAF-717A595894CE}" type="sibTrans" cxnId="{300385F5-0B5C-46BF-BBF7-63B620B1A16C}">
      <dgm:prSet/>
      <dgm:spPr/>
      <dgm:t>
        <a:bodyPr/>
        <a:lstStyle/>
        <a:p>
          <a:endParaRPr lang="en-US"/>
        </a:p>
      </dgm:t>
    </dgm:pt>
    <dgm:pt modelId="{E5A83E93-F9A4-46F5-8023-B22769044643}">
      <dgm:prSet/>
      <dgm:spPr/>
      <dgm:t>
        <a:bodyPr/>
        <a:lstStyle/>
        <a:p>
          <a:r>
            <a:rPr lang="en-US" b="0" i="0"/>
            <a:t>Vulnerable to misclassifications of project type</a:t>
          </a:r>
          <a:endParaRPr lang="en-US"/>
        </a:p>
      </dgm:t>
    </dgm:pt>
    <dgm:pt modelId="{DA3F9B01-9BE2-4C35-906D-E6E260383A6E}" type="parTrans" cxnId="{617221EF-B5CF-43AC-966C-43EA5266E380}">
      <dgm:prSet/>
      <dgm:spPr/>
      <dgm:t>
        <a:bodyPr/>
        <a:lstStyle/>
        <a:p>
          <a:endParaRPr lang="en-US"/>
        </a:p>
      </dgm:t>
    </dgm:pt>
    <dgm:pt modelId="{78F8E210-A11B-41CA-A096-E9520876AC2B}" type="sibTrans" cxnId="{617221EF-B5CF-43AC-966C-43EA5266E380}">
      <dgm:prSet/>
      <dgm:spPr/>
      <dgm:t>
        <a:bodyPr/>
        <a:lstStyle/>
        <a:p>
          <a:endParaRPr lang="en-US"/>
        </a:p>
      </dgm:t>
    </dgm:pt>
    <dgm:pt modelId="{5A0B545B-914C-4731-8108-3E291C86B132}">
      <dgm:prSet/>
      <dgm:spPr/>
      <dgm:t>
        <a:bodyPr/>
        <a:lstStyle/>
        <a:p>
          <a:r>
            <a:rPr lang="en-US" b="0" i="0"/>
            <a:t>Success depends on calibration of the model according to the needs of the organization .This is done during using historical data ,which is not always available</a:t>
          </a:r>
          <a:endParaRPr lang="en-US"/>
        </a:p>
      </dgm:t>
    </dgm:pt>
    <dgm:pt modelId="{5100BE7C-F863-4752-B68F-F6B49D947352}" type="parTrans" cxnId="{53E0D272-A639-446B-B227-60A4A7866C66}">
      <dgm:prSet/>
      <dgm:spPr/>
      <dgm:t>
        <a:bodyPr/>
        <a:lstStyle/>
        <a:p>
          <a:endParaRPr lang="en-US"/>
        </a:p>
      </dgm:t>
    </dgm:pt>
    <dgm:pt modelId="{D5E1A18F-AB1A-41AA-879A-1C75F0264001}" type="sibTrans" cxnId="{53E0D272-A639-446B-B227-60A4A7866C66}">
      <dgm:prSet/>
      <dgm:spPr/>
      <dgm:t>
        <a:bodyPr/>
        <a:lstStyle/>
        <a:p>
          <a:endParaRPr lang="en-US"/>
        </a:p>
      </dgm:t>
    </dgm:pt>
    <dgm:pt modelId="{C78F90AE-2464-4877-A164-14CD66843943}">
      <dgm:prSet/>
      <dgm:spPr/>
      <dgm:t>
        <a:bodyPr/>
        <a:lstStyle/>
        <a:p>
          <a:r>
            <a:rPr lang="en-US" b="0" i="0"/>
            <a:t>Exclude overhead cost , travel cost &amp; other incidental cost.</a:t>
          </a:r>
          <a:endParaRPr lang="en-US"/>
        </a:p>
      </dgm:t>
    </dgm:pt>
    <dgm:pt modelId="{C3133936-4D38-4846-8FD0-3A0EFB4933D1}" type="parTrans" cxnId="{A4845A5D-041F-4628-B3A5-4DD26585CD62}">
      <dgm:prSet/>
      <dgm:spPr/>
      <dgm:t>
        <a:bodyPr/>
        <a:lstStyle/>
        <a:p>
          <a:endParaRPr lang="en-US"/>
        </a:p>
      </dgm:t>
    </dgm:pt>
    <dgm:pt modelId="{1EF871CF-6243-4B0F-A533-F9AA0CFEF8F4}" type="sibTrans" cxnId="{A4845A5D-041F-4628-B3A5-4DD26585CD62}">
      <dgm:prSet/>
      <dgm:spPr/>
      <dgm:t>
        <a:bodyPr/>
        <a:lstStyle/>
        <a:p>
          <a:endParaRPr lang="en-US"/>
        </a:p>
      </dgm:t>
    </dgm:pt>
    <dgm:pt modelId="{4E660D86-75D7-477E-89AE-76F0C6B3B350}" type="pres">
      <dgm:prSet presAssocID="{558772F2-B696-42B8-86D7-93E0FA386493}" presName="linear" presStyleCnt="0">
        <dgm:presLayoutVars>
          <dgm:animLvl val="lvl"/>
          <dgm:resizeHandles val="exact"/>
        </dgm:presLayoutVars>
      </dgm:prSet>
      <dgm:spPr/>
    </dgm:pt>
    <dgm:pt modelId="{2874D54A-BA21-4355-8122-B402CB29F353}" type="pres">
      <dgm:prSet presAssocID="{A75C2DBF-867A-431E-BB97-DCD5208436A5}" presName="parentText" presStyleLbl="node1" presStyleIdx="0" presStyleCnt="4">
        <dgm:presLayoutVars>
          <dgm:chMax val="0"/>
          <dgm:bulletEnabled val="1"/>
        </dgm:presLayoutVars>
      </dgm:prSet>
      <dgm:spPr/>
    </dgm:pt>
    <dgm:pt modelId="{F52B270F-4342-4938-8D7D-620637AC1D12}" type="pres">
      <dgm:prSet presAssocID="{4AD89097-9C40-4346-8EAF-717A595894CE}" presName="spacer" presStyleCnt="0"/>
      <dgm:spPr/>
    </dgm:pt>
    <dgm:pt modelId="{3C6B34D9-B595-4F72-9553-5C9614CF60EE}" type="pres">
      <dgm:prSet presAssocID="{E5A83E93-F9A4-46F5-8023-B22769044643}" presName="parentText" presStyleLbl="node1" presStyleIdx="1" presStyleCnt="4">
        <dgm:presLayoutVars>
          <dgm:chMax val="0"/>
          <dgm:bulletEnabled val="1"/>
        </dgm:presLayoutVars>
      </dgm:prSet>
      <dgm:spPr/>
    </dgm:pt>
    <dgm:pt modelId="{CA4A3C16-CCF5-4CE6-B7B5-0F1DE26E9889}" type="pres">
      <dgm:prSet presAssocID="{78F8E210-A11B-41CA-A096-E9520876AC2B}" presName="spacer" presStyleCnt="0"/>
      <dgm:spPr/>
    </dgm:pt>
    <dgm:pt modelId="{5E1AA310-AB71-48EA-861A-B9938BBEB728}" type="pres">
      <dgm:prSet presAssocID="{5A0B545B-914C-4731-8108-3E291C86B132}" presName="parentText" presStyleLbl="node1" presStyleIdx="2" presStyleCnt="4">
        <dgm:presLayoutVars>
          <dgm:chMax val="0"/>
          <dgm:bulletEnabled val="1"/>
        </dgm:presLayoutVars>
      </dgm:prSet>
      <dgm:spPr/>
    </dgm:pt>
    <dgm:pt modelId="{CEE4AB1B-2A59-4AAF-8D97-FE647AE1DD6F}" type="pres">
      <dgm:prSet presAssocID="{D5E1A18F-AB1A-41AA-879A-1C75F0264001}" presName="spacer" presStyleCnt="0"/>
      <dgm:spPr/>
    </dgm:pt>
    <dgm:pt modelId="{CF96FBCA-E35E-4EDD-83BD-309E954CE641}" type="pres">
      <dgm:prSet presAssocID="{C78F90AE-2464-4877-A164-14CD66843943}" presName="parentText" presStyleLbl="node1" presStyleIdx="3" presStyleCnt="4">
        <dgm:presLayoutVars>
          <dgm:chMax val="0"/>
          <dgm:bulletEnabled val="1"/>
        </dgm:presLayoutVars>
      </dgm:prSet>
      <dgm:spPr/>
    </dgm:pt>
  </dgm:ptLst>
  <dgm:cxnLst>
    <dgm:cxn modelId="{A4845A5D-041F-4628-B3A5-4DD26585CD62}" srcId="{558772F2-B696-42B8-86D7-93E0FA386493}" destId="{C78F90AE-2464-4877-A164-14CD66843943}" srcOrd="3" destOrd="0" parTransId="{C3133936-4D38-4846-8FD0-3A0EFB4933D1}" sibTransId="{1EF871CF-6243-4B0F-A533-F9AA0CFEF8F4}"/>
    <dgm:cxn modelId="{2E2F174D-BF51-4D92-A665-F8C688C7A066}" type="presOf" srcId="{E5A83E93-F9A4-46F5-8023-B22769044643}" destId="{3C6B34D9-B595-4F72-9553-5C9614CF60EE}" srcOrd="0" destOrd="0" presId="urn:microsoft.com/office/officeart/2005/8/layout/vList2"/>
    <dgm:cxn modelId="{53E0D272-A639-446B-B227-60A4A7866C66}" srcId="{558772F2-B696-42B8-86D7-93E0FA386493}" destId="{5A0B545B-914C-4731-8108-3E291C86B132}" srcOrd="2" destOrd="0" parTransId="{5100BE7C-F863-4752-B68F-F6B49D947352}" sibTransId="{D5E1A18F-AB1A-41AA-879A-1C75F0264001}"/>
    <dgm:cxn modelId="{BE2D2776-2B76-4407-AA57-1C91E9510670}" type="presOf" srcId="{C78F90AE-2464-4877-A164-14CD66843943}" destId="{CF96FBCA-E35E-4EDD-83BD-309E954CE641}" srcOrd="0" destOrd="0" presId="urn:microsoft.com/office/officeart/2005/8/layout/vList2"/>
    <dgm:cxn modelId="{AD26548C-019E-470C-AD79-39C8CB88BC9C}" type="presOf" srcId="{A75C2DBF-867A-431E-BB97-DCD5208436A5}" destId="{2874D54A-BA21-4355-8122-B402CB29F353}" srcOrd="0" destOrd="0" presId="urn:microsoft.com/office/officeart/2005/8/layout/vList2"/>
    <dgm:cxn modelId="{8D90889E-3912-4430-A72A-C317F60238D6}" type="presOf" srcId="{558772F2-B696-42B8-86D7-93E0FA386493}" destId="{4E660D86-75D7-477E-89AE-76F0C6B3B350}" srcOrd="0" destOrd="0" presId="urn:microsoft.com/office/officeart/2005/8/layout/vList2"/>
    <dgm:cxn modelId="{79C8E3E5-16FC-4CD0-A7C2-BD4172DD9014}" type="presOf" srcId="{5A0B545B-914C-4731-8108-3E291C86B132}" destId="{5E1AA310-AB71-48EA-861A-B9938BBEB728}" srcOrd="0" destOrd="0" presId="urn:microsoft.com/office/officeart/2005/8/layout/vList2"/>
    <dgm:cxn modelId="{617221EF-B5CF-43AC-966C-43EA5266E380}" srcId="{558772F2-B696-42B8-86D7-93E0FA386493}" destId="{E5A83E93-F9A4-46F5-8023-B22769044643}" srcOrd="1" destOrd="0" parTransId="{DA3F9B01-9BE2-4C35-906D-E6E260383A6E}" sibTransId="{78F8E210-A11B-41CA-A096-E9520876AC2B}"/>
    <dgm:cxn modelId="{300385F5-0B5C-46BF-BBF7-63B620B1A16C}" srcId="{558772F2-B696-42B8-86D7-93E0FA386493}" destId="{A75C2DBF-867A-431E-BB97-DCD5208436A5}" srcOrd="0" destOrd="0" parTransId="{41D4A2D3-D385-472D-B64D-4BF3D22ACDA3}" sibTransId="{4AD89097-9C40-4346-8EAF-717A595894CE}"/>
    <dgm:cxn modelId="{72E00018-E36E-4B78-8486-365185327DFA}" type="presParOf" srcId="{4E660D86-75D7-477E-89AE-76F0C6B3B350}" destId="{2874D54A-BA21-4355-8122-B402CB29F353}" srcOrd="0" destOrd="0" presId="urn:microsoft.com/office/officeart/2005/8/layout/vList2"/>
    <dgm:cxn modelId="{E9104E5E-95DC-48C9-8267-0DA4E35E0FA9}" type="presParOf" srcId="{4E660D86-75D7-477E-89AE-76F0C6B3B350}" destId="{F52B270F-4342-4938-8D7D-620637AC1D12}" srcOrd="1" destOrd="0" presId="urn:microsoft.com/office/officeart/2005/8/layout/vList2"/>
    <dgm:cxn modelId="{E1B53053-476C-4617-84B2-6C5295B96AB2}" type="presParOf" srcId="{4E660D86-75D7-477E-89AE-76F0C6B3B350}" destId="{3C6B34D9-B595-4F72-9553-5C9614CF60EE}" srcOrd="2" destOrd="0" presId="urn:microsoft.com/office/officeart/2005/8/layout/vList2"/>
    <dgm:cxn modelId="{4D022C84-DC21-4D9E-A5FC-E40986E12322}" type="presParOf" srcId="{4E660D86-75D7-477E-89AE-76F0C6B3B350}" destId="{CA4A3C16-CCF5-4CE6-B7B5-0F1DE26E9889}" srcOrd="3" destOrd="0" presId="urn:microsoft.com/office/officeart/2005/8/layout/vList2"/>
    <dgm:cxn modelId="{A6FA92D1-2627-4F76-8ABD-9E870ED95F4B}" type="presParOf" srcId="{4E660D86-75D7-477E-89AE-76F0C6B3B350}" destId="{5E1AA310-AB71-48EA-861A-B9938BBEB728}" srcOrd="4" destOrd="0" presId="urn:microsoft.com/office/officeart/2005/8/layout/vList2"/>
    <dgm:cxn modelId="{68672147-5605-41F6-A5DB-E4621A6121CB}" type="presParOf" srcId="{4E660D86-75D7-477E-89AE-76F0C6B3B350}" destId="{CEE4AB1B-2A59-4AAF-8D97-FE647AE1DD6F}" srcOrd="5" destOrd="0" presId="urn:microsoft.com/office/officeart/2005/8/layout/vList2"/>
    <dgm:cxn modelId="{DE17B87E-4CDB-42DA-8690-3C7E98331051}" type="presParOf" srcId="{4E660D86-75D7-477E-89AE-76F0C6B3B350}" destId="{CF96FBCA-E35E-4EDD-83BD-309E954CE64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37B7011-C756-4F6C-8D64-0AEF7D3BFD0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63E9FA0-3CA0-4961-993D-E907FF0349AD}">
      <dgm:prSet/>
      <dgm:spPr/>
      <dgm:t>
        <a:bodyPr/>
        <a:lstStyle/>
        <a:p>
          <a:pPr>
            <a:lnSpc>
              <a:spcPct val="100000"/>
            </a:lnSpc>
          </a:pPr>
          <a:r>
            <a:rPr lang="en-US"/>
            <a:t>Operators???</a:t>
          </a:r>
        </a:p>
      </dgm:t>
    </dgm:pt>
    <dgm:pt modelId="{7A96A68D-91A6-4BBA-8943-2D7C1E5C3C92}" type="parTrans" cxnId="{FD0FBE47-7046-4702-BBB0-B9CA0266BFE7}">
      <dgm:prSet/>
      <dgm:spPr/>
      <dgm:t>
        <a:bodyPr/>
        <a:lstStyle/>
        <a:p>
          <a:endParaRPr lang="en-US"/>
        </a:p>
      </dgm:t>
    </dgm:pt>
    <dgm:pt modelId="{8D032BDE-DBC3-4866-A506-4D5B248D9725}" type="sibTrans" cxnId="{FD0FBE47-7046-4702-BBB0-B9CA0266BFE7}">
      <dgm:prSet/>
      <dgm:spPr/>
      <dgm:t>
        <a:bodyPr/>
        <a:lstStyle/>
        <a:p>
          <a:endParaRPr lang="en-US"/>
        </a:p>
      </dgm:t>
    </dgm:pt>
    <dgm:pt modelId="{67E9CEAF-3C72-4500-93DF-E3C8DB513327}">
      <dgm:prSet/>
      <dgm:spPr/>
      <dgm:t>
        <a:bodyPr/>
        <a:lstStyle/>
        <a:p>
          <a:pPr>
            <a:lnSpc>
              <a:spcPct val="100000"/>
            </a:lnSpc>
          </a:pPr>
          <a:r>
            <a:rPr lang="en-US"/>
            <a:t>Operands???</a:t>
          </a:r>
        </a:p>
      </dgm:t>
    </dgm:pt>
    <dgm:pt modelId="{278EB03F-54AB-4950-8134-50F5A7FB5645}" type="parTrans" cxnId="{FA53B79A-5A1A-4518-9615-B80D3A14419A}">
      <dgm:prSet/>
      <dgm:spPr/>
      <dgm:t>
        <a:bodyPr/>
        <a:lstStyle/>
        <a:p>
          <a:endParaRPr lang="en-US"/>
        </a:p>
      </dgm:t>
    </dgm:pt>
    <dgm:pt modelId="{C595BBCD-2374-4148-955E-87AC97D39041}" type="sibTrans" cxnId="{FA53B79A-5A1A-4518-9615-B80D3A14419A}">
      <dgm:prSet/>
      <dgm:spPr/>
      <dgm:t>
        <a:bodyPr/>
        <a:lstStyle/>
        <a:p>
          <a:endParaRPr lang="en-US"/>
        </a:p>
      </dgm:t>
    </dgm:pt>
    <dgm:pt modelId="{600AC603-8ABC-41AE-947E-F652D2E09FD8}" type="pres">
      <dgm:prSet presAssocID="{B37B7011-C756-4F6C-8D64-0AEF7D3BFD00}" presName="root" presStyleCnt="0">
        <dgm:presLayoutVars>
          <dgm:dir/>
          <dgm:resizeHandles val="exact"/>
        </dgm:presLayoutVars>
      </dgm:prSet>
      <dgm:spPr/>
    </dgm:pt>
    <dgm:pt modelId="{A6E7E674-EE01-43C8-ABF1-E82DFFA6F6CA}" type="pres">
      <dgm:prSet presAssocID="{363E9FA0-3CA0-4961-993D-E907FF0349AD}" presName="compNode" presStyleCnt="0"/>
      <dgm:spPr/>
    </dgm:pt>
    <dgm:pt modelId="{ACEA2056-F8CE-4CD5-A581-BCF292F8A3B3}" type="pres">
      <dgm:prSet presAssocID="{363E9FA0-3CA0-4961-993D-E907FF0349A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rama"/>
        </a:ext>
      </dgm:extLst>
    </dgm:pt>
    <dgm:pt modelId="{DFE0CE4B-C578-498C-BF3B-F0A81F93C5D7}" type="pres">
      <dgm:prSet presAssocID="{363E9FA0-3CA0-4961-993D-E907FF0349AD}" presName="spaceRect" presStyleCnt="0"/>
      <dgm:spPr/>
    </dgm:pt>
    <dgm:pt modelId="{47F26605-B3D6-485E-A521-EC4DF4F8F7E5}" type="pres">
      <dgm:prSet presAssocID="{363E9FA0-3CA0-4961-993D-E907FF0349AD}" presName="textRect" presStyleLbl="revTx" presStyleIdx="0" presStyleCnt="2">
        <dgm:presLayoutVars>
          <dgm:chMax val="1"/>
          <dgm:chPref val="1"/>
        </dgm:presLayoutVars>
      </dgm:prSet>
      <dgm:spPr/>
    </dgm:pt>
    <dgm:pt modelId="{73464966-0EFA-4FAC-919C-9F63612836B1}" type="pres">
      <dgm:prSet presAssocID="{8D032BDE-DBC3-4866-A506-4D5B248D9725}" presName="sibTrans" presStyleCnt="0"/>
      <dgm:spPr/>
    </dgm:pt>
    <dgm:pt modelId="{264CA8F2-64AA-4889-A04C-B53FAF3F51C2}" type="pres">
      <dgm:prSet presAssocID="{67E9CEAF-3C72-4500-93DF-E3C8DB513327}" presName="compNode" presStyleCnt="0"/>
      <dgm:spPr/>
    </dgm:pt>
    <dgm:pt modelId="{1B924BD2-8AB8-470D-A74E-AC4455E9311E}" type="pres">
      <dgm:prSet presAssocID="{67E9CEAF-3C72-4500-93DF-E3C8DB51332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btitles"/>
        </a:ext>
      </dgm:extLst>
    </dgm:pt>
    <dgm:pt modelId="{F3AA071B-C69E-47D2-A90E-F8FDB9B88846}" type="pres">
      <dgm:prSet presAssocID="{67E9CEAF-3C72-4500-93DF-E3C8DB513327}" presName="spaceRect" presStyleCnt="0"/>
      <dgm:spPr/>
    </dgm:pt>
    <dgm:pt modelId="{1D24F492-1961-4BD4-A01A-FDB4895DE313}" type="pres">
      <dgm:prSet presAssocID="{67E9CEAF-3C72-4500-93DF-E3C8DB513327}" presName="textRect" presStyleLbl="revTx" presStyleIdx="1" presStyleCnt="2">
        <dgm:presLayoutVars>
          <dgm:chMax val="1"/>
          <dgm:chPref val="1"/>
        </dgm:presLayoutVars>
      </dgm:prSet>
      <dgm:spPr/>
    </dgm:pt>
  </dgm:ptLst>
  <dgm:cxnLst>
    <dgm:cxn modelId="{FD0FBE47-7046-4702-BBB0-B9CA0266BFE7}" srcId="{B37B7011-C756-4F6C-8D64-0AEF7D3BFD00}" destId="{363E9FA0-3CA0-4961-993D-E907FF0349AD}" srcOrd="0" destOrd="0" parTransId="{7A96A68D-91A6-4BBA-8943-2D7C1E5C3C92}" sibTransId="{8D032BDE-DBC3-4866-A506-4D5B248D9725}"/>
    <dgm:cxn modelId="{FA53B79A-5A1A-4518-9615-B80D3A14419A}" srcId="{B37B7011-C756-4F6C-8D64-0AEF7D3BFD00}" destId="{67E9CEAF-3C72-4500-93DF-E3C8DB513327}" srcOrd="1" destOrd="0" parTransId="{278EB03F-54AB-4950-8134-50F5A7FB5645}" sibTransId="{C595BBCD-2374-4148-955E-87AC97D39041}"/>
    <dgm:cxn modelId="{771DE5C2-642E-4705-924B-420C0DAF4E41}" type="presOf" srcId="{363E9FA0-3CA0-4961-993D-E907FF0349AD}" destId="{47F26605-B3D6-485E-A521-EC4DF4F8F7E5}" srcOrd="0" destOrd="0" presId="urn:microsoft.com/office/officeart/2018/2/layout/IconLabelList"/>
    <dgm:cxn modelId="{A5C0A9D0-C7FB-47D4-9C39-C833D43AB934}" type="presOf" srcId="{B37B7011-C756-4F6C-8D64-0AEF7D3BFD00}" destId="{600AC603-8ABC-41AE-947E-F652D2E09FD8}" srcOrd="0" destOrd="0" presId="urn:microsoft.com/office/officeart/2018/2/layout/IconLabelList"/>
    <dgm:cxn modelId="{F450BFD7-4A34-45F4-92E6-875999233FD3}" type="presOf" srcId="{67E9CEAF-3C72-4500-93DF-E3C8DB513327}" destId="{1D24F492-1961-4BD4-A01A-FDB4895DE313}" srcOrd="0" destOrd="0" presId="urn:microsoft.com/office/officeart/2018/2/layout/IconLabelList"/>
    <dgm:cxn modelId="{F3E6D489-4C27-4E63-B1A1-99BF85ACA70B}" type="presParOf" srcId="{600AC603-8ABC-41AE-947E-F652D2E09FD8}" destId="{A6E7E674-EE01-43C8-ABF1-E82DFFA6F6CA}" srcOrd="0" destOrd="0" presId="urn:microsoft.com/office/officeart/2018/2/layout/IconLabelList"/>
    <dgm:cxn modelId="{ED48353F-F9B0-4B9F-A739-A4D278E3901C}" type="presParOf" srcId="{A6E7E674-EE01-43C8-ABF1-E82DFFA6F6CA}" destId="{ACEA2056-F8CE-4CD5-A581-BCF292F8A3B3}" srcOrd="0" destOrd="0" presId="urn:microsoft.com/office/officeart/2018/2/layout/IconLabelList"/>
    <dgm:cxn modelId="{FACE754A-D823-4A31-8528-5BBD20C39C0D}" type="presParOf" srcId="{A6E7E674-EE01-43C8-ABF1-E82DFFA6F6CA}" destId="{DFE0CE4B-C578-498C-BF3B-F0A81F93C5D7}" srcOrd="1" destOrd="0" presId="urn:microsoft.com/office/officeart/2018/2/layout/IconLabelList"/>
    <dgm:cxn modelId="{6B3A1CE3-51CF-4C5A-A9DE-367E5F5FB7E9}" type="presParOf" srcId="{A6E7E674-EE01-43C8-ABF1-E82DFFA6F6CA}" destId="{47F26605-B3D6-485E-A521-EC4DF4F8F7E5}" srcOrd="2" destOrd="0" presId="urn:microsoft.com/office/officeart/2018/2/layout/IconLabelList"/>
    <dgm:cxn modelId="{EC4884CA-C3C4-4132-B26C-03CF15704450}" type="presParOf" srcId="{600AC603-8ABC-41AE-947E-F652D2E09FD8}" destId="{73464966-0EFA-4FAC-919C-9F63612836B1}" srcOrd="1" destOrd="0" presId="urn:microsoft.com/office/officeart/2018/2/layout/IconLabelList"/>
    <dgm:cxn modelId="{1FCD3CFF-E08A-4835-A451-4DC08E0588CA}" type="presParOf" srcId="{600AC603-8ABC-41AE-947E-F652D2E09FD8}" destId="{264CA8F2-64AA-4889-A04C-B53FAF3F51C2}" srcOrd="2" destOrd="0" presId="urn:microsoft.com/office/officeart/2018/2/layout/IconLabelList"/>
    <dgm:cxn modelId="{A1223651-D93A-4327-8F64-491E71260B51}" type="presParOf" srcId="{264CA8F2-64AA-4889-A04C-B53FAF3F51C2}" destId="{1B924BD2-8AB8-470D-A74E-AC4455E9311E}" srcOrd="0" destOrd="0" presId="urn:microsoft.com/office/officeart/2018/2/layout/IconLabelList"/>
    <dgm:cxn modelId="{844360BC-A414-4E80-95DE-5528CD0320C7}" type="presParOf" srcId="{264CA8F2-64AA-4889-A04C-B53FAF3F51C2}" destId="{F3AA071B-C69E-47D2-A90E-F8FDB9B88846}" srcOrd="1" destOrd="0" presId="urn:microsoft.com/office/officeart/2018/2/layout/IconLabelList"/>
    <dgm:cxn modelId="{DC85F0C2-EB4E-4C75-B8E7-285D8D51666B}" type="presParOf" srcId="{264CA8F2-64AA-4889-A04C-B53FAF3F51C2}" destId="{1D24F492-1961-4BD4-A01A-FDB4895DE313}"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8A6861-AE52-4E6F-A323-89F572288B0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A319B92-C134-4CE8-8CA2-37F88565273E}">
      <dgm:prSet/>
      <dgm:spPr/>
      <dgm:t>
        <a:bodyPr/>
        <a:lstStyle/>
        <a:p>
          <a:r>
            <a:rPr lang="en-US"/>
            <a:t>LOC gives a numerical value of problem size that can vary widely with  individual coding style.</a:t>
          </a:r>
        </a:p>
      </dgm:t>
    </dgm:pt>
    <dgm:pt modelId="{5DC0C796-C220-46E3-996C-7F4A5C546133}" type="parTrans" cxnId="{67D11D5E-6C4D-46D8-A36E-D90E6500EE20}">
      <dgm:prSet/>
      <dgm:spPr/>
      <dgm:t>
        <a:bodyPr/>
        <a:lstStyle/>
        <a:p>
          <a:endParaRPr lang="en-US"/>
        </a:p>
      </dgm:t>
    </dgm:pt>
    <dgm:pt modelId="{1AEA7949-BD00-4205-A969-E6BA8A7EEB77}" type="sibTrans" cxnId="{67D11D5E-6C4D-46D8-A36E-D90E6500EE20}">
      <dgm:prSet/>
      <dgm:spPr/>
      <dgm:t>
        <a:bodyPr/>
        <a:lstStyle/>
        <a:p>
          <a:endParaRPr lang="en-US"/>
        </a:p>
      </dgm:t>
    </dgm:pt>
    <dgm:pt modelId="{0FCB79DC-B52A-4BF2-98FA-467A115263A6}">
      <dgm:prSet/>
      <dgm:spPr/>
      <dgm:t>
        <a:bodyPr/>
        <a:lstStyle/>
        <a:p>
          <a:r>
            <a:rPr lang="en-US"/>
            <a:t>LOC is a measure of the coding activity alone</a:t>
          </a:r>
        </a:p>
      </dgm:t>
    </dgm:pt>
    <dgm:pt modelId="{B1FE82E5-058D-43FC-A30A-A3E44BB0608F}" type="parTrans" cxnId="{7BC630C9-2FC1-4B5F-ADDF-AB26B21F8A17}">
      <dgm:prSet/>
      <dgm:spPr/>
      <dgm:t>
        <a:bodyPr/>
        <a:lstStyle/>
        <a:p>
          <a:endParaRPr lang="en-US"/>
        </a:p>
      </dgm:t>
    </dgm:pt>
    <dgm:pt modelId="{FF9D4398-EFDE-423D-8CF6-1746B47F3895}" type="sibTrans" cxnId="{7BC630C9-2FC1-4B5F-ADDF-AB26B21F8A17}">
      <dgm:prSet/>
      <dgm:spPr/>
      <dgm:t>
        <a:bodyPr/>
        <a:lstStyle/>
        <a:p>
          <a:endParaRPr lang="en-US"/>
        </a:p>
      </dgm:t>
    </dgm:pt>
    <dgm:pt modelId="{17134DA1-5B30-4CDB-8F46-BAD48582495C}">
      <dgm:prSet/>
      <dgm:spPr/>
      <dgm:t>
        <a:bodyPr/>
        <a:lstStyle/>
        <a:p>
          <a:r>
            <a:rPr lang="en-US"/>
            <a:t>A good problem size measure should consider  the total effort needed to specify, design ,code , test etc;</a:t>
          </a:r>
        </a:p>
      </dgm:t>
    </dgm:pt>
    <dgm:pt modelId="{96AFD405-712D-43B4-B1FD-408807E1D579}" type="parTrans" cxnId="{5C81A4A5-A520-422B-8849-E1B48A25BD53}">
      <dgm:prSet/>
      <dgm:spPr/>
      <dgm:t>
        <a:bodyPr/>
        <a:lstStyle/>
        <a:p>
          <a:endParaRPr lang="en-US"/>
        </a:p>
      </dgm:t>
    </dgm:pt>
    <dgm:pt modelId="{6FFA4BE5-360A-4F50-A324-1D78D092CF83}" type="sibTrans" cxnId="{5C81A4A5-A520-422B-8849-E1B48A25BD53}">
      <dgm:prSet/>
      <dgm:spPr/>
      <dgm:t>
        <a:bodyPr/>
        <a:lstStyle/>
        <a:p>
          <a:endParaRPr lang="en-US"/>
        </a:p>
      </dgm:t>
    </dgm:pt>
    <dgm:pt modelId="{19E2EAC8-5694-4FA2-AFF3-F7173C7BF2ED}">
      <dgm:prSet/>
      <dgm:spPr/>
      <dgm:t>
        <a:bodyPr/>
        <a:lstStyle/>
        <a:p>
          <a:r>
            <a:rPr lang="en-US"/>
            <a:t>LOC measure correlate poorly with the quality &amp; efficiency of the code . Larger code size does not necessarily imply better quality or higher efficiency</a:t>
          </a:r>
        </a:p>
      </dgm:t>
    </dgm:pt>
    <dgm:pt modelId="{F119E972-B5EA-406F-875F-C549899100CD}" type="parTrans" cxnId="{8D71C2C1-EA41-4C65-827B-7C60CF019AB8}">
      <dgm:prSet/>
      <dgm:spPr/>
      <dgm:t>
        <a:bodyPr/>
        <a:lstStyle/>
        <a:p>
          <a:endParaRPr lang="en-US"/>
        </a:p>
      </dgm:t>
    </dgm:pt>
    <dgm:pt modelId="{ADAD6458-BA19-4D37-AA66-CC775F7B6792}" type="sibTrans" cxnId="{8D71C2C1-EA41-4C65-827B-7C60CF019AB8}">
      <dgm:prSet/>
      <dgm:spPr/>
      <dgm:t>
        <a:bodyPr/>
        <a:lstStyle/>
        <a:p>
          <a:endParaRPr lang="en-US"/>
        </a:p>
      </dgm:t>
    </dgm:pt>
    <dgm:pt modelId="{ABB5A01F-EC6C-4813-B250-4E5622CAEE85}" type="pres">
      <dgm:prSet presAssocID="{988A6861-AE52-4E6F-A323-89F572288B0B}" presName="linear" presStyleCnt="0">
        <dgm:presLayoutVars>
          <dgm:animLvl val="lvl"/>
          <dgm:resizeHandles val="exact"/>
        </dgm:presLayoutVars>
      </dgm:prSet>
      <dgm:spPr/>
    </dgm:pt>
    <dgm:pt modelId="{DA728FFD-F2B5-49D8-8CF4-17F7167CE293}" type="pres">
      <dgm:prSet presAssocID="{1A319B92-C134-4CE8-8CA2-37F88565273E}" presName="parentText" presStyleLbl="node1" presStyleIdx="0" presStyleCnt="4">
        <dgm:presLayoutVars>
          <dgm:chMax val="0"/>
          <dgm:bulletEnabled val="1"/>
        </dgm:presLayoutVars>
      </dgm:prSet>
      <dgm:spPr/>
    </dgm:pt>
    <dgm:pt modelId="{548588E3-8814-4665-8E11-CF1A1497D346}" type="pres">
      <dgm:prSet presAssocID="{1AEA7949-BD00-4205-A969-E6BA8A7EEB77}" presName="spacer" presStyleCnt="0"/>
      <dgm:spPr/>
    </dgm:pt>
    <dgm:pt modelId="{9BFD9FF7-44A4-4772-810D-6F0A793A2510}" type="pres">
      <dgm:prSet presAssocID="{0FCB79DC-B52A-4BF2-98FA-467A115263A6}" presName="parentText" presStyleLbl="node1" presStyleIdx="1" presStyleCnt="4">
        <dgm:presLayoutVars>
          <dgm:chMax val="0"/>
          <dgm:bulletEnabled val="1"/>
        </dgm:presLayoutVars>
      </dgm:prSet>
      <dgm:spPr/>
    </dgm:pt>
    <dgm:pt modelId="{525A1452-A237-41C0-83D0-3610697461E8}" type="pres">
      <dgm:prSet presAssocID="{FF9D4398-EFDE-423D-8CF6-1746B47F3895}" presName="spacer" presStyleCnt="0"/>
      <dgm:spPr/>
    </dgm:pt>
    <dgm:pt modelId="{82173141-6585-430E-BB12-691AB3480A27}" type="pres">
      <dgm:prSet presAssocID="{17134DA1-5B30-4CDB-8F46-BAD48582495C}" presName="parentText" presStyleLbl="node1" presStyleIdx="2" presStyleCnt="4">
        <dgm:presLayoutVars>
          <dgm:chMax val="0"/>
          <dgm:bulletEnabled val="1"/>
        </dgm:presLayoutVars>
      </dgm:prSet>
      <dgm:spPr/>
    </dgm:pt>
    <dgm:pt modelId="{EE795C97-238E-4A6A-A3EE-C4505859C3EC}" type="pres">
      <dgm:prSet presAssocID="{6FFA4BE5-360A-4F50-A324-1D78D092CF83}" presName="spacer" presStyleCnt="0"/>
      <dgm:spPr/>
    </dgm:pt>
    <dgm:pt modelId="{245459D7-338B-4C25-B9BE-E8E369D2CFAC}" type="pres">
      <dgm:prSet presAssocID="{19E2EAC8-5694-4FA2-AFF3-F7173C7BF2ED}" presName="parentText" presStyleLbl="node1" presStyleIdx="3" presStyleCnt="4">
        <dgm:presLayoutVars>
          <dgm:chMax val="0"/>
          <dgm:bulletEnabled val="1"/>
        </dgm:presLayoutVars>
      </dgm:prSet>
      <dgm:spPr/>
    </dgm:pt>
  </dgm:ptLst>
  <dgm:cxnLst>
    <dgm:cxn modelId="{A3179535-BDF5-4D7F-8BBE-DB368ECCBD0F}" type="presOf" srcId="{988A6861-AE52-4E6F-A323-89F572288B0B}" destId="{ABB5A01F-EC6C-4813-B250-4E5622CAEE85}" srcOrd="0" destOrd="0" presId="urn:microsoft.com/office/officeart/2005/8/layout/vList2"/>
    <dgm:cxn modelId="{67D11D5E-6C4D-46D8-A36E-D90E6500EE20}" srcId="{988A6861-AE52-4E6F-A323-89F572288B0B}" destId="{1A319B92-C134-4CE8-8CA2-37F88565273E}" srcOrd="0" destOrd="0" parTransId="{5DC0C796-C220-46E3-996C-7F4A5C546133}" sibTransId="{1AEA7949-BD00-4205-A969-E6BA8A7EEB77}"/>
    <dgm:cxn modelId="{EEB2C646-38CC-43DF-B2E0-616295910C35}" type="presOf" srcId="{19E2EAC8-5694-4FA2-AFF3-F7173C7BF2ED}" destId="{245459D7-338B-4C25-B9BE-E8E369D2CFAC}" srcOrd="0" destOrd="0" presId="urn:microsoft.com/office/officeart/2005/8/layout/vList2"/>
    <dgm:cxn modelId="{D7F58380-5800-4970-AF16-FD60C9D54BF1}" type="presOf" srcId="{0FCB79DC-B52A-4BF2-98FA-467A115263A6}" destId="{9BFD9FF7-44A4-4772-810D-6F0A793A2510}" srcOrd="0" destOrd="0" presId="urn:microsoft.com/office/officeart/2005/8/layout/vList2"/>
    <dgm:cxn modelId="{AB6B90A5-72A3-4B22-B6B0-1656FA4B23BB}" type="presOf" srcId="{1A319B92-C134-4CE8-8CA2-37F88565273E}" destId="{DA728FFD-F2B5-49D8-8CF4-17F7167CE293}" srcOrd="0" destOrd="0" presId="urn:microsoft.com/office/officeart/2005/8/layout/vList2"/>
    <dgm:cxn modelId="{5C81A4A5-A520-422B-8849-E1B48A25BD53}" srcId="{988A6861-AE52-4E6F-A323-89F572288B0B}" destId="{17134DA1-5B30-4CDB-8F46-BAD48582495C}" srcOrd="2" destOrd="0" parTransId="{96AFD405-712D-43B4-B1FD-408807E1D579}" sibTransId="{6FFA4BE5-360A-4F50-A324-1D78D092CF83}"/>
    <dgm:cxn modelId="{8D71C2C1-EA41-4C65-827B-7C60CF019AB8}" srcId="{988A6861-AE52-4E6F-A323-89F572288B0B}" destId="{19E2EAC8-5694-4FA2-AFF3-F7173C7BF2ED}" srcOrd="3" destOrd="0" parTransId="{F119E972-B5EA-406F-875F-C549899100CD}" sibTransId="{ADAD6458-BA19-4D37-AA66-CC775F7B6792}"/>
    <dgm:cxn modelId="{7BC630C9-2FC1-4B5F-ADDF-AB26B21F8A17}" srcId="{988A6861-AE52-4E6F-A323-89F572288B0B}" destId="{0FCB79DC-B52A-4BF2-98FA-467A115263A6}" srcOrd="1" destOrd="0" parTransId="{B1FE82E5-058D-43FC-A30A-A3E44BB0608F}" sibTransId="{FF9D4398-EFDE-423D-8CF6-1746B47F3895}"/>
    <dgm:cxn modelId="{EBC7CDF6-8CD0-443F-8F26-B447F9AE4C74}" type="presOf" srcId="{17134DA1-5B30-4CDB-8F46-BAD48582495C}" destId="{82173141-6585-430E-BB12-691AB3480A27}" srcOrd="0" destOrd="0" presId="urn:microsoft.com/office/officeart/2005/8/layout/vList2"/>
    <dgm:cxn modelId="{94D9BAAA-167A-4987-8F3E-48CB9DC732A4}" type="presParOf" srcId="{ABB5A01F-EC6C-4813-B250-4E5622CAEE85}" destId="{DA728FFD-F2B5-49D8-8CF4-17F7167CE293}" srcOrd="0" destOrd="0" presId="urn:microsoft.com/office/officeart/2005/8/layout/vList2"/>
    <dgm:cxn modelId="{8CA83737-D1F0-498A-95CF-0B04FECF7E30}" type="presParOf" srcId="{ABB5A01F-EC6C-4813-B250-4E5622CAEE85}" destId="{548588E3-8814-4665-8E11-CF1A1497D346}" srcOrd="1" destOrd="0" presId="urn:microsoft.com/office/officeart/2005/8/layout/vList2"/>
    <dgm:cxn modelId="{FACB69B6-4643-48B4-B8EA-7902DDE2D9A6}" type="presParOf" srcId="{ABB5A01F-EC6C-4813-B250-4E5622CAEE85}" destId="{9BFD9FF7-44A4-4772-810D-6F0A793A2510}" srcOrd="2" destOrd="0" presId="urn:microsoft.com/office/officeart/2005/8/layout/vList2"/>
    <dgm:cxn modelId="{B7C1171D-1490-4496-94E6-6ADBFD16941F}" type="presParOf" srcId="{ABB5A01F-EC6C-4813-B250-4E5622CAEE85}" destId="{525A1452-A237-41C0-83D0-3610697461E8}" srcOrd="3" destOrd="0" presId="urn:microsoft.com/office/officeart/2005/8/layout/vList2"/>
    <dgm:cxn modelId="{4BAC9B38-C561-47B3-9863-8E56B49C390E}" type="presParOf" srcId="{ABB5A01F-EC6C-4813-B250-4E5622CAEE85}" destId="{82173141-6585-430E-BB12-691AB3480A27}" srcOrd="4" destOrd="0" presId="urn:microsoft.com/office/officeart/2005/8/layout/vList2"/>
    <dgm:cxn modelId="{4F4A15FE-2E7C-48B6-AEB9-8E8DCE79E694}" type="presParOf" srcId="{ABB5A01F-EC6C-4813-B250-4E5622CAEE85}" destId="{EE795C97-238E-4A6A-A3EE-C4505859C3EC}" srcOrd="5" destOrd="0" presId="urn:microsoft.com/office/officeart/2005/8/layout/vList2"/>
    <dgm:cxn modelId="{A3B6C740-C183-4CF2-950D-04C697B95C2A}" type="presParOf" srcId="{ABB5A01F-EC6C-4813-B250-4E5622CAEE85}" destId="{245459D7-338B-4C25-B9BE-E8E369D2CFA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570C43-A9BD-4F89-9BA2-A28DB9C271D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99CB631-3D2A-44D5-839A-E0298E389430}">
      <dgm:prSet/>
      <dgm:spPr/>
      <dgm:t>
        <a:bodyPr/>
        <a:lstStyle/>
        <a:p>
          <a:pPr>
            <a:lnSpc>
              <a:spcPct val="100000"/>
            </a:lnSpc>
          </a:pPr>
          <a:r>
            <a:rPr lang="en-US" b="0" i="0"/>
            <a:t>LOC metric penalizes use of higher-level programming language , code , reuse etc.</a:t>
          </a:r>
          <a:endParaRPr lang="en-US"/>
        </a:p>
      </dgm:t>
    </dgm:pt>
    <dgm:pt modelId="{08EA2794-C7B5-42BE-BEA4-691EEC38D786}" type="parTrans" cxnId="{63CF54D7-7491-4B48-9A6A-D4E4ECDEBF4A}">
      <dgm:prSet/>
      <dgm:spPr/>
      <dgm:t>
        <a:bodyPr/>
        <a:lstStyle/>
        <a:p>
          <a:endParaRPr lang="en-US"/>
        </a:p>
      </dgm:t>
    </dgm:pt>
    <dgm:pt modelId="{2090410D-3EA5-4D15-80F4-6B2378E78D44}" type="sibTrans" cxnId="{63CF54D7-7491-4B48-9A6A-D4E4ECDEBF4A}">
      <dgm:prSet/>
      <dgm:spPr/>
      <dgm:t>
        <a:bodyPr/>
        <a:lstStyle/>
        <a:p>
          <a:endParaRPr lang="en-US"/>
        </a:p>
      </dgm:t>
    </dgm:pt>
    <dgm:pt modelId="{AA40A46E-5E15-467B-8960-74E3F69DE78E}">
      <dgm:prSet/>
      <dgm:spPr/>
      <dgm:t>
        <a:bodyPr/>
        <a:lstStyle/>
        <a:p>
          <a:pPr>
            <a:lnSpc>
              <a:spcPct val="100000"/>
            </a:lnSpc>
          </a:pPr>
          <a:r>
            <a:rPr lang="en-US" b="0" i="0"/>
            <a:t>It measures the lexical complexity of a program &amp; does not address the more important but subtle issues of logical or structural complexity</a:t>
          </a:r>
          <a:endParaRPr lang="en-US"/>
        </a:p>
      </dgm:t>
    </dgm:pt>
    <dgm:pt modelId="{7CB95178-F723-4E2C-AC18-7975169B83F4}" type="parTrans" cxnId="{9022C5FA-ECA4-420B-A71F-95BA64AB089C}">
      <dgm:prSet/>
      <dgm:spPr/>
      <dgm:t>
        <a:bodyPr/>
        <a:lstStyle/>
        <a:p>
          <a:endParaRPr lang="en-US"/>
        </a:p>
      </dgm:t>
    </dgm:pt>
    <dgm:pt modelId="{AB83D13A-A01B-4EA8-96CA-F5BA5F4191E8}" type="sibTrans" cxnId="{9022C5FA-ECA4-420B-A71F-95BA64AB089C}">
      <dgm:prSet/>
      <dgm:spPr/>
      <dgm:t>
        <a:bodyPr/>
        <a:lstStyle/>
        <a:p>
          <a:endParaRPr lang="en-US"/>
        </a:p>
      </dgm:t>
    </dgm:pt>
    <dgm:pt modelId="{29F2FD40-6AE5-40A6-AC2B-618461B88A7B}">
      <dgm:prSet/>
      <dgm:spPr/>
      <dgm:t>
        <a:bodyPr/>
        <a:lstStyle/>
        <a:p>
          <a:pPr>
            <a:lnSpc>
              <a:spcPct val="100000"/>
            </a:lnSpc>
          </a:pPr>
          <a:r>
            <a:rPr lang="en-US" b="0" i="0"/>
            <a:t>IT is very difficult to accurately  estimate LOC in the final product from the problem specification</a:t>
          </a:r>
          <a:endParaRPr lang="en-US"/>
        </a:p>
      </dgm:t>
    </dgm:pt>
    <dgm:pt modelId="{8740BAE5-C01D-4F1D-B702-9A6959A1F168}" type="parTrans" cxnId="{D832BBC4-E631-4F84-A069-969F4AF2A462}">
      <dgm:prSet/>
      <dgm:spPr/>
      <dgm:t>
        <a:bodyPr/>
        <a:lstStyle/>
        <a:p>
          <a:endParaRPr lang="en-US"/>
        </a:p>
      </dgm:t>
    </dgm:pt>
    <dgm:pt modelId="{A26E933B-35B8-472A-8975-927ACE827712}" type="sibTrans" cxnId="{D832BBC4-E631-4F84-A069-969F4AF2A462}">
      <dgm:prSet/>
      <dgm:spPr/>
      <dgm:t>
        <a:bodyPr/>
        <a:lstStyle/>
        <a:p>
          <a:endParaRPr lang="en-US"/>
        </a:p>
      </dgm:t>
    </dgm:pt>
    <dgm:pt modelId="{68AF5BAF-19E7-4E2E-A99D-246867FFCF24}" type="pres">
      <dgm:prSet presAssocID="{79570C43-A9BD-4F89-9BA2-A28DB9C271D5}" presName="root" presStyleCnt="0">
        <dgm:presLayoutVars>
          <dgm:dir/>
          <dgm:resizeHandles val="exact"/>
        </dgm:presLayoutVars>
      </dgm:prSet>
      <dgm:spPr/>
    </dgm:pt>
    <dgm:pt modelId="{2B648F7C-2287-466E-B413-A0148F3F5C99}" type="pres">
      <dgm:prSet presAssocID="{099CB631-3D2A-44D5-839A-E0298E389430}" presName="compNode" presStyleCnt="0"/>
      <dgm:spPr/>
    </dgm:pt>
    <dgm:pt modelId="{890662BE-6B75-4C86-904C-E49A12EBDF67}" type="pres">
      <dgm:prSet presAssocID="{099CB631-3D2A-44D5-839A-E0298E389430}" presName="bgRect" presStyleLbl="bgShp" presStyleIdx="0" presStyleCnt="3"/>
      <dgm:spPr/>
    </dgm:pt>
    <dgm:pt modelId="{5FE50236-DDC1-42C3-99E0-E5EE2DBEEA06}" type="pres">
      <dgm:prSet presAssocID="{099CB631-3D2A-44D5-839A-E0298E38943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Judge"/>
        </a:ext>
      </dgm:extLst>
    </dgm:pt>
    <dgm:pt modelId="{721FAC54-BA4E-42AD-B269-38CEC726218E}" type="pres">
      <dgm:prSet presAssocID="{099CB631-3D2A-44D5-839A-E0298E389430}" presName="spaceRect" presStyleCnt="0"/>
      <dgm:spPr/>
    </dgm:pt>
    <dgm:pt modelId="{49FD8B20-D18B-4FC3-BF98-5662ED9DE2E3}" type="pres">
      <dgm:prSet presAssocID="{099CB631-3D2A-44D5-839A-E0298E389430}" presName="parTx" presStyleLbl="revTx" presStyleIdx="0" presStyleCnt="3">
        <dgm:presLayoutVars>
          <dgm:chMax val="0"/>
          <dgm:chPref val="0"/>
        </dgm:presLayoutVars>
      </dgm:prSet>
      <dgm:spPr/>
    </dgm:pt>
    <dgm:pt modelId="{7EBF2B28-4B09-4869-A408-2FBD5DE1685F}" type="pres">
      <dgm:prSet presAssocID="{2090410D-3EA5-4D15-80F4-6B2378E78D44}" presName="sibTrans" presStyleCnt="0"/>
      <dgm:spPr/>
    </dgm:pt>
    <dgm:pt modelId="{258F5840-2BF5-4C61-AE2E-15182123CE46}" type="pres">
      <dgm:prSet presAssocID="{AA40A46E-5E15-467B-8960-74E3F69DE78E}" presName="compNode" presStyleCnt="0"/>
      <dgm:spPr/>
    </dgm:pt>
    <dgm:pt modelId="{EC38399D-5B4F-4D60-94B8-262BF9AC696F}" type="pres">
      <dgm:prSet presAssocID="{AA40A46E-5E15-467B-8960-74E3F69DE78E}" presName="bgRect" presStyleLbl="bgShp" presStyleIdx="1" presStyleCnt="3"/>
      <dgm:spPr/>
    </dgm:pt>
    <dgm:pt modelId="{29ECDF0A-9BC6-41FF-8695-E082BA1F537D}" type="pres">
      <dgm:prSet presAssocID="{AA40A46E-5E15-467B-8960-74E3F69DE78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ierarchy"/>
        </a:ext>
      </dgm:extLst>
    </dgm:pt>
    <dgm:pt modelId="{EB086116-9D2A-4FBC-AF4B-1428EEF80660}" type="pres">
      <dgm:prSet presAssocID="{AA40A46E-5E15-467B-8960-74E3F69DE78E}" presName="spaceRect" presStyleCnt="0"/>
      <dgm:spPr/>
    </dgm:pt>
    <dgm:pt modelId="{F00B5654-0A39-48A4-8C45-8EE7ADEA6D8F}" type="pres">
      <dgm:prSet presAssocID="{AA40A46E-5E15-467B-8960-74E3F69DE78E}" presName="parTx" presStyleLbl="revTx" presStyleIdx="1" presStyleCnt="3">
        <dgm:presLayoutVars>
          <dgm:chMax val="0"/>
          <dgm:chPref val="0"/>
        </dgm:presLayoutVars>
      </dgm:prSet>
      <dgm:spPr/>
    </dgm:pt>
    <dgm:pt modelId="{043BB216-ECCF-4767-9277-F5A2C8010008}" type="pres">
      <dgm:prSet presAssocID="{AB83D13A-A01B-4EA8-96CA-F5BA5F4191E8}" presName="sibTrans" presStyleCnt="0"/>
      <dgm:spPr/>
    </dgm:pt>
    <dgm:pt modelId="{E613764C-CA1D-44D7-BA0D-3CA4D081AD5C}" type="pres">
      <dgm:prSet presAssocID="{29F2FD40-6AE5-40A6-AC2B-618461B88A7B}" presName="compNode" presStyleCnt="0"/>
      <dgm:spPr/>
    </dgm:pt>
    <dgm:pt modelId="{AB2E4F53-B909-480D-A7EC-0C3319699FB8}" type="pres">
      <dgm:prSet presAssocID="{29F2FD40-6AE5-40A6-AC2B-618461B88A7B}" presName="bgRect" presStyleLbl="bgShp" presStyleIdx="2" presStyleCnt="3"/>
      <dgm:spPr/>
    </dgm:pt>
    <dgm:pt modelId="{130C4194-E063-49ED-A343-0E2306EE8A3F}" type="pres">
      <dgm:prSet presAssocID="{29F2FD40-6AE5-40A6-AC2B-618461B88A7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968242C7-1818-4394-8A8C-D60BF90C12E1}" type="pres">
      <dgm:prSet presAssocID="{29F2FD40-6AE5-40A6-AC2B-618461B88A7B}" presName="spaceRect" presStyleCnt="0"/>
      <dgm:spPr/>
    </dgm:pt>
    <dgm:pt modelId="{F8195AFA-8BF4-48BE-906A-78987391C393}" type="pres">
      <dgm:prSet presAssocID="{29F2FD40-6AE5-40A6-AC2B-618461B88A7B}" presName="parTx" presStyleLbl="revTx" presStyleIdx="2" presStyleCnt="3">
        <dgm:presLayoutVars>
          <dgm:chMax val="0"/>
          <dgm:chPref val="0"/>
        </dgm:presLayoutVars>
      </dgm:prSet>
      <dgm:spPr/>
    </dgm:pt>
  </dgm:ptLst>
  <dgm:cxnLst>
    <dgm:cxn modelId="{E3DBBB28-BF93-48FC-BA03-CEF7A8913244}" type="presOf" srcId="{099CB631-3D2A-44D5-839A-E0298E389430}" destId="{49FD8B20-D18B-4FC3-BF98-5662ED9DE2E3}" srcOrd="0" destOrd="0" presId="urn:microsoft.com/office/officeart/2018/2/layout/IconVerticalSolidList"/>
    <dgm:cxn modelId="{A2B3297B-199A-4987-955A-6A611D942FD1}" type="presOf" srcId="{79570C43-A9BD-4F89-9BA2-A28DB9C271D5}" destId="{68AF5BAF-19E7-4E2E-A99D-246867FFCF24}" srcOrd="0" destOrd="0" presId="urn:microsoft.com/office/officeart/2018/2/layout/IconVerticalSolidList"/>
    <dgm:cxn modelId="{D832BBC4-E631-4F84-A069-969F4AF2A462}" srcId="{79570C43-A9BD-4F89-9BA2-A28DB9C271D5}" destId="{29F2FD40-6AE5-40A6-AC2B-618461B88A7B}" srcOrd="2" destOrd="0" parTransId="{8740BAE5-C01D-4F1D-B702-9A6959A1F168}" sibTransId="{A26E933B-35B8-472A-8975-927ACE827712}"/>
    <dgm:cxn modelId="{36BA48C8-3809-4F2A-B0B5-0E40A1C52908}" type="presOf" srcId="{29F2FD40-6AE5-40A6-AC2B-618461B88A7B}" destId="{F8195AFA-8BF4-48BE-906A-78987391C393}" srcOrd="0" destOrd="0" presId="urn:microsoft.com/office/officeart/2018/2/layout/IconVerticalSolidList"/>
    <dgm:cxn modelId="{63CF54D7-7491-4B48-9A6A-D4E4ECDEBF4A}" srcId="{79570C43-A9BD-4F89-9BA2-A28DB9C271D5}" destId="{099CB631-3D2A-44D5-839A-E0298E389430}" srcOrd="0" destOrd="0" parTransId="{08EA2794-C7B5-42BE-BEA4-691EEC38D786}" sibTransId="{2090410D-3EA5-4D15-80F4-6B2378E78D44}"/>
    <dgm:cxn modelId="{1261F4EB-05CB-4D68-8706-CC8086721997}" type="presOf" srcId="{AA40A46E-5E15-467B-8960-74E3F69DE78E}" destId="{F00B5654-0A39-48A4-8C45-8EE7ADEA6D8F}" srcOrd="0" destOrd="0" presId="urn:microsoft.com/office/officeart/2018/2/layout/IconVerticalSolidList"/>
    <dgm:cxn modelId="{9022C5FA-ECA4-420B-A71F-95BA64AB089C}" srcId="{79570C43-A9BD-4F89-9BA2-A28DB9C271D5}" destId="{AA40A46E-5E15-467B-8960-74E3F69DE78E}" srcOrd="1" destOrd="0" parTransId="{7CB95178-F723-4E2C-AC18-7975169B83F4}" sibTransId="{AB83D13A-A01B-4EA8-96CA-F5BA5F4191E8}"/>
    <dgm:cxn modelId="{894FA63A-3A25-4230-A180-7B240D79C817}" type="presParOf" srcId="{68AF5BAF-19E7-4E2E-A99D-246867FFCF24}" destId="{2B648F7C-2287-466E-B413-A0148F3F5C99}" srcOrd="0" destOrd="0" presId="urn:microsoft.com/office/officeart/2018/2/layout/IconVerticalSolidList"/>
    <dgm:cxn modelId="{1BDB4FD1-83B4-4014-AC53-47CABC58ABAA}" type="presParOf" srcId="{2B648F7C-2287-466E-B413-A0148F3F5C99}" destId="{890662BE-6B75-4C86-904C-E49A12EBDF67}" srcOrd="0" destOrd="0" presId="urn:microsoft.com/office/officeart/2018/2/layout/IconVerticalSolidList"/>
    <dgm:cxn modelId="{24EFA2ED-D065-4355-B416-F7FDCF924BA5}" type="presParOf" srcId="{2B648F7C-2287-466E-B413-A0148F3F5C99}" destId="{5FE50236-DDC1-42C3-99E0-E5EE2DBEEA06}" srcOrd="1" destOrd="0" presId="urn:microsoft.com/office/officeart/2018/2/layout/IconVerticalSolidList"/>
    <dgm:cxn modelId="{BFF60975-7B1D-471C-85E5-3281007FC4CE}" type="presParOf" srcId="{2B648F7C-2287-466E-B413-A0148F3F5C99}" destId="{721FAC54-BA4E-42AD-B269-38CEC726218E}" srcOrd="2" destOrd="0" presId="urn:microsoft.com/office/officeart/2018/2/layout/IconVerticalSolidList"/>
    <dgm:cxn modelId="{33A9B46E-FBD7-4162-A7C3-48C76AFD4226}" type="presParOf" srcId="{2B648F7C-2287-466E-B413-A0148F3F5C99}" destId="{49FD8B20-D18B-4FC3-BF98-5662ED9DE2E3}" srcOrd="3" destOrd="0" presId="urn:microsoft.com/office/officeart/2018/2/layout/IconVerticalSolidList"/>
    <dgm:cxn modelId="{C6A6A5B8-6186-44DC-8B28-FF5056FBB9E8}" type="presParOf" srcId="{68AF5BAF-19E7-4E2E-A99D-246867FFCF24}" destId="{7EBF2B28-4B09-4869-A408-2FBD5DE1685F}" srcOrd="1" destOrd="0" presId="urn:microsoft.com/office/officeart/2018/2/layout/IconVerticalSolidList"/>
    <dgm:cxn modelId="{ACB517E7-D61F-4519-9B5A-6107E4F32D55}" type="presParOf" srcId="{68AF5BAF-19E7-4E2E-A99D-246867FFCF24}" destId="{258F5840-2BF5-4C61-AE2E-15182123CE46}" srcOrd="2" destOrd="0" presId="urn:microsoft.com/office/officeart/2018/2/layout/IconVerticalSolidList"/>
    <dgm:cxn modelId="{7D16FF52-D645-4088-88BE-8F0B4C7C9066}" type="presParOf" srcId="{258F5840-2BF5-4C61-AE2E-15182123CE46}" destId="{EC38399D-5B4F-4D60-94B8-262BF9AC696F}" srcOrd="0" destOrd="0" presId="urn:microsoft.com/office/officeart/2018/2/layout/IconVerticalSolidList"/>
    <dgm:cxn modelId="{D4C74980-B660-429C-9ABA-1AE22D588E9A}" type="presParOf" srcId="{258F5840-2BF5-4C61-AE2E-15182123CE46}" destId="{29ECDF0A-9BC6-41FF-8695-E082BA1F537D}" srcOrd="1" destOrd="0" presId="urn:microsoft.com/office/officeart/2018/2/layout/IconVerticalSolidList"/>
    <dgm:cxn modelId="{897AD192-F56E-4809-818D-35D48C3C80EC}" type="presParOf" srcId="{258F5840-2BF5-4C61-AE2E-15182123CE46}" destId="{EB086116-9D2A-4FBC-AF4B-1428EEF80660}" srcOrd="2" destOrd="0" presId="urn:microsoft.com/office/officeart/2018/2/layout/IconVerticalSolidList"/>
    <dgm:cxn modelId="{13F6392A-DA67-45FE-A9A8-333D1CBC563F}" type="presParOf" srcId="{258F5840-2BF5-4C61-AE2E-15182123CE46}" destId="{F00B5654-0A39-48A4-8C45-8EE7ADEA6D8F}" srcOrd="3" destOrd="0" presId="urn:microsoft.com/office/officeart/2018/2/layout/IconVerticalSolidList"/>
    <dgm:cxn modelId="{07A6236C-025C-4FDC-BA64-64FDDB9013B7}" type="presParOf" srcId="{68AF5BAF-19E7-4E2E-A99D-246867FFCF24}" destId="{043BB216-ECCF-4767-9277-F5A2C8010008}" srcOrd="3" destOrd="0" presId="urn:microsoft.com/office/officeart/2018/2/layout/IconVerticalSolidList"/>
    <dgm:cxn modelId="{944B9F62-4E3A-41C5-8832-B78D7C697749}" type="presParOf" srcId="{68AF5BAF-19E7-4E2E-A99D-246867FFCF24}" destId="{E613764C-CA1D-44D7-BA0D-3CA4D081AD5C}" srcOrd="4" destOrd="0" presId="urn:microsoft.com/office/officeart/2018/2/layout/IconVerticalSolidList"/>
    <dgm:cxn modelId="{D26D42D3-0045-46D8-8523-90F44CB7937B}" type="presParOf" srcId="{E613764C-CA1D-44D7-BA0D-3CA4D081AD5C}" destId="{AB2E4F53-B909-480D-A7EC-0C3319699FB8}" srcOrd="0" destOrd="0" presId="urn:microsoft.com/office/officeart/2018/2/layout/IconVerticalSolidList"/>
    <dgm:cxn modelId="{C0092B4B-2969-477F-A161-74B7F243F541}" type="presParOf" srcId="{E613764C-CA1D-44D7-BA0D-3CA4D081AD5C}" destId="{130C4194-E063-49ED-A343-0E2306EE8A3F}" srcOrd="1" destOrd="0" presId="urn:microsoft.com/office/officeart/2018/2/layout/IconVerticalSolidList"/>
    <dgm:cxn modelId="{392CD21B-8951-4EFC-AAC2-C12DD787CBD2}" type="presParOf" srcId="{E613764C-CA1D-44D7-BA0D-3CA4D081AD5C}" destId="{968242C7-1818-4394-8A8C-D60BF90C12E1}" srcOrd="2" destOrd="0" presId="urn:microsoft.com/office/officeart/2018/2/layout/IconVerticalSolidList"/>
    <dgm:cxn modelId="{E7DA2AA2-8716-4F64-8F3B-8C0855264533}" type="presParOf" srcId="{E613764C-CA1D-44D7-BA0D-3CA4D081AD5C}" destId="{F8195AFA-8BF4-48BE-906A-78987391C39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EB45B7-21E6-4F40-9DAD-A7B5A5F1326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EBBD524-C04A-4207-8433-5570FD68AC11}">
      <dgm:prSet/>
      <dgm:spPr/>
      <dgm:t>
        <a:bodyPr/>
        <a:lstStyle/>
        <a:p>
          <a:pPr>
            <a:lnSpc>
              <a:spcPct val="100000"/>
            </a:lnSpc>
          </a:pPr>
          <a:r>
            <a:rPr lang="en-US" b="0" i="0"/>
            <a:t>Compute UFP(Unadjusted Function Point)</a:t>
          </a:r>
          <a:endParaRPr lang="en-US"/>
        </a:p>
      </dgm:t>
    </dgm:pt>
    <dgm:pt modelId="{BD091765-27B4-4C0E-B9AB-486BAC22E17F}" type="parTrans" cxnId="{440D92C4-4E31-4479-9D10-61429E37C837}">
      <dgm:prSet/>
      <dgm:spPr/>
      <dgm:t>
        <a:bodyPr/>
        <a:lstStyle/>
        <a:p>
          <a:endParaRPr lang="en-US"/>
        </a:p>
      </dgm:t>
    </dgm:pt>
    <dgm:pt modelId="{42682130-B3A6-41F3-B868-3756683621A5}" type="sibTrans" cxnId="{440D92C4-4E31-4479-9D10-61429E37C837}">
      <dgm:prSet/>
      <dgm:spPr/>
      <dgm:t>
        <a:bodyPr/>
        <a:lstStyle/>
        <a:p>
          <a:pPr>
            <a:lnSpc>
              <a:spcPct val="100000"/>
            </a:lnSpc>
          </a:pPr>
          <a:endParaRPr lang="en-US"/>
        </a:p>
      </dgm:t>
    </dgm:pt>
    <dgm:pt modelId="{91169308-C324-450C-B100-3723E60202C4}">
      <dgm:prSet/>
      <dgm:spPr/>
      <dgm:t>
        <a:bodyPr/>
        <a:lstStyle/>
        <a:p>
          <a:pPr>
            <a:lnSpc>
              <a:spcPct val="100000"/>
            </a:lnSpc>
          </a:pPr>
          <a:r>
            <a:rPr lang="en-US" b="0" i="0"/>
            <a:t>UFP is refined</a:t>
          </a:r>
          <a:endParaRPr lang="en-US"/>
        </a:p>
      </dgm:t>
    </dgm:pt>
    <dgm:pt modelId="{074FD50F-0EB1-4036-8D82-0564A5D60131}" type="parTrans" cxnId="{05BF7C6A-7691-45B3-9B95-F88093E6D5A9}">
      <dgm:prSet/>
      <dgm:spPr/>
      <dgm:t>
        <a:bodyPr/>
        <a:lstStyle/>
        <a:p>
          <a:endParaRPr lang="en-US"/>
        </a:p>
      </dgm:t>
    </dgm:pt>
    <dgm:pt modelId="{37EF8BF0-E0AD-4F60-8329-01233EE5AC08}" type="sibTrans" cxnId="{05BF7C6A-7691-45B3-9B95-F88093E6D5A9}">
      <dgm:prSet/>
      <dgm:spPr/>
      <dgm:t>
        <a:bodyPr/>
        <a:lstStyle/>
        <a:p>
          <a:pPr>
            <a:lnSpc>
              <a:spcPct val="100000"/>
            </a:lnSpc>
          </a:pPr>
          <a:endParaRPr lang="en-US"/>
        </a:p>
      </dgm:t>
    </dgm:pt>
    <dgm:pt modelId="{5CDE93E7-1B62-4E74-A27B-182040A48C99}">
      <dgm:prSet/>
      <dgm:spPr/>
      <dgm:t>
        <a:bodyPr/>
        <a:lstStyle/>
        <a:p>
          <a:pPr>
            <a:lnSpc>
              <a:spcPct val="100000"/>
            </a:lnSpc>
          </a:pPr>
          <a:r>
            <a:rPr lang="en-US" b="0" i="0"/>
            <a:t>FP is computed by further refining UFP</a:t>
          </a:r>
          <a:endParaRPr lang="en-US"/>
        </a:p>
      </dgm:t>
    </dgm:pt>
    <dgm:pt modelId="{1342DB54-055E-43A8-AFE4-2680E5048752}" type="parTrans" cxnId="{63B2C5A5-9752-4241-AD39-FE63FFF81669}">
      <dgm:prSet/>
      <dgm:spPr/>
      <dgm:t>
        <a:bodyPr/>
        <a:lstStyle/>
        <a:p>
          <a:endParaRPr lang="en-US"/>
        </a:p>
      </dgm:t>
    </dgm:pt>
    <dgm:pt modelId="{D9C9C3B3-F5AF-4CE8-864E-87F475A1C9F5}" type="sibTrans" cxnId="{63B2C5A5-9752-4241-AD39-FE63FFF81669}">
      <dgm:prSet/>
      <dgm:spPr/>
      <dgm:t>
        <a:bodyPr/>
        <a:lstStyle/>
        <a:p>
          <a:endParaRPr lang="en-US"/>
        </a:p>
      </dgm:t>
    </dgm:pt>
    <dgm:pt modelId="{E65CEF6A-0FFC-4B30-B256-7E19AB4237E7}" type="pres">
      <dgm:prSet presAssocID="{87EB45B7-21E6-4F40-9DAD-A7B5A5F1326D}" presName="root" presStyleCnt="0">
        <dgm:presLayoutVars>
          <dgm:dir/>
          <dgm:resizeHandles val="exact"/>
        </dgm:presLayoutVars>
      </dgm:prSet>
      <dgm:spPr/>
    </dgm:pt>
    <dgm:pt modelId="{06AAD901-A6F4-45A6-9528-6D3D3501F53B}" type="pres">
      <dgm:prSet presAssocID="{87EB45B7-21E6-4F40-9DAD-A7B5A5F1326D}" presName="container" presStyleCnt="0">
        <dgm:presLayoutVars>
          <dgm:dir/>
          <dgm:resizeHandles val="exact"/>
        </dgm:presLayoutVars>
      </dgm:prSet>
      <dgm:spPr/>
    </dgm:pt>
    <dgm:pt modelId="{58CC7257-17CC-43DB-9190-160CFCAEE67E}" type="pres">
      <dgm:prSet presAssocID="{FEBBD524-C04A-4207-8433-5570FD68AC11}" presName="compNode" presStyleCnt="0"/>
      <dgm:spPr/>
    </dgm:pt>
    <dgm:pt modelId="{F5B07674-DA7B-42D4-99FA-BEACC4B32687}" type="pres">
      <dgm:prSet presAssocID="{FEBBD524-C04A-4207-8433-5570FD68AC11}" presName="iconBgRect" presStyleLbl="bgShp" presStyleIdx="0" presStyleCnt="3"/>
      <dgm:spPr/>
    </dgm:pt>
    <dgm:pt modelId="{B8E1FD1E-389C-4EA8-A6D7-B06E6878D3BE}" type="pres">
      <dgm:prSet presAssocID="{FEBBD524-C04A-4207-8433-5570FD68AC1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nfinity"/>
        </a:ext>
      </dgm:extLst>
    </dgm:pt>
    <dgm:pt modelId="{A914AD9A-BB14-4160-BC95-B0955A426989}" type="pres">
      <dgm:prSet presAssocID="{FEBBD524-C04A-4207-8433-5570FD68AC11}" presName="spaceRect" presStyleCnt="0"/>
      <dgm:spPr/>
    </dgm:pt>
    <dgm:pt modelId="{83FD9F1E-82E6-4B4E-85B3-B627DAF9605F}" type="pres">
      <dgm:prSet presAssocID="{FEBBD524-C04A-4207-8433-5570FD68AC11}" presName="textRect" presStyleLbl="revTx" presStyleIdx="0" presStyleCnt="3">
        <dgm:presLayoutVars>
          <dgm:chMax val="1"/>
          <dgm:chPref val="1"/>
        </dgm:presLayoutVars>
      </dgm:prSet>
      <dgm:spPr/>
    </dgm:pt>
    <dgm:pt modelId="{08079014-5007-4943-BA0F-46B2AC7F95DF}" type="pres">
      <dgm:prSet presAssocID="{42682130-B3A6-41F3-B868-3756683621A5}" presName="sibTrans" presStyleLbl="sibTrans2D1" presStyleIdx="0" presStyleCnt="0"/>
      <dgm:spPr/>
    </dgm:pt>
    <dgm:pt modelId="{4271AB01-8E0B-4BFD-95BB-1E042EF475B0}" type="pres">
      <dgm:prSet presAssocID="{91169308-C324-450C-B100-3723E60202C4}" presName="compNode" presStyleCnt="0"/>
      <dgm:spPr/>
    </dgm:pt>
    <dgm:pt modelId="{8E892DFA-0B6D-41B9-B16D-0E7621F48C5A}" type="pres">
      <dgm:prSet presAssocID="{91169308-C324-450C-B100-3723E60202C4}" presName="iconBgRect" presStyleLbl="bgShp" presStyleIdx="1" presStyleCnt="3"/>
      <dgm:spPr/>
    </dgm:pt>
    <dgm:pt modelId="{FFCFB1FC-BD1C-4B5C-A35E-672140B7C250}" type="pres">
      <dgm:prSet presAssocID="{91169308-C324-450C-B100-3723E60202C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03181D0C-4B5B-4FD3-8A27-826BE2EBED29}" type="pres">
      <dgm:prSet presAssocID="{91169308-C324-450C-B100-3723E60202C4}" presName="spaceRect" presStyleCnt="0"/>
      <dgm:spPr/>
    </dgm:pt>
    <dgm:pt modelId="{12D52FBA-85F3-4BED-B86A-ECE25A99E496}" type="pres">
      <dgm:prSet presAssocID="{91169308-C324-450C-B100-3723E60202C4}" presName="textRect" presStyleLbl="revTx" presStyleIdx="1" presStyleCnt="3">
        <dgm:presLayoutVars>
          <dgm:chMax val="1"/>
          <dgm:chPref val="1"/>
        </dgm:presLayoutVars>
      </dgm:prSet>
      <dgm:spPr/>
    </dgm:pt>
    <dgm:pt modelId="{90098676-8CD3-4B46-A313-7C53F615045F}" type="pres">
      <dgm:prSet presAssocID="{37EF8BF0-E0AD-4F60-8329-01233EE5AC08}" presName="sibTrans" presStyleLbl="sibTrans2D1" presStyleIdx="0" presStyleCnt="0"/>
      <dgm:spPr/>
    </dgm:pt>
    <dgm:pt modelId="{8ADD6994-9431-4DB0-8C2E-0344A2A80195}" type="pres">
      <dgm:prSet presAssocID="{5CDE93E7-1B62-4E74-A27B-182040A48C99}" presName="compNode" presStyleCnt="0"/>
      <dgm:spPr/>
    </dgm:pt>
    <dgm:pt modelId="{41AA8825-B0E0-43FF-897D-B6EF54A5273A}" type="pres">
      <dgm:prSet presAssocID="{5CDE93E7-1B62-4E74-A27B-182040A48C99}" presName="iconBgRect" presStyleLbl="bgShp" presStyleIdx="2" presStyleCnt="3"/>
      <dgm:spPr/>
    </dgm:pt>
    <dgm:pt modelId="{5A376666-6DE8-4415-B82A-5D91BD203D29}" type="pres">
      <dgm:prSet presAssocID="{5CDE93E7-1B62-4E74-A27B-182040A48C9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cument"/>
        </a:ext>
      </dgm:extLst>
    </dgm:pt>
    <dgm:pt modelId="{05D4E2BC-B183-4458-9B2A-D3702E796CF9}" type="pres">
      <dgm:prSet presAssocID="{5CDE93E7-1B62-4E74-A27B-182040A48C99}" presName="spaceRect" presStyleCnt="0"/>
      <dgm:spPr/>
    </dgm:pt>
    <dgm:pt modelId="{35E82C73-B552-440E-BF29-677D5C64923E}" type="pres">
      <dgm:prSet presAssocID="{5CDE93E7-1B62-4E74-A27B-182040A48C99}" presName="textRect" presStyleLbl="revTx" presStyleIdx="2" presStyleCnt="3">
        <dgm:presLayoutVars>
          <dgm:chMax val="1"/>
          <dgm:chPref val="1"/>
        </dgm:presLayoutVars>
      </dgm:prSet>
      <dgm:spPr/>
    </dgm:pt>
  </dgm:ptLst>
  <dgm:cxnLst>
    <dgm:cxn modelId="{95FD4F07-A0EB-431C-A9DA-8968AC8C282D}" type="presOf" srcId="{FEBBD524-C04A-4207-8433-5570FD68AC11}" destId="{83FD9F1E-82E6-4B4E-85B3-B627DAF9605F}" srcOrd="0" destOrd="0" presId="urn:microsoft.com/office/officeart/2018/2/layout/IconCircleList"/>
    <dgm:cxn modelId="{EA329310-FF2D-4B7C-B7E2-E5F140BDBD89}" type="presOf" srcId="{87EB45B7-21E6-4F40-9DAD-A7B5A5F1326D}" destId="{E65CEF6A-0FFC-4B30-B256-7E19AB4237E7}" srcOrd="0" destOrd="0" presId="urn:microsoft.com/office/officeart/2018/2/layout/IconCircleList"/>
    <dgm:cxn modelId="{89B01E24-6653-43DC-9D5C-42F14F5AD3C8}" type="presOf" srcId="{42682130-B3A6-41F3-B868-3756683621A5}" destId="{08079014-5007-4943-BA0F-46B2AC7F95DF}" srcOrd="0" destOrd="0" presId="urn:microsoft.com/office/officeart/2018/2/layout/IconCircleList"/>
    <dgm:cxn modelId="{05BF7C6A-7691-45B3-9B95-F88093E6D5A9}" srcId="{87EB45B7-21E6-4F40-9DAD-A7B5A5F1326D}" destId="{91169308-C324-450C-B100-3723E60202C4}" srcOrd="1" destOrd="0" parTransId="{074FD50F-0EB1-4036-8D82-0564A5D60131}" sibTransId="{37EF8BF0-E0AD-4F60-8329-01233EE5AC08}"/>
    <dgm:cxn modelId="{FA882077-45E2-4507-9765-5425554A32E7}" type="presOf" srcId="{5CDE93E7-1B62-4E74-A27B-182040A48C99}" destId="{35E82C73-B552-440E-BF29-677D5C64923E}" srcOrd="0" destOrd="0" presId="urn:microsoft.com/office/officeart/2018/2/layout/IconCircleList"/>
    <dgm:cxn modelId="{0C25D991-98B6-46C2-BBF7-788D25F9DC58}" type="presOf" srcId="{37EF8BF0-E0AD-4F60-8329-01233EE5AC08}" destId="{90098676-8CD3-4B46-A313-7C53F615045F}" srcOrd="0" destOrd="0" presId="urn:microsoft.com/office/officeart/2018/2/layout/IconCircleList"/>
    <dgm:cxn modelId="{63B2C5A5-9752-4241-AD39-FE63FFF81669}" srcId="{87EB45B7-21E6-4F40-9DAD-A7B5A5F1326D}" destId="{5CDE93E7-1B62-4E74-A27B-182040A48C99}" srcOrd="2" destOrd="0" parTransId="{1342DB54-055E-43A8-AFE4-2680E5048752}" sibTransId="{D9C9C3B3-F5AF-4CE8-864E-87F475A1C9F5}"/>
    <dgm:cxn modelId="{DACA24BA-C6C5-4D2C-9A3C-2EF21A17CE6D}" type="presOf" srcId="{91169308-C324-450C-B100-3723E60202C4}" destId="{12D52FBA-85F3-4BED-B86A-ECE25A99E496}" srcOrd="0" destOrd="0" presId="urn:microsoft.com/office/officeart/2018/2/layout/IconCircleList"/>
    <dgm:cxn modelId="{440D92C4-4E31-4479-9D10-61429E37C837}" srcId="{87EB45B7-21E6-4F40-9DAD-A7B5A5F1326D}" destId="{FEBBD524-C04A-4207-8433-5570FD68AC11}" srcOrd="0" destOrd="0" parTransId="{BD091765-27B4-4C0E-B9AB-486BAC22E17F}" sibTransId="{42682130-B3A6-41F3-B868-3756683621A5}"/>
    <dgm:cxn modelId="{FEB984CF-9032-4C5B-82E8-28C0262D2F90}" type="presParOf" srcId="{E65CEF6A-0FFC-4B30-B256-7E19AB4237E7}" destId="{06AAD901-A6F4-45A6-9528-6D3D3501F53B}" srcOrd="0" destOrd="0" presId="urn:microsoft.com/office/officeart/2018/2/layout/IconCircleList"/>
    <dgm:cxn modelId="{10B540CD-31AB-4E6D-A324-E86349D80D1C}" type="presParOf" srcId="{06AAD901-A6F4-45A6-9528-6D3D3501F53B}" destId="{58CC7257-17CC-43DB-9190-160CFCAEE67E}" srcOrd="0" destOrd="0" presId="urn:microsoft.com/office/officeart/2018/2/layout/IconCircleList"/>
    <dgm:cxn modelId="{69D1262E-A523-4DCD-A72D-F8180B0E877C}" type="presParOf" srcId="{58CC7257-17CC-43DB-9190-160CFCAEE67E}" destId="{F5B07674-DA7B-42D4-99FA-BEACC4B32687}" srcOrd="0" destOrd="0" presId="urn:microsoft.com/office/officeart/2018/2/layout/IconCircleList"/>
    <dgm:cxn modelId="{C7DB3870-53BB-49A5-A7C7-2A6B6F6A1FA1}" type="presParOf" srcId="{58CC7257-17CC-43DB-9190-160CFCAEE67E}" destId="{B8E1FD1E-389C-4EA8-A6D7-B06E6878D3BE}" srcOrd="1" destOrd="0" presId="urn:microsoft.com/office/officeart/2018/2/layout/IconCircleList"/>
    <dgm:cxn modelId="{54ABB038-18F4-4C8B-B3C4-144A1041CDC6}" type="presParOf" srcId="{58CC7257-17CC-43DB-9190-160CFCAEE67E}" destId="{A914AD9A-BB14-4160-BC95-B0955A426989}" srcOrd="2" destOrd="0" presId="urn:microsoft.com/office/officeart/2018/2/layout/IconCircleList"/>
    <dgm:cxn modelId="{F66EFE03-3ED7-4B34-AD0F-5663471E0816}" type="presParOf" srcId="{58CC7257-17CC-43DB-9190-160CFCAEE67E}" destId="{83FD9F1E-82E6-4B4E-85B3-B627DAF9605F}" srcOrd="3" destOrd="0" presId="urn:microsoft.com/office/officeart/2018/2/layout/IconCircleList"/>
    <dgm:cxn modelId="{D11BC94B-640C-4B88-8F8B-DBC69CD220B6}" type="presParOf" srcId="{06AAD901-A6F4-45A6-9528-6D3D3501F53B}" destId="{08079014-5007-4943-BA0F-46B2AC7F95DF}" srcOrd="1" destOrd="0" presId="urn:microsoft.com/office/officeart/2018/2/layout/IconCircleList"/>
    <dgm:cxn modelId="{19F645DA-E27A-4471-8FF6-FA5A241F54E5}" type="presParOf" srcId="{06AAD901-A6F4-45A6-9528-6D3D3501F53B}" destId="{4271AB01-8E0B-4BFD-95BB-1E042EF475B0}" srcOrd="2" destOrd="0" presId="urn:microsoft.com/office/officeart/2018/2/layout/IconCircleList"/>
    <dgm:cxn modelId="{9E1BEAF0-291B-4AFC-BCE9-214AF0567F30}" type="presParOf" srcId="{4271AB01-8E0B-4BFD-95BB-1E042EF475B0}" destId="{8E892DFA-0B6D-41B9-B16D-0E7621F48C5A}" srcOrd="0" destOrd="0" presId="urn:microsoft.com/office/officeart/2018/2/layout/IconCircleList"/>
    <dgm:cxn modelId="{C271EB5C-FF66-496F-8681-475765DF776D}" type="presParOf" srcId="{4271AB01-8E0B-4BFD-95BB-1E042EF475B0}" destId="{FFCFB1FC-BD1C-4B5C-A35E-672140B7C250}" srcOrd="1" destOrd="0" presId="urn:microsoft.com/office/officeart/2018/2/layout/IconCircleList"/>
    <dgm:cxn modelId="{A94F442D-8354-40CF-81C7-55CCDC2E64BC}" type="presParOf" srcId="{4271AB01-8E0B-4BFD-95BB-1E042EF475B0}" destId="{03181D0C-4B5B-4FD3-8A27-826BE2EBED29}" srcOrd="2" destOrd="0" presId="urn:microsoft.com/office/officeart/2018/2/layout/IconCircleList"/>
    <dgm:cxn modelId="{2C5DB5EC-CF69-492D-A9D8-132E54504B4C}" type="presParOf" srcId="{4271AB01-8E0B-4BFD-95BB-1E042EF475B0}" destId="{12D52FBA-85F3-4BED-B86A-ECE25A99E496}" srcOrd="3" destOrd="0" presId="urn:microsoft.com/office/officeart/2018/2/layout/IconCircleList"/>
    <dgm:cxn modelId="{36DF38E3-E149-4165-8752-04FD884BC79F}" type="presParOf" srcId="{06AAD901-A6F4-45A6-9528-6D3D3501F53B}" destId="{90098676-8CD3-4B46-A313-7C53F615045F}" srcOrd="3" destOrd="0" presId="urn:microsoft.com/office/officeart/2018/2/layout/IconCircleList"/>
    <dgm:cxn modelId="{48459D1C-2B02-4752-86FF-2E89AAE06EED}" type="presParOf" srcId="{06AAD901-A6F4-45A6-9528-6D3D3501F53B}" destId="{8ADD6994-9431-4DB0-8C2E-0344A2A80195}" srcOrd="4" destOrd="0" presId="urn:microsoft.com/office/officeart/2018/2/layout/IconCircleList"/>
    <dgm:cxn modelId="{8E4C8791-D8A2-4AAE-82A5-8473E285CF01}" type="presParOf" srcId="{8ADD6994-9431-4DB0-8C2E-0344A2A80195}" destId="{41AA8825-B0E0-43FF-897D-B6EF54A5273A}" srcOrd="0" destOrd="0" presId="urn:microsoft.com/office/officeart/2018/2/layout/IconCircleList"/>
    <dgm:cxn modelId="{A05F9012-90EC-4C1D-AB62-23129F32FCD7}" type="presParOf" srcId="{8ADD6994-9431-4DB0-8C2E-0344A2A80195}" destId="{5A376666-6DE8-4415-B82A-5D91BD203D29}" srcOrd="1" destOrd="0" presId="urn:microsoft.com/office/officeart/2018/2/layout/IconCircleList"/>
    <dgm:cxn modelId="{DFA69569-A5B9-4522-9A1F-A80442363F37}" type="presParOf" srcId="{8ADD6994-9431-4DB0-8C2E-0344A2A80195}" destId="{05D4E2BC-B183-4458-9B2A-D3702E796CF9}" srcOrd="2" destOrd="0" presId="urn:microsoft.com/office/officeart/2018/2/layout/IconCircleList"/>
    <dgm:cxn modelId="{8B1A0CBA-0323-46B1-B2EF-006AA7987313}" type="presParOf" srcId="{8ADD6994-9431-4DB0-8C2E-0344A2A80195}" destId="{35E82C73-B552-440E-BF29-677D5C64923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8C7814-A573-4CA3-8D8C-B7F4FF6A7D3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FDD1759-BDFC-4930-9747-D238160B64BC}">
      <dgm:prSet/>
      <dgm:spPr/>
      <dgm:t>
        <a:bodyPr/>
        <a:lstStyle/>
        <a:p>
          <a:r>
            <a:rPr lang="en-US"/>
            <a:t>UFP=(No Of inputs)*4 + (Number of Outputs)*5 + (Number Of inquiries)*4 + (Number of files)*10 + (Number  of interfaces)*10</a:t>
          </a:r>
        </a:p>
      </dgm:t>
    </dgm:pt>
    <dgm:pt modelId="{868AAD80-87D6-4F75-B15C-063376BE22D4}" type="parTrans" cxnId="{D6786D58-475B-4677-BACF-AE182F1BAF16}">
      <dgm:prSet/>
      <dgm:spPr/>
      <dgm:t>
        <a:bodyPr/>
        <a:lstStyle/>
        <a:p>
          <a:endParaRPr lang="en-US"/>
        </a:p>
      </dgm:t>
    </dgm:pt>
    <dgm:pt modelId="{6AFCD9B8-DA0D-4016-A085-57D42276C348}" type="sibTrans" cxnId="{D6786D58-475B-4677-BACF-AE182F1BAF16}">
      <dgm:prSet/>
      <dgm:spPr/>
      <dgm:t>
        <a:bodyPr/>
        <a:lstStyle/>
        <a:p>
          <a:endParaRPr lang="en-US"/>
        </a:p>
      </dgm:t>
    </dgm:pt>
    <dgm:pt modelId="{5903FA8E-B5E5-42DB-B1A7-D9D768DF5EF9}">
      <dgm:prSet/>
      <dgm:spPr/>
      <dgm:t>
        <a:bodyPr/>
        <a:lstStyle/>
        <a:p>
          <a:r>
            <a:rPr lang="en-US"/>
            <a:t>No Of Inputs:</a:t>
          </a:r>
        </a:p>
      </dgm:t>
    </dgm:pt>
    <dgm:pt modelId="{054EDB18-8119-49C4-9007-341F1AB5344E}" type="parTrans" cxnId="{1D838E54-DDD1-46E8-BDCB-97AFB0AA45F3}">
      <dgm:prSet/>
      <dgm:spPr/>
      <dgm:t>
        <a:bodyPr/>
        <a:lstStyle/>
        <a:p>
          <a:endParaRPr lang="en-US"/>
        </a:p>
      </dgm:t>
    </dgm:pt>
    <dgm:pt modelId="{9756D862-8CE5-4BD1-9F9B-8CCFAE89D2BB}" type="sibTrans" cxnId="{1D838E54-DDD1-46E8-BDCB-97AFB0AA45F3}">
      <dgm:prSet/>
      <dgm:spPr/>
      <dgm:t>
        <a:bodyPr/>
        <a:lstStyle/>
        <a:p>
          <a:endParaRPr lang="en-US"/>
        </a:p>
      </dgm:t>
    </dgm:pt>
    <dgm:pt modelId="{3949F087-1A42-4C32-B585-85DAA16AC030}">
      <dgm:prSet/>
      <dgm:spPr/>
      <dgm:t>
        <a:bodyPr/>
        <a:lstStyle/>
        <a:p>
          <a:r>
            <a:rPr lang="en-US"/>
            <a:t>The data items name, age, sex, address, phone number  etc. are together considered as a single input.</a:t>
          </a:r>
        </a:p>
      </dgm:t>
    </dgm:pt>
    <dgm:pt modelId="{6549A26D-CE22-46E3-9928-9CCC165E2630}" type="parTrans" cxnId="{092507CF-C96B-4DDB-AC26-BB022AE55007}">
      <dgm:prSet/>
      <dgm:spPr/>
      <dgm:t>
        <a:bodyPr/>
        <a:lstStyle/>
        <a:p>
          <a:endParaRPr lang="en-US"/>
        </a:p>
      </dgm:t>
    </dgm:pt>
    <dgm:pt modelId="{A2FEEF63-8115-4235-9704-04AF74CDDE99}" type="sibTrans" cxnId="{092507CF-C96B-4DDB-AC26-BB022AE55007}">
      <dgm:prSet/>
      <dgm:spPr/>
      <dgm:t>
        <a:bodyPr/>
        <a:lstStyle/>
        <a:p>
          <a:endParaRPr lang="en-US"/>
        </a:p>
      </dgm:t>
    </dgm:pt>
    <dgm:pt modelId="{06C6EEC7-5B99-477F-8312-1CCC27246B4B}">
      <dgm:prSet/>
      <dgm:spPr/>
      <dgm:t>
        <a:bodyPr/>
        <a:lstStyle/>
        <a:p>
          <a:r>
            <a:rPr lang="en-US"/>
            <a:t>Number of outputs: </a:t>
          </a:r>
        </a:p>
      </dgm:t>
    </dgm:pt>
    <dgm:pt modelId="{A7D4117D-D95C-46A0-AAC9-CB75A3EE47B8}" type="parTrans" cxnId="{326711D5-EBB1-438C-8343-4C374E7F961F}">
      <dgm:prSet/>
      <dgm:spPr/>
      <dgm:t>
        <a:bodyPr/>
        <a:lstStyle/>
        <a:p>
          <a:endParaRPr lang="en-US"/>
        </a:p>
      </dgm:t>
    </dgm:pt>
    <dgm:pt modelId="{C87304A8-6039-458E-A0A6-25A112F1D210}" type="sibTrans" cxnId="{326711D5-EBB1-438C-8343-4C374E7F961F}">
      <dgm:prSet/>
      <dgm:spPr/>
      <dgm:t>
        <a:bodyPr/>
        <a:lstStyle/>
        <a:p>
          <a:endParaRPr lang="en-US"/>
        </a:p>
      </dgm:t>
    </dgm:pt>
    <dgm:pt modelId="{28366A7B-BB25-4E79-8DE1-EA91A12A45FE}">
      <dgm:prSet/>
      <dgm:spPr/>
      <dgm:t>
        <a:bodyPr/>
        <a:lstStyle/>
        <a:p>
          <a:r>
            <a:rPr lang="en-US"/>
            <a:t>The outputs considered refer to reports printed, screen outputs , error message  produced etc.</a:t>
          </a:r>
        </a:p>
      </dgm:t>
    </dgm:pt>
    <dgm:pt modelId="{473E21D5-73FD-436A-BFDD-870EE70742DF}" type="parTrans" cxnId="{BEF7F026-1500-40D5-A87A-491931A45665}">
      <dgm:prSet/>
      <dgm:spPr/>
      <dgm:t>
        <a:bodyPr/>
        <a:lstStyle/>
        <a:p>
          <a:endParaRPr lang="en-US"/>
        </a:p>
      </dgm:t>
    </dgm:pt>
    <dgm:pt modelId="{5C5BB6FC-A648-4607-B04F-2F1D7D95D558}" type="sibTrans" cxnId="{BEF7F026-1500-40D5-A87A-491931A45665}">
      <dgm:prSet/>
      <dgm:spPr/>
      <dgm:t>
        <a:bodyPr/>
        <a:lstStyle/>
        <a:p>
          <a:endParaRPr lang="en-US"/>
        </a:p>
      </dgm:t>
    </dgm:pt>
    <dgm:pt modelId="{C7E87982-8B2C-45A2-9941-3D1D31035F79}">
      <dgm:prSet/>
      <dgm:spPr/>
      <dgm:t>
        <a:bodyPr/>
        <a:lstStyle/>
        <a:p>
          <a:r>
            <a:rPr lang="en-US"/>
            <a:t>Number  of inquiries:</a:t>
          </a:r>
        </a:p>
      </dgm:t>
    </dgm:pt>
    <dgm:pt modelId="{9CB98260-FD5D-4067-B46B-1E0BFB52FCEB}" type="parTrans" cxnId="{FAEB5B92-4514-4B44-9D35-11DEA61DCD37}">
      <dgm:prSet/>
      <dgm:spPr/>
      <dgm:t>
        <a:bodyPr/>
        <a:lstStyle/>
        <a:p>
          <a:endParaRPr lang="en-US"/>
        </a:p>
      </dgm:t>
    </dgm:pt>
    <dgm:pt modelId="{B2AA1043-058A-41EE-B879-0D1A5BCEFCCA}" type="sibTrans" cxnId="{FAEB5B92-4514-4B44-9D35-11DEA61DCD37}">
      <dgm:prSet/>
      <dgm:spPr/>
      <dgm:t>
        <a:bodyPr/>
        <a:lstStyle/>
        <a:p>
          <a:endParaRPr lang="en-US"/>
        </a:p>
      </dgm:t>
    </dgm:pt>
    <dgm:pt modelId="{5EDAAAAD-06E2-4116-9B2E-F8979266A616}">
      <dgm:prSet/>
      <dgm:spPr/>
      <dgm:t>
        <a:bodyPr/>
        <a:lstStyle/>
        <a:p>
          <a:r>
            <a:rPr lang="en-US"/>
            <a:t>Number  of inquiries is the number  of distinct interactive queries which can be made by the users.</a:t>
          </a:r>
        </a:p>
      </dgm:t>
    </dgm:pt>
    <dgm:pt modelId="{2382C1B2-58CB-40B7-8EFC-260A378BF3E9}" type="parTrans" cxnId="{18951FB0-1476-48BC-90F6-BD828FCCE79E}">
      <dgm:prSet/>
      <dgm:spPr/>
      <dgm:t>
        <a:bodyPr/>
        <a:lstStyle/>
        <a:p>
          <a:endParaRPr lang="en-US"/>
        </a:p>
      </dgm:t>
    </dgm:pt>
    <dgm:pt modelId="{CCF74168-F8C7-4503-9CC3-82AEBD7CE68C}" type="sibTrans" cxnId="{18951FB0-1476-48BC-90F6-BD828FCCE79E}">
      <dgm:prSet/>
      <dgm:spPr/>
      <dgm:t>
        <a:bodyPr/>
        <a:lstStyle/>
        <a:p>
          <a:endParaRPr lang="en-US"/>
        </a:p>
      </dgm:t>
    </dgm:pt>
    <dgm:pt modelId="{E59C0928-88E1-4C6F-AE81-B64605AD7CD0}" type="pres">
      <dgm:prSet presAssocID="{1A8C7814-A573-4CA3-8D8C-B7F4FF6A7D31}" presName="linear" presStyleCnt="0">
        <dgm:presLayoutVars>
          <dgm:animLvl val="lvl"/>
          <dgm:resizeHandles val="exact"/>
        </dgm:presLayoutVars>
      </dgm:prSet>
      <dgm:spPr/>
    </dgm:pt>
    <dgm:pt modelId="{779D5BDB-E64A-454F-800B-4F8356070688}" type="pres">
      <dgm:prSet presAssocID="{3FDD1759-BDFC-4930-9747-D238160B64BC}" presName="parentText" presStyleLbl="node1" presStyleIdx="0" presStyleCnt="4">
        <dgm:presLayoutVars>
          <dgm:chMax val="0"/>
          <dgm:bulletEnabled val="1"/>
        </dgm:presLayoutVars>
      </dgm:prSet>
      <dgm:spPr/>
    </dgm:pt>
    <dgm:pt modelId="{BBC6679A-980D-489A-94BD-9BF09A1D4D48}" type="pres">
      <dgm:prSet presAssocID="{6AFCD9B8-DA0D-4016-A085-57D42276C348}" presName="spacer" presStyleCnt="0"/>
      <dgm:spPr/>
    </dgm:pt>
    <dgm:pt modelId="{38E514DC-E6A7-4A43-A468-833CAED0910F}" type="pres">
      <dgm:prSet presAssocID="{5903FA8E-B5E5-42DB-B1A7-D9D768DF5EF9}" presName="parentText" presStyleLbl="node1" presStyleIdx="1" presStyleCnt="4">
        <dgm:presLayoutVars>
          <dgm:chMax val="0"/>
          <dgm:bulletEnabled val="1"/>
        </dgm:presLayoutVars>
      </dgm:prSet>
      <dgm:spPr/>
    </dgm:pt>
    <dgm:pt modelId="{A85C1F0A-3EBC-41B3-B638-2DCAE9457069}" type="pres">
      <dgm:prSet presAssocID="{5903FA8E-B5E5-42DB-B1A7-D9D768DF5EF9}" presName="childText" presStyleLbl="revTx" presStyleIdx="0" presStyleCnt="3">
        <dgm:presLayoutVars>
          <dgm:bulletEnabled val="1"/>
        </dgm:presLayoutVars>
      </dgm:prSet>
      <dgm:spPr/>
    </dgm:pt>
    <dgm:pt modelId="{8F29B9DE-4B49-4531-A105-A7E53E757C08}" type="pres">
      <dgm:prSet presAssocID="{06C6EEC7-5B99-477F-8312-1CCC27246B4B}" presName="parentText" presStyleLbl="node1" presStyleIdx="2" presStyleCnt="4">
        <dgm:presLayoutVars>
          <dgm:chMax val="0"/>
          <dgm:bulletEnabled val="1"/>
        </dgm:presLayoutVars>
      </dgm:prSet>
      <dgm:spPr/>
    </dgm:pt>
    <dgm:pt modelId="{DB561595-F8AE-40E9-95B3-10D295EE6AA5}" type="pres">
      <dgm:prSet presAssocID="{06C6EEC7-5B99-477F-8312-1CCC27246B4B}" presName="childText" presStyleLbl="revTx" presStyleIdx="1" presStyleCnt="3">
        <dgm:presLayoutVars>
          <dgm:bulletEnabled val="1"/>
        </dgm:presLayoutVars>
      </dgm:prSet>
      <dgm:spPr/>
    </dgm:pt>
    <dgm:pt modelId="{D82906A7-26E5-41FC-A4CE-CBC752E708F4}" type="pres">
      <dgm:prSet presAssocID="{C7E87982-8B2C-45A2-9941-3D1D31035F79}" presName="parentText" presStyleLbl="node1" presStyleIdx="3" presStyleCnt="4">
        <dgm:presLayoutVars>
          <dgm:chMax val="0"/>
          <dgm:bulletEnabled val="1"/>
        </dgm:presLayoutVars>
      </dgm:prSet>
      <dgm:spPr/>
    </dgm:pt>
    <dgm:pt modelId="{2F5B8C5E-0E74-405B-BD90-1B6AD5CFA85A}" type="pres">
      <dgm:prSet presAssocID="{C7E87982-8B2C-45A2-9941-3D1D31035F79}" presName="childText" presStyleLbl="revTx" presStyleIdx="2" presStyleCnt="3">
        <dgm:presLayoutVars>
          <dgm:bulletEnabled val="1"/>
        </dgm:presLayoutVars>
      </dgm:prSet>
      <dgm:spPr/>
    </dgm:pt>
  </dgm:ptLst>
  <dgm:cxnLst>
    <dgm:cxn modelId="{BEF7F026-1500-40D5-A87A-491931A45665}" srcId="{06C6EEC7-5B99-477F-8312-1CCC27246B4B}" destId="{28366A7B-BB25-4E79-8DE1-EA91A12A45FE}" srcOrd="0" destOrd="0" parTransId="{473E21D5-73FD-436A-BFDD-870EE70742DF}" sibTransId="{5C5BB6FC-A648-4607-B04F-2F1D7D95D558}"/>
    <dgm:cxn modelId="{1D838E54-DDD1-46E8-BDCB-97AFB0AA45F3}" srcId="{1A8C7814-A573-4CA3-8D8C-B7F4FF6A7D31}" destId="{5903FA8E-B5E5-42DB-B1A7-D9D768DF5EF9}" srcOrd="1" destOrd="0" parTransId="{054EDB18-8119-49C4-9007-341F1AB5344E}" sibTransId="{9756D862-8CE5-4BD1-9F9B-8CCFAE89D2BB}"/>
    <dgm:cxn modelId="{D6786D58-475B-4677-BACF-AE182F1BAF16}" srcId="{1A8C7814-A573-4CA3-8D8C-B7F4FF6A7D31}" destId="{3FDD1759-BDFC-4930-9747-D238160B64BC}" srcOrd="0" destOrd="0" parTransId="{868AAD80-87D6-4F75-B15C-063376BE22D4}" sibTransId="{6AFCD9B8-DA0D-4016-A085-57D42276C348}"/>
    <dgm:cxn modelId="{FAEB5B92-4514-4B44-9D35-11DEA61DCD37}" srcId="{1A8C7814-A573-4CA3-8D8C-B7F4FF6A7D31}" destId="{C7E87982-8B2C-45A2-9941-3D1D31035F79}" srcOrd="3" destOrd="0" parTransId="{9CB98260-FD5D-4067-B46B-1E0BFB52FCEB}" sibTransId="{B2AA1043-058A-41EE-B879-0D1A5BCEFCCA}"/>
    <dgm:cxn modelId="{228C2493-1ED0-4121-8E3C-6AE9A335ECB2}" type="presOf" srcId="{5903FA8E-B5E5-42DB-B1A7-D9D768DF5EF9}" destId="{38E514DC-E6A7-4A43-A468-833CAED0910F}" srcOrd="0" destOrd="0" presId="urn:microsoft.com/office/officeart/2005/8/layout/vList2"/>
    <dgm:cxn modelId="{3ED0B1A1-5410-47A8-97C7-8E33C1390CF6}" type="presOf" srcId="{28366A7B-BB25-4E79-8DE1-EA91A12A45FE}" destId="{DB561595-F8AE-40E9-95B3-10D295EE6AA5}" srcOrd="0" destOrd="0" presId="urn:microsoft.com/office/officeart/2005/8/layout/vList2"/>
    <dgm:cxn modelId="{B60B91AB-7D58-47A1-B201-DB1C6BE4DC9B}" type="presOf" srcId="{3FDD1759-BDFC-4930-9747-D238160B64BC}" destId="{779D5BDB-E64A-454F-800B-4F8356070688}" srcOrd="0" destOrd="0" presId="urn:microsoft.com/office/officeart/2005/8/layout/vList2"/>
    <dgm:cxn modelId="{62F830AC-3F25-4114-9FF1-1C2E43C26FCA}" type="presOf" srcId="{C7E87982-8B2C-45A2-9941-3D1D31035F79}" destId="{D82906A7-26E5-41FC-A4CE-CBC752E708F4}" srcOrd="0" destOrd="0" presId="urn:microsoft.com/office/officeart/2005/8/layout/vList2"/>
    <dgm:cxn modelId="{A7DE0BAF-D61D-4286-BE70-550D03F1B58F}" type="presOf" srcId="{3949F087-1A42-4C32-B585-85DAA16AC030}" destId="{A85C1F0A-3EBC-41B3-B638-2DCAE9457069}" srcOrd="0" destOrd="0" presId="urn:microsoft.com/office/officeart/2005/8/layout/vList2"/>
    <dgm:cxn modelId="{18951FB0-1476-48BC-90F6-BD828FCCE79E}" srcId="{C7E87982-8B2C-45A2-9941-3D1D31035F79}" destId="{5EDAAAAD-06E2-4116-9B2E-F8979266A616}" srcOrd="0" destOrd="0" parTransId="{2382C1B2-58CB-40B7-8EFC-260A378BF3E9}" sibTransId="{CCF74168-F8C7-4503-9CC3-82AEBD7CE68C}"/>
    <dgm:cxn modelId="{37C871B7-EC59-4692-89A3-09A18EBDD49C}" type="presOf" srcId="{1A8C7814-A573-4CA3-8D8C-B7F4FF6A7D31}" destId="{E59C0928-88E1-4C6F-AE81-B64605AD7CD0}" srcOrd="0" destOrd="0" presId="urn:microsoft.com/office/officeart/2005/8/layout/vList2"/>
    <dgm:cxn modelId="{C6D919B8-27D7-443C-9AF3-4042C1D06FBB}" type="presOf" srcId="{5EDAAAAD-06E2-4116-9B2E-F8979266A616}" destId="{2F5B8C5E-0E74-405B-BD90-1B6AD5CFA85A}" srcOrd="0" destOrd="0" presId="urn:microsoft.com/office/officeart/2005/8/layout/vList2"/>
    <dgm:cxn modelId="{CED879CC-3151-4DD3-9EAC-181901BE87A2}" type="presOf" srcId="{06C6EEC7-5B99-477F-8312-1CCC27246B4B}" destId="{8F29B9DE-4B49-4531-A105-A7E53E757C08}" srcOrd="0" destOrd="0" presId="urn:microsoft.com/office/officeart/2005/8/layout/vList2"/>
    <dgm:cxn modelId="{092507CF-C96B-4DDB-AC26-BB022AE55007}" srcId="{5903FA8E-B5E5-42DB-B1A7-D9D768DF5EF9}" destId="{3949F087-1A42-4C32-B585-85DAA16AC030}" srcOrd="0" destOrd="0" parTransId="{6549A26D-CE22-46E3-9928-9CCC165E2630}" sibTransId="{A2FEEF63-8115-4235-9704-04AF74CDDE99}"/>
    <dgm:cxn modelId="{326711D5-EBB1-438C-8343-4C374E7F961F}" srcId="{1A8C7814-A573-4CA3-8D8C-B7F4FF6A7D31}" destId="{06C6EEC7-5B99-477F-8312-1CCC27246B4B}" srcOrd="2" destOrd="0" parTransId="{A7D4117D-D95C-46A0-AAC9-CB75A3EE47B8}" sibTransId="{C87304A8-6039-458E-A0A6-25A112F1D210}"/>
    <dgm:cxn modelId="{04FAC825-5CF8-4A31-A5C8-5B63B2D834D3}" type="presParOf" srcId="{E59C0928-88E1-4C6F-AE81-B64605AD7CD0}" destId="{779D5BDB-E64A-454F-800B-4F8356070688}" srcOrd="0" destOrd="0" presId="urn:microsoft.com/office/officeart/2005/8/layout/vList2"/>
    <dgm:cxn modelId="{87D5456D-CD9C-47D4-8D20-073F4344D5B0}" type="presParOf" srcId="{E59C0928-88E1-4C6F-AE81-B64605AD7CD0}" destId="{BBC6679A-980D-489A-94BD-9BF09A1D4D48}" srcOrd="1" destOrd="0" presId="urn:microsoft.com/office/officeart/2005/8/layout/vList2"/>
    <dgm:cxn modelId="{B2B09D74-2B62-4D1A-84CA-54938299AF43}" type="presParOf" srcId="{E59C0928-88E1-4C6F-AE81-B64605AD7CD0}" destId="{38E514DC-E6A7-4A43-A468-833CAED0910F}" srcOrd="2" destOrd="0" presId="urn:microsoft.com/office/officeart/2005/8/layout/vList2"/>
    <dgm:cxn modelId="{48209427-A3EF-47E6-93A9-4FF16F1F263A}" type="presParOf" srcId="{E59C0928-88E1-4C6F-AE81-B64605AD7CD0}" destId="{A85C1F0A-3EBC-41B3-B638-2DCAE9457069}" srcOrd="3" destOrd="0" presId="urn:microsoft.com/office/officeart/2005/8/layout/vList2"/>
    <dgm:cxn modelId="{AFAD04B2-B653-4F48-A1F4-A8BD80527B4E}" type="presParOf" srcId="{E59C0928-88E1-4C6F-AE81-B64605AD7CD0}" destId="{8F29B9DE-4B49-4531-A105-A7E53E757C08}" srcOrd="4" destOrd="0" presId="urn:microsoft.com/office/officeart/2005/8/layout/vList2"/>
    <dgm:cxn modelId="{393A34ED-8C81-4F38-89B1-45E77669202F}" type="presParOf" srcId="{E59C0928-88E1-4C6F-AE81-B64605AD7CD0}" destId="{DB561595-F8AE-40E9-95B3-10D295EE6AA5}" srcOrd="5" destOrd="0" presId="urn:microsoft.com/office/officeart/2005/8/layout/vList2"/>
    <dgm:cxn modelId="{323DE966-DA8E-4736-BD78-FEB1F317B971}" type="presParOf" srcId="{E59C0928-88E1-4C6F-AE81-B64605AD7CD0}" destId="{D82906A7-26E5-41FC-A4CE-CBC752E708F4}" srcOrd="6" destOrd="0" presId="urn:microsoft.com/office/officeart/2005/8/layout/vList2"/>
    <dgm:cxn modelId="{CB0A1936-6B21-49ED-8056-FF2A1C4633EB}" type="presParOf" srcId="{E59C0928-88E1-4C6F-AE81-B64605AD7CD0}" destId="{2F5B8C5E-0E74-405B-BD90-1B6AD5CFA85A}"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C1F424-3A01-43F7-B4C5-5304FEA628B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C6C8C66-2F20-4E49-83C0-471A04312D9F}">
      <dgm:prSet/>
      <dgm:spPr/>
      <dgm:t>
        <a:bodyPr/>
        <a:lstStyle/>
        <a:p>
          <a:pPr>
            <a:lnSpc>
              <a:spcPct val="100000"/>
            </a:lnSpc>
          </a:pPr>
          <a:r>
            <a:rPr lang="en-US" b="0" i="0"/>
            <a:t>Number of files : Each logical files.</a:t>
          </a:r>
          <a:endParaRPr lang="en-US"/>
        </a:p>
      </dgm:t>
    </dgm:pt>
    <dgm:pt modelId="{B46F59F3-3BF0-4416-85BA-8BCEA2991DB1}" type="parTrans" cxnId="{677FACFE-DB71-4011-8FB5-00FB8A84B24E}">
      <dgm:prSet/>
      <dgm:spPr/>
      <dgm:t>
        <a:bodyPr/>
        <a:lstStyle/>
        <a:p>
          <a:endParaRPr lang="en-US"/>
        </a:p>
      </dgm:t>
    </dgm:pt>
    <dgm:pt modelId="{36B8FFE5-BC8B-413A-9CE9-6A7FC470991B}" type="sibTrans" cxnId="{677FACFE-DB71-4011-8FB5-00FB8A84B24E}">
      <dgm:prSet/>
      <dgm:spPr/>
      <dgm:t>
        <a:bodyPr/>
        <a:lstStyle/>
        <a:p>
          <a:pPr>
            <a:lnSpc>
              <a:spcPct val="100000"/>
            </a:lnSpc>
          </a:pPr>
          <a:endParaRPr lang="en-US"/>
        </a:p>
      </dgm:t>
    </dgm:pt>
    <dgm:pt modelId="{036FC714-F824-464D-8D91-107F6E7DA5C8}">
      <dgm:prSet/>
      <dgm:spPr/>
      <dgm:t>
        <a:bodyPr/>
        <a:lstStyle/>
        <a:p>
          <a:pPr>
            <a:lnSpc>
              <a:spcPct val="100000"/>
            </a:lnSpc>
          </a:pPr>
          <a:r>
            <a:rPr lang="en-US" b="0" i="0"/>
            <a:t>Number of interfaces: Data files on tapes, disks , communication links with other systems, etc.</a:t>
          </a:r>
          <a:endParaRPr lang="en-US"/>
        </a:p>
      </dgm:t>
    </dgm:pt>
    <dgm:pt modelId="{2D9C05F7-140A-44BE-9A15-F76A6BDAA4AA}" type="parTrans" cxnId="{8449C763-FB16-4459-883A-79A753FF102B}">
      <dgm:prSet/>
      <dgm:spPr/>
      <dgm:t>
        <a:bodyPr/>
        <a:lstStyle/>
        <a:p>
          <a:endParaRPr lang="en-US"/>
        </a:p>
      </dgm:t>
    </dgm:pt>
    <dgm:pt modelId="{7FBADEDD-44ED-495A-97F0-992C0F9537F4}" type="sibTrans" cxnId="{8449C763-FB16-4459-883A-79A753FF102B}">
      <dgm:prSet/>
      <dgm:spPr/>
      <dgm:t>
        <a:bodyPr/>
        <a:lstStyle/>
        <a:p>
          <a:endParaRPr lang="en-US"/>
        </a:p>
      </dgm:t>
    </dgm:pt>
    <dgm:pt modelId="{45CBBCFC-E70C-4663-BA4B-91611E29D17E}" type="pres">
      <dgm:prSet presAssocID="{21C1F424-3A01-43F7-B4C5-5304FEA628B4}" presName="root" presStyleCnt="0">
        <dgm:presLayoutVars>
          <dgm:dir/>
          <dgm:resizeHandles val="exact"/>
        </dgm:presLayoutVars>
      </dgm:prSet>
      <dgm:spPr/>
    </dgm:pt>
    <dgm:pt modelId="{8B7328E8-0BF0-4D3D-AB8D-813CFCEA5E3B}" type="pres">
      <dgm:prSet presAssocID="{21C1F424-3A01-43F7-B4C5-5304FEA628B4}" presName="container" presStyleCnt="0">
        <dgm:presLayoutVars>
          <dgm:dir/>
          <dgm:resizeHandles val="exact"/>
        </dgm:presLayoutVars>
      </dgm:prSet>
      <dgm:spPr/>
    </dgm:pt>
    <dgm:pt modelId="{B4A1E847-389F-4E1C-B378-B67DF3902C7D}" type="pres">
      <dgm:prSet presAssocID="{8C6C8C66-2F20-4E49-83C0-471A04312D9F}" presName="compNode" presStyleCnt="0"/>
      <dgm:spPr/>
    </dgm:pt>
    <dgm:pt modelId="{524AE48D-0C24-40A7-B9CE-B8CA4C76832D}" type="pres">
      <dgm:prSet presAssocID="{8C6C8C66-2F20-4E49-83C0-471A04312D9F}" presName="iconBgRect" presStyleLbl="bgShp" presStyleIdx="0" presStyleCnt="2"/>
      <dgm:spPr/>
    </dgm:pt>
    <dgm:pt modelId="{70D95164-2ED1-4C8A-88A9-E27B4AD87845}" type="pres">
      <dgm:prSet presAssocID="{8C6C8C66-2F20-4E49-83C0-471A04312D9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Open Folder"/>
        </a:ext>
      </dgm:extLst>
    </dgm:pt>
    <dgm:pt modelId="{4656EAA4-8F84-4A1D-894D-CE375D1282B8}" type="pres">
      <dgm:prSet presAssocID="{8C6C8C66-2F20-4E49-83C0-471A04312D9F}" presName="spaceRect" presStyleCnt="0"/>
      <dgm:spPr/>
    </dgm:pt>
    <dgm:pt modelId="{CB475636-D38D-410D-A79E-EA24A884ECEB}" type="pres">
      <dgm:prSet presAssocID="{8C6C8C66-2F20-4E49-83C0-471A04312D9F}" presName="textRect" presStyleLbl="revTx" presStyleIdx="0" presStyleCnt="2">
        <dgm:presLayoutVars>
          <dgm:chMax val="1"/>
          <dgm:chPref val="1"/>
        </dgm:presLayoutVars>
      </dgm:prSet>
      <dgm:spPr/>
    </dgm:pt>
    <dgm:pt modelId="{B6E81B1C-55A2-458B-A91D-707A5AB87550}" type="pres">
      <dgm:prSet presAssocID="{36B8FFE5-BC8B-413A-9CE9-6A7FC470991B}" presName="sibTrans" presStyleLbl="sibTrans2D1" presStyleIdx="0" presStyleCnt="0"/>
      <dgm:spPr/>
    </dgm:pt>
    <dgm:pt modelId="{7A99424A-6687-4977-A15E-E8FEB6EEFED1}" type="pres">
      <dgm:prSet presAssocID="{036FC714-F824-464D-8D91-107F6E7DA5C8}" presName="compNode" presStyleCnt="0"/>
      <dgm:spPr/>
    </dgm:pt>
    <dgm:pt modelId="{27ACAAA5-2F0B-43CD-887B-43B94E847589}" type="pres">
      <dgm:prSet presAssocID="{036FC714-F824-464D-8D91-107F6E7DA5C8}" presName="iconBgRect" presStyleLbl="bgShp" presStyleIdx="1" presStyleCnt="2"/>
      <dgm:spPr/>
    </dgm:pt>
    <dgm:pt modelId="{21AFA299-8418-4E71-821F-AB786E8FE520}" type="pres">
      <dgm:prSet presAssocID="{036FC714-F824-464D-8D91-107F6E7DA5C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A8A1F84D-A60A-4E27-9B4F-0EE6BCE390C9}" type="pres">
      <dgm:prSet presAssocID="{036FC714-F824-464D-8D91-107F6E7DA5C8}" presName="spaceRect" presStyleCnt="0"/>
      <dgm:spPr/>
    </dgm:pt>
    <dgm:pt modelId="{C9708515-C023-4142-911C-A86E5F7649F2}" type="pres">
      <dgm:prSet presAssocID="{036FC714-F824-464D-8D91-107F6E7DA5C8}" presName="textRect" presStyleLbl="revTx" presStyleIdx="1" presStyleCnt="2">
        <dgm:presLayoutVars>
          <dgm:chMax val="1"/>
          <dgm:chPref val="1"/>
        </dgm:presLayoutVars>
      </dgm:prSet>
      <dgm:spPr/>
    </dgm:pt>
  </dgm:ptLst>
  <dgm:cxnLst>
    <dgm:cxn modelId="{8449C763-FB16-4459-883A-79A753FF102B}" srcId="{21C1F424-3A01-43F7-B4C5-5304FEA628B4}" destId="{036FC714-F824-464D-8D91-107F6E7DA5C8}" srcOrd="1" destOrd="0" parTransId="{2D9C05F7-140A-44BE-9A15-F76A6BDAA4AA}" sibTransId="{7FBADEDD-44ED-495A-97F0-992C0F9537F4}"/>
    <dgm:cxn modelId="{D42E8486-2980-4F03-B6E1-88870FBC1D5F}" type="presOf" srcId="{036FC714-F824-464D-8D91-107F6E7DA5C8}" destId="{C9708515-C023-4142-911C-A86E5F7649F2}" srcOrd="0" destOrd="0" presId="urn:microsoft.com/office/officeart/2018/2/layout/IconCircleList"/>
    <dgm:cxn modelId="{508DC688-0389-4DE4-9F29-8E42BF160EE0}" type="presOf" srcId="{21C1F424-3A01-43F7-B4C5-5304FEA628B4}" destId="{45CBBCFC-E70C-4663-BA4B-91611E29D17E}" srcOrd="0" destOrd="0" presId="urn:microsoft.com/office/officeart/2018/2/layout/IconCircleList"/>
    <dgm:cxn modelId="{AC629DA1-8CA2-4C1A-9DA3-3AAEA4AA7FDC}" type="presOf" srcId="{36B8FFE5-BC8B-413A-9CE9-6A7FC470991B}" destId="{B6E81B1C-55A2-458B-A91D-707A5AB87550}" srcOrd="0" destOrd="0" presId="urn:microsoft.com/office/officeart/2018/2/layout/IconCircleList"/>
    <dgm:cxn modelId="{41ED16F3-C157-4A11-9DD9-54DABF6D9E43}" type="presOf" srcId="{8C6C8C66-2F20-4E49-83C0-471A04312D9F}" destId="{CB475636-D38D-410D-A79E-EA24A884ECEB}" srcOrd="0" destOrd="0" presId="urn:microsoft.com/office/officeart/2018/2/layout/IconCircleList"/>
    <dgm:cxn modelId="{677FACFE-DB71-4011-8FB5-00FB8A84B24E}" srcId="{21C1F424-3A01-43F7-B4C5-5304FEA628B4}" destId="{8C6C8C66-2F20-4E49-83C0-471A04312D9F}" srcOrd="0" destOrd="0" parTransId="{B46F59F3-3BF0-4416-85BA-8BCEA2991DB1}" sibTransId="{36B8FFE5-BC8B-413A-9CE9-6A7FC470991B}"/>
    <dgm:cxn modelId="{C4C9D793-7C25-4511-9660-A57245356906}" type="presParOf" srcId="{45CBBCFC-E70C-4663-BA4B-91611E29D17E}" destId="{8B7328E8-0BF0-4D3D-AB8D-813CFCEA5E3B}" srcOrd="0" destOrd="0" presId="urn:microsoft.com/office/officeart/2018/2/layout/IconCircleList"/>
    <dgm:cxn modelId="{D78CED00-B285-43C5-AE12-0081A1641279}" type="presParOf" srcId="{8B7328E8-0BF0-4D3D-AB8D-813CFCEA5E3B}" destId="{B4A1E847-389F-4E1C-B378-B67DF3902C7D}" srcOrd="0" destOrd="0" presId="urn:microsoft.com/office/officeart/2018/2/layout/IconCircleList"/>
    <dgm:cxn modelId="{AB276816-0FC5-478C-A863-5A9992E0F50A}" type="presParOf" srcId="{B4A1E847-389F-4E1C-B378-B67DF3902C7D}" destId="{524AE48D-0C24-40A7-B9CE-B8CA4C76832D}" srcOrd="0" destOrd="0" presId="urn:microsoft.com/office/officeart/2018/2/layout/IconCircleList"/>
    <dgm:cxn modelId="{EDE8E166-71FE-438F-9665-62C14D499CCA}" type="presParOf" srcId="{B4A1E847-389F-4E1C-B378-B67DF3902C7D}" destId="{70D95164-2ED1-4C8A-88A9-E27B4AD87845}" srcOrd="1" destOrd="0" presId="urn:microsoft.com/office/officeart/2018/2/layout/IconCircleList"/>
    <dgm:cxn modelId="{994BB78D-E4BC-4769-8479-1A96EF0146E1}" type="presParOf" srcId="{B4A1E847-389F-4E1C-B378-B67DF3902C7D}" destId="{4656EAA4-8F84-4A1D-894D-CE375D1282B8}" srcOrd="2" destOrd="0" presId="urn:microsoft.com/office/officeart/2018/2/layout/IconCircleList"/>
    <dgm:cxn modelId="{1B5AA184-4B41-4B73-A917-06EF82357F36}" type="presParOf" srcId="{B4A1E847-389F-4E1C-B378-B67DF3902C7D}" destId="{CB475636-D38D-410D-A79E-EA24A884ECEB}" srcOrd="3" destOrd="0" presId="urn:microsoft.com/office/officeart/2018/2/layout/IconCircleList"/>
    <dgm:cxn modelId="{BFDC4644-B783-47D9-85A0-519A06DFCFE6}" type="presParOf" srcId="{8B7328E8-0BF0-4D3D-AB8D-813CFCEA5E3B}" destId="{B6E81B1C-55A2-458B-A91D-707A5AB87550}" srcOrd="1" destOrd="0" presId="urn:microsoft.com/office/officeart/2018/2/layout/IconCircleList"/>
    <dgm:cxn modelId="{4E54E9E1-A147-42F6-93D7-E01C88826D3E}" type="presParOf" srcId="{8B7328E8-0BF0-4D3D-AB8D-813CFCEA5E3B}" destId="{7A99424A-6687-4977-A15E-E8FEB6EEFED1}" srcOrd="2" destOrd="0" presId="urn:microsoft.com/office/officeart/2018/2/layout/IconCircleList"/>
    <dgm:cxn modelId="{7364DAD8-BD6F-490C-815C-D5688819169A}" type="presParOf" srcId="{7A99424A-6687-4977-A15E-E8FEB6EEFED1}" destId="{27ACAAA5-2F0B-43CD-887B-43B94E847589}" srcOrd="0" destOrd="0" presId="urn:microsoft.com/office/officeart/2018/2/layout/IconCircleList"/>
    <dgm:cxn modelId="{22267311-DBD3-435B-B53A-6309714AF6E3}" type="presParOf" srcId="{7A99424A-6687-4977-A15E-E8FEB6EEFED1}" destId="{21AFA299-8418-4E71-821F-AB786E8FE520}" srcOrd="1" destOrd="0" presId="urn:microsoft.com/office/officeart/2018/2/layout/IconCircleList"/>
    <dgm:cxn modelId="{50179D45-1CB2-40A0-91B3-36EEAFB8B7F4}" type="presParOf" srcId="{7A99424A-6687-4977-A15E-E8FEB6EEFED1}" destId="{A8A1F84D-A60A-4E27-9B4F-0EE6BCE390C9}" srcOrd="2" destOrd="0" presId="urn:microsoft.com/office/officeart/2018/2/layout/IconCircleList"/>
    <dgm:cxn modelId="{B27264DA-46AC-42AF-B689-69D05F276645}" type="presParOf" srcId="{7A99424A-6687-4977-A15E-E8FEB6EEFED1}" destId="{C9708515-C023-4142-911C-A86E5F7649F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C30CC80-3D5B-47CD-95AB-539A6DDFA2BD}"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EE76E474-B906-4C0C-9764-A8F9585A5A79}">
      <dgm:prSet/>
      <dgm:spPr/>
      <dgm:t>
        <a:bodyPr/>
        <a:lstStyle/>
        <a:p>
          <a:r>
            <a:rPr lang="en-US"/>
            <a:t>Data communication</a:t>
          </a:r>
        </a:p>
      </dgm:t>
    </dgm:pt>
    <dgm:pt modelId="{AC163858-8C68-4C1B-8648-6702F6D9B33B}" type="parTrans" cxnId="{96B1D717-7712-44E2-8C17-8EB25C587EFD}">
      <dgm:prSet/>
      <dgm:spPr/>
      <dgm:t>
        <a:bodyPr/>
        <a:lstStyle/>
        <a:p>
          <a:endParaRPr lang="en-US"/>
        </a:p>
      </dgm:t>
    </dgm:pt>
    <dgm:pt modelId="{E089EC13-E5ED-4FF9-97F4-8F3E640470E1}" type="sibTrans" cxnId="{96B1D717-7712-44E2-8C17-8EB25C587EFD}">
      <dgm:prSet/>
      <dgm:spPr/>
      <dgm:t>
        <a:bodyPr/>
        <a:lstStyle/>
        <a:p>
          <a:endParaRPr lang="en-US"/>
        </a:p>
      </dgm:t>
    </dgm:pt>
    <dgm:pt modelId="{F69611F9-A26F-4156-886B-8E2AB3F25F18}">
      <dgm:prSet/>
      <dgm:spPr/>
      <dgm:t>
        <a:bodyPr/>
        <a:lstStyle/>
        <a:p>
          <a:r>
            <a:rPr lang="en-US"/>
            <a:t>Distributed computing</a:t>
          </a:r>
        </a:p>
      </dgm:t>
    </dgm:pt>
    <dgm:pt modelId="{123E6F12-C1F1-4702-B634-3C48A9A578FC}" type="parTrans" cxnId="{12E75CD6-BC8F-41A5-A947-C04EAEA6944D}">
      <dgm:prSet/>
      <dgm:spPr/>
      <dgm:t>
        <a:bodyPr/>
        <a:lstStyle/>
        <a:p>
          <a:endParaRPr lang="en-US"/>
        </a:p>
      </dgm:t>
    </dgm:pt>
    <dgm:pt modelId="{E629A6DB-0EBD-4171-8A6F-40C97FF5578C}" type="sibTrans" cxnId="{12E75CD6-BC8F-41A5-A947-C04EAEA6944D}">
      <dgm:prSet/>
      <dgm:spPr/>
      <dgm:t>
        <a:bodyPr/>
        <a:lstStyle/>
        <a:p>
          <a:endParaRPr lang="en-US"/>
        </a:p>
      </dgm:t>
    </dgm:pt>
    <dgm:pt modelId="{F3048C2D-FF1E-400C-B6EB-6A8686853F7A}">
      <dgm:prSet/>
      <dgm:spPr/>
      <dgm:t>
        <a:bodyPr/>
        <a:lstStyle/>
        <a:p>
          <a:r>
            <a:rPr lang="en-US"/>
            <a:t>Performance objectives</a:t>
          </a:r>
        </a:p>
      </dgm:t>
    </dgm:pt>
    <dgm:pt modelId="{30F7968B-2F93-4767-9CDF-5B674B488598}" type="parTrans" cxnId="{54D3B9A5-70F5-4495-B251-CBB7290F3673}">
      <dgm:prSet/>
      <dgm:spPr/>
      <dgm:t>
        <a:bodyPr/>
        <a:lstStyle/>
        <a:p>
          <a:endParaRPr lang="en-US"/>
        </a:p>
      </dgm:t>
    </dgm:pt>
    <dgm:pt modelId="{6BDAF2F1-DBD1-4899-B2B6-AA605097037F}" type="sibTrans" cxnId="{54D3B9A5-70F5-4495-B251-CBB7290F3673}">
      <dgm:prSet/>
      <dgm:spPr/>
      <dgm:t>
        <a:bodyPr/>
        <a:lstStyle/>
        <a:p>
          <a:endParaRPr lang="en-US"/>
        </a:p>
      </dgm:t>
    </dgm:pt>
    <dgm:pt modelId="{0B3ADEA1-A230-4BC0-B69F-FDD16E77CF73}">
      <dgm:prSet/>
      <dgm:spPr/>
      <dgm:t>
        <a:bodyPr/>
        <a:lstStyle/>
        <a:p>
          <a:r>
            <a:rPr lang="en-US"/>
            <a:t>Operation configuration load</a:t>
          </a:r>
        </a:p>
      </dgm:t>
    </dgm:pt>
    <dgm:pt modelId="{A7D8E42E-2491-4664-9E28-436B4C11A3F5}" type="parTrans" cxnId="{D2C878FF-D3CC-48AD-B37D-68F4A6FD1E0B}">
      <dgm:prSet/>
      <dgm:spPr/>
      <dgm:t>
        <a:bodyPr/>
        <a:lstStyle/>
        <a:p>
          <a:endParaRPr lang="en-US"/>
        </a:p>
      </dgm:t>
    </dgm:pt>
    <dgm:pt modelId="{EE207BE0-0DF0-404F-87F5-4D2534987AF4}" type="sibTrans" cxnId="{D2C878FF-D3CC-48AD-B37D-68F4A6FD1E0B}">
      <dgm:prSet/>
      <dgm:spPr/>
      <dgm:t>
        <a:bodyPr/>
        <a:lstStyle/>
        <a:p>
          <a:endParaRPr lang="en-US"/>
        </a:p>
      </dgm:t>
    </dgm:pt>
    <dgm:pt modelId="{B94B6F69-7977-490C-80DB-157A79BEA2FC}">
      <dgm:prSet/>
      <dgm:spPr/>
      <dgm:t>
        <a:bodyPr/>
        <a:lstStyle/>
        <a:p>
          <a:r>
            <a:rPr lang="en-US"/>
            <a:t>Transaction rate</a:t>
          </a:r>
        </a:p>
      </dgm:t>
    </dgm:pt>
    <dgm:pt modelId="{30BF1D36-FF57-4C72-99EB-622906D8455A}" type="parTrans" cxnId="{8FF0DE0D-E565-417C-A94B-43CF41B154CA}">
      <dgm:prSet/>
      <dgm:spPr/>
      <dgm:t>
        <a:bodyPr/>
        <a:lstStyle/>
        <a:p>
          <a:endParaRPr lang="en-US"/>
        </a:p>
      </dgm:t>
    </dgm:pt>
    <dgm:pt modelId="{F3E2CA6A-031F-40AA-A9DE-8583FAA75988}" type="sibTrans" cxnId="{8FF0DE0D-E565-417C-A94B-43CF41B154CA}">
      <dgm:prSet/>
      <dgm:spPr/>
      <dgm:t>
        <a:bodyPr/>
        <a:lstStyle/>
        <a:p>
          <a:endParaRPr lang="en-US"/>
        </a:p>
      </dgm:t>
    </dgm:pt>
    <dgm:pt modelId="{CA039C34-A9E3-493E-860D-CCA6AC1F78E2}">
      <dgm:prSet/>
      <dgm:spPr/>
      <dgm:t>
        <a:bodyPr/>
        <a:lstStyle/>
        <a:p>
          <a:r>
            <a:rPr lang="en-US"/>
            <a:t>Online data entry</a:t>
          </a:r>
        </a:p>
      </dgm:t>
    </dgm:pt>
    <dgm:pt modelId="{DF8FF244-95C3-4D49-BCC3-C694C246C712}" type="parTrans" cxnId="{801AEF69-8594-4534-B2B3-5939E7CE9E75}">
      <dgm:prSet/>
      <dgm:spPr/>
      <dgm:t>
        <a:bodyPr/>
        <a:lstStyle/>
        <a:p>
          <a:endParaRPr lang="en-US"/>
        </a:p>
      </dgm:t>
    </dgm:pt>
    <dgm:pt modelId="{2F682468-7D60-4161-8DB9-25BC45023043}" type="sibTrans" cxnId="{801AEF69-8594-4534-B2B3-5939E7CE9E75}">
      <dgm:prSet/>
      <dgm:spPr/>
      <dgm:t>
        <a:bodyPr/>
        <a:lstStyle/>
        <a:p>
          <a:endParaRPr lang="en-US"/>
        </a:p>
      </dgm:t>
    </dgm:pt>
    <dgm:pt modelId="{BF0B2419-CACE-4468-A266-6C1C3C32B4A7}">
      <dgm:prSet/>
      <dgm:spPr/>
      <dgm:t>
        <a:bodyPr/>
        <a:lstStyle/>
        <a:p>
          <a:r>
            <a:rPr lang="en-US"/>
            <a:t>End user efficiency</a:t>
          </a:r>
        </a:p>
      </dgm:t>
    </dgm:pt>
    <dgm:pt modelId="{DD188652-4703-459A-8C7A-3D739EF23C73}" type="parTrans" cxnId="{4A9D3FD0-ED31-4280-BCF7-1AFD3408A582}">
      <dgm:prSet/>
      <dgm:spPr/>
      <dgm:t>
        <a:bodyPr/>
        <a:lstStyle/>
        <a:p>
          <a:endParaRPr lang="en-US"/>
        </a:p>
      </dgm:t>
    </dgm:pt>
    <dgm:pt modelId="{9D37DE06-66EE-4666-98B4-070EF8FD9509}" type="sibTrans" cxnId="{4A9D3FD0-ED31-4280-BCF7-1AFD3408A582}">
      <dgm:prSet/>
      <dgm:spPr/>
      <dgm:t>
        <a:bodyPr/>
        <a:lstStyle/>
        <a:p>
          <a:endParaRPr lang="en-US"/>
        </a:p>
      </dgm:t>
    </dgm:pt>
    <dgm:pt modelId="{181B9AB7-938F-44BA-BF17-8AA610FC4989}">
      <dgm:prSet/>
      <dgm:spPr/>
      <dgm:t>
        <a:bodyPr/>
        <a:lstStyle/>
        <a:p>
          <a:r>
            <a:rPr lang="en-US"/>
            <a:t>On-line update</a:t>
          </a:r>
        </a:p>
      </dgm:t>
    </dgm:pt>
    <dgm:pt modelId="{037E901F-AE9C-4368-A843-B4DEF30A450B}" type="parTrans" cxnId="{9484CAE7-7DF0-43B3-A9DA-A19F1D877537}">
      <dgm:prSet/>
      <dgm:spPr/>
      <dgm:t>
        <a:bodyPr/>
        <a:lstStyle/>
        <a:p>
          <a:endParaRPr lang="en-US"/>
        </a:p>
      </dgm:t>
    </dgm:pt>
    <dgm:pt modelId="{41EA054C-C8D7-4F53-B48A-1D1816BC0FC2}" type="sibTrans" cxnId="{9484CAE7-7DF0-43B3-A9DA-A19F1D877537}">
      <dgm:prSet/>
      <dgm:spPr/>
      <dgm:t>
        <a:bodyPr/>
        <a:lstStyle/>
        <a:p>
          <a:endParaRPr lang="en-US"/>
        </a:p>
      </dgm:t>
    </dgm:pt>
    <dgm:pt modelId="{E96EE4A5-F189-408F-A2D3-7CE3A5EAB028}">
      <dgm:prSet/>
      <dgm:spPr/>
      <dgm:t>
        <a:bodyPr/>
        <a:lstStyle/>
        <a:p>
          <a:r>
            <a:rPr lang="en-US"/>
            <a:t>Complex processing</a:t>
          </a:r>
        </a:p>
      </dgm:t>
    </dgm:pt>
    <dgm:pt modelId="{1B5D93AF-8785-46E8-B583-807D58E6A92F}" type="parTrans" cxnId="{25975545-67C0-4CBF-B364-0F024EEC4295}">
      <dgm:prSet/>
      <dgm:spPr/>
      <dgm:t>
        <a:bodyPr/>
        <a:lstStyle/>
        <a:p>
          <a:endParaRPr lang="en-US"/>
        </a:p>
      </dgm:t>
    </dgm:pt>
    <dgm:pt modelId="{34BEA1F9-D8E5-48D4-B546-A08597305EA1}" type="sibTrans" cxnId="{25975545-67C0-4CBF-B364-0F024EEC4295}">
      <dgm:prSet/>
      <dgm:spPr/>
      <dgm:t>
        <a:bodyPr/>
        <a:lstStyle/>
        <a:p>
          <a:endParaRPr lang="en-US"/>
        </a:p>
      </dgm:t>
    </dgm:pt>
    <dgm:pt modelId="{67F71DAB-D2E2-4D42-957C-573C26047230}">
      <dgm:prSet/>
      <dgm:spPr/>
      <dgm:t>
        <a:bodyPr/>
        <a:lstStyle/>
        <a:p>
          <a:r>
            <a:rPr lang="en-US"/>
            <a:t>Logic re-usability</a:t>
          </a:r>
        </a:p>
      </dgm:t>
    </dgm:pt>
    <dgm:pt modelId="{645F224D-C830-45FF-A268-5F7E8A83C377}" type="parTrans" cxnId="{CE21F4EE-3654-4B0E-906C-1E91229AD5F4}">
      <dgm:prSet/>
      <dgm:spPr/>
      <dgm:t>
        <a:bodyPr/>
        <a:lstStyle/>
        <a:p>
          <a:endParaRPr lang="en-US"/>
        </a:p>
      </dgm:t>
    </dgm:pt>
    <dgm:pt modelId="{F3664996-7D30-40CA-AB84-C33ED46B20B3}" type="sibTrans" cxnId="{CE21F4EE-3654-4B0E-906C-1E91229AD5F4}">
      <dgm:prSet/>
      <dgm:spPr/>
      <dgm:t>
        <a:bodyPr/>
        <a:lstStyle/>
        <a:p>
          <a:endParaRPr lang="en-US"/>
        </a:p>
      </dgm:t>
    </dgm:pt>
    <dgm:pt modelId="{3ED1D1D8-91DC-4C11-9F7A-AC7314C7EAA0}" type="pres">
      <dgm:prSet presAssocID="{2C30CC80-3D5B-47CD-95AB-539A6DDFA2BD}" presName="diagram" presStyleCnt="0">
        <dgm:presLayoutVars>
          <dgm:dir/>
          <dgm:resizeHandles val="exact"/>
        </dgm:presLayoutVars>
      </dgm:prSet>
      <dgm:spPr/>
    </dgm:pt>
    <dgm:pt modelId="{7F51C14D-E50B-4D93-8F99-288B44849B92}" type="pres">
      <dgm:prSet presAssocID="{EE76E474-B906-4C0C-9764-A8F9585A5A79}" presName="node" presStyleLbl="node1" presStyleIdx="0" presStyleCnt="10">
        <dgm:presLayoutVars>
          <dgm:bulletEnabled val="1"/>
        </dgm:presLayoutVars>
      </dgm:prSet>
      <dgm:spPr/>
    </dgm:pt>
    <dgm:pt modelId="{B8DFA010-AB40-47CA-A3E5-5C4A00096129}" type="pres">
      <dgm:prSet presAssocID="{E089EC13-E5ED-4FF9-97F4-8F3E640470E1}" presName="sibTrans" presStyleCnt="0"/>
      <dgm:spPr/>
    </dgm:pt>
    <dgm:pt modelId="{07756AFE-A57A-41AF-87BB-E7CB076E1FA5}" type="pres">
      <dgm:prSet presAssocID="{F69611F9-A26F-4156-886B-8E2AB3F25F18}" presName="node" presStyleLbl="node1" presStyleIdx="1" presStyleCnt="10">
        <dgm:presLayoutVars>
          <dgm:bulletEnabled val="1"/>
        </dgm:presLayoutVars>
      </dgm:prSet>
      <dgm:spPr/>
    </dgm:pt>
    <dgm:pt modelId="{D8655C74-6EDF-46FA-929C-3506B8362B21}" type="pres">
      <dgm:prSet presAssocID="{E629A6DB-0EBD-4171-8A6F-40C97FF5578C}" presName="sibTrans" presStyleCnt="0"/>
      <dgm:spPr/>
    </dgm:pt>
    <dgm:pt modelId="{48ED87C5-275F-42E9-810C-1C33EE465A5C}" type="pres">
      <dgm:prSet presAssocID="{F3048C2D-FF1E-400C-B6EB-6A8686853F7A}" presName="node" presStyleLbl="node1" presStyleIdx="2" presStyleCnt="10">
        <dgm:presLayoutVars>
          <dgm:bulletEnabled val="1"/>
        </dgm:presLayoutVars>
      </dgm:prSet>
      <dgm:spPr/>
    </dgm:pt>
    <dgm:pt modelId="{DD5A2BD8-D0B1-456A-ADB2-D38991E1E5D3}" type="pres">
      <dgm:prSet presAssocID="{6BDAF2F1-DBD1-4899-B2B6-AA605097037F}" presName="sibTrans" presStyleCnt="0"/>
      <dgm:spPr/>
    </dgm:pt>
    <dgm:pt modelId="{9FCCF699-E4CF-46EE-85EE-D09EE86E734B}" type="pres">
      <dgm:prSet presAssocID="{0B3ADEA1-A230-4BC0-B69F-FDD16E77CF73}" presName="node" presStyleLbl="node1" presStyleIdx="3" presStyleCnt="10">
        <dgm:presLayoutVars>
          <dgm:bulletEnabled val="1"/>
        </dgm:presLayoutVars>
      </dgm:prSet>
      <dgm:spPr/>
    </dgm:pt>
    <dgm:pt modelId="{55F5876F-6327-4507-905C-77125CAF5B76}" type="pres">
      <dgm:prSet presAssocID="{EE207BE0-0DF0-404F-87F5-4D2534987AF4}" presName="sibTrans" presStyleCnt="0"/>
      <dgm:spPr/>
    </dgm:pt>
    <dgm:pt modelId="{7F87CEDB-443C-498F-9BE6-D20171CEDF1F}" type="pres">
      <dgm:prSet presAssocID="{B94B6F69-7977-490C-80DB-157A79BEA2FC}" presName="node" presStyleLbl="node1" presStyleIdx="4" presStyleCnt="10">
        <dgm:presLayoutVars>
          <dgm:bulletEnabled val="1"/>
        </dgm:presLayoutVars>
      </dgm:prSet>
      <dgm:spPr/>
    </dgm:pt>
    <dgm:pt modelId="{8BA7F26A-0DFB-42C1-8F5E-CEE031000359}" type="pres">
      <dgm:prSet presAssocID="{F3E2CA6A-031F-40AA-A9DE-8583FAA75988}" presName="sibTrans" presStyleCnt="0"/>
      <dgm:spPr/>
    </dgm:pt>
    <dgm:pt modelId="{9BF27A4B-096D-4E5E-839E-F36F63D1AD3D}" type="pres">
      <dgm:prSet presAssocID="{CA039C34-A9E3-493E-860D-CCA6AC1F78E2}" presName="node" presStyleLbl="node1" presStyleIdx="5" presStyleCnt="10">
        <dgm:presLayoutVars>
          <dgm:bulletEnabled val="1"/>
        </dgm:presLayoutVars>
      </dgm:prSet>
      <dgm:spPr/>
    </dgm:pt>
    <dgm:pt modelId="{48D5C031-E388-4A0F-8142-C9CCAA5709B5}" type="pres">
      <dgm:prSet presAssocID="{2F682468-7D60-4161-8DB9-25BC45023043}" presName="sibTrans" presStyleCnt="0"/>
      <dgm:spPr/>
    </dgm:pt>
    <dgm:pt modelId="{9C40D0FE-A288-45F5-9172-5697D1CA4705}" type="pres">
      <dgm:prSet presAssocID="{BF0B2419-CACE-4468-A266-6C1C3C32B4A7}" presName="node" presStyleLbl="node1" presStyleIdx="6" presStyleCnt="10">
        <dgm:presLayoutVars>
          <dgm:bulletEnabled val="1"/>
        </dgm:presLayoutVars>
      </dgm:prSet>
      <dgm:spPr/>
    </dgm:pt>
    <dgm:pt modelId="{C6A114EE-7F89-464A-B95C-08FC419E9FFE}" type="pres">
      <dgm:prSet presAssocID="{9D37DE06-66EE-4666-98B4-070EF8FD9509}" presName="sibTrans" presStyleCnt="0"/>
      <dgm:spPr/>
    </dgm:pt>
    <dgm:pt modelId="{529A17D9-AA39-4F1F-81F9-29DEBD5D8869}" type="pres">
      <dgm:prSet presAssocID="{181B9AB7-938F-44BA-BF17-8AA610FC4989}" presName="node" presStyleLbl="node1" presStyleIdx="7" presStyleCnt="10">
        <dgm:presLayoutVars>
          <dgm:bulletEnabled val="1"/>
        </dgm:presLayoutVars>
      </dgm:prSet>
      <dgm:spPr/>
    </dgm:pt>
    <dgm:pt modelId="{D29A1884-1ABE-4E0E-AB96-56CB583FE26B}" type="pres">
      <dgm:prSet presAssocID="{41EA054C-C8D7-4F53-B48A-1D1816BC0FC2}" presName="sibTrans" presStyleCnt="0"/>
      <dgm:spPr/>
    </dgm:pt>
    <dgm:pt modelId="{A0DEC00C-2CE2-4785-9F88-B0119CA0E880}" type="pres">
      <dgm:prSet presAssocID="{E96EE4A5-F189-408F-A2D3-7CE3A5EAB028}" presName="node" presStyleLbl="node1" presStyleIdx="8" presStyleCnt="10">
        <dgm:presLayoutVars>
          <dgm:bulletEnabled val="1"/>
        </dgm:presLayoutVars>
      </dgm:prSet>
      <dgm:spPr/>
    </dgm:pt>
    <dgm:pt modelId="{F8CDBDDF-461C-42F4-909F-9839DDB7E9C1}" type="pres">
      <dgm:prSet presAssocID="{34BEA1F9-D8E5-48D4-B546-A08597305EA1}" presName="sibTrans" presStyleCnt="0"/>
      <dgm:spPr/>
    </dgm:pt>
    <dgm:pt modelId="{8231997E-60D5-4A97-B03C-F2DA8063EE93}" type="pres">
      <dgm:prSet presAssocID="{67F71DAB-D2E2-4D42-957C-573C26047230}" presName="node" presStyleLbl="node1" presStyleIdx="9" presStyleCnt="10">
        <dgm:presLayoutVars>
          <dgm:bulletEnabled val="1"/>
        </dgm:presLayoutVars>
      </dgm:prSet>
      <dgm:spPr/>
    </dgm:pt>
  </dgm:ptLst>
  <dgm:cxnLst>
    <dgm:cxn modelId="{8FF0DE0D-E565-417C-A94B-43CF41B154CA}" srcId="{2C30CC80-3D5B-47CD-95AB-539A6DDFA2BD}" destId="{B94B6F69-7977-490C-80DB-157A79BEA2FC}" srcOrd="4" destOrd="0" parTransId="{30BF1D36-FF57-4C72-99EB-622906D8455A}" sibTransId="{F3E2CA6A-031F-40AA-A9DE-8583FAA75988}"/>
    <dgm:cxn modelId="{6D35AB14-01F7-4052-8B3A-EB99A7828627}" type="presOf" srcId="{F69611F9-A26F-4156-886B-8E2AB3F25F18}" destId="{07756AFE-A57A-41AF-87BB-E7CB076E1FA5}" srcOrd="0" destOrd="0" presId="urn:microsoft.com/office/officeart/2005/8/layout/default"/>
    <dgm:cxn modelId="{96B1D717-7712-44E2-8C17-8EB25C587EFD}" srcId="{2C30CC80-3D5B-47CD-95AB-539A6DDFA2BD}" destId="{EE76E474-B906-4C0C-9764-A8F9585A5A79}" srcOrd="0" destOrd="0" parTransId="{AC163858-8C68-4C1B-8648-6702F6D9B33B}" sibTransId="{E089EC13-E5ED-4FF9-97F4-8F3E640470E1}"/>
    <dgm:cxn modelId="{39B9A52E-A35E-4DF9-81F6-7F293E193201}" type="presOf" srcId="{BF0B2419-CACE-4468-A266-6C1C3C32B4A7}" destId="{9C40D0FE-A288-45F5-9172-5697D1CA4705}" srcOrd="0" destOrd="0" presId="urn:microsoft.com/office/officeart/2005/8/layout/default"/>
    <dgm:cxn modelId="{17ECAD44-798C-4523-A31B-DCFF5922C42E}" type="presOf" srcId="{67F71DAB-D2E2-4D42-957C-573C26047230}" destId="{8231997E-60D5-4A97-B03C-F2DA8063EE93}" srcOrd="0" destOrd="0" presId="urn:microsoft.com/office/officeart/2005/8/layout/default"/>
    <dgm:cxn modelId="{25975545-67C0-4CBF-B364-0F024EEC4295}" srcId="{2C30CC80-3D5B-47CD-95AB-539A6DDFA2BD}" destId="{E96EE4A5-F189-408F-A2D3-7CE3A5EAB028}" srcOrd="8" destOrd="0" parTransId="{1B5D93AF-8785-46E8-B583-807D58E6A92F}" sibTransId="{34BEA1F9-D8E5-48D4-B546-A08597305EA1}"/>
    <dgm:cxn modelId="{801AEF69-8594-4534-B2B3-5939E7CE9E75}" srcId="{2C30CC80-3D5B-47CD-95AB-539A6DDFA2BD}" destId="{CA039C34-A9E3-493E-860D-CCA6AC1F78E2}" srcOrd="5" destOrd="0" parTransId="{DF8FF244-95C3-4D49-BCC3-C694C246C712}" sibTransId="{2F682468-7D60-4161-8DB9-25BC45023043}"/>
    <dgm:cxn modelId="{E679C76B-BA08-4E09-8371-DE5D45A0B622}" type="presOf" srcId="{0B3ADEA1-A230-4BC0-B69F-FDD16E77CF73}" destId="{9FCCF699-E4CF-46EE-85EE-D09EE86E734B}" srcOrd="0" destOrd="0" presId="urn:microsoft.com/office/officeart/2005/8/layout/default"/>
    <dgm:cxn modelId="{88273576-7A14-4175-9CC4-7C25CB80B086}" type="presOf" srcId="{F3048C2D-FF1E-400C-B6EB-6A8686853F7A}" destId="{48ED87C5-275F-42E9-810C-1C33EE465A5C}" srcOrd="0" destOrd="0" presId="urn:microsoft.com/office/officeart/2005/8/layout/default"/>
    <dgm:cxn modelId="{35F19D8E-FF46-4EDD-A86E-944A1CDF5227}" type="presOf" srcId="{2C30CC80-3D5B-47CD-95AB-539A6DDFA2BD}" destId="{3ED1D1D8-91DC-4C11-9F7A-AC7314C7EAA0}" srcOrd="0" destOrd="0" presId="urn:microsoft.com/office/officeart/2005/8/layout/default"/>
    <dgm:cxn modelId="{F35EBA9B-E053-4BB4-8AEE-C057EE67ABDB}" type="presOf" srcId="{CA039C34-A9E3-493E-860D-CCA6AC1F78E2}" destId="{9BF27A4B-096D-4E5E-839E-F36F63D1AD3D}" srcOrd="0" destOrd="0" presId="urn:microsoft.com/office/officeart/2005/8/layout/default"/>
    <dgm:cxn modelId="{54D3B9A5-70F5-4495-B251-CBB7290F3673}" srcId="{2C30CC80-3D5B-47CD-95AB-539A6DDFA2BD}" destId="{F3048C2D-FF1E-400C-B6EB-6A8686853F7A}" srcOrd="2" destOrd="0" parTransId="{30F7968B-2F93-4767-9CDF-5B674B488598}" sibTransId="{6BDAF2F1-DBD1-4899-B2B6-AA605097037F}"/>
    <dgm:cxn modelId="{2FB8B3C5-A63B-4811-A2AA-A902353D6879}" type="presOf" srcId="{B94B6F69-7977-490C-80DB-157A79BEA2FC}" destId="{7F87CEDB-443C-498F-9BE6-D20171CEDF1F}" srcOrd="0" destOrd="0" presId="urn:microsoft.com/office/officeart/2005/8/layout/default"/>
    <dgm:cxn modelId="{4A9D3FD0-ED31-4280-BCF7-1AFD3408A582}" srcId="{2C30CC80-3D5B-47CD-95AB-539A6DDFA2BD}" destId="{BF0B2419-CACE-4468-A266-6C1C3C32B4A7}" srcOrd="6" destOrd="0" parTransId="{DD188652-4703-459A-8C7A-3D739EF23C73}" sibTransId="{9D37DE06-66EE-4666-98B4-070EF8FD9509}"/>
    <dgm:cxn modelId="{12E75CD6-BC8F-41A5-A947-C04EAEA6944D}" srcId="{2C30CC80-3D5B-47CD-95AB-539A6DDFA2BD}" destId="{F69611F9-A26F-4156-886B-8E2AB3F25F18}" srcOrd="1" destOrd="0" parTransId="{123E6F12-C1F1-4702-B634-3C48A9A578FC}" sibTransId="{E629A6DB-0EBD-4171-8A6F-40C97FF5578C}"/>
    <dgm:cxn modelId="{D8FA2AD9-79E9-48A6-976A-8D6E2D603F4C}" type="presOf" srcId="{181B9AB7-938F-44BA-BF17-8AA610FC4989}" destId="{529A17D9-AA39-4F1F-81F9-29DEBD5D8869}" srcOrd="0" destOrd="0" presId="urn:microsoft.com/office/officeart/2005/8/layout/default"/>
    <dgm:cxn modelId="{9484CAE7-7DF0-43B3-A9DA-A19F1D877537}" srcId="{2C30CC80-3D5B-47CD-95AB-539A6DDFA2BD}" destId="{181B9AB7-938F-44BA-BF17-8AA610FC4989}" srcOrd="7" destOrd="0" parTransId="{037E901F-AE9C-4368-A843-B4DEF30A450B}" sibTransId="{41EA054C-C8D7-4F53-B48A-1D1816BC0FC2}"/>
    <dgm:cxn modelId="{DBE77AE9-26DA-45C3-B038-39E02B4E710A}" type="presOf" srcId="{E96EE4A5-F189-408F-A2D3-7CE3A5EAB028}" destId="{A0DEC00C-2CE2-4785-9F88-B0119CA0E880}" srcOrd="0" destOrd="0" presId="urn:microsoft.com/office/officeart/2005/8/layout/default"/>
    <dgm:cxn modelId="{CE21F4EE-3654-4B0E-906C-1E91229AD5F4}" srcId="{2C30CC80-3D5B-47CD-95AB-539A6DDFA2BD}" destId="{67F71DAB-D2E2-4D42-957C-573C26047230}" srcOrd="9" destOrd="0" parTransId="{645F224D-C830-45FF-A268-5F7E8A83C377}" sibTransId="{F3664996-7D30-40CA-AB84-C33ED46B20B3}"/>
    <dgm:cxn modelId="{2BB45DF3-4D20-4D8F-BD19-D68554F99FD5}" type="presOf" srcId="{EE76E474-B906-4C0C-9764-A8F9585A5A79}" destId="{7F51C14D-E50B-4D93-8F99-288B44849B92}" srcOrd="0" destOrd="0" presId="urn:microsoft.com/office/officeart/2005/8/layout/default"/>
    <dgm:cxn modelId="{D2C878FF-D3CC-48AD-B37D-68F4A6FD1E0B}" srcId="{2C30CC80-3D5B-47CD-95AB-539A6DDFA2BD}" destId="{0B3ADEA1-A230-4BC0-B69F-FDD16E77CF73}" srcOrd="3" destOrd="0" parTransId="{A7D8E42E-2491-4664-9E28-436B4C11A3F5}" sibTransId="{EE207BE0-0DF0-404F-87F5-4D2534987AF4}"/>
    <dgm:cxn modelId="{A1DE28FC-3DB3-4A06-9AE7-0BAA3773FD93}" type="presParOf" srcId="{3ED1D1D8-91DC-4C11-9F7A-AC7314C7EAA0}" destId="{7F51C14D-E50B-4D93-8F99-288B44849B92}" srcOrd="0" destOrd="0" presId="urn:microsoft.com/office/officeart/2005/8/layout/default"/>
    <dgm:cxn modelId="{1638038A-1BC3-4FD0-B7FE-4DE82E0AF332}" type="presParOf" srcId="{3ED1D1D8-91DC-4C11-9F7A-AC7314C7EAA0}" destId="{B8DFA010-AB40-47CA-A3E5-5C4A00096129}" srcOrd="1" destOrd="0" presId="urn:microsoft.com/office/officeart/2005/8/layout/default"/>
    <dgm:cxn modelId="{2A5CF599-BA7F-4748-B431-FB27D3AE7C9C}" type="presParOf" srcId="{3ED1D1D8-91DC-4C11-9F7A-AC7314C7EAA0}" destId="{07756AFE-A57A-41AF-87BB-E7CB076E1FA5}" srcOrd="2" destOrd="0" presId="urn:microsoft.com/office/officeart/2005/8/layout/default"/>
    <dgm:cxn modelId="{93C1CF99-215E-4051-985E-1FF81E442558}" type="presParOf" srcId="{3ED1D1D8-91DC-4C11-9F7A-AC7314C7EAA0}" destId="{D8655C74-6EDF-46FA-929C-3506B8362B21}" srcOrd="3" destOrd="0" presId="urn:microsoft.com/office/officeart/2005/8/layout/default"/>
    <dgm:cxn modelId="{BADD2059-6879-493C-88C7-D8A2248822C3}" type="presParOf" srcId="{3ED1D1D8-91DC-4C11-9F7A-AC7314C7EAA0}" destId="{48ED87C5-275F-42E9-810C-1C33EE465A5C}" srcOrd="4" destOrd="0" presId="urn:microsoft.com/office/officeart/2005/8/layout/default"/>
    <dgm:cxn modelId="{12D86646-F797-4DA8-8B79-21C4BBBDBD1D}" type="presParOf" srcId="{3ED1D1D8-91DC-4C11-9F7A-AC7314C7EAA0}" destId="{DD5A2BD8-D0B1-456A-ADB2-D38991E1E5D3}" srcOrd="5" destOrd="0" presId="urn:microsoft.com/office/officeart/2005/8/layout/default"/>
    <dgm:cxn modelId="{A58640B1-0A27-40EB-8B04-AF457C12992A}" type="presParOf" srcId="{3ED1D1D8-91DC-4C11-9F7A-AC7314C7EAA0}" destId="{9FCCF699-E4CF-46EE-85EE-D09EE86E734B}" srcOrd="6" destOrd="0" presId="urn:microsoft.com/office/officeart/2005/8/layout/default"/>
    <dgm:cxn modelId="{538CC782-B462-4ECE-BA18-0A973820C13B}" type="presParOf" srcId="{3ED1D1D8-91DC-4C11-9F7A-AC7314C7EAA0}" destId="{55F5876F-6327-4507-905C-77125CAF5B76}" srcOrd="7" destOrd="0" presId="urn:microsoft.com/office/officeart/2005/8/layout/default"/>
    <dgm:cxn modelId="{FEFD048A-09BA-4C28-A597-79EA57F7291C}" type="presParOf" srcId="{3ED1D1D8-91DC-4C11-9F7A-AC7314C7EAA0}" destId="{7F87CEDB-443C-498F-9BE6-D20171CEDF1F}" srcOrd="8" destOrd="0" presId="urn:microsoft.com/office/officeart/2005/8/layout/default"/>
    <dgm:cxn modelId="{122376A5-7789-4939-95D6-890C35D68A37}" type="presParOf" srcId="{3ED1D1D8-91DC-4C11-9F7A-AC7314C7EAA0}" destId="{8BA7F26A-0DFB-42C1-8F5E-CEE031000359}" srcOrd="9" destOrd="0" presId="urn:microsoft.com/office/officeart/2005/8/layout/default"/>
    <dgm:cxn modelId="{9AEAAF5E-9D92-4368-9B42-DB50E5C36BDC}" type="presParOf" srcId="{3ED1D1D8-91DC-4C11-9F7A-AC7314C7EAA0}" destId="{9BF27A4B-096D-4E5E-839E-F36F63D1AD3D}" srcOrd="10" destOrd="0" presId="urn:microsoft.com/office/officeart/2005/8/layout/default"/>
    <dgm:cxn modelId="{83783BEB-8AC4-4F7E-AF88-BDA1842EE4E1}" type="presParOf" srcId="{3ED1D1D8-91DC-4C11-9F7A-AC7314C7EAA0}" destId="{48D5C031-E388-4A0F-8142-C9CCAA5709B5}" srcOrd="11" destOrd="0" presId="urn:microsoft.com/office/officeart/2005/8/layout/default"/>
    <dgm:cxn modelId="{41973E8E-A377-4ACC-A8AD-27B8B923766C}" type="presParOf" srcId="{3ED1D1D8-91DC-4C11-9F7A-AC7314C7EAA0}" destId="{9C40D0FE-A288-45F5-9172-5697D1CA4705}" srcOrd="12" destOrd="0" presId="urn:microsoft.com/office/officeart/2005/8/layout/default"/>
    <dgm:cxn modelId="{D72537EA-80CE-4CD5-A7E0-F80640E53969}" type="presParOf" srcId="{3ED1D1D8-91DC-4C11-9F7A-AC7314C7EAA0}" destId="{C6A114EE-7F89-464A-B95C-08FC419E9FFE}" srcOrd="13" destOrd="0" presId="urn:microsoft.com/office/officeart/2005/8/layout/default"/>
    <dgm:cxn modelId="{24A24B94-B56E-48F4-BBC6-4C3802095AFE}" type="presParOf" srcId="{3ED1D1D8-91DC-4C11-9F7A-AC7314C7EAA0}" destId="{529A17D9-AA39-4F1F-81F9-29DEBD5D8869}" srcOrd="14" destOrd="0" presId="urn:microsoft.com/office/officeart/2005/8/layout/default"/>
    <dgm:cxn modelId="{B91ABCE8-8EDD-4CE2-B2D9-5499398E8A86}" type="presParOf" srcId="{3ED1D1D8-91DC-4C11-9F7A-AC7314C7EAA0}" destId="{D29A1884-1ABE-4E0E-AB96-56CB583FE26B}" srcOrd="15" destOrd="0" presId="urn:microsoft.com/office/officeart/2005/8/layout/default"/>
    <dgm:cxn modelId="{5A6E492A-4CCD-452D-9DBD-F4F544D3E812}" type="presParOf" srcId="{3ED1D1D8-91DC-4C11-9F7A-AC7314C7EAA0}" destId="{A0DEC00C-2CE2-4785-9F88-B0119CA0E880}" srcOrd="16" destOrd="0" presId="urn:microsoft.com/office/officeart/2005/8/layout/default"/>
    <dgm:cxn modelId="{E160C7CE-4DC1-4C8C-B6F0-C67AD83F0591}" type="presParOf" srcId="{3ED1D1D8-91DC-4C11-9F7A-AC7314C7EAA0}" destId="{F8CDBDDF-461C-42F4-909F-9839DDB7E9C1}" srcOrd="17" destOrd="0" presId="urn:microsoft.com/office/officeart/2005/8/layout/default"/>
    <dgm:cxn modelId="{8C752FE0-6A81-42B1-9AC7-E80E1A25CF28}" type="presParOf" srcId="{3ED1D1D8-91DC-4C11-9F7A-AC7314C7EAA0}" destId="{8231997E-60D5-4A97-B03C-F2DA8063EE93}" srcOrd="1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7EC0B72-147C-4A7C-8621-E5E05F3C8B7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F1BCED4-3C0E-45FA-B92D-9CF0845B14F8}">
      <dgm:prSet/>
      <dgm:spPr/>
      <dgm:t>
        <a:bodyPr/>
        <a:lstStyle/>
        <a:p>
          <a:pPr>
            <a:lnSpc>
              <a:spcPct val="100000"/>
            </a:lnSpc>
          </a:pPr>
          <a:r>
            <a:rPr lang="en-US" b="0" i="0"/>
            <a:t>Installation ease</a:t>
          </a:r>
          <a:endParaRPr lang="en-US"/>
        </a:p>
      </dgm:t>
    </dgm:pt>
    <dgm:pt modelId="{7B64CBA9-7AA9-4FBE-B117-338359327F5B}" type="parTrans" cxnId="{5E975CC1-BEBA-4F7B-A0B6-BE7D1C0083E6}">
      <dgm:prSet/>
      <dgm:spPr/>
      <dgm:t>
        <a:bodyPr/>
        <a:lstStyle/>
        <a:p>
          <a:endParaRPr lang="en-US"/>
        </a:p>
      </dgm:t>
    </dgm:pt>
    <dgm:pt modelId="{F64F5A84-CE90-4A9F-B769-888EA8F27789}" type="sibTrans" cxnId="{5E975CC1-BEBA-4F7B-A0B6-BE7D1C0083E6}">
      <dgm:prSet/>
      <dgm:spPr/>
      <dgm:t>
        <a:bodyPr/>
        <a:lstStyle/>
        <a:p>
          <a:pPr>
            <a:lnSpc>
              <a:spcPct val="100000"/>
            </a:lnSpc>
          </a:pPr>
          <a:endParaRPr lang="en-US"/>
        </a:p>
      </dgm:t>
    </dgm:pt>
    <dgm:pt modelId="{543C5924-31E2-4B42-BE72-E83CAB6D593E}">
      <dgm:prSet/>
      <dgm:spPr/>
      <dgm:t>
        <a:bodyPr/>
        <a:lstStyle/>
        <a:p>
          <a:pPr>
            <a:lnSpc>
              <a:spcPct val="100000"/>
            </a:lnSpc>
          </a:pPr>
          <a:r>
            <a:rPr lang="en-US" b="0" i="0"/>
            <a:t>Operational ease</a:t>
          </a:r>
          <a:endParaRPr lang="en-US"/>
        </a:p>
      </dgm:t>
    </dgm:pt>
    <dgm:pt modelId="{F8F8513F-AF05-4C60-AE23-59AA9C81180A}" type="parTrans" cxnId="{438258DA-1DC6-4CB1-9766-5062519AD04E}">
      <dgm:prSet/>
      <dgm:spPr/>
      <dgm:t>
        <a:bodyPr/>
        <a:lstStyle/>
        <a:p>
          <a:endParaRPr lang="en-US"/>
        </a:p>
      </dgm:t>
    </dgm:pt>
    <dgm:pt modelId="{7A08AEBD-E24C-49DD-8950-DA4608FFB2D5}" type="sibTrans" cxnId="{438258DA-1DC6-4CB1-9766-5062519AD04E}">
      <dgm:prSet/>
      <dgm:spPr/>
      <dgm:t>
        <a:bodyPr/>
        <a:lstStyle/>
        <a:p>
          <a:pPr>
            <a:lnSpc>
              <a:spcPct val="100000"/>
            </a:lnSpc>
          </a:pPr>
          <a:endParaRPr lang="en-US"/>
        </a:p>
      </dgm:t>
    </dgm:pt>
    <dgm:pt modelId="{CAAA9405-F704-4565-B075-149C02B1C0BB}">
      <dgm:prSet/>
      <dgm:spPr/>
      <dgm:t>
        <a:bodyPr/>
        <a:lstStyle/>
        <a:p>
          <a:pPr>
            <a:lnSpc>
              <a:spcPct val="100000"/>
            </a:lnSpc>
          </a:pPr>
          <a:r>
            <a:rPr lang="en-US" b="0" i="0"/>
            <a:t>Multiple sites desire to facilitate change.</a:t>
          </a:r>
          <a:endParaRPr lang="en-US"/>
        </a:p>
      </dgm:t>
    </dgm:pt>
    <dgm:pt modelId="{A96398BF-453B-40A9-8B4B-56581B623524}" type="parTrans" cxnId="{D4BC6C14-09EE-4CAD-8C1A-CAD441A2E15E}">
      <dgm:prSet/>
      <dgm:spPr/>
      <dgm:t>
        <a:bodyPr/>
        <a:lstStyle/>
        <a:p>
          <a:endParaRPr lang="en-US"/>
        </a:p>
      </dgm:t>
    </dgm:pt>
    <dgm:pt modelId="{CAAEC074-79F0-4D4A-825E-B6693D8790BB}" type="sibTrans" cxnId="{D4BC6C14-09EE-4CAD-8C1A-CAD441A2E15E}">
      <dgm:prSet/>
      <dgm:spPr/>
      <dgm:t>
        <a:bodyPr/>
        <a:lstStyle/>
        <a:p>
          <a:endParaRPr lang="en-US"/>
        </a:p>
      </dgm:t>
    </dgm:pt>
    <dgm:pt modelId="{E700FCB7-DE27-4C0C-88F7-A62662819BF4}" type="pres">
      <dgm:prSet presAssocID="{37EC0B72-147C-4A7C-8621-E5E05F3C8B7C}" presName="root" presStyleCnt="0">
        <dgm:presLayoutVars>
          <dgm:dir/>
          <dgm:resizeHandles val="exact"/>
        </dgm:presLayoutVars>
      </dgm:prSet>
      <dgm:spPr/>
    </dgm:pt>
    <dgm:pt modelId="{AD1842E4-69AD-4D83-87FC-6A388BAC3ED2}" type="pres">
      <dgm:prSet presAssocID="{FF1BCED4-3C0E-45FA-B92D-9CF0845B14F8}" presName="compNode" presStyleCnt="0"/>
      <dgm:spPr/>
    </dgm:pt>
    <dgm:pt modelId="{A089AF61-22D3-4F86-862A-3B04374B0D77}" type="pres">
      <dgm:prSet presAssocID="{FF1BCED4-3C0E-45FA-B92D-9CF0845B14F8}" presName="bgRect" presStyleLbl="bgShp" presStyleIdx="0" presStyleCnt="3"/>
      <dgm:spPr/>
    </dgm:pt>
    <dgm:pt modelId="{DA484443-D097-40B3-A997-0DA340549526}" type="pres">
      <dgm:prSet presAssocID="{FF1BCED4-3C0E-45FA-B92D-9CF0845B14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BA982361-B109-4E38-B36B-F5419820ED47}" type="pres">
      <dgm:prSet presAssocID="{FF1BCED4-3C0E-45FA-B92D-9CF0845B14F8}" presName="spaceRect" presStyleCnt="0"/>
      <dgm:spPr/>
    </dgm:pt>
    <dgm:pt modelId="{3AC07853-F96F-4C63-B8DB-66496C2120CE}" type="pres">
      <dgm:prSet presAssocID="{FF1BCED4-3C0E-45FA-B92D-9CF0845B14F8}" presName="parTx" presStyleLbl="revTx" presStyleIdx="0" presStyleCnt="3">
        <dgm:presLayoutVars>
          <dgm:chMax val="0"/>
          <dgm:chPref val="0"/>
        </dgm:presLayoutVars>
      </dgm:prSet>
      <dgm:spPr/>
    </dgm:pt>
    <dgm:pt modelId="{59CFF911-A0C7-4C6B-B4EB-05BBF2DE2F3F}" type="pres">
      <dgm:prSet presAssocID="{F64F5A84-CE90-4A9F-B769-888EA8F27789}" presName="sibTrans" presStyleCnt="0"/>
      <dgm:spPr/>
    </dgm:pt>
    <dgm:pt modelId="{4554BC6E-5CA5-47E6-BC44-0DCDBB03E747}" type="pres">
      <dgm:prSet presAssocID="{543C5924-31E2-4B42-BE72-E83CAB6D593E}" presName="compNode" presStyleCnt="0"/>
      <dgm:spPr/>
    </dgm:pt>
    <dgm:pt modelId="{83D0A8E2-E23D-4268-91D0-7A356C88635F}" type="pres">
      <dgm:prSet presAssocID="{543C5924-31E2-4B42-BE72-E83CAB6D593E}" presName="bgRect" presStyleLbl="bgShp" presStyleIdx="1" presStyleCnt="3"/>
      <dgm:spPr/>
    </dgm:pt>
    <dgm:pt modelId="{5F890A04-D6A4-4CCF-B829-A24590E81A42}" type="pres">
      <dgm:prSet presAssocID="{543C5924-31E2-4B42-BE72-E83CAB6D593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pward trend"/>
        </a:ext>
      </dgm:extLst>
    </dgm:pt>
    <dgm:pt modelId="{C651112F-A7FD-48E7-B938-992A138060EC}" type="pres">
      <dgm:prSet presAssocID="{543C5924-31E2-4B42-BE72-E83CAB6D593E}" presName="spaceRect" presStyleCnt="0"/>
      <dgm:spPr/>
    </dgm:pt>
    <dgm:pt modelId="{F7C55B19-98F3-42BA-86DD-1905D65F5488}" type="pres">
      <dgm:prSet presAssocID="{543C5924-31E2-4B42-BE72-E83CAB6D593E}" presName="parTx" presStyleLbl="revTx" presStyleIdx="1" presStyleCnt="3">
        <dgm:presLayoutVars>
          <dgm:chMax val="0"/>
          <dgm:chPref val="0"/>
        </dgm:presLayoutVars>
      </dgm:prSet>
      <dgm:spPr/>
    </dgm:pt>
    <dgm:pt modelId="{2A9E79D1-2262-44D6-B686-FFA209FC193D}" type="pres">
      <dgm:prSet presAssocID="{7A08AEBD-E24C-49DD-8950-DA4608FFB2D5}" presName="sibTrans" presStyleCnt="0"/>
      <dgm:spPr/>
    </dgm:pt>
    <dgm:pt modelId="{C238A6FB-FE1C-471C-8178-0E63BE2B2468}" type="pres">
      <dgm:prSet presAssocID="{CAAA9405-F704-4565-B075-149C02B1C0BB}" presName="compNode" presStyleCnt="0"/>
      <dgm:spPr/>
    </dgm:pt>
    <dgm:pt modelId="{457AF33B-0F1C-43BE-8386-DEB6E3A276A2}" type="pres">
      <dgm:prSet presAssocID="{CAAA9405-F704-4565-B075-149C02B1C0BB}" presName="bgRect" presStyleLbl="bgShp" presStyleIdx="2" presStyleCnt="3"/>
      <dgm:spPr/>
    </dgm:pt>
    <dgm:pt modelId="{0AB93FD2-5B11-48BF-BFEF-EAD51D5BC44E}" type="pres">
      <dgm:prSet presAssocID="{CAAA9405-F704-4565-B075-149C02B1C0B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enn Diagram"/>
        </a:ext>
      </dgm:extLst>
    </dgm:pt>
    <dgm:pt modelId="{143234C3-49BE-463B-A304-44A626FD9FE9}" type="pres">
      <dgm:prSet presAssocID="{CAAA9405-F704-4565-B075-149C02B1C0BB}" presName="spaceRect" presStyleCnt="0"/>
      <dgm:spPr/>
    </dgm:pt>
    <dgm:pt modelId="{2A340EE7-1B46-4CDF-AF31-B37B0B2E9A57}" type="pres">
      <dgm:prSet presAssocID="{CAAA9405-F704-4565-B075-149C02B1C0BB}" presName="parTx" presStyleLbl="revTx" presStyleIdx="2" presStyleCnt="3">
        <dgm:presLayoutVars>
          <dgm:chMax val="0"/>
          <dgm:chPref val="0"/>
        </dgm:presLayoutVars>
      </dgm:prSet>
      <dgm:spPr/>
    </dgm:pt>
  </dgm:ptLst>
  <dgm:cxnLst>
    <dgm:cxn modelId="{D4BC6C14-09EE-4CAD-8C1A-CAD441A2E15E}" srcId="{37EC0B72-147C-4A7C-8621-E5E05F3C8B7C}" destId="{CAAA9405-F704-4565-B075-149C02B1C0BB}" srcOrd="2" destOrd="0" parTransId="{A96398BF-453B-40A9-8B4B-56581B623524}" sibTransId="{CAAEC074-79F0-4D4A-825E-B6693D8790BB}"/>
    <dgm:cxn modelId="{DFBF7FBF-BFCE-48FD-ACB6-E5FF33BC0E08}" type="presOf" srcId="{37EC0B72-147C-4A7C-8621-E5E05F3C8B7C}" destId="{E700FCB7-DE27-4C0C-88F7-A62662819BF4}" srcOrd="0" destOrd="0" presId="urn:microsoft.com/office/officeart/2018/2/layout/IconVerticalSolidList"/>
    <dgm:cxn modelId="{5E975CC1-BEBA-4F7B-A0B6-BE7D1C0083E6}" srcId="{37EC0B72-147C-4A7C-8621-E5E05F3C8B7C}" destId="{FF1BCED4-3C0E-45FA-B92D-9CF0845B14F8}" srcOrd="0" destOrd="0" parTransId="{7B64CBA9-7AA9-4FBE-B117-338359327F5B}" sibTransId="{F64F5A84-CE90-4A9F-B769-888EA8F27789}"/>
    <dgm:cxn modelId="{4B8E92C7-DDB2-44E0-812D-047482401770}" type="presOf" srcId="{CAAA9405-F704-4565-B075-149C02B1C0BB}" destId="{2A340EE7-1B46-4CDF-AF31-B37B0B2E9A57}" srcOrd="0" destOrd="0" presId="urn:microsoft.com/office/officeart/2018/2/layout/IconVerticalSolidList"/>
    <dgm:cxn modelId="{856A7FD3-B701-4B89-891B-02E2C5E17CCC}" type="presOf" srcId="{FF1BCED4-3C0E-45FA-B92D-9CF0845B14F8}" destId="{3AC07853-F96F-4C63-B8DB-66496C2120CE}" srcOrd="0" destOrd="0" presId="urn:microsoft.com/office/officeart/2018/2/layout/IconVerticalSolidList"/>
    <dgm:cxn modelId="{438258DA-1DC6-4CB1-9766-5062519AD04E}" srcId="{37EC0B72-147C-4A7C-8621-E5E05F3C8B7C}" destId="{543C5924-31E2-4B42-BE72-E83CAB6D593E}" srcOrd="1" destOrd="0" parTransId="{F8F8513F-AF05-4C60-AE23-59AA9C81180A}" sibTransId="{7A08AEBD-E24C-49DD-8950-DA4608FFB2D5}"/>
    <dgm:cxn modelId="{62965FF2-BC6E-41BC-91C6-F37A715F5ED9}" type="presOf" srcId="{543C5924-31E2-4B42-BE72-E83CAB6D593E}" destId="{F7C55B19-98F3-42BA-86DD-1905D65F5488}" srcOrd="0" destOrd="0" presId="urn:microsoft.com/office/officeart/2018/2/layout/IconVerticalSolidList"/>
    <dgm:cxn modelId="{F954B043-85DB-4E58-AF1D-1931A8386ED2}" type="presParOf" srcId="{E700FCB7-DE27-4C0C-88F7-A62662819BF4}" destId="{AD1842E4-69AD-4D83-87FC-6A388BAC3ED2}" srcOrd="0" destOrd="0" presId="urn:microsoft.com/office/officeart/2018/2/layout/IconVerticalSolidList"/>
    <dgm:cxn modelId="{35EB6F42-3D7E-4305-A472-5DC48C436BA4}" type="presParOf" srcId="{AD1842E4-69AD-4D83-87FC-6A388BAC3ED2}" destId="{A089AF61-22D3-4F86-862A-3B04374B0D77}" srcOrd="0" destOrd="0" presId="urn:microsoft.com/office/officeart/2018/2/layout/IconVerticalSolidList"/>
    <dgm:cxn modelId="{0AC5EE44-6CF4-437F-88AE-54C70A8250F0}" type="presParOf" srcId="{AD1842E4-69AD-4D83-87FC-6A388BAC3ED2}" destId="{DA484443-D097-40B3-A997-0DA340549526}" srcOrd="1" destOrd="0" presId="urn:microsoft.com/office/officeart/2018/2/layout/IconVerticalSolidList"/>
    <dgm:cxn modelId="{571C5FA3-02DD-4A60-934D-31A4F7D2561B}" type="presParOf" srcId="{AD1842E4-69AD-4D83-87FC-6A388BAC3ED2}" destId="{BA982361-B109-4E38-B36B-F5419820ED47}" srcOrd="2" destOrd="0" presId="urn:microsoft.com/office/officeart/2018/2/layout/IconVerticalSolidList"/>
    <dgm:cxn modelId="{17415946-F31C-400E-9770-A82C1E502485}" type="presParOf" srcId="{AD1842E4-69AD-4D83-87FC-6A388BAC3ED2}" destId="{3AC07853-F96F-4C63-B8DB-66496C2120CE}" srcOrd="3" destOrd="0" presId="urn:microsoft.com/office/officeart/2018/2/layout/IconVerticalSolidList"/>
    <dgm:cxn modelId="{862B15D3-5F85-4E69-A914-49D8CBED724E}" type="presParOf" srcId="{E700FCB7-DE27-4C0C-88F7-A62662819BF4}" destId="{59CFF911-A0C7-4C6B-B4EB-05BBF2DE2F3F}" srcOrd="1" destOrd="0" presId="urn:microsoft.com/office/officeart/2018/2/layout/IconVerticalSolidList"/>
    <dgm:cxn modelId="{ECDAE5FA-8A2B-4118-B3AD-82D12F3179F4}" type="presParOf" srcId="{E700FCB7-DE27-4C0C-88F7-A62662819BF4}" destId="{4554BC6E-5CA5-47E6-BC44-0DCDBB03E747}" srcOrd="2" destOrd="0" presId="urn:microsoft.com/office/officeart/2018/2/layout/IconVerticalSolidList"/>
    <dgm:cxn modelId="{15F0E6C8-00C1-4DE1-BE61-D35624429B8C}" type="presParOf" srcId="{4554BC6E-5CA5-47E6-BC44-0DCDBB03E747}" destId="{83D0A8E2-E23D-4268-91D0-7A356C88635F}" srcOrd="0" destOrd="0" presId="urn:microsoft.com/office/officeart/2018/2/layout/IconVerticalSolidList"/>
    <dgm:cxn modelId="{4DE00F08-A3E7-4B5B-8733-D5B1EE0B3459}" type="presParOf" srcId="{4554BC6E-5CA5-47E6-BC44-0DCDBB03E747}" destId="{5F890A04-D6A4-4CCF-B829-A24590E81A42}" srcOrd="1" destOrd="0" presId="urn:microsoft.com/office/officeart/2018/2/layout/IconVerticalSolidList"/>
    <dgm:cxn modelId="{C3219480-3A71-4B44-870A-868265281844}" type="presParOf" srcId="{4554BC6E-5CA5-47E6-BC44-0DCDBB03E747}" destId="{C651112F-A7FD-48E7-B938-992A138060EC}" srcOrd="2" destOrd="0" presId="urn:microsoft.com/office/officeart/2018/2/layout/IconVerticalSolidList"/>
    <dgm:cxn modelId="{4DFD42A5-4A6E-4402-AB77-C2454992FACC}" type="presParOf" srcId="{4554BC6E-5CA5-47E6-BC44-0DCDBB03E747}" destId="{F7C55B19-98F3-42BA-86DD-1905D65F5488}" srcOrd="3" destOrd="0" presId="urn:microsoft.com/office/officeart/2018/2/layout/IconVerticalSolidList"/>
    <dgm:cxn modelId="{C7A90097-5F3B-4EAF-92AA-358C26318C87}" type="presParOf" srcId="{E700FCB7-DE27-4C0C-88F7-A62662819BF4}" destId="{2A9E79D1-2262-44D6-B686-FFA209FC193D}" srcOrd="3" destOrd="0" presId="urn:microsoft.com/office/officeart/2018/2/layout/IconVerticalSolidList"/>
    <dgm:cxn modelId="{BB76755B-D352-4C75-8613-85C60099405B}" type="presParOf" srcId="{E700FCB7-DE27-4C0C-88F7-A62662819BF4}" destId="{C238A6FB-FE1C-471C-8178-0E63BE2B2468}" srcOrd="4" destOrd="0" presId="urn:microsoft.com/office/officeart/2018/2/layout/IconVerticalSolidList"/>
    <dgm:cxn modelId="{AA55D58B-DD30-4C4B-8BC7-1F5164763DAE}" type="presParOf" srcId="{C238A6FB-FE1C-471C-8178-0E63BE2B2468}" destId="{457AF33B-0F1C-43BE-8386-DEB6E3A276A2}" srcOrd="0" destOrd="0" presId="urn:microsoft.com/office/officeart/2018/2/layout/IconVerticalSolidList"/>
    <dgm:cxn modelId="{94990B13-049B-43F1-B0C7-EFA389AD98BD}" type="presParOf" srcId="{C238A6FB-FE1C-471C-8178-0E63BE2B2468}" destId="{0AB93FD2-5B11-48BF-BFEF-EAD51D5BC44E}" srcOrd="1" destOrd="0" presId="urn:microsoft.com/office/officeart/2018/2/layout/IconVerticalSolidList"/>
    <dgm:cxn modelId="{D7C35EDA-87FA-4AB7-8CB3-4F27F897AE34}" type="presParOf" srcId="{C238A6FB-FE1C-471C-8178-0E63BE2B2468}" destId="{143234C3-49BE-463B-A304-44A626FD9FE9}" srcOrd="2" destOrd="0" presId="urn:microsoft.com/office/officeart/2018/2/layout/IconVerticalSolidList"/>
    <dgm:cxn modelId="{6CC17568-69EF-48FE-89CF-0D817E264EDC}" type="presParOf" srcId="{C238A6FB-FE1C-471C-8178-0E63BE2B2468}" destId="{2A340EE7-1B46-4CDF-AF31-B37B0B2E9A5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77A3A39-F839-4CED-80E1-D2CB5C515807}"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67508948-EF96-4F68-B3E2-E7DBE66B9D34}">
      <dgm:prSet/>
      <dgm:spPr/>
      <dgm:t>
        <a:bodyPr/>
        <a:lstStyle/>
        <a:p>
          <a:r>
            <a:rPr lang="en-US" b="0" i="0"/>
            <a:t>Effort=a1 * (KLOC)</a:t>
          </a:r>
          <a:r>
            <a:rPr lang="en-US" b="0" i="0" baseline="30000"/>
            <a:t>a2</a:t>
          </a:r>
          <a:r>
            <a:rPr lang="en-US" b="0" i="0"/>
            <a:t> PM</a:t>
          </a:r>
          <a:endParaRPr lang="en-US"/>
        </a:p>
      </dgm:t>
    </dgm:pt>
    <dgm:pt modelId="{274C4520-ADD6-42FB-AB15-627C119FCF90}" type="parTrans" cxnId="{2085550B-2090-4836-A411-A44506429F51}">
      <dgm:prSet/>
      <dgm:spPr/>
      <dgm:t>
        <a:bodyPr/>
        <a:lstStyle/>
        <a:p>
          <a:endParaRPr lang="en-US"/>
        </a:p>
      </dgm:t>
    </dgm:pt>
    <dgm:pt modelId="{BFF517AC-9BAA-4B38-9FCE-C5E98C97AE21}" type="sibTrans" cxnId="{2085550B-2090-4836-A411-A44506429F51}">
      <dgm:prSet/>
      <dgm:spPr/>
      <dgm:t>
        <a:bodyPr/>
        <a:lstStyle/>
        <a:p>
          <a:endParaRPr lang="en-US"/>
        </a:p>
      </dgm:t>
    </dgm:pt>
    <dgm:pt modelId="{40837C98-3382-414A-A661-0DB6F11FE8AA}">
      <dgm:prSet/>
      <dgm:spPr/>
      <dgm:t>
        <a:bodyPr/>
        <a:lstStyle/>
        <a:p>
          <a:r>
            <a:rPr lang="en-US" b="0" i="0"/>
            <a:t>Tdev=b1*(Effort)</a:t>
          </a:r>
          <a:r>
            <a:rPr lang="en-US" b="0" i="0" baseline="30000"/>
            <a:t>b2</a:t>
          </a:r>
          <a:r>
            <a:rPr lang="en-US" b="0" i="0"/>
            <a:t> Months</a:t>
          </a:r>
          <a:endParaRPr lang="en-US"/>
        </a:p>
      </dgm:t>
    </dgm:pt>
    <dgm:pt modelId="{0FCCA013-8263-4A3A-BEA9-24F91B0C1D7B}" type="parTrans" cxnId="{BA90DB02-6D7B-4D3C-9650-51FC7F07402C}">
      <dgm:prSet/>
      <dgm:spPr/>
      <dgm:t>
        <a:bodyPr/>
        <a:lstStyle/>
        <a:p>
          <a:endParaRPr lang="en-US"/>
        </a:p>
      </dgm:t>
    </dgm:pt>
    <dgm:pt modelId="{3D90EB24-5227-4464-8E7D-C99614AA60D8}" type="sibTrans" cxnId="{BA90DB02-6D7B-4D3C-9650-51FC7F07402C}">
      <dgm:prSet/>
      <dgm:spPr/>
      <dgm:t>
        <a:bodyPr/>
        <a:lstStyle/>
        <a:p>
          <a:endParaRPr lang="en-US"/>
        </a:p>
      </dgm:t>
    </dgm:pt>
    <dgm:pt modelId="{7F33EC03-1116-454D-9279-F53D27A9FE35}">
      <dgm:prSet/>
      <dgm:spPr/>
      <dgm:t>
        <a:bodyPr/>
        <a:lstStyle/>
        <a:p>
          <a:r>
            <a:rPr lang="en-US" b="0" i="0"/>
            <a:t>KLOC =Kilo Lines of Code</a:t>
          </a:r>
          <a:endParaRPr lang="en-US"/>
        </a:p>
      </dgm:t>
    </dgm:pt>
    <dgm:pt modelId="{9B8D29AC-3F61-4AAD-9A14-29815E2A57EB}" type="parTrans" cxnId="{9B2806B9-856C-42AD-AD69-16681736B701}">
      <dgm:prSet/>
      <dgm:spPr/>
      <dgm:t>
        <a:bodyPr/>
        <a:lstStyle/>
        <a:p>
          <a:endParaRPr lang="en-US"/>
        </a:p>
      </dgm:t>
    </dgm:pt>
    <dgm:pt modelId="{8A0353BD-E5F9-4D7C-966A-A778BDCD067B}" type="sibTrans" cxnId="{9B2806B9-856C-42AD-AD69-16681736B701}">
      <dgm:prSet/>
      <dgm:spPr/>
      <dgm:t>
        <a:bodyPr/>
        <a:lstStyle/>
        <a:p>
          <a:endParaRPr lang="en-US"/>
        </a:p>
      </dgm:t>
    </dgm:pt>
    <dgm:pt modelId="{63A05E9D-277A-4BED-A7B5-D0E461948849}">
      <dgm:prSet/>
      <dgm:spPr/>
      <dgm:t>
        <a:bodyPr/>
        <a:lstStyle/>
        <a:p>
          <a:r>
            <a:rPr lang="en-US" b="0" i="0"/>
            <a:t>a1,a2,b1,b2 are constant for each category of software  products</a:t>
          </a:r>
          <a:endParaRPr lang="en-US"/>
        </a:p>
      </dgm:t>
    </dgm:pt>
    <dgm:pt modelId="{0FD336E8-2A96-4C81-8058-8AE83A0A816F}" type="parTrans" cxnId="{4E9985CF-EA3F-4767-8085-1087537119C9}">
      <dgm:prSet/>
      <dgm:spPr/>
      <dgm:t>
        <a:bodyPr/>
        <a:lstStyle/>
        <a:p>
          <a:endParaRPr lang="en-US"/>
        </a:p>
      </dgm:t>
    </dgm:pt>
    <dgm:pt modelId="{943B584B-08D4-4F70-B928-30CC48602731}" type="sibTrans" cxnId="{4E9985CF-EA3F-4767-8085-1087537119C9}">
      <dgm:prSet/>
      <dgm:spPr/>
      <dgm:t>
        <a:bodyPr/>
        <a:lstStyle/>
        <a:p>
          <a:endParaRPr lang="en-US"/>
        </a:p>
      </dgm:t>
    </dgm:pt>
    <dgm:pt modelId="{69FA3884-9390-4F88-B9F7-23128488EB62}">
      <dgm:prSet/>
      <dgm:spPr/>
      <dgm:t>
        <a:bodyPr/>
        <a:lstStyle/>
        <a:p>
          <a:r>
            <a:rPr lang="en-US" b="0" i="0"/>
            <a:t>Tdev is the estimated time to develop the software</a:t>
          </a:r>
          <a:endParaRPr lang="en-US"/>
        </a:p>
      </dgm:t>
    </dgm:pt>
    <dgm:pt modelId="{82C9FEE3-E328-4A00-A80A-10253B9CAE98}" type="parTrans" cxnId="{F66E8F7C-FF6B-48DD-81ED-A279A758F09C}">
      <dgm:prSet/>
      <dgm:spPr/>
      <dgm:t>
        <a:bodyPr/>
        <a:lstStyle/>
        <a:p>
          <a:endParaRPr lang="en-US"/>
        </a:p>
      </dgm:t>
    </dgm:pt>
    <dgm:pt modelId="{8D149D34-BEE4-4F38-BAB3-594D643A865E}" type="sibTrans" cxnId="{F66E8F7C-FF6B-48DD-81ED-A279A758F09C}">
      <dgm:prSet/>
      <dgm:spPr/>
      <dgm:t>
        <a:bodyPr/>
        <a:lstStyle/>
        <a:p>
          <a:endParaRPr lang="en-US"/>
        </a:p>
      </dgm:t>
    </dgm:pt>
    <dgm:pt modelId="{F22BC91F-6642-412D-9BD6-4254109BBBFB}">
      <dgm:prSet/>
      <dgm:spPr/>
      <dgm:t>
        <a:bodyPr/>
        <a:lstStyle/>
        <a:p>
          <a:r>
            <a:rPr lang="en-US" b="0" i="0"/>
            <a:t>Effort expressed  in person month.</a:t>
          </a:r>
          <a:endParaRPr lang="en-US"/>
        </a:p>
      </dgm:t>
    </dgm:pt>
    <dgm:pt modelId="{390F4A80-BB58-46FF-AF34-BD37947BB374}" type="parTrans" cxnId="{62ABCCE7-0B1A-4472-94EA-7739CFDB6A52}">
      <dgm:prSet/>
      <dgm:spPr/>
      <dgm:t>
        <a:bodyPr/>
        <a:lstStyle/>
        <a:p>
          <a:endParaRPr lang="en-US"/>
        </a:p>
      </dgm:t>
    </dgm:pt>
    <dgm:pt modelId="{D29A9781-7581-4C20-9D78-C436DD4D6C9B}" type="sibTrans" cxnId="{62ABCCE7-0B1A-4472-94EA-7739CFDB6A52}">
      <dgm:prSet/>
      <dgm:spPr/>
      <dgm:t>
        <a:bodyPr/>
        <a:lstStyle/>
        <a:p>
          <a:endParaRPr lang="en-US"/>
        </a:p>
      </dgm:t>
    </dgm:pt>
    <dgm:pt modelId="{31FCAD8B-4583-4D42-9436-72778E6804B6}" type="pres">
      <dgm:prSet presAssocID="{D77A3A39-F839-4CED-80E1-D2CB5C515807}" presName="linear" presStyleCnt="0">
        <dgm:presLayoutVars>
          <dgm:dir/>
          <dgm:animLvl val="lvl"/>
          <dgm:resizeHandles val="exact"/>
        </dgm:presLayoutVars>
      </dgm:prSet>
      <dgm:spPr/>
    </dgm:pt>
    <dgm:pt modelId="{95027EF5-9C44-48B1-A5F4-14EAA683E4D0}" type="pres">
      <dgm:prSet presAssocID="{67508948-EF96-4F68-B3E2-E7DBE66B9D34}" presName="parentLin" presStyleCnt="0"/>
      <dgm:spPr/>
    </dgm:pt>
    <dgm:pt modelId="{8C10FF58-3C75-4225-A489-AC07CCFEC4D6}" type="pres">
      <dgm:prSet presAssocID="{67508948-EF96-4F68-B3E2-E7DBE66B9D34}" presName="parentLeftMargin" presStyleLbl="node1" presStyleIdx="0" presStyleCnt="2"/>
      <dgm:spPr/>
    </dgm:pt>
    <dgm:pt modelId="{D24F09EF-78BD-4318-AB53-7781D62A1842}" type="pres">
      <dgm:prSet presAssocID="{67508948-EF96-4F68-B3E2-E7DBE66B9D34}" presName="parentText" presStyleLbl="node1" presStyleIdx="0" presStyleCnt="2">
        <dgm:presLayoutVars>
          <dgm:chMax val="0"/>
          <dgm:bulletEnabled val="1"/>
        </dgm:presLayoutVars>
      </dgm:prSet>
      <dgm:spPr/>
    </dgm:pt>
    <dgm:pt modelId="{F13A5006-5C2F-493A-AB28-529FBAEFA214}" type="pres">
      <dgm:prSet presAssocID="{67508948-EF96-4F68-B3E2-E7DBE66B9D34}" presName="negativeSpace" presStyleCnt="0"/>
      <dgm:spPr/>
    </dgm:pt>
    <dgm:pt modelId="{DE26399A-8313-4552-B7D9-A08E9E2C7C6F}" type="pres">
      <dgm:prSet presAssocID="{67508948-EF96-4F68-B3E2-E7DBE66B9D34}" presName="childText" presStyleLbl="conFgAcc1" presStyleIdx="0" presStyleCnt="2">
        <dgm:presLayoutVars>
          <dgm:bulletEnabled val="1"/>
        </dgm:presLayoutVars>
      </dgm:prSet>
      <dgm:spPr/>
    </dgm:pt>
    <dgm:pt modelId="{E0F1D16F-6A15-436F-9F86-4CC8D8885BDA}" type="pres">
      <dgm:prSet presAssocID="{BFF517AC-9BAA-4B38-9FCE-C5E98C97AE21}" presName="spaceBetweenRectangles" presStyleCnt="0"/>
      <dgm:spPr/>
    </dgm:pt>
    <dgm:pt modelId="{F5F8963D-34FD-4FC9-AE82-820251930C40}" type="pres">
      <dgm:prSet presAssocID="{40837C98-3382-414A-A661-0DB6F11FE8AA}" presName="parentLin" presStyleCnt="0"/>
      <dgm:spPr/>
    </dgm:pt>
    <dgm:pt modelId="{5C50B3FA-CAA6-44B3-BF1F-E8DD652B30E0}" type="pres">
      <dgm:prSet presAssocID="{40837C98-3382-414A-A661-0DB6F11FE8AA}" presName="parentLeftMargin" presStyleLbl="node1" presStyleIdx="0" presStyleCnt="2"/>
      <dgm:spPr/>
    </dgm:pt>
    <dgm:pt modelId="{811E001A-1B84-41B9-92A9-83A0FDC8C8AE}" type="pres">
      <dgm:prSet presAssocID="{40837C98-3382-414A-A661-0DB6F11FE8AA}" presName="parentText" presStyleLbl="node1" presStyleIdx="1" presStyleCnt="2">
        <dgm:presLayoutVars>
          <dgm:chMax val="0"/>
          <dgm:bulletEnabled val="1"/>
        </dgm:presLayoutVars>
      </dgm:prSet>
      <dgm:spPr/>
    </dgm:pt>
    <dgm:pt modelId="{86935CE1-7951-4938-9EEE-53C3759FA9BA}" type="pres">
      <dgm:prSet presAssocID="{40837C98-3382-414A-A661-0DB6F11FE8AA}" presName="negativeSpace" presStyleCnt="0"/>
      <dgm:spPr/>
    </dgm:pt>
    <dgm:pt modelId="{68995DF9-21E2-4785-9856-752042189C68}" type="pres">
      <dgm:prSet presAssocID="{40837C98-3382-414A-A661-0DB6F11FE8AA}" presName="childText" presStyleLbl="conFgAcc1" presStyleIdx="1" presStyleCnt="2">
        <dgm:presLayoutVars>
          <dgm:bulletEnabled val="1"/>
        </dgm:presLayoutVars>
      </dgm:prSet>
      <dgm:spPr/>
    </dgm:pt>
  </dgm:ptLst>
  <dgm:cxnLst>
    <dgm:cxn modelId="{3759A400-AC90-4414-A077-34A914DC54E4}" type="presOf" srcId="{40837C98-3382-414A-A661-0DB6F11FE8AA}" destId="{811E001A-1B84-41B9-92A9-83A0FDC8C8AE}" srcOrd="1" destOrd="0" presId="urn:microsoft.com/office/officeart/2005/8/layout/list1"/>
    <dgm:cxn modelId="{BA90DB02-6D7B-4D3C-9650-51FC7F07402C}" srcId="{D77A3A39-F839-4CED-80E1-D2CB5C515807}" destId="{40837C98-3382-414A-A661-0DB6F11FE8AA}" srcOrd="1" destOrd="0" parTransId="{0FCCA013-8263-4A3A-BEA9-24F91B0C1D7B}" sibTransId="{3D90EB24-5227-4464-8E7D-C99614AA60D8}"/>
    <dgm:cxn modelId="{C8F9C208-1F52-41E2-B8D7-82C77A0C79B5}" type="presOf" srcId="{67508948-EF96-4F68-B3E2-E7DBE66B9D34}" destId="{D24F09EF-78BD-4318-AB53-7781D62A1842}" srcOrd="1" destOrd="0" presId="urn:microsoft.com/office/officeart/2005/8/layout/list1"/>
    <dgm:cxn modelId="{2085550B-2090-4836-A411-A44506429F51}" srcId="{D77A3A39-F839-4CED-80E1-D2CB5C515807}" destId="{67508948-EF96-4F68-B3E2-E7DBE66B9D34}" srcOrd="0" destOrd="0" parTransId="{274C4520-ADD6-42FB-AB15-627C119FCF90}" sibTransId="{BFF517AC-9BAA-4B38-9FCE-C5E98C97AE21}"/>
    <dgm:cxn modelId="{7AACF61A-3A62-4831-B412-197CAC420BB2}" type="presOf" srcId="{63A05E9D-277A-4BED-A7B5-D0E461948849}" destId="{68995DF9-21E2-4785-9856-752042189C68}" srcOrd="0" destOrd="1" presId="urn:microsoft.com/office/officeart/2005/8/layout/list1"/>
    <dgm:cxn modelId="{6E7D8135-D698-45C1-B9D1-BA11DF6C6C4F}" type="presOf" srcId="{67508948-EF96-4F68-B3E2-E7DBE66B9D34}" destId="{8C10FF58-3C75-4225-A489-AC07CCFEC4D6}" srcOrd="0" destOrd="0" presId="urn:microsoft.com/office/officeart/2005/8/layout/list1"/>
    <dgm:cxn modelId="{78CFAA75-70E7-4E02-B2DB-906826F38BE3}" type="presOf" srcId="{7F33EC03-1116-454D-9279-F53D27A9FE35}" destId="{68995DF9-21E2-4785-9856-752042189C68}" srcOrd="0" destOrd="0" presId="urn:microsoft.com/office/officeart/2005/8/layout/list1"/>
    <dgm:cxn modelId="{8495E656-FB62-4619-802D-1A3842EFC28E}" type="presOf" srcId="{D77A3A39-F839-4CED-80E1-D2CB5C515807}" destId="{31FCAD8B-4583-4D42-9436-72778E6804B6}" srcOrd="0" destOrd="0" presId="urn:microsoft.com/office/officeart/2005/8/layout/list1"/>
    <dgm:cxn modelId="{F66E8F7C-FF6B-48DD-81ED-A279A758F09C}" srcId="{40837C98-3382-414A-A661-0DB6F11FE8AA}" destId="{69FA3884-9390-4F88-B9F7-23128488EB62}" srcOrd="2" destOrd="0" parTransId="{82C9FEE3-E328-4A00-A80A-10253B9CAE98}" sibTransId="{8D149D34-BEE4-4F38-BAB3-594D643A865E}"/>
    <dgm:cxn modelId="{9B2806B9-856C-42AD-AD69-16681736B701}" srcId="{40837C98-3382-414A-A661-0DB6F11FE8AA}" destId="{7F33EC03-1116-454D-9279-F53D27A9FE35}" srcOrd="0" destOrd="0" parTransId="{9B8D29AC-3F61-4AAD-9A14-29815E2A57EB}" sibTransId="{8A0353BD-E5F9-4D7C-966A-A778BDCD067B}"/>
    <dgm:cxn modelId="{1B1472CB-2BC2-4FDA-BB62-FA5EB9850362}" type="presOf" srcId="{40837C98-3382-414A-A661-0DB6F11FE8AA}" destId="{5C50B3FA-CAA6-44B3-BF1F-E8DD652B30E0}" srcOrd="0" destOrd="0" presId="urn:microsoft.com/office/officeart/2005/8/layout/list1"/>
    <dgm:cxn modelId="{4E9985CF-EA3F-4767-8085-1087537119C9}" srcId="{40837C98-3382-414A-A661-0DB6F11FE8AA}" destId="{63A05E9D-277A-4BED-A7B5-D0E461948849}" srcOrd="1" destOrd="0" parTransId="{0FD336E8-2A96-4C81-8058-8AE83A0A816F}" sibTransId="{943B584B-08D4-4F70-B928-30CC48602731}"/>
    <dgm:cxn modelId="{36C85BD0-CE42-4A8A-926C-A351C005ED60}" type="presOf" srcId="{F22BC91F-6642-412D-9BD6-4254109BBBFB}" destId="{68995DF9-21E2-4785-9856-752042189C68}" srcOrd="0" destOrd="3" presId="urn:microsoft.com/office/officeart/2005/8/layout/list1"/>
    <dgm:cxn modelId="{3B6396D9-4E9B-4E14-A046-55CC95ED05C0}" type="presOf" srcId="{69FA3884-9390-4F88-B9F7-23128488EB62}" destId="{68995DF9-21E2-4785-9856-752042189C68}" srcOrd="0" destOrd="2" presId="urn:microsoft.com/office/officeart/2005/8/layout/list1"/>
    <dgm:cxn modelId="{62ABCCE7-0B1A-4472-94EA-7739CFDB6A52}" srcId="{40837C98-3382-414A-A661-0DB6F11FE8AA}" destId="{F22BC91F-6642-412D-9BD6-4254109BBBFB}" srcOrd="3" destOrd="0" parTransId="{390F4A80-BB58-46FF-AF34-BD37947BB374}" sibTransId="{D29A9781-7581-4C20-9D78-C436DD4D6C9B}"/>
    <dgm:cxn modelId="{3104A250-D7B1-47F4-AF34-8AF267FCDA22}" type="presParOf" srcId="{31FCAD8B-4583-4D42-9436-72778E6804B6}" destId="{95027EF5-9C44-48B1-A5F4-14EAA683E4D0}" srcOrd="0" destOrd="0" presId="urn:microsoft.com/office/officeart/2005/8/layout/list1"/>
    <dgm:cxn modelId="{05778BEB-366C-43CE-A7B2-6F8C097C2009}" type="presParOf" srcId="{95027EF5-9C44-48B1-A5F4-14EAA683E4D0}" destId="{8C10FF58-3C75-4225-A489-AC07CCFEC4D6}" srcOrd="0" destOrd="0" presId="urn:microsoft.com/office/officeart/2005/8/layout/list1"/>
    <dgm:cxn modelId="{613CEA8C-3728-4C06-BA7F-1054A56FCA36}" type="presParOf" srcId="{95027EF5-9C44-48B1-A5F4-14EAA683E4D0}" destId="{D24F09EF-78BD-4318-AB53-7781D62A1842}" srcOrd="1" destOrd="0" presId="urn:microsoft.com/office/officeart/2005/8/layout/list1"/>
    <dgm:cxn modelId="{1D3B60B9-7863-4EDA-AD12-BF24C21A2515}" type="presParOf" srcId="{31FCAD8B-4583-4D42-9436-72778E6804B6}" destId="{F13A5006-5C2F-493A-AB28-529FBAEFA214}" srcOrd="1" destOrd="0" presId="urn:microsoft.com/office/officeart/2005/8/layout/list1"/>
    <dgm:cxn modelId="{694E5EAA-D639-44AB-BC28-FBF4CF3192EF}" type="presParOf" srcId="{31FCAD8B-4583-4D42-9436-72778E6804B6}" destId="{DE26399A-8313-4552-B7D9-A08E9E2C7C6F}" srcOrd="2" destOrd="0" presId="urn:microsoft.com/office/officeart/2005/8/layout/list1"/>
    <dgm:cxn modelId="{E0A3CA08-70FB-4347-AC71-0E5859B7A507}" type="presParOf" srcId="{31FCAD8B-4583-4D42-9436-72778E6804B6}" destId="{E0F1D16F-6A15-436F-9F86-4CC8D8885BDA}" srcOrd="3" destOrd="0" presId="urn:microsoft.com/office/officeart/2005/8/layout/list1"/>
    <dgm:cxn modelId="{D9A2BE52-19A8-443A-8261-AACC6C0155BF}" type="presParOf" srcId="{31FCAD8B-4583-4D42-9436-72778E6804B6}" destId="{F5F8963D-34FD-4FC9-AE82-820251930C40}" srcOrd="4" destOrd="0" presId="urn:microsoft.com/office/officeart/2005/8/layout/list1"/>
    <dgm:cxn modelId="{F733206E-8CB7-4BDE-87A2-58E4DBAEE82D}" type="presParOf" srcId="{F5F8963D-34FD-4FC9-AE82-820251930C40}" destId="{5C50B3FA-CAA6-44B3-BF1F-E8DD652B30E0}" srcOrd="0" destOrd="0" presId="urn:microsoft.com/office/officeart/2005/8/layout/list1"/>
    <dgm:cxn modelId="{54251623-0CC5-45EB-BF1E-8D2DEF628B4E}" type="presParOf" srcId="{F5F8963D-34FD-4FC9-AE82-820251930C40}" destId="{811E001A-1B84-41B9-92A9-83A0FDC8C8AE}" srcOrd="1" destOrd="0" presId="urn:microsoft.com/office/officeart/2005/8/layout/list1"/>
    <dgm:cxn modelId="{7EBD2A2D-C3E8-4736-A705-F4C573AAC973}" type="presParOf" srcId="{31FCAD8B-4583-4D42-9436-72778E6804B6}" destId="{86935CE1-7951-4938-9EEE-53C3759FA9BA}" srcOrd="5" destOrd="0" presId="urn:microsoft.com/office/officeart/2005/8/layout/list1"/>
    <dgm:cxn modelId="{146903F7-0C5D-4B75-ADCC-D5BD47BEA8C9}" type="presParOf" srcId="{31FCAD8B-4583-4D42-9436-72778E6804B6}" destId="{68995DF9-21E2-4785-9856-752042189C6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76FD7C-3A76-4AC1-AB10-CD8E3AFA4BA0}">
      <dsp:nvSpPr>
        <dsp:cNvPr id="0" name=""/>
        <dsp:cNvSpPr/>
      </dsp:nvSpPr>
      <dsp:spPr>
        <a:xfrm>
          <a:off x="0" y="169448"/>
          <a:ext cx="8229600" cy="13689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The main goal of SPM is to enable a group of software developer to work efficiently towards successful completion of the project.</a:t>
          </a:r>
          <a:endParaRPr lang="en-US" sz="2600" kern="1200"/>
        </a:p>
      </dsp:txBody>
      <dsp:txXfrm>
        <a:off x="66824" y="236272"/>
        <a:ext cx="8095952" cy="1235252"/>
      </dsp:txXfrm>
    </dsp:sp>
    <dsp:sp modelId="{37262D9C-D501-43F8-A40E-0D6E7DD1849B}">
      <dsp:nvSpPr>
        <dsp:cNvPr id="0" name=""/>
        <dsp:cNvSpPr/>
      </dsp:nvSpPr>
      <dsp:spPr>
        <a:xfrm>
          <a:off x="0" y="1613228"/>
          <a:ext cx="8229600" cy="13689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u="sng" kern="1200"/>
            <a:t>Responsibilities of a Software Project Manager</a:t>
          </a:r>
          <a:endParaRPr lang="en-US" sz="2600" kern="1200"/>
        </a:p>
      </dsp:txBody>
      <dsp:txXfrm>
        <a:off x="66824" y="1680052"/>
        <a:ext cx="8095952" cy="1235252"/>
      </dsp:txXfrm>
    </dsp:sp>
    <dsp:sp modelId="{6385239E-9F40-4792-966D-AE9B7F836B19}">
      <dsp:nvSpPr>
        <dsp:cNvPr id="0" name=""/>
        <dsp:cNvSpPr/>
      </dsp:nvSpPr>
      <dsp:spPr>
        <a:xfrm>
          <a:off x="0" y="2982128"/>
          <a:ext cx="8229600" cy="1237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b="0" i="0" kern="1200"/>
            <a:t>We can broadly classify the different activities of a project manager into project planning &amp; project monitoring &amp; control activities.</a:t>
          </a:r>
          <a:endParaRPr lang="en-US" sz="2000" kern="1200"/>
        </a:p>
        <a:p>
          <a:pPr marL="228600" lvl="1" indent="-228600" algn="l" defTabSz="889000">
            <a:lnSpc>
              <a:spcPct val="90000"/>
            </a:lnSpc>
            <a:spcBef>
              <a:spcPct val="0"/>
            </a:spcBef>
            <a:spcAft>
              <a:spcPct val="20000"/>
            </a:spcAft>
            <a:buChar char="•"/>
          </a:pPr>
          <a:r>
            <a:rPr lang="en-US" sz="2000" b="0" i="0" kern="1200"/>
            <a:t>Project Planning</a:t>
          </a:r>
          <a:endParaRPr lang="en-US" sz="2000" kern="1200"/>
        </a:p>
        <a:p>
          <a:pPr marL="228600" lvl="1" indent="-228600" algn="l" defTabSz="889000">
            <a:lnSpc>
              <a:spcPct val="90000"/>
            </a:lnSpc>
            <a:spcBef>
              <a:spcPct val="0"/>
            </a:spcBef>
            <a:spcAft>
              <a:spcPct val="20000"/>
            </a:spcAft>
            <a:buChar char="•"/>
          </a:pPr>
          <a:r>
            <a:rPr lang="en-US" sz="2000" b="0" i="0" kern="1200"/>
            <a:t>Project Monitoring &amp; Central  Activity</a:t>
          </a:r>
          <a:endParaRPr lang="en-US" sz="2000" kern="1200"/>
        </a:p>
      </dsp:txBody>
      <dsp:txXfrm>
        <a:off x="0" y="2982128"/>
        <a:ext cx="8229600" cy="12378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422112-5F40-4A8E-BBA5-5A0E5AFF6C46}">
      <dsp:nvSpPr>
        <dsp:cNvPr id="0" name=""/>
        <dsp:cNvSpPr/>
      </dsp:nvSpPr>
      <dsp:spPr>
        <a:xfrm>
          <a:off x="0" y="21758"/>
          <a:ext cx="8229600"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Organic : Effort = 2.4(KLOC)</a:t>
          </a:r>
          <a:r>
            <a:rPr lang="en-US" sz="2400" kern="1200" baseline="30000"/>
            <a:t>1.05   </a:t>
          </a:r>
          <a:r>
            <a:rPr lang="en-US" sz="2400" kern="1200"/>
            <a:t>PM</a:t>
          </a:r>
        </a:p>
      </dsp:txBody>
      <dsp:txXfrm>
        <a:off x="27415" y="49173"/>
        <a:ext cx="8174770" cy="506769"/>
      </dsp:txXfrm>
    </dsp:sp>
    <dsp:sp modelId="{E4AFF99F-349F-4D03-BF80-0B9C5F71B87C}">
      <dsp:nvSpPr>
        <dsp:cNvPr id="0" name=""/>
        <dsp:cNvSpPr/>
      </dsp:nvSpPr>
      <dsp:spPr>
        <a:xfrm>
          <a:off x="0" y="652478"/>
          <a:ext cx="8229600"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Semidetached : Effort = 3.0(KLOC)</a:t>
          </a:r>
          <a:r>
            <a:rPr lang="en-US" sz="2400" kern="1200" baseline="30000"/>
            <a:t>1.12   </a:t>
          </a:r>
          <a:r>
            <a:rPr lang="en-US" sz="2400" kern="1200"/>
            <a:t>PM</a:t>
          </a:r>
        </a:p>
      </dsp:txBody>
      <dsp:txXfrm>
        <a:off x="27415" y="679893"/>
        <a:ext cx="8174770" cy="506769"/>
      </dsp:txXfrm>
    </dsp:sp>
    <dsp:sp modelId="{999012DE-5CD2-4C94-8FAB-6B9E08CF3031}">
      <dsp:nvSpPr>
        <dsp:cNvPr id="0" name=""/>
        <dsp:cNvSpPr/>
      </dsp:nvSpPr>
      <dsp:spPr>
        <a:xfrm>
          <a:off x="0" y="1283198"/>
          <a:ext cx="8229600"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Embedded = 3.6(KLOC)</a:t>
          </a:r>
          <a:r>
            <a:rPr lang="en-US" sz="2400" kern="1200" baseline="30000"/>
            <a:t>1.20   </a:t>
          </a:r>
          <a:r>
            <a:rPr lang="en-US" sz="2400" kern="1200"/>
            <a:t>PM</a:t>
          </a:r>
        </a:p>
      </dsp:txBody>
      <dsp:txXfrm>
        <a:off x="27415" y="1310613"/>
        <a:ext cx="8174770" cy="506769"/>
      </dsp:txXfrm>
    </dsp:sp>
    <dsp:sp modelId="{ADC4BA0E-1C52-4F99-8D3F-7E101064419E}">
      <dsp:nvSpPr>
        <dsp:cNvPr id="0" name=""/>
        <dsp:cNvSpPr/>
      </dsp:nvSpPr>
      <dsp:spPr>
        <a:xfrm>
          <a:off x="0" y="1913918"/>
          <a:ext cx="8229600"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Effort Estimation (Detailed COCOMO)</a:t>
          </a:r>
        </a:p>
      </dsp:txBody>
      <dsp:txXfrm>
        <a:off x="27415" y="1941333"/>
        <a:ext cx="8174770" cy="506769"/>
      </dsp:txXfrm>
    </dsp:sp>
    <dsp:sp modelId="{47C99B23-514E-4692-ABC7-CFF732A54D88}">
      <dsp:nvSpPr>
        <dsp:cNvPr id="0" name=""/>
        <dsp:cNvSpPr/>
      </dsp:nvSpPr>
      <dsp:spPr>
        <a:xfrm>
          <a:off x="0" y="2544638"/>
          <a:ext cx="8229600"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Organic : Effort = 3.2(KLOC)</a:t>
          </a:r>
          <a:r>
            <a:rPr lang="en-US" sz="2400" kern="1200" baseline="30000"/>
            <a:t>1.05   </a:t>
          </a:r>
          <a:r>
            <a:rPr lang="en-US" sz="2400" kern="1200"/>
            <a:t>PM</a:t>
          </a:r>
        </a:p>
      </dsp:txBody>
      <dsp:txXfrm>
        <a:off x="27415" y="2572053"/>
        <a:ext cx="8174770" cy="506769"/>
      </dsp:txXfrm>
    </dsp:sp>
    <dsp:sp modelId="{040CED26-64DE-4CD9-8D46-B4051013DBF9}">
      <dsp:nvSpPr>
        <dsp:cNvPr id="0" name=""/>
        <dsp:cNvSpPr/>
      </dsp:nvSpPr>
      <dsp:spPr>
        <a:xfrm>
          <a:off x="0" y="3175358"/>
          <a:ext cx="8229600"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Semidetached : Effort = 3.0(KLOC)</a:t>
          </a:r>
          <a:r>
            <a:rPr lang="en-US" sz="2400" kern="1200" baseline="30000"/>
            <a:t>1.12   </a:t>
          </a:r>
          <a:r>
            <a:rPr lang="en-US" sz="2400" kern="1200"/>
            <a:t>PM</a:t>
          </a:r>
        </a:p>
      </dsp:txBody>
      <dsp:txXfrm>
        <a:off x="27415" y="3202773"/>
        <a:ext cx="8174770" cy="506769"/>
      </dsp:txXfrm>
    </dsp:sp>
    <dsp:sp modelId="{923A51CF-2E23-4666-8293-2998C0F1B009}">
      <dsp:nvSpPr>
        <dsp:cNvPr id="0" name=""/>
        <dsp:cNvSpPr/>
      </dsp:nvSpPr>
      <dsp:spPr>
        <a:xfrm>
          <a:off x="0" y="3806078"/>
          <a:ext cx="8229600" cy="5615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Embedded = 2.8(KLOC)</a:t>
          </a:r>
          <a:r>
            <a:rPr lang="en-US" sz="2400" kern="1200" baseline="30000"/>
            <a:t>1.20   </a:t>
          </a:r>
          <a:r>
            <a:rPr lang="en-US" sz="2400" kern="1200"/>
            <a:t>PM</a:t>
          </a:r>
        </a:p>
      </dsp:txBody>
      <dsp:txXfrm>
        <a:off x="27415" y="3833493"/>
        <a:ext cx="8174770" cy="50676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2C4B9-0203-4D69-BFC3-FC63353A9146}">
      <dsp:nvSpPr>
        <dsp:cNvPr id="0" name=""/>
        <dsp:cNvSpPr/>
      </dsp:nvSpPr>
      <dsp:spPr>
        <a:xfrm>
          <a:off x="0" y="535"/>
          <a:ext cx="8229600" cy="12538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0C7952-5E1E-4012-94C9-97B3C58769C0}">
      <dsp:nvSpPr>
        <dsp:cNvPr id="0" name=""/>
        <dsp:cNvSpPr/>
      </dsp:nvSpPr>
      <dsp:spPr>
        <a:xfrm>
          <a:off x="379280" y="282645"/>
          <a:ext cx="689600" cy="6896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C37E8A-7C72-4640-88E6-DA44DA361256}">
      <dsp:nvSpPr>
        <dsp:cNvPr id="0" name=""/>
        <dsp:cNvSpPr/>
      </dsp:nvSpPr>
      <dsp:spPr>
        <a:xfrm>
          <a:off x="1448160" y="535"/>
          <a:ext cx="6781439" cy="1253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696" tIns="132696" rIns="132696" bIns="132696" numCol="1" spcCol="1270" anchor="ctr" anchorCtr="0">
          <a:noAutofit/>
        </a:bodyPr>
        <a:lstStyle/>
        <a:p>
          <a:pPr marL="0" lvl="0" indent="0" algn="l" defTabSz="1111250">
            <a:lnSpc>
              <a:spcPct val="100000"/>
            </a:lnSpc>
            <a:spcBef>
              <a:spcPct val="0"/>
            </a:spcBef>
            <a:spcAft>
              <a:spcPct val="35000"/>
            </a:spcAft>
            <a:buNone/>
          </a:pPr>
          <a:r>
            <a:rPr lang="en-US" sz="2500" kern="1200"/>
            <a:t>Organic : Tdev = 2.5(Effort)</a:t>
          </a:r>
          <a:r>
            <a:rPr lang="en-US" sz="2500" kern="1200" baseline="30000"/>
            <a:t>0.38  Months</a:t>
          </a:r>
          <a:endParaRPr lang="en-US" sz="2500" kern="1200"/>
        </a:p>
      </dsp:txBody>
      <dsp:txXfrm>
        <a:off x="1448160" y="535"/>
        <a:ext cx="6781439" cy="1253818"/>
      </dsp:txXfrm>
    </dsp:sp>
    <dsp:sp modelId="{25A608D2-C521-4B7C-8955-CE673CEFC432}">
      <dsp:nvSpPr>
        <dsp:cNvPr id="0" name=""/>
        <dsp:cNvSpPr/>
      </dsp:nvSpPr>
      <dsp:spPr>
        <a:xfrm>
          <a:off x="0" y="1567809"/>
          <a:ext cx="8229600" cy="12538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180E40-1A38-4B88-A9DB-DF6382E1120F}">
      <dsp:nvSpPr>
        <dsp:cNvPr id="0" name=""/>
        <dsp:cNvSpPr/>
      </dsp:nvSpPr>
      <dsp:spPr>
        <a:xfrm>
          <a:off x="379280" y="1849918"/>
          <a:ext cx="689600" cy="6896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E0378D-E1B4-44D3-808D-34C6740F9D71}">
      <dsp:nvSpPr>
        <dsp:cNvPr id="0" name=""/>
        <dsp:cNvSpPr/>
      </dsp:nvSpPr>
      <dsp:spPr>
        <a:xfrm>
          <a:off x="1448160" y="1567809"/>
          <a:ext cx="6781439" cy="1253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696" tIns="132696" rIns="132696" bIns="132696" numCol="1" spcCol="1270" anchor="ctr" anchorCtr="0">
          <a:noAutofit/>
        </a:bodyPr>
        <a:lstStyle/>
        <a:p>
          <a:pPr marL="0" lvl="0" indent="0" algn="l" defTabSz="1111250">
            <a:lnSpc>
              <a:spcPct val="100000"/>
            </a:lnSpc>
            <a:spcBef>
              <a:spcPct val="0"/>
            </a:spcBef>
            <a:spcAft>
              <a:spcPct val="35000"/>
            </a:spcAft>
            <a:buNone/>
          </a:pPr>
          <a:r>
            <a:rPr lang="en-US" sz="2500" kern="1200"/>
            <a:t>Semidetached : Tdev = 2.5(Effort)</a:t>
          </a:r>
          <a:r>
            <a:rPr lang="en-US" sz="2500" kern="1200" baseline="30000"/>
            <a:t>0.35   Months</a:t>
          </a:r>
          <a:endParaRPr lang="en-US" sz="2500" kern="1200"/>
        </a:p>
      </dsp:txBody>
      <dsp:txXfrm>
        <a:off x="1448160" y="1567809"/>
        <a:ext cx="6781439" cy="1253818"/>
      </dsp:txXfrm>
    </dsp:sp>
    <dsp:sp modelId="{2830559A-8948-4516-BD1B-AB598101361A}">
      <dsp:nvSpPr>
        <dsp:cNvPr id="0" name=""/>
        <dsp:cNvSpPr/>
      </dsp:nvSpPr>
      <dsp:spPr>
        <a:xfrm>
          <a:off x="0" y="3135082"/>
          <a:ext cx="8229600" cy="12538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888F23-514B-4546-9BED-BA7B16DFD76B}">
      <dsp:nvSpPr>
        <dsp:cNvPr id="0" name=""/>
        <dsp:cNvSpPr/>
      </dsp:nvSpPr>
      <dsp:spPr>
        <a:xfrm>
          <a:off x="379280" y="3417191"/>
          <a:ext cx="689600" cy="6896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14FD38-EDED-420B-B223-A70A6D8D61A2}">
      <dsp:nvSpPr>
        <dsp:cNvPr id="0" name=""/>
        <dsp:cNvSpPr/>
      </dsp:nvSpPr>
      <dsp:spPr>
        <a:xfrm>
          <a:off x="1448160" y="3135082"/>
          <a:ext cx="6781439" cy="1253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696" tIns="132696" rIns="132696" bIns="132696" numCol="1" spcCol="1270" anchor="ctr" anchorCtr="0">
          <a:noAutofit/>
        </a:bodyPr>
        <a:lstStyle/>
        <a:p>
          <a:pPr marL="0" lvl="0" indent="0" algn="l" defTabSz="1111250">
            <a:lnSpc>
              <a:spcPct val="100000"/>
            </a:lnSpc>
            <a:spcBef>
              <a:spcPct val="0"/>
            </a:spcBef>
            <a:spcAft>
              <a:spcPct val="35000"/>
            </a:spcAft>
            <a:buNone/>
          </a:pPr>
          <a:r>
            <a:rPr lang="en-US" sz="2500" kern="1200"/>
            <a:t>Embedded :Tdev= 2.5(Effort)</a:t>
          </a:r>
          <a:r>
            <a:rPr lang="en-US" sz="2500" kern="1200" baseline="30000"/>
            <a:t>0.32   Months</a:t>
          </a:r>
          <a:endParaRPr lang="en-US" sz="2500" kern="1200"/>
        </a:p>
      </dsp:txBody>
      <dsp:txXfrm>
        <a:off x="1448160" y="3135082"/>
        <a:ext cx="6781439" cy="125381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F3903-D2ED-43A9-A124-2C35C2D78109}">
      <dsp:nvSpPr>
        <dsp:cNvPr id="0" name=""/>
        <dsp:cNvSpPr/>
      </dsp:nvSpPr>
      <dsp:spPr>
        <a:xfrm>
          <a:off x="2231194" y="317"/>
          <a:ext cx="3767211" cy="114899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b="0" i="0" kern="1200"/>
            <a:t>COST : TIME * RATE PER UNIT Rs</a:t>
          </a:r>
          <a:endParaRPr lang="en-US" sz="2900" kern="1200"/>
        </a:p>
      </dsp:txBody>
      <dsp:txXfrm>
        <a:off x="2231194" y="317"/>
        <a:ext cx="3767211" cy="1148999"/>
      </dsp:txXfrm>
    </dsp:sp>
    <dsp:sp modelId="{F3979A7E-141D-468E-8C0F-E5E52D4F8772}">
      <dsp:nvSpPr>
        <dsp:cNvPr id="0" name=""/>
        <dsp:cNvSpPr/>
      </dsp:nvSpPr>
      <dsp:spPr>
        <a:xfrm>
          <a:off x="2231194" y="1620218"/>
          <a:ext cx="3767211" cy="114899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b="0" i="0" kern="1200"/>
            <a:t>Productivity = KLOC / Effort</a:t>
          </a:r>
          <a:endParaRPr lang="en-US" sz="2900" kern="1200"/>
        </a:p>
      </dsp:txBody>
      <dsp:txXfrm>
        <a:off x="2231194" y="1620218"/>
        <a:ext cx="3767211" cy="1148999"/>
      </dsp:txXfrm>
    </dsp:sp>
    <dsp:sp modelId="{CAFECF87-D8AA-4B88-A4C5-F3DFFA1517DC}">
      <dsp:nvSpPr>
        <dsp:cNvPr id="0" name=""/>
        <dsp:cNvSpPr/>
      </dsp:nvSpPr>
      <dsp:spPr>
        <a:xfrm>
          <a:off x="2231194" y="3240119"/>
          <a:ext cx="3767211" cy="114899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b="0" i="0" kern="1200"/>
            <a:t>Average Staff Size :  Effort / TDEV (person)</a:t>
          </a:r>
          <a:endParaRPr lang="en-US" sz="2900" kern="1200"/>
        </a:p>
      </dsp:txBody>
      <dsp:txXfrm>
        <a:off x="2231194" y="3240119"/>
        <a:ext cx="3767211" cy="11489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C1444-89E5-4602-B73A-D5B131BB7717}">
      <dsp:nvSpPr>
        <dsp:cNvPr id="0" name=""/>
        <dsp:cNvSpPr/>
      </dsp:nvSpPr>
      <dsp:spPr>
        <a:xfrm>
          <a:off x="0" y="283118"/>
          <a:ext cx="8229600" cy="37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408204-AAFA-4877-8B82-E6B0F78E1873}">
      <dsp:nvSpPr>
        <dsp:cNvPr id="0" name=""/>
        <dsp:cNvSpPr/>
      </dsp:nvSpPr>
      <dsp:spPr>
        <a:xfrm>
          <a:off x="411480" y="61718"/>
          <a:ext cx="5760720"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66750">
            <a:lnSpc>
              <a:spcPct val="90000"/>
            </a:lnSpc>
            <a:spcBef>
              <a:spcPct val="0"/>
            </a:spcBef>
            <a:spcAft>
              <a:spcPct val="35000"/>
            </a:spcAft>
            <a:buNone/>
          </a:pPr>
          <a:r>
            <a:rPr lang="en-US" sz="1500" b="0" i="0" kern="1200"/>
            <a:t>BASIC COCOMO deals with only the program size</a:t>
          </a:r>
          <a:endParaRPr lang="en-US" sz="1500" kern="1200"/>
        </a:p>
      </dsp:txBody>
      <dsp:txXfrm>
        <a:off x="433096" y="83334"/>
        <a:ext cx="5717488" cy="399568"/>
      </dsp:txXfrm>
    </dsp:sp>
    <dsp:sp modelId="{F3450538-77A0-478A-A774-5D810B7D3E35}">
      <dsp:nvSpPr>
        <dsp:cNvPr id="0" name=""/>
        <dsp:cNvSpPr/>
      </dsp:nvSpPr>
      <dsp:spPr>
        <a:xfrm>
          <a:off x="0" y="963518"/>
          <a:ext cx="8229600" cy="37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D4E4F7-EB1E-4098-821F-F211369C90EB}">
      <dsp:nvSpPr>
        <dsp:cNvPr id="0" name=""/>
        <dsp:cNvSpPr/>
      </dsp:nvSpPr>
      <dsp:spPr>
        <a:xfrm>
          <a:off x="411480" y="742118"/>
          <a:ext cx="5760720"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66750">
            <a:lnSpc>
              <a:spcPct val="90000"/>
            </a:lnSpc>
            <a:spcBef>
              <a:spcPct val="0"/>
            </a:spcBef>
            <a:spcAft>
              <a:spcPct val="35000"/>
            </a:spcAft>
            <a:buNone/>
          </a:pPr>
          <a:r>
            <a:rPr lang="en-US" sz="1500" b="0" i="0" kern="1200"/>
            <a:t>Other parameters should be considered to get accurate cost</a:t>
          </a:r>
          <a:endParaRPr lang="en-US" sz="1500" kern="1200"/>
        </a:p>
      </dsp:txBody>
      <dsp:txXfrm>
        <a:off x="433096" y="763734"/>
        <a:ext cx="5717488" cy="399568"/>
      </dsp:txXfrm>
    </dsp:sp>
    <dsp:sp modelId="{1F5E7D9D-12B2-4888-91D4-52C60F8FF8DF}">
      <dsp:nvSpPr>
        <dsp:cNvPr id="0" name=""/>
        <dsp:cNvSpPr/>
      </dsp:nvSpPr>
      <dsp:spPr>
        <a:xfrm>
          <a:off x="0" y="1643918"/>
          <a:ext cx="8229600" cy="37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E25485-E1C1-4363-B361-1F02173CE753}">
      <dsp:nvSpPr>
        <dsp:cNvPr id="0" name=""/>
        <dsp:cNvSpPr/>
      </dsp:nvSpPr>
      <dsp:spPr>
        <a:xfrm>
          <a:off x="411480" y="1422518"/>
          <a:ext cx="5760720"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66750">
            <a:lnSpc>
              <a:spcPct val="90000"/>
            </a:lnSpc>
            <a:spcBef>
              <a:spcPct val="0"/>
            </a:spcBef>
            <a:spcAft>
              <a:spcPct val="35000"/>
            </a:spcAft>
            <a:buNone/>
          </a:pPr>
          <a:r>
            <a:rPr lang="en-US" sz="1500" b="0" i="0" kern="1200"/>
            <a:t>COST DRIVER is introducing to refine initial cost</a:t>
          </a:r>
          <a:endParaRPr lang="en-US" sz="1500" kern="1200"/>
        </a:p>
      </dsp:txBody>
      <dsp:txXfrm>
        <a:off x="433096" y="1444134"/>
        <a:ext cx="5717488" cy="399568"/>
      </dsp:txXfrm>
    </dsp:sp>
    <dsp:sp modelId="{70E9EEE3-2AD2-4739-9E6E-D47336B3A582}">
      <dsp:nvSpPr>
        <dsp:cNvPr id="0" name=""/>
        <dsp:cNvSpPr/>
      </dsp:nvSpPr>
      <dsp:spPr>
        <a:xfrm>
          <a:off x="0" y="2324318"/>
          <a:ext cx="8229600" cy="37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D3E88F-4024-466D-827B-2FDE7AE34C7B}">
      <dsp:nvSpPr>
        <dsp:cNvPr id="0" name=""/>
        <dsp:cNvSpPr/>
      </dsp:nvSpPr>
      <dsp:spPr>
        <a:xfrm>
          <a:off x="411480" y="2102918"/>
          <a:ext cx="5760720"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66750">
            <a:lnSpc>
              <a:spcPct val="90000"/>
            </a:lnSpc>
            <a:spcBef>
              <a:spcPct val="0"/>
            </a:spcBef>
            <a:spcAft>
              <a:spcPct val="35000"/>
            </a:spcAft>
            <a:buNone/>
          </a:pPr>
          <a:r>
            <a:rPr lang="en-US" sz="1500" b="0" i="0" kern="1200"/>
            <a:t>A set of 15 cost drivers depending on different parameters</a:t>
          </a:r>
          <a:endParaRPr lang="en-US" sz="1500" kern="1200"/>
        </a:p>
      </dsp:txBody>
      <dsp:txXfrm>
        <a:off x="433096" y="2124534"/>
        <a:ext cx="5717488" cy="399568"/>
      </dsp:txXfrm>
    </dsp:sp>
    <dsp:sp modelId="{3F8AD23B-BC51-49E2-9F87-DE57C7D9F29D}">
      <dsp:nvSpPr>
        <dsp:cNvPr id="0" name=""/>
        <dsp:cNvSpPr/>
      </dsp:nvSpPr>
      <dsp:spPr>
        <a:xfrm>
          <a:off x="0" y="3004718"/>
          <a:ext cx="8229600" cy="132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312420" rIns="638708"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a:t>Product</a:t>
          </a:r>
          <a:endParaRPr lang="en-US" sz="1500" kern="1200"/>
        </a:p>
        <a:p>
          <a:pPr marL="114300" lvl="1" indent="-114300" algn="l" defTabSz="666750">
            <a:lnSpc>
              <a:spcPct val="90000"/>
            </a:lnSpc>
            <a:spcBef>
              <a:spcPct val="0"/>
            </a:spcBef>
            <a:spcAft>
              <a:spcPct val="15000"/>
            </a:spcAft>
            <a:buChar char="•"/>
          </a:pPr>
          <a:r>
            <a:rPr lang="en-US" sz="1500" b="0" i="0" kern="1200"/>
            <a:t>Computer</a:t>
          </a:r>
          <a:endParaRPr lang="en-US" sz="1500" kern="1200"/>
        </a:p>
        <a:p>
          <a:pPr marL="114300" lvl="1" indent="-114300" algn="l" defTabSz="666750">
            <a:lnSpc>
              <a:spcPct val="90000"/>
            </a:lnSpc>
            <a:spcBef>
              <a:spcPct val="0"/>
            </a:spcBef>
            <a:spcAft>
              <a:spcPct val="15000"/>
            </a:spcAft>
            <a:buChar char="•"/>
          </a:pPr>
          <a:r>
            <a:rPr lang="en-US" sz="1500" b="0" i="0" kern="1200"/>
            <a:t>Personal</a:t>
          </a:r>
          <a:endParaRPr lang="en-US" sz="1500" kern="1200"/>
        </a:p>
        <a:p>
          <a:pPr marL="114300" lvl="1" indent="-114300" algn="l" defTabSz="666750">
            <a:lnSpc>
              <a:spcPct val="90000"/>
            </a:lnSpc>
            <a:spcBef>
              <a:spcPct val="0"/>
            </a:spcBef>
            <a:spcAft>
              <a:spcPct val="15000"/>
            </a:spcAft>
            <a:buChar char="•"/>
          </a:pPr>
          <a:r>
            <a:rPr lang="en-US" sz="1500" b="0" i="0" kern="1200"/>
            <a:t>Development Environment</a:t>
          </a:r>
          <a:endParaRPr lang="en-US" sz="1500" kern="1200"/>
        </a:p>
      </dsp:txBody>
      <dsp:txXfrm>
        <a:off x="0" y="3004718"/>
        <a:ext cx="8229600" cy="1323000"/>
      </dsp:txXfrm>
    </dsp:sp>
    <dsp:sp modelId="{99A38BAC-E1D3-4521-8B7A-C67B40EBFF81}">
      <dsp:nvSpPr>
        <dsp:cNvPr id="0" name=""/>
        <dsp:cNvSpPr/>
      </dsp:nvSpPr>
      <dsp:spPr>
        <a:xfrm>
          <a:off x="411480" y="2783318"/>
          <a:ext cx="5760720"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66750">
            <a:lnSpc>
              <a:spcPct val="90000"/>
            </a:lnSpc>
            <a:spcBef>
              <a:spcPct val="0"/>
            </a:spcBef>
            <a:spcAft>
              <a:spcPct val="35000"/>
            </a:spcAft>
            <a:buNone/>
          </a:pPr>
          <a:r>
            <a:rPr lang="en-US" sz="1500" b="0" i="0" kern="1200"/>
            <a:t>COST driver can be classified</a:t>
          </a:r>
          <a:endParaRPr lang="en-US" sz="1500" kern="1200"/>
        </a:p>
      </dsp:txBody>
      <dsp:txXfrm>
        <a:off x="433096" y="2804934"/>
        <a:ext cx="5717488" cy="39956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3EC4C-88A3-4081-8BF5-F3BD732A3A7D}">
      <dsp:nvSpPr>
        <dsp:cNvPr id="0" name=""/>
        <dsp:cNvSpPr/>
      </dsp:nvSpPr>
      <dsp:spPr>
        <a:xfrm>
          <a:off x="0" y="49377"/>
          <a:ext cx="8229600" cy="13803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Previous COCOMO models considers homogeneous entity</a:t>
          </a:r>
          <a:endParaRPr lang="en-US" sz="2600" kern="1200"/>
        </a:p>
      </dsp:txBody>
      <dsp:txXfrm>
        <a:off x="67381" y="116758"/>
        <a:ext cx="8094838" cy="1245545"/>
      </dsp:txXfrm>
    </dsp:sp>
    <dsp:sp modelId="{82131770-6A7A-4CC3-A33F-7EFA9A987898}">
      <dsp:nvSpPr>
        <dsp:cNvPr id="0" name=""/>
        <dsp:cNvSpPr/>
      </dsp:nvSpPr>
      <dsp:spPr>
        <a:xfrm>
          <a:off x="0" y="1504564"/>
          <a:ext cx="8229600" cy="13803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Large Systems divided into different subsystems; Those are may be mixture of organic ,semidetached &amp; embedded</a:t>
          </a:r>
          <a:endParaRPr lang="en-US" sz="2600" kern="1200"/>
        </a:p>
      </dsp:txBody>
      <dsp:txXfrm>
        <a:off x="67381" y="1571945"/>
        <a:ext cx="8094838" cy="1245545"/>
      </dsp:txXfrm>
    </dsp:sp>
    <dsp:sp modelId="{150EC3E6-B14E-4E0C-8079-55289AF8E829}">
      <dsp:nvSpPr>
        <dsp:cNvPr id="0" name=""/>
        <dsp:cNvSpPr/>
      </dsp:nvSpPr>
      <dsp:spPr>
        <a:xfrm>
          <a:off x="0" y="2959752"/>
          <a:ext cx="8229600" cy="13803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a:t>Each subsystem requires individual cost estimation ,effort, development time manipulation.</a:t>
          </a:r>
          <a:endParaRPr lang="en-US" sz="2600" kern="1200"/>
        </a:p>
      </dsp:txBody>
      <dsp:txXfrm>
        <a:off x="67381" y="3027133"/>
        <a:ext cx="8094838" cy="124554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234F3-399B-41AF-A04D-32AC1DF28C68}">
      <dsp:nvSpPr>
        <dsp:cNvPr id="0" name=""/>
        <dsp:cNvSpPr/>
      </dsp:nvSpPr>
      <dsp:spPr>
        <a:xfrm>
          <a:off x="0" y="1821"/>
          <a:ext cx="8229600" cy="9233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6DE163-CDDA-49DF-9E63-F0BFC77EB309}">
      <dsp:nvSpPr>
        <dsp:cNvPr id="0" name=""/>
        <dsp:cNvSpPr/>
      </dsp:nvSpPr>
      <dsp:spPr>
        <a:xfrm>
          <a:off x="279305" y="209569"/>
          <a:ext cx="507828" cy="5078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595186-4377-4563-85C8-165CAEE59BBA}">
      <dsp:nvSpPr>
        <dsp:cNvPr id="0" name=""/>
        <dsp:cNvSpPr/>
      </dsp:nvSpPr>
      <dsp:spPr>
        <a:xfrm>
          <a:off x="1066440" y="1821"/>
          <a:ext cx="7163159" cy="923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719" tIns="97719" rIns="97719" bIns="97719" numCol="1" spcCol="1270" anchor="ctr" anchorCtr="0">
          <a:noAutofit/>
        </a:bodyPr>
        <a:lstStyle/>
        <a:p>
          <a:pPr marL="0" lvl="0" indent="0" algn="l" defTabSz="755650">
            <a:lnSpc>
              <a:spcPct val="100000"/>
            </a:lnSpc>
            <a:spcBef>
              <a:spcPct val="0"/>
            </a:spcBef>
            <a:spcAft>
              <a:spcPct val="35000"/>
            </a:spcAft>
            <a:buNone/>
          </a:pPr>
          <a:r>
            <a:rPr lang="en-US" sz="1700" b="0" i="0" kern="1200"/>
            <a:t>Easy to verify the working involved in it.</a:t>
          </a:r>
          <a:endParaRPr lang="en-US" sz="1700" kern="1200"/>
        </a:p>
      </dsp:txBody>
      <dsp:txXfrm>
        <a:off x="1066440" y="1821"/>
        <a:ext cx="7163159" cy="923324"/>
      </dsp:txXfrm>
    </dsp:sp>
    <dsp:sp modelId="{7D3506D0-CDBE-48B9-8C22-9CA7372D43F5}">
      <dsp:nvSpPr>
        <dsp:cNvPr id="0" name=""/>
        <dsp:cNvSpPr/>
      </dsp:nvSpPr>
      <dsp:spPr>
        <a:xfrm>
          <a:off x="0" y="1155977"/>
          <a:ext cx="8229600" cy="9233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4812B9-5F14-452B-93B5-AED26F58AD00}">
      <dsp:nvSpPr>
        <dsp:cNvPr id="0" name=""/>
        <dsp:cNvSpPr/>
      </dsp:nvSpPr>
      <dsp:spPr>
        <a:xfrm>
          <a:off x="279305" y="1363726"/>
          <a:ext cx="507828" cy="5078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FC64C5-55FF-449C-BC35-BDBD035B1F14}">
      <dsp:nvSpPr>
        <dsp:cNvPr id="0" name=""/>
        <dsp:cNvSpPr/>
      </dsp:nvSpPr>
      <dsp:spPr>
        <a:xfrm>
          <a:off x="1066440" y="1155977"/>
          <a:ext cx="7163159" cy="923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719" tIns="97719" rIns="97719" bIns="97719" numCol="1" spcCol="1270" anchor="ctr" anchorCtr="0">
          <a:noAutofit/>
        </a:bodyPr>
        <a:lstStyle/>
        <a:p>
          <a:pPr marL="0" lvl="0" indent="0" algn="l" defTabSz="755650">
            <a:lnSpc>
              <a:spcPct val="100000"/>
            </a:lnSpc>
            <a:spcBef>
              <a:spcPct val="0"/>
            </a:spcBef>
            <a:spcAft>
              <a:spcPct val="35000"/>
            </a:spcAft>
            <a:buNone/>
          </a:pPr>
          <a:r>
            <a:rPr lang="en-US" sz="1700" b="0" i="0" kern="1200"/>
            <a:t>Cost drivers are useful in effort estimation as they help in understanding the impact of different parameters involved in the cost estimation.</a:t>
          </a:r>
          <a:endParaRPr lang="en-US" sz="1700" kern="1200"/>
        </a:p>
      </dsp:txBody>
      <dsp:txXfrm>
        <a:off x="1066440" y="1155977"/>
        <a:ext cx="7163159" cy="923324"/>
      </dsp:txXfrm>
    </dsp:sp>
    <dsp:sp modelId="{C3620BFC-9559-45AF-ADF3-F34D22EB7FD9}">
      <dsp:nvSpPr>
        <dsp:cNvPr id="0" name=""/>
        <dsp:cNvSpPr/>
      </dsp:nvSpPr>
      <dsp:spPr>
        <a:xfrm>
          <a:off x="0" y="2310134"/>
          <a:ext cx="8229600" cy="9233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AC8E84-3338-4450-86AD-B4E41B730114}">
      <dsp:nvSpPr>
        <dsp:cNvPr id="0" name=""/>
        <dsp:cNvSpPr/>
      </dsp:nvSpPr>
      <dsp:spPr>
        <a:xfrm>
          <a:off x="279305" y="2517882"/>
          <a:ext cx="507828" cy="5078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B5BF2C-F5A7-4C99-83D0-A702D6CD1698}">
      <dsp:nvSpPr>
        <dsp:cNvPr id="0" name=""/>
        <dsp:cNvSpPr/>
      </dsp:nvSpPr>
      <dsp:spPr>
        <a:xfrm>
          <a:off x="1066440" y="2310134"/>
          <a:ext cx="7163159" cy="923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719" tIns="97719" rIns="97719" bIns="97719" numCol="1" spcCol="1270" anchor="ctr" anchorCtr="0">
          <a:noAutofit/>
        </a:bodyPr>
        <a:lstStyle/>
        <a:p>
          <a:pPr marL="0" lvl="0" indent="0" algn="l" defTabSz="755650">
            <a:lnSpc>
              <a:spcPct val="100000"/>
            </a:lnSpc>
            <a:spcBef>
              <a:spcPct val="0"/>
            </a:spcBef>
            <a:spcAft>
              <a:spcPct val="35000"/>
            </a:spcAft>
            <a:buNone/>
          </a:pPr>
          <a:r>
            <a:rPr lang="en-US" sz="1700" b="0" i="0" kern="1200"/>
            <a:t>Efficient and good for sensitively analysis.</a:t>
          </a:r>
          <a:endParaRPr lang="en-US" sz="1700" kern="1200"/>
        </a:p>
      </dsp:txBody>
      <dsp:txXfrm>
        <a:off x="1066440" y="2310134"/>
        <a:ext cx="7163159" cy="923324"/>
      </dsp:txXfrm>
    </dsp:sp>
    <dsp:sp modelId="{CA8DC483-4A6A-4F0B-8C61-AE625EF49CF7}">
      <dsp:nvSpPr>
        <dsp:cNvPr id="0" name=""/>
        <dsp:cNvSpPr/>
      </dsp:nvSpPr>
      <dsp:spPr>
        <a:xfrm>
          <a:off x="0" y="3464290"/>
          <a:ext cx="8229600" cy="9233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C5F00D-3500-438F-B994-5ABFD917C928}">
      <dsp:nvSpPr>
        <dsp:cNvPr id="0" name=""/>
        <dsp:cNvSpPr/>
      </dsp:nvSpPr>
      <dsp:spPr>
        <a:xfrm>
          <a:off x="279305" y="3672038"/>
          <a:ext cx="507828" cy="5078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AF6666-3940-4612-A832-3B31F5F1BFBA}">
      <dsp:nvSpPr>
        <dsp:cNvPr id="0" name=""/>
        <dsp:cNvSpPr/>
      </dsp:nvSpPr>
      <dsp:spPr>
        <a:xfrm>
          <a:off x="1066440" y="3464290"/>
          <a:ext cx="7163159" cy="923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719" tIns="97719" rIns="97719" bIns="97719" numCol="1" spcCol="1270" anchor="ctr" anchorCtr="0">
          <a:noAutofit/>
        </a:bodyPr>
        <a:lstStyle/>
        <a:p>
          <a:pPr marL="0" lvl="0" indent="0" algn="l" defTabSz="755650">
            <a:lnSpc>
              <a:spcPct val="100000"/>
            </a:lnSpc>
            <a:spcBef>
              <a:spcPct val="0"/>
            </a:spcBef>
            <a:spcAft>
              <a:spcPct val="35000"/>
            </a:spcAft>
            <a:buNone/>
          </a:pPr>
          <a:r>
            <a:rPr lang="en-US" sz="1700" b="0" i="0" kern="1200"/>
            <a:t>Can be easily adjusted according to the organization needs &amp; environment</a:t>
          </a:r>
          <a:endParaRPr lang="en-US" sz="1700" kern="1200"/>
        </a:p>
      </dsp:txBody>
      <dsp:txXfrm>
        <a:off x="1066440" y="3464290"/>
        <a:ext cx="7163159" cy="92332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74D54A-BA21-4355-8122-B402CB29F353}">
      <dsp:nvSpPr>
        <dsp:cNvPr id="0" name=""/>
        <dsp:cNvSpPr/>
      </dsp:nvSpPr>
      <dsp:spPr>
        <a:xfrm>
          <a:off x="0" y="2318"/>
          <a:ext cx="8229600" cy="1053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Difficult to accurately estimate size in the early phase of the project.</a:t>
          </a:r>
          <a:endParaRPr lang="en-US" sz="2000" kern="1200"/>
        </a:p>
      </dsp:txBody>
      <dsp:txXfrm>
        <a:off x="51403" y="53721"/>
        <a:ext cx="8126794" cy="950194"/>
      </dsp:txXfrm>
    </dsp:sp>
    <dsp:sp modelId="{3C6B34D9-B595-4F72-9553-5C9614CF60EE}">
      <dsp:nvSpPr>
        <dsp:cNvPr id="0" name=""/>
        <dsp:cNvSpPr/>
      </dsp:nvSpPr>
      <dsp:spPr>
        <a:xfrm>
          <a:off x="0" y="1112918"/>
          <a:ext cx="8229600" cy="1053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Vulnerable to misclassifications of project type</a:t>
          </a:r>
          <a:endParaRPr lang="en-US" sz="2000" kern="1200"/>
        </a:p>
      </dsp:txBody>
      <dsp:txXfrm>
        <a:off x="51403" y="1164321"/>
        <a:ext cx="8126794" cy="950194"/>
      </dsp:txXfrm>
    </dsp:sp>
    <dsp:sp modelId="{5E1AA310-AB71-48EA-861A-B9938BBEB728}">
      <dsp:nvSpPr>
        <dsp:cNvPr id="0" name=""/>
        <dsp:cNvSpPr/>
      </dsp:nvSpPr>
      <dsp:spPr>
        <a:xfrm>
          <a:off x="0" y="2223518"/>
          <a:ext cx="8229600" cy="1053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Success depends on calibration of the model according to the needs of the organization .This is done during using historical data ,which is not always available</a:t>
          </a:r>
          <a:endParaRPr lang="en-US" sz="2000" kern="1200"/>
        </a:p>
      </dsp:txBody>
      <dsp:txXfrm>
        <a:off x="51403" y="2274921"/>
        <a:ext cx="8126794" cy="950194"/>
      </dsp:txXfrm>
    </dsp:sp>
    <dsp:sp modelId="{CF96FBCA-E35E-4EDD-83BD-309E954CE641}">
      <dsp:nvSpPr>
        <dsp:cNvPr id="0" name=""/>
        <dsp:cNvSpPr/>
      </dsp:nvSpPr>
      <dsp:spPr>
        <a:xfrm>
          <a:off x="0" y="3334118"/>
          <a:ext cx="8229600" cy="1053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Exclude overhead cost , travel cost &amp; other incidental cost.</a:t>
          </a:r>
          <a:endParaRPr lang="en-US" sz="2000" kern="1200"/>
        </a:p>
      </dsp:txBody>
      <dsp:txXfrm>
        <a:off x="51403" y="3385521"/>
        <a:ext cx="8126794" cy="95019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EA2056-F8CE-4CD5-A581-BCF292F8A3B3}">
      <dsp:nvSpPr>
        <dsp:cNvPr id="0" name=""/>
        <dsp:cNvSpPr/>
      </dsp:nvSpPr>
      <dsp:spPr>
        <a:xfrm>
          <a:off x="1089687" y="845997"/>
          <a:ext cx="1660500" cy="1660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F26605-B3D6-485E-A521-EC4DF4F8F7E5}">
      <dsp:nvSpPr>
        <dsp:cNvPr id="0" name=""/>
        <dsp:cNvSpPr/>
      </dsp:nvSpPr>
      <dsp:spPr>
        <a:xfrm>
          <a:off x="74937" y="2926627"/>
          <a:ext cx="369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89150">
            <a:lnSpc>
              <a:spcPct val="100000"/>
            </a:lnSpc>
            <a:spcBef>
              <a:spcPct val="0"/>
            </a:spcBef>
            <a:spcAft>
              <a:spcPct val="35000"/>
            </a:spcAft>
            <a:buNone/>
          </a:pPr>
          <a:r>
            <a:rPr lang="en-US" sz="4700" kern="1200"/>
            <a:t>Operators???</a:t>
          </a:r>
        </a:p>
      </dsp:txBody>
      <dsp:txXfrm>
        <a:off x="74937" y="2926627"/>
        <a:ext cx="3690000" cy="720000"/>
      </dsp:txXfrm>
    </dsp:sp>
    <dsp:sp modelId="{1B924BD2-8AB8-470D-A74E-AC4455E9311E}">
      <dsp:nvSpPr>
        <dsp:cNvPr id="0" name=""/>
        <dsp:cNvSpPr/>
      </dsp:nvSpPr>
      <dsp:spPr>
        <a:xfrm>
          <a:off x="5425437" y="845997"/>
          <a:ext cx="1660500" cy="1660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24F492-1961-4BD4-A01A-FDB4895DE313}">
      <dsp:nvSpPr>
        <dsp:cNvPr id="0" name=""/>
        <dsp:cNvSpPr/>
      </dsp:nvSpPr>
      <dsp:spPr>
        <a:xfrm>
          <a:off x="4410687" y="2926627"/>
          <a:ext cx="369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89150">
            <a:lnSpc>
              <a:spcPct val="100000"/>
            </a:lnSpc>
            <a:spcBef>
              <a:spcPct val="0"/>
            </a:spcBef>
            <a:spcAft>
              <a:spcPct val="35000"/>
            </a:spcAft>
            <a:buNone/>
          </a:pPr>
          <a:r>
            <a:rPr lang="en-US" sz="4700" kern="1200"/>
            <a:t>Operands???</a:t>
          </a:r>
        </a:p>
      </dsp:txBody>
      <dsp:txXfrm>
        <a:off x="4410687" y="2926627"/>
        <a:ext cx="369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28FFD-F2B5-49D8-8CF4-17F7167CE293}">
      <dsp:nvSpPr>
        <dsp:cNvPr id="0" name=""/>
        <dsp:cNvSpPr/>
      </dsp:nvSpPr>
      <dsp:spPr>
        <a:xfrm>
          <a:off x="0" y="95265"/>
          <a:ext cx="8229600" cy="10086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LOC gives a numerical value of problem size that can vary widely with  individual coding style.</a:t>
          </a:r>
        </a:p>
      </dsp:txBody>
      <dsp:txXfrm>
        <a:off x="49240" y="144505"/>
        <a:ext cx="8131120" cy="910206"/>
      </dsp:txXfrm>
    </dsp:sp>
    <dsp:sp modelId="{9BFD9FF7-44A4-4772-810D-6F0A793A2510}">
      <dsp:nvSpPr>
        <dsp:cNvPr id="0" name=""/>
        <dsp:cNvSpPr/>
      </dsp:nvSpPr>
      <dsp:spPr>
        <a:xfrm>
          <a:off x="0" y="1158672"/>
          <a:ext cx="8229600" cy="10086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LOC is a measure of the coding activity alone</a:t>
          </a:r>
        </a:p>
      </dsp:txBody>
      <dsp:txXfrm>
        <a:off x="49240" y="1207912"/>
        <a:ext cx="8131120" cy="910206"/>
      </dsp:txXfrm>
    </dsp:sp>
    <dsp:sp modelId="{82173141-6585-430E-BB12-691AB3480A27}">
      <dsp:nvSpPr>
        <dsp:cNvPr id="0" name=""/>
        <dsp:cNvSpPr/>
      </dsp:nvSpPr>
      <dsp:spPr>
        <a:xfrm>
          <a:off x="0" y="2222078"/>
          <a:ext cx="8229600" cy="10086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 good problem size measure should consider  the total effort needed to specify, design ,code , test etc;</a:t>
          </a:r>
        </a:p>
      </dsp:txBody>
      <dsp:txXfrm>
        <a:off x="49240" y="2271318"/>
        <a:ext cx="8131120" cy="910206"/>
      </dsp:txXfrm>
    </dsp:sp>
    <dsp:sp modelId="{245459D7-338B-4C25-B9BE-E8E369D2CFAC}">
      <dsp:nvSpPr>
        <dsp:cNvPr id="0" name=""/>
        <dsp:cNvSpPr/>
      </dsp:nvSpPr>
      <dsp:spPr>
        <a:xfrm>
          <a:off x="0" y="3285484"/>
          <a:ext cx="8229600" cy="10086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LOC measure correlate poorly with the quality &amp; efficiency of the code . Larger code size does not necessarily imply better quality or higher efficiency</a:t>
          </a:r>
        </a:p>
      </dsp:txBody>
      <dsp:txXfrm>
        <a:off x="49240" y="3334724"/>
        <a:ext cx="8131120" cy="910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662BE-6B75-4C86-904C-E49A12EBDF67}">
      <dsp:nvSpPr>
        <dsp:cNvPr id="0" name=""/>
        <dsp:cNvSpPr/>
      </dsp:nvSpPr>
      <dsp:spPr>
        <a:xfrm>
          <a:off x="0" y="535"/>
          <a:ext cx="8229600" cy="12538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E50236-DDC1-42C3-99E0-E5EE2DBEEA06}">
      <dsp:nvSpPr>
        <dsp:cNvPr id="0" name=""/>
        <dsp:cNvSpPr/>
      </dsp:nvSpPr>
      <dsp:spPr>
        <a:xfrm>
          <a:off x="379280" y="282645"/>
          <a:ext cx="689600" cy="6896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FD8B20-D18B-4FC3-BF98-5662ED9DE2E3}">
      <dsp:nvSpPr>
        <dsp:cNvPr id="0" name=""/>
        <dsp:cNvSpPr/>
      </dsp:nvSpPr>
      <dsp:spPr>
        <a:xfrm>
          <a:off x="1448160" y="535"/>
          <a:ext cx="6781439" cy="1253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696" tIns="132696" rIns="132696" bIns="132696" numCol="1" spcCol="1270" anchor="ctr" anchorCtr="0">
          <a:noAutofit/>
        </a:bodyPr>
        <a:lstStyle/>
        <a:p>
          <a:pPr marL="0" lvl="0" indent="0" algn="l" defTabSz="977900">
            <a:lnSpc>
              <a:spcPct val="100000"/>
            </a:lnSpc>
            <a:spcBef>
              <a:spcPct val="0"/>
            </a:spcBef>
            <a:spcAft>
              <a:spcPct val="35000"/>
            </a:spcAft>
            <a:buNone/>
          </a:pPr>
          <a:r>
            <a:rPr lang="en-US" sz="2200" b="0" i="0" kern="1200"/>
            <a:t>LOC metric penalizes use of higher-level programming language , code , reuse etc.</a:t>
          </a:r>
          <a:endParaRPr lang="en-US" sz="2200" kern="1200"/>
        </a:p>
      </dsp:txBody>
      <dsp:txXfrm>
        <a:off x="1448160" y="535"/>
        <a:ext cx="6781439" cy="1253818"/>
      </dsp:txXfrm>
    </dsp:sp>
    <dsp:sp modelId="{EC38399D-5B4F-4D60-94B8-262BF9AC696F}">
      <dsp:nvSpPr>
        <dsp:cNvPr id="0" name=""/>
        <dsp:cNvSpPr/>
      </dsp:nvSpPr>
      <dsp:spPr>
        <a:xfrm>
          <a:off x="0" y="1567809"/>
          <a:ext cx="8229600" cy="12538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ECDF0A-9BC6-41FF-8695-E082BA1F537D}">
      <dsp:nvSpPr>
        <dsp:cNvPr id="0" name=""/>
        <dsp:cNvSpPr/>
      </dsp:nvSpPr>
      <dsp:spPr>
        <a:xfrm>
          <a:off x="379280" y="1849918"/>
          <a:ext cx="689600" cy="6896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0B5654-0A39-48A4-8C45-8EE7ADEA6D8F}">
      <dsp:nvSpPr>
        <dsp:cNvPr id="0" name=""/>
        <dsp:cNvSpPr/>
      </dsp:nvSpPr>
      <dsp:spPr>
        <a:xfrm>
          <a:off x="1448160" y="1567809"/>
          <a:ext cx="6781439" cy="1253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696" tIns="132696" rIns="132696" bIns="132696" numCol="1" spcCol="1270" anchor="ctr" anchorCtr="0">
          <a:noAutofit/>
        </a:bodyPr>
        <a:lstStyle/>
        <a:p>
          <a:pPr marL="0" lvl="0" indent="0" algn="l" defTabSz="977900">
            <a:lnSpc>
              <a:spcPct val="100000"/>
            </a:lnSpc>
            <a:spcBef>
              <a:spcPct val="0"/>
            </a:spcBef>
            <a:spcAft>
              <a:spcPct val="35000"/>
            </a:spcAft>
            <a:buNone/>
          </a:pPr>
          <a:r>
            <a:rPr lang="en-US" sz="2200" b="0" i="0" kern="1200"/>
            <a:t>It measures the lexical complexity of a program &amp; does not address the more important but subtle issues of logical or structural complexity</a:t>
          </a:r>
          <a:endParaRPr lang="en-US" sz="2200" kern="1200"/>
        </a:p>
      </dsp:txBody>
      <dsp:txXfrm>
        <a:off x="1448160" y="1567809"/>
        <a:ext cx="6781439" cy="1253818"/>
      </dsp:txXfrm>
    </dsp:sp>
    <dsp:sp modelId="{AB2E4F53-B909-480D-A7EC-0C3319699FB8}">
      <dsp:nvSpPr>
        <dsp:cNvPr id="0" name=""/>
        <dsp:cNvSpPr/>
      </dsp:nvSpPr>
      <dsp:spPr>
        <a:xfrm>
          <a:off x="0" y="3135082"/>
          <a:ext cx="8229600" cy="12538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0C4194-E063-49ED-A343-0E2306EE8A3F}">
      <dsp:nvSpPr>
        <dsp:cNvPr id="0" name=""/>
        <dsp:cNvSpPr/>
      </dsp:nvSpPr>
      <dsp:spPr>
        <a:xfrm>
          <a:off x="379280" y="3417191"/>
          <a:ext cx="689600" cy="6896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195AFA-8BF4-48BE-906A-78987391C393}">
      <dsp:nvSpPr>
        <dsp:cNvPr id="0" name=""/>
        <dsp:cNvSpPr/>
      </dsp:nvSpPr>
      <dsp:spPr>
        <a:xfrm>
          <a:off x="1448160" y="3135082"/>
          <a:ext cx="6781439" cy="1253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696" tIns="132696" rIns="132696" bIns="132696" numCol="1" spcCol="1270" anchor="ctr" anchorCtr="0">
          <a:noAutofit/>
        </a:bodyPr>
        <a:lstStyle/>
        <a:p>
          <a:pPr marL="0" lvl="0" indent="0" algn="l" defTabSz="977900">
            <a:lnSpc>
              <a:spcPct val="100000"/>
            </a:lnSpc>
            <a:spcBef>
              <a:spcPct val="0"/>
            </a:spcBef>
            <a:spcAft>
              <a:spcPct val="35000"/>
            </a:spcAft>
            <a:buNone/>
          </a:pPr>
          <a:r>
            <a:rPr lang="en-US" sz="2200" b="0" i="0" kern="1200"/>
            <a:t>IT is very difficult to accurately  estimate LOC in the final product from the problem specification</a:t>
          </a:r>
          <a:endParaRPr lang="en-US" sz="2200" kern="1200"/>
        </a:p>
      </dsp:txBody>
      <dsp:txXfrm>
        <a:off x="1448160" y="3135082"/>
        <a:ext cx="6781439" cy="12538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07674-DA7B-42D4-99FA-BEACC4B32687}">
      <dsp:nvSpPr>
        <dsp:cNvPr id="0" name=""/>
        <dsp:cNvSpPr/>
      </dsp:nvSpPr>
      <dsp:spPr>
        <a:xfrm>
          <a:off x="13749" y="1839209"/>
          <a:ext cx="711018" cy="7110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E1FD1E-389C-4EA8-A6D7-B06E6878D3BE}">
      <dsp:nvSpPr>
        <dsp:cNvPr id="0" name=""/>
        <dsp:cNvSpPr/>
      </dsp:nvSpPr>
      <dsp:spPr>
        <a:xfrm>
          <a:off x="163063" y="1988523"/>
          <a:ext cx="412390" cy="4123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FD9F1E-82E6-4B4E-85B3-B627DAF9605F}">
      <dsp:nvSpPr>
        <dsp:cNvPr id="0" name=""/>
        <dsp:cNvSpPr/>
      </dsp:nvSpPr>
      <dsp:spPr>
        <a:xfrm>
          <a:off x="877128" y="1839209"/>
          <a:ext cx="1675971" cy="711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a:t>Compute UFP(Unadjusted Function Point)</a:t>
          </a:r>
          <a:endParaRPr lang="en-US" sz="1600" kern="1200"/>
        </a:p>
      </dsp:txBody>
      <dsp:txXfrm>
        <a:off x="877128" y="1839209"/>
        <a:ext cx="1675971" cy="711018"/>
      </dsp:txXfrm>
    </dsp:sp>
    <dsp:sp modelId="{8E892DFA-0B6D-41B9-B16D-0E7621F48C5A}">
      <dsp:nvSpPr>
        <dsp:cNvPr id="0" name=""/>
        <dsp:cNvSpPr/>
      </dsp:nvSpPr>
      <dsp:spPr>
        <a:xfrm>
          <a:off x="2845124" y="1839209"/>
          <a:ext cx="711018" cy="7110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CFB1FC-BD1C-4B5C-A35E-672140B7C250}">
      <dsp:nvSpPr>
        <dsp:cNvPr id="0" name=""/>
        <dsp:cNvSpPr/>
      </dsp:nvSpPr>
      <dsp:spPr>
        <a:xfrm>
          <a:off x="2994438" y="1988523"/>
          <a:ext cx="412390" cy="4123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D52FBA-85F3-4BED-B86A-ECE25A99E496}">
      <dsp:nvSpPr>
        <dsp:cNvPr id="0" name=""/>
        <dsp:cNvSpPr/>
      </dsp:nvSpPr>
      <dsp:spPr>
        <a:xfrm>
          <a:off x="3708504" y="1839209"/>
          <a:ext cx="1675971" cy="711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a:t>UFP is refined</a:t>
          </a:r>
          <a:endParaRPr lang="en-US" sz="1600" kern="1200"/>
        </a:p>
      </dsp:txBody>
      <dsp:txXfrm>
        <a:off x="3708504" y="1839209"/>
        <a:ext cx="1675971" cy="711018"/>
      </dsp:txXfrm>
    </dsp:sp>
    <dsp:sp modelId="{41AA8825-B0E0-43FF-897D-B6EF54A5273A}">
      <dsp:nvSpPr>
        <dsp:cNvPr id="0" name=""/>
        <dsp:cNvSpPr/>
      </dsp:nvSpPr>
      <dsp:spPr>
        <a:xfrm>
          <a:off x="5676500" y="1839209"/>
          <a:ext cx="711018" cy="7110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376666-6DE8-4415-B82A-5D91BD203D29}">
      <dsp:nvSpPr>
        <dsp:cNvPr id="0" name=""/>
        <dsp:cNvSpPr/>
      </dsp:nvSpPr>
      <dsp:spPr>
        <a:xfrm>
          <a:off x="5825814" y="1988523"/>
          <a:ext cx="412390" cy="4123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E82C73-B552-440E-BF29-677D5C64923E}">
      <dsp:nvSpPr>
        <dsp:cNvPr id="0" name=""/>
        <dsp:cNvSpPr/>
      </dsp:nvSpPr>
      <dsp:spPr>
        <a:xfrm>
          <a:off x="6539879" y="1839209"/>
          <a:ext cx="1675971" cy="711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0" i="0" kern="1200"/>
            <a:t>FP is computed by further refining UFP</a:t>
          </a:r>
          <a:endParaRPr lang="en-US" sz="1600" kern="1200"/>
        </a:p>
      </dsp:txBody>
      <dsp:txXfrm>
        <a:off x="6539879" y="1839209"/>
        <a:ext cx="1675971" cy="7110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9D5BDB-E64A-454F-800B-4F8356070688}">
      <dsp:nvSpPr>
        <dsp:cNvPr id="0" name=""/>
        <dsp:cNvSpPr/>
      </dsp:nvSpPr>
      <dsp:spPr>
        <a:xfrm>
          <a:off x="0" y="21736"/>
          <a:ext cx="8229600" cy="733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UFP=(No Of inputs)*4 + (Number of Outputs)*5 + (Number Of inquiries)*4 + (Number of files)*10 + (Number  of interfaces)*10</a:t>
          </a:r>
        </a:p>
      </dsp:txBody>
      <dsp:txXfrm>
        <a:off x="35811" y="57547"/>
        <a:ext cx="8157978" cy="661968"/>
      </dsp:txXfrm>
    </dsp:sp>
    <dsp:sp modelId="{38E514DC-E6A7-4A43-A468-833CAED0910F}">
      <dsp:nvSpPr>
        <dsp:cNvPr id="0" name=""/>
        <dsp:cNvSpPr/>
      </dsp:nvSpPr>
      <dsp:spPr>
        <a:xfrm>
          <a:off x="0" y="810046"/>
          <a:ext cx="8229600" cy="733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No Of Inputs:</a:t>
          </a:r>
        </a:p>
      </dsp:txBody>
      <dsp:txXfrm>
        <a:off x="35811" y="845857"/>
        <a:ext cx="8157978" cy="661968"/>
      </dsp:txXfrm>
    </dsp:sp>
    <dsp:sp modelId="{A85C1F0A-3EBC-41B3-B638-2DCAE9457069}">
      <dsp:nvSpPr>
        <dsp:cNvPr id="0" name=""/>
        <dsp:cNvSpPr/>
      </dsp:nvSpPr>
      <dsp:spPr>
        <a:xfrm>
          <a:off x="0" y="1543636"/>
          <a:ext cx="8229600" cy="452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The data items name, age, sex, address, phone number  etc. are together considered as a single input.</a:t>
          </a:r>
        </a:p>
      </dsp:txBody>
      <dsp:txXfrm>
        <a:off x="0" y="1543636"/>
        <a:ext cx="8229600" cy="452295"/>
      </dsp:txXfrm>
    </dsp:sp>
    <dsp:sp modelId="{8F29B9DE-4B49-4531-A105-A7E53E757C08}">
      <dsp:nvSpPr>
        <dsp:cNvPr id="0" name=""/>
        <dsp:cNvSpPr/>
      </dsp:nvSpPr>
      <dsp:spPr>
        <a:xfrm>
          <a:off x="0" y="1995931"/>
          <a:ext cx="8229600" cy="733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Number of outputs: </a:t>
          </a:r>
        </a:p>
      </dsp:txBody>
      <dsp:txXfrm>
        <a:off x="35811" y="2031742"/>
        <a:ext cx="8157978" cy="661968"/>
      </dsp:txXfrm>
    </dsp:sp>
    <dsp:sp modelId="{DB561595-F8AE-40E9-95B3-10D295EE6AA5}">
      <dsp:nvSpPr>
        <dsp:cNvPr id="0" name=""/>
        <dsp:cNvSpPr/>
      </dsp:nvSpPr>
      <dsp:spPr>
        <a:xfrm>
          <a:off x="0" y="2729521"/>
          <a:ext cx="8229600" cy="452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The outputs considered refer to reports printed, screen outputs , error message  produced etc.</a:t>
          </a:r>
        </a:p>
      </dsp:txBody>
      <dsp:txXfrm>
        <a:off x="0" y="2729521"/>
        <a:ext cx="8229600" cy="452295"/>
      </dsp:txXfrm>
    </dsp:sp>
    <dsp:sp modelId="{D82906A7-26E5-41FC-A4CE-CBC752E708F4}">
      <dsp:nvSpPr>
        <dsp:cNvPr id="0" name=""/>
        <dsp:cNvSpPr/>
      </dsp:nvSpPr>
      <dsp:spPr>
        <a:xfrm>
          <a:off x="0" y="3181816"/>
          <a:ext cx="8229600" cy="73359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Number  of inquiries:</a:t>
          </a:r>
        </a:p>
      </dsp:txBody>
      <dsp:txXfrm>
        <a:off x="35811" y="3217627"/>
        <a:ext cx="8157978" cy="661968"/>
      </dsp:txXfrm>
    </dsp:sp>
    <dsp:sp modelId="{2F5B8C5E-0E74-405B-BD90-1B6AD5CFA85A}">
      <dsp:nvSpPr>
        <dsp:cNvPr id="0" name=""/>
        <dsp:cNvSpPr/>
      </dsp:nvSpPr>
      <dsp:spPr>
        <a:xfrm>
          <a:off x="0" y="3915406"/>
          <a:ext cx="8229600" cy="4522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Number  of inquiries is the number  of distinct interactive queries which can be made by the users.</a:t>
          </a:r>
        </a:p>
      </dsp:txBody>
      <dsp:txXfrm>
        <a:off x="0" y="3915406"/>
        <a:ext cx="8229600" cy="4522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AE48D-0C24-40A7-B9CE-B8CA4C76832D}">
      <dsp:nvSpPr>
        <dsp:cNvPr id="0" name=""/>
        <dsp:cNvSpPr/>
      </dsp:nvSpPr>
      <dsp:spPr>
        <a:xfrm>
          <a:off x="25368" y="1653328"/>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D95164-2ED1-4C8A-88A9-E27B4AD87845}">
      <dsp:nvSpPr>
        <dsp:cNvPr id="0" name=""/>
        <dsp:cNvSpPr/>
      </dsp:nvSpPr>
      <dsp:spPr>
        <a:xfrm>
          <a:off x="252752" y="1880712"/>
          <a:ext cx="628012" cy="6280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475636-D38D-410D-A79E-EA24A884ECEB}">
      <dsp:nvSpPr>
        <dsp:cNvPr id="0" name=""/>
        <dsp:cNvSpPr/>
      </dsp:nvSpPr>
      <dsp:spPr>
        <a:xfrm>
          <a:off x="1340173" y="1653328"/>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a:t>Number of files : Each logical files.</a:t>
          </a:r>
          <a:endParaRPr lang="en-US" sz="1800" kern="1200"/>
        </a:p>
      </dsp:txBody>
      <dsp:txXfrm>
        <a:off x="1340173" y="1653328"/>
        <a:ext cx="2552269" cy="1082781"/>
      </dsp:txXfrm>
    </dsp:sp>
    <dsp:sp modelId="{27ACAAA5-2F0B-43CD-887B-43B94E847589}">
      <dsp:nvSpPr>
        <dsp:cNvPr id="0" name=""/>
        <dsp:cNvSpPr/>
      </dsp:nvSpPr>
      <dsp:spPr>
        <a:xfrm>
          <a:off x="4337156" y="1653328"/>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AFA299-8418-4E71-821F-AB786E8FE520}">
      <dsp:nvSpPr>
        <dsp:cNvPr id="0" name=""/>
        <dsp:cNvSpPr/>
      </dsp:nvSpPr>
      <dsp:spPr>
        <a:xfrm>
          <a:off x="4564540" y="1880712"/>
          <a:ext cx="628012" cy="6280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708515-C023-4142-911C-A86E5F7649F2}">
      <dsp:nvSpPr>
        <dsp:cNvPr id="0" name=""/>
        <dsp:cNvSpPr/>
      </dsp:nvSpPr>
      <dsp:spPr>
        <a:xfrm>
          <a:off x="5651962" y="1653328"/>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b="0" i="0" kern="1200"/>
            <a:t>Number of interfaces: Data files on tapes, disks , communication links with other systems, etc.</a:t>
          </a:r>
          <a:endParaRPr lang="en-US" sz="1800" kern="1200"/>
        </a:p>
      </dsp:txBody>
      <dsp:txXfrm>
        <a:off x="5651962" y="1653328"/>
        <a:ext cx="2552269" cy="108278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1C14D-E50B-4D93-8F99-288B44849B92}">
      <dsp:nvSpPr>
        <dsp:cNvPr id="0" name=""/>
        <dsp:cNvSpPr/>
      </dsp:nvSpPr>
      <dsp:spPr>
        <a:xfrm>
          <a:off x="2411" y="281979"/>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Data communication</a:t>
          </a:r>
        </a:p>
      </dsp:txBody>
      <dsp:txXfrm>
        <a:off x="2411" y="281979"/>
        <a:ext cx="1912739" cy="1147643"/>
      </dsp:txXfrm>
    </dsp:sp>
    <dsp:sp modelId="{07756AFE-A57A-41AF-87BB-E7CB076E1FA5}">
      <dsp:nvSpPr>
        <dsp:cNvPr id="0" name=""/>
        <dsp:cNvSpPr/>
      </dsp:nvSpPr>
      <dsp:spPr>
        <a:xfrm>
          <a:off x="2106423" y="281979"/>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Distributed computing</a:t>
          </a:r>
        </a:p>
      </dsp:txBody>
      <dsp:txXfrm>
        <a:off x="2106423" y="281979"/>
        <a:ext cx="1912739" cy="1147643"/>
      </dsp:txXfrm>
    </dsp:sp>
    <dsp:sp modelId="{48ED87C5-275F-42E9-810C-1C33EE465A5C}">
      <dsp:nvSpPr>
        <dsp:cNvPr id="0" name=""/>
        <dsp:cNvSpPr/>
      </dsp:nvSpPr>
      <dsp:spPr>
        <a:xfrm>
          <a:off x="4210436" y="281979"/>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Performance objectives</a:t>
          </a:r>
        </a:p>
      </dsp:txBody>
      <dsp:txXfrm>
        <a:off x="4210436" y="281979"/>
        <a:ext cx="1912739" cy="1147643"/>
      </dsp:txXfrm>
    </dsp:sp>
    <dsp:sp modelId="{9FCCF699-E4CF-46EE-85EE-D09EE86E734B}">
      <dsp:nvSpPr>
        <dsp:cNvPr id="0" name=""/>
        <dsp:cNvSpPr/>
      </dsp:nvSpPr>
      <dsp:spPr>
        <a:xfrm>
          <a:off x="6314449" y="281979"/>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Operation configuration load</a:t>
          </a:r>
        </a:p>
      </dsp:txBody>
      <dsp:txXfrm>
        <a:off x="6314449" y="281979"/>
        <a:ext cx="1912739" cy="1147643"/>
      </dsp:txXfrm>
    </dsp:sp>
    <dsp:sp modelId="{7F87CEDB-443C-498F-9BE6-D20171CEDF1F}">
      <dsp:nvSpPr>
        <dsp:cNvPr id="0" name=""/>
        <dsp:cNvSpPr/>
      </dsp:nvSpPr>
      <dsp:spPr>
        <a:xfrm>
          <a:off x="2411" y="1620896"/>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Transaction rate</a:t>
          </a:r>
        </a:p>
      </dsp:txBody>
      <dsp:txXfrm>
        <a:off x="2411" y="1620896"/>
        <a:ext cx="1912739" cy="1147643"/>
      </dsp:txXfrm>
    </dsp:sp>
    <dsp:sp modelId="{9BF27A4B-096D-4E5E-839E-F36F63D1AD3D}">
      <dsp:nvSpPr>
        <dsp:cNvPr id="0" name=""/>
        <dsp:cNvSpPr/>
      </dsp:nvSpPr>
      <dsp:spPr>
        <a:xfrm>
          <a:off x="2106423" y="1620896"/>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Online data entry</a:t>
          </a:r>
        </a:p>
      </dsp:txBody>
      <dsp:txXfrm>
        <a:off x="2106423" y="1620896"/>
        <a:ext cx="1912739" cy="1147643"/>
      </dsp:txXfrm>
    </dsp:sp>
    <dsp:sp modelId="{9C40D0FE-A288-45F5-9172-5697D1CA4705}">
      <dsp:nvSpPr>
        <dsp:cNvPr id="0" name=""/>
        <dsp:cNvSpPr/>
      </dsp:nvSpPr>
      <dsp:spPr>
        <a:xfrm>
          <a:off x="4210436" y="1620896"/>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End user efficiency</a:t>
          </a:r>
        </a:p>
      </dsp:txBody>
      <dsp:txXfrm>
        <a:off x="4210436" y="1620896"/>
        <a:ext cx="1912739" cy="1147643"/>
      </dsp:txXfrm>
    </dsp:sp>
    <dsp:sp modelId="{529A17D9-AA39-4F1F-81F9-29DEBD5D8869}">
      <dsp:nvSpPr>
        <dsp:cNvPr id="0" name=""/>
        <dsp:cNvSpPr/>
      </dsp:nvSpPr>
      <dsp:spPr>
        <a:xfrm>
          <a:off x="6314449" y="1620896"/>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On-line update</a:t>
          </a:r>
        </a:p>
      </dsp:txBody>
      <dsp:txXfrm>
        <a:off x="6314449" y="1620896"/>
        <a:ext cx="1912739" cy="1147643"/>
      </dsp:txXfrm>
    </dsp:sp>
    <dsp:sp modelId="{A0DEC00C-2CE2-4785-9F88-B0119CA0E880}">
      <dsp:nvSpPr>
        <dsp:cNvPr id="0" name=""/>
        <dsp:cNvSpPr/>
      </dsp:nvSpPr>
      <dsp:spPr>
        <a:xfrm>
          <a:off x="2106423" y="2959814"/>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Complex processing</a:t>
          </a:r>
        </a:p>
      </dsp:txBody>
      <dsp:txXfrm>
        <a:off x="2106423" y="2959814"/>
        <a:ext cx="1912739" cy="1147643"/>
      </dsp:txXfrm>
    </dsp:sp>
    <dsp:sp modelId="{8231997E-60D5-4A97-B03C-F2DA8063EE93}">
      <dsp:nvSpPr>
        <dsp:cNvPr id="0" name=""/>
        <dsp:cNvSpPr/>
      </dsp:nvSpPr>
      <dsp:spPr>
        <a:xfrm>
          <a:off x="4210436" y="2959814"/>
          <a:ext cx="1912739" cy="1147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Logic re-usability</a:t>
          </a:r>
        </a:p>
      </dsp:txBody>
      <dsp:txXfrm>
        <a:off x="4210436" y="2959814"/>
        <a:ext cx="1912739" cy="11476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9AF61-22D3-4F86-862A-3B04374B0D77}">
      <dsp:nvSpPr>
        <dsp:cNvPr id="0" name=""/>
        <dsp:cNvSpPr/>
      </dsp:nvSpPr>
      <dsp:spPr>
        <a:xfrm>
          <a:off x="0" y="535"/>
          <a:ext cx="8229600" cy="12538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484443-D097-40B3-A997-0DA340549526}">
      <dsp:nvSpPr>
        <dsp:cNvPr id="0" name=""/>
        <dsp:cNvSpPr/>
      </dsp:nvSpPr>
      <dsp:spPr>
        <a:xfrm>
          <a:off x="379280" y="282645"/>
          <a:ext cx="689600" cy="6896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C07853-F96F-4C63-B8DB-66496C2120CE}">
      <dsp:nvSpPr>
        <dsp:cNvPr id="0" name=""/>
        <dsp:cNvSpPr/>
      </dsp:nvSpPr>
      <dsp:spPr>
        <a:xfrm>
          <a:off x="1448160" y="535"/>
          <a:ext cx="6781439" cy="1253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696" tIns="132696" rIns="132696" bIns="132696" numCol="1" spcCol="1270" anchor="ctr" anchorCtr="0">
          <a:noAutofit/>
        </a:bodyPr>
        <a:lstStyle/>
        <a:p>
          <a:pPr marL="0" lvl="0" indent="0" algn="l" defTabSz="1111250">
            <a:lnSpc>
              <a:spcPct val="100000"/>
            </a:lnSpc>
            <a:spcBef>
              <a:spcPct val="0"/>
            </a:spcBef>
            <a:spcAft>
              <a:spcPct val="35000"/>
            </a:spcAft>
            <a:buNone/>
          </a:pPr>
          <a:r>
            <a:rPr lang="en-US" sz="2500" b="0" i="0" kern="1200"/>
            <a:t>Installation ease</a:t>
          </a:r>
          <a:endParaRPr lang="en-US" sz="2500" kern="1200"/>
        </a:p>
      </dsp:txBody>
      <dsp:txXfrm>
        <a:off x="1448160" y="535"/>
        <a:ext cx="6781439" cy="1253818"/>
      </dsp:txXfrm>
    </dsp:sp>
    <dsp:sp modelId="{83D0A8E2-E23D-4268-91D0-7A356C88635F}">
      <dsp:nvSpPr>
        <dsp:cNvPr id="0" name=""/>
        <dsp:cNvSpPr/>
      </dsp:nvSpPr>
      <dsp:spPr>
        <a:xfrm>
          <a:off x="0" y="1567809"/>
          <a:ext cx="8229600" cy="12538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890A04-D6A4-4CCF-B829-A24590E81A42}">
      <dsp:nvSpPr>
        <dsp:cNvPr id="0" name=""/>
        <dsp:cNvSpPr/>
      </dsp:nvSpPr>
      <dsp:spPr>
        <a:xfrm>
          <a:off x="379280" y="1849918"/>
          <a:ext cx="689600" cy="6896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C55B19-98F3-42BA-86DD-1905D65F5488}">
      <dsp:nvSpPr>
        <dsp:cNvPr id="0" name=""/>
        <dsp:cNvSpPr/>
      </dsp:nvSpPr>
      <dsp:spPr>
        <a:xfrm>
          <a:off x="1448160" y="1567809"/>
          <a:ext cx="6781439" cy="1253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696" tIns="132696" rIns="132696" bIns="132696" numCol="1" spcCol="1270" anchor="ctr" anchorCtr="0">
          <a:noAutofit/>
        </a:bodyPr>
        <a:lstStyle/>
        <a:p>
          <a:pPr marL="0" lvl="0" indent="0" algn="l" defTabSz="1111250">
            <a:lnSpc>
              <a:spcPct val="100000"/>
            </a:lnSpc>
            <a:spcBef>
              <a:spcPct val="0"/>
            </a:spcBef>
            <a:spcAft>
              <a:spcPct val="35000"/>
            </a:spcAft>
            <a:buNone/>
          </a:pPr>
          <a:r>
            <a:rPr lang="en-US" sz="2500" b="0" i="0" kern="1200"/>
            <a:t>Operational ease</a:t>
          </a:r>
          <a:endParaRPr lang="en-US" sz="2500" kern="1200"/>
        </a:p>
      </dsp:txBody>
      <dsp:txXfrm>
        <a:off x="1448160" y="1567809"/>
        <a:ext cx="6781439" cy="1253818"/>
      </dsp:txXfrm>
    </dsp:sp>
    <dsp:sp modelId="{457AF33B-0F1C-43BE-8386-DEB6E3A276A2}">
      <dsp:nvSpPr>
        <dsp:cNvPr id="0" name=""/>
        <dsp:cNvSpPr/>
      </dsp:nvSpPr>
      <dsp:spPr>
        <a:xfrm>
          <a:off x="0" y="3135082"/>
          <a:ext cx="8229600" cy="12538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B93FD2-5B11-48BF-BFEF-EAD51D5BC44E}">
      <dsp:nvSpPr>
        <dsp:cNvPr id="0" name=""/>
        <dsp:cNvSpPr/>
      </dsp:nvSpPr>
      <dsp:spPr>
        <a:xfrm>
          <a:off x="379280" y="3417191"/>
          <a:ext cx="689600" cy="6896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340EE7-1B46-4CDF-AF31-B37B0B2E9A57}">
      <dsp:nvSpPr>
        <dsp:cNvPr id="0" name=""/>
        <dsp:cNvSpPr/>
      </dsp:nvSpPr>
      <dsp:spPr>
        <a:xfrm>
          <a:off x="1448160" y="3135082"/>
          <a:ext cx="6781439" cy="12538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696" tIns="132696" rIns="132696" bIns="132696" numCol="1" spcCol="1270" anchor="ctr" anchorCtr="0">
          <a:noAutofit/>
        </a:bodyPr>
        <a:lstStyle/>
        <a:p>
          <a:pPr marL="0" lvl="0" indent="0" algn="l" defTabSz="1111250">
            <a:lnSpc>
              <a:spcPct val="100000"/>
            </a:lnSpc>
            <a:spcBef>
              <a:spcPct val="0"/>
            </a:spcBef>
            <a:spcAft>
              <a:spcPct val="35000"/>
            </a:spcAft>
            <a:buNone/>
          </a:pPr>
          <a:r>
            <a:rPr lang="en-US" sz="2500" b="0" i="0" kern="1200"/>
            <a:t>Multiple sites desire to facilitate change.</a:t>
          </a:r>
          <a:endParaRPr lang="en-US" sz="2500" kern="1200"/>
        </a:p>
      </dsp:txBody>
      <dsp:txXfrm>
        <a:off x="1448160" y="3135082"/>
        <a:ext cx="6781439" cy="125381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6399A-8313-4552-B7D9-A08E9E2C7C6F}">
      <dsp:nvSpPr>
        <dsp:cNvPr id="0" name=""/>
        <dsp:cNvSpPr/>
      </dsp:nvSpPr>
      <dsp:spPr>
        <a:xfrm>
          <a:off x="0" y="394718"/>
          <a:ext cx="8229600" cy="63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4F09EF-78BD-4318-AB53-7781D62A1842}">
      <dsp:nvSpPr>
        <dsp:cNvPr id="0" name=""/>
        <dsp:cNvSpPr/>
      </dsp:nvSpPr>
      <dsp:spPr>
        <a:xfrm>
          <a:off x="411480" y="25718"/>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111250">
            <a:lnSpc>
              <a:spcPct val="90000"/>
            </a:lnSpc>
            <a:spcBef>
              <a:spcPct val="0"/>
            </a:spcBef>
            <a:spcAft>
              <a:spcPct val="35000"/>
            </a:spcAft>
            <a:buNone/>
          </a:pPr>
          <a:r>
            <a:rPr lang="en-US" sz="2500" b="0" i="0" kern="1200"/>
            <a:t>Effort=a1 * (KLOC)</a:t>
          </a:r>
          <a:r>
            <a:rPr lang="en-US" sz="2500" b="0" i="0" kern="1200" baseline="30000"/>
            <a:t>a2</a:t>
          </a:r>
          <a:r>
            <a:rPr lang="en-US" sz="2500" b="0" i="0" kern="1200"/>
            <a:t> PM</a:t>
          </a:r>
          <a:endParaRPr lang="en-US" sz="2500" kern="1200"/>
        </a:p>
      </dsp:txBody>
      <dsp:txXfrm>
        <a:off x="447506" y="61744"/>
        <a:ext cx="5688668" cy="665948"/>
      </dsp:txXfrm>
    </dsp:sp>
    <dsp:sp modelId="{68995DF9-21E2-4785-9856-752042189C68}">
      <dsp:nvSpPr>
        <dsp:cNvPr id="0" name=""/>
        <dsp:cNvSpPr/>
      </dsp:nvSpPr>
      <dsp:spPr>
        <a:xfrm>
          <a:off x="0" y="1528718"/>
          <a:ext cx="8229600" cy="2835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20700" rIns="638708" bIns="177800" numCol="1" spcCol="1270" anchor="t" anchorCtr="0">
          <a:noAutofit/>
        </a:bodyPr>
        <a:lstStyle/>
        <a:p>
          <a:pPr marL="228600" lvl="1" indent="-228600" algn="l" defTabSz="1111250">
            <a:lnSpc>
              <a:spcPct val="90000"/>
            </a:lnSpc>
            <a:spcBef>
              <a:spcPct val="0"/>
            </a:spcBef>
            <a:spcAft>
              <a:spcPct val="15000"/>
            </a:spcAft>
            <a:buChar char="•"/>
          </a:pPr>
          <a:r>
            <a:rPr lang="en-US" sz="2500" b="0" i="0" kern="1200"/>
            <a:t>KLOC =Kilo Lines of Code</a:t>
          </a:r>
          <a:endParaRPr lang="en-US" sz="2500" kern="1200"/>
        </a:p>
        <a:p>
          <a:pPr marL="228600" lvl="1" indent="-228600" algn="l" defTabSz="1111250">
            <a:lnSpc>
              <a:spcPct val="90000"/>
            </a:lnSpc>
            <a:spcBef>
              <a:spcPct val="0"/>
            </a:spcBef>
            <a:spcAft>
              <a:spcPct val="15000"/>
            </a:spcAft>
            <a:buChar char="•"/>
          </a:pPr>
          <a:r>
            <a:rPr lang="en-US" sz="2500" b="0" i="0" kern="1200"/>
            <a:t>a1,a2,b1,b2 are constant for each category of software  products</a:t>
          </a:r>
          <a:endParaRPr lang="en-US" sz="2500" kern="1200"/>
        </a:p>
        <a:p>
          <a:pPr marL="228600" lvl="1" indent="-228600" algn="l" defTabSz="1111250">
            <a:lnSpc>
              <a:spcPct val="90000"/>
            </a:lnSpc>
            <a:spcBef>
              <a:spcPct val="0"/>
            </a:spcBef>
            <a:spcAft>
              <a:spcPct val="15000"/>
            </a:spcAft>
            <a:buChar char="•"/>
          </a:pPr>
          <a:r>
            <a:rPr lang="en-US" sz="2500" b="0" i="0" kern="1200"/>
            <a:t>Tdev is the estimated time to develop the software</a:t>
          </a:r>
          <a:endParaRPr lang="en-US" sz="2500" kern="1200"/>
        </a:p>
        <a:p>
          <a:pPr marL="228600" lvl="1" indent="-228600" algn="l" defTabSz="1111250">
            <a:lnSpc>
              <a:spcPct val="90000"/>
            </a:lnSpc>
            <a:spcBef>
              <a:spcPct val="0"/>
            </a:spcBef>
            <a:spcAft>
              <a:spcPct val="15000"/>
            </a:spcAft>
            <a:buChar char="•"/>
          </a:pPr>
          <a:r>
            <a:rPr lang="en-US" sz="2500" b="0" i="0" kern="1200"/>
            <a:t>Effort expressed  in person month.</a:t>
          </a:r>
          <a:endParaRPr lang="en-US" sz="2500" kern="1200"/>
        </a:p>
      </dsp:txBody>
      <dsp:txXfrm>
        <a:off x="0" y="1528718"/>
        <a:ext cx="8229600" cy="2835000"/>
      </dsp:txXfrm>
    </dsp:sp>
    <dsp:sp modelId="{811E001A-1B84-41B9-92A9-83A0FDC8C8AE}">
      <dsp:nvSpPr>
        <dsp:cNvPr id="0" name=""/>
        <dsp:cNvSpPr/>
      </dsp:nvSpPr>
      <dsp:spPr>
        <a:xfrm>
          <a:off x="411480" y="1159718"/>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111250">
            <a:lnSpc>
              <a:spcPct val="90000"/>
            </a:lnSpc>
            <a:spcBef>
              <a:spcPct val="0"/>
            </a:spcBef>
            <a:spcAft>
              <a:spcPct val="35000"/>
            </a:spcAft>
            <a:buNone/>
          </a:pPr>
          <a:r>
            <a:rPr lang="en-US" sz="2500" b="0" i="0" kern="1200"/>
            <a:t>Tdev=b1*(Effort)</a:t>
          </a:r>
          <a:r>
            <a:rPr lang="en-US" sz="2500" b="0" i="0" kern="1200" baseline="30000"/>
            <a:t>b2</a:t>
          </a:r>
          <a:r>
            <a:rPr lang="en-US" sz="2500" b="0" i="0" kern="1200"/>
            <a:t> Months</a:t>
          </a:r>
          <a:endParaRPr lang="en-US" sz="2500" kern="1200"/>
        </a:p>
      </dsp:txBody>
      <dsp:txXfrm>
        <a:off x="447506" y="1195744"/>
        <a:ext cx="5688668"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5" name="Google Shape;9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75" name="Google Shape;17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1" name="Google Shape;18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7" name="Google Shape;18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9" name="Google Shape;19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5" name="Google Shape;20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1" name="Google Shape;21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17" name="Google Shape;21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8:notes"/>
          <p:cNvSpPr>
            <a:spLocks noGrp="1" noRot="1" noChangeAspect="1"/>
          </p:cNvSpPr>
          <p:nvPr>
            <p:ph type="sldImg" idx="2"/>
          </p:nvPr>
        </p:nvSpPr>
        <p:spPr>
          <a:xfrm>
            <a:off x="1054100" y="303213"/>
            <a:ext cx="4746625" cy="35607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p18:notes"/>
          <p:cNvSpPr txBox="1"/>
          <p:nvPr/>
        </p:nvSpPr>
        <p:spPr>
          <a:xfrm>
            <a:off x="503238" y="4316413"/>
            <a:ext cx="5853112" cy="4057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4" name="Google Shape;224;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9:notes"/>
          <p:cNvSpPr>
            <a:spLocks noGrp="1" noRot="1" noChangeAspect="1"/>
          </p:cNvSpPr>
          <p:nvPr>
            <p:ph type="sldImg" idx="2"/>
          </p:nvPr>
        </p:nvSpPr>
        <p:spPr>
          <a:xfrm>
            <a:off x="1054100" y="303213"/>
            <a:ext cx="4746625" cy="35607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p19:notes"/>
          <p:cNvSpPr txBox="1"/>
          <p:nvPr/>
        </p:nvSpPr>
        <p:spPr>
          <a:xfrm>
            <a:off x="503238" y="4316413"/>
            <a:ext cx="5853112" cy="4057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2" name="Google Shape;23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2" name="Google Shape;10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39" name="Google Shape;23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45" name="Google Shape;24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8" name="Google Shape;26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74" name="Google Shape;27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92" name="Google Shape;29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01" name="Google Shape;30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07" name="Google Shape;307;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13" name="Google Shape;31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19" name="Google Shape;31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25" name="Google Shape;32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8" name="Google Shape;1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0" name="Google Shape;33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36" name="Google Shape;33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42" name="Google Shape;34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48" name="Google Shape;34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54" name="Google Shape;35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0" name="Google Shape;360;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65" name="Google Shape;36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70" name="Google Shape;370;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75" name="Google Shape;375;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80" name="Google Shape;38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4" name="Google Shape;11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85" name="Google Shape;385;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90" name="Google Shape;390;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96" name="Google Shape;396;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02" name="Google Shape;40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4:notes"/>
          <p:cNvSpPr>
            <a:spLocks noGrp="1" noRot="1" noChangeAspect="1"/>
          </p:cNvSpPr>
          <p:nvPr>
            <p:ph type="sldImg" idx="2"/>
          </p:nvPr>
        </p:nvSpPr>
        <p:spPr>
          <a:xfrm>
            <a:off x="1054100" y="303213"/>
            <a:ext cx="4746625" cy="35607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8" name="Google Shape;408;p44:notes"/>
          <p:cNvSpPr txBox="1"/>
          <p:nvPr/>
        </p:nvSpPr>
        <p:spPr>
          <a:xfrm>
            <a:off x="503238" y="4316413"/>
            <a:ext cx="5853112" cy="4057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09" name="Google Shape;409;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5:notes"/>
          <p:cNvSpPr>
            <a:spLocks noGrp="1" noRot="1" noChangeAspect="1"/>
          </p:cNvSpPr>
          <p:nvPr>
            <p:ph type="sldImg" idx="2"/>
          </p:nvPr>
        </p:nvSpPr>
        <p:spPr>
          <a:xfrm>
            <a:off x="1054100" y="303213"/>
            <a:ext cx="4746625" cy="35607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6" name="Google Shape;416;p45:notes"/>
          <p:cNvSpPr txBox="1"/>
          <p:nvPr/>
        </p:nvSpPr>
        <p:spPr>
          <a:xfrm>
            <a:off x="503238" y="4316413"/>
            <a:ext cx="5853112" cy="4057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17" name="Google Shape;417;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46:notes"/>
          <p:cNvSpPr>
            <a:spLocks noGrp="1" noRot="1" noChangeAspect="1"/>
          </p:cNvSpPr>
          <p:nvPr>
            <p:ph type="sldImg" idx="2"/>
          </p:nvPr>
        </p:nvSpPr>
        <p:spPr>
          <a:xfrm>
            <a:off x="1054100" y="303213"/>
            <a:ext cx="4746625" cy="35607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4" name="Google Shape;424;p46:notes"/>
          <p:cNvSpPr txBox="1"/>
          <p:nvPr/>
        </p:nvSpPr>
        <p:spPr>
          <a:xfrm>
            <a:off x="503238" y="4316413"/>
            <a:ext cx="5853112" cy="4057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25" name="Google Shape;425;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47:notes"/>
          <p:cNvSpPr>
            <a:spLocks noGrp="1" noRot="1" noChangeAspect="1"/>
          </p:cNvSpPr>
          <p:nvPr>
            <p:ph type="sldImg" idx="2"/>
          </p:nvPr>
        </p:nvSpPr>
        <p:spPr>
          <a:xfrm>
            <a:off x="1054100" y="303213"/>
            <a:ext cx="4746625" cy="35607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2" name="Google Shape;432;p47:notes"/>
          <p:cNvSpPr txBox="1"/>
          <p:nvPr/>
        </p:nvSpPr>
        <p:spPr>
          <a:xfrm>
            <a:off x="503238" y="4316413"/>
            <a:ext cx="5853112" cy="4057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33" name="Google Shape;433;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48:notes"/>
          <p:cNvSpPr>
            <a:spLocks noGrp="1" noRot="1" noChangeAspect="1"/>
          </p:cNvSpPr>
          <p:nvPr>
            <p:ph type="sldImg" idx="2"/>
          </p:nvPr>
        </p:nvSpPr>
        <p:spPr>
          <a:xfrm>
            <a:off x="1054100" y="303213"/>
            <a:ext cx="4746625" cy="35607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0" name="Google Shape;440;p48:notes"/>
          <p:cNvSpPr txBox="1"/>
          <p:nvPr/>
        </p:nvSpPr>
        <p:spPr>
          <a:xfrm>
            <a:off x="503238" y="4316413"/>
            <a:ext cx="5853112" cy="4057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1" name="Google Shape;441;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49:notes"/>
          <p:cNvSpPr>
            <a:spLocks noGrp="1" noRot="1" noChangeAspect="1"/>
          </p:cNvSpPr>
          <p:nvPr>
            <p:ph type="sldImg" idx="2"/>
          </p:nvPr>
        </p:nvSpPr>
        <p:spPr>
          <a:xfrm>
            <a:off x="1054100" y="303213"/>
            <a:ext cx="4746625" cy="35607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8" name="Google Shape;448;p49:notes"/>
          <p:cNvSpPr txBox="1"/>
          <p:nvPr/>
        </p:nvSpPr>
        <p:spPr>
          <a:xfrm>
            <a:off x="503238" y="4316413"/>
            <a:ext cx="5853112" cy="4057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49" name="Google Shape;449;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0" name="Google Shape;13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50:notes"/>
          <p:cNvSpPr>
            <a:spLocks noGrp="1" noRot="1" noChangeAspect="1"/>
          </p:cNvSpPr>
          <p:nvPr>
            <p:ph type="sldImg" idx="2"/>
          </p:nvPr>
        </p:nvSpPr>
        <p:spPr>
          <a:xfrm>
            <a:off x="1054100" y="303213"/>
            <a:ext cx="4746625" cy="35607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6" name="Google Shape;456;p50:notes"/>
          <p:cNvSpPr txBox="1"/>
          <p:nvPr/>
        </p:nvSpPr>
        <p:spPr>
          <a:xfrm>
            <a:off x="503238" y="4316413"/>
            <a:ext cx="5853112" cy="40576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7" name="Google Shape;457;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4" name="Google Shape;464;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1" name="Google Shape;471;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76" name="Google Shape;476;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90" name="Google Shape;490;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96" name="Google Shape;496;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1" name="Google Shape;501;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6" name="Google Shape;506;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11" name="Google Shape;511;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17" name="Google Shape;517;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6" name="Google Shape;13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23" name="Google Shape;523;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29" name="Google Shape;529;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54" name="Google Shape;554;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60" name="Google Shape;560;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82" name="Google Shape;582;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88" name="Google Shape;588;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99" name="Google Shape;599;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05" name="Google Shape;605;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28" name="Google Shape;628;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4" name="Google Shape;634;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5" name="Google Shape;635;p6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2" name="Google Shape;14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48" name="Google Shape;14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69" name="Google Shape;16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2"/>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3" name="Google Shape;23;p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
          <p:cNvSpPr txBox="1">
            <a:spLocks noGrp="1"/>
          </p:cNvSpPr>
          <p:nvPr>
            <p:ph type="body" idx="1"/>
          </p:nvPr>
        </p:nvSpPr>
        <p:spPr>
          <a:xfrm rot="5400000">
            <a:off x="2377282" y="15082"/>
            <a:ext cx="4389437" cy="8229600"/>
          </a:xfrm>
          <a:prstGeom prst="rect">
            <a:avLst/>
          </a:prstGeom>
          <a:noFill/>
          <a:ln>
            <a:noFill/>
          </a:ln>
        </p:spPr>
        <p:txBody>
          <a:bodyPr spcFirstLastPara="1" wrap="square" lIns="91425" tIns="45700" rIns="91425" bIns="45700" anchor="t" anchorCtr="0">
            <a:no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4" name="Google Shape;84;p1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12"/>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0" name="Google Shape;90;p1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34" name="Google Shape;34;p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440"/>
              </a:spcBef>
              <a:spcAft>
                <a:spcPts val="0"/>
              </a:spcAft>
              <a:buSzPts val="2090"/>
              <a:buNone/>
              <a:defRPr sz="2200">
                <a:solidFill>
                  <a:schemeClr val="lt1"/>
                </a:solidFill>
              </a:defRPr>
            </a:lvl1pPr>
            <a:lvl2pPr marL="914400" lvl="1" indent="-228600" algn="l">
              <a:lnSpc>
                <a:spcPct val="100000"/>
              </a:lnSpc>
              <a:spcBef>
                <a:spcPts val="360"/>
              </a:spcBef>
              <a:spcAft>
                <a:spcPts val="0"/>
              </a:spcAft>
              <a:buSzPts val="1530"/>
              <a:buNone/>
              <a:defRPr sz="1800">
                <a:solidFill>
                  <a:schemeClr val="lt1"/>
                </a:solidFill>
              </a:defRPr>
            </a:lvl2pPr>
            <a:lvl3pPr marL="1371600" lvl="2" indent="-228600" algn="l">
              <a:lnSpc>
                <a:spcPct val="100000"/>
              </a:lnSpc>
              <a:spcBef>
                <a:spcPts val="320"/>
              </a:spcBef>
              <a:spcAft>
                <a:spcPts val="0"/>
              </a:spcAft>
              <a:buSzPts val="1120"/>
              <a:buNone/>
              <a:defRPr sz="1600">
                <a:solidFill>
                  <a:schemeClr val="lt1"/>
                </a:solidFill>
              </a:defRPr>
            </a:lvl3pPr>
            <a:lvl4pPr marL="1828800" lvl="3" indent="-228600" algn="l">
              <a:lnSpc>
                <a:spcPct val="100000"/>
              </a:lnSpc>
              <a:spcBef>
                <a:spcPts val="280"/>
              </a:spcBef>
              <a:spcAft>
                <a:spcPts val="0"/>
              </a:spcAft>
              <a:buSzPts val="910"/>
              <a:buNone/>
              <a:defRPr sz="1400">
                <a:solidFill>
                  <a:schemeClr val="lt1"/>
                </a:solidFill>
              </a:defRPr>
            </a:lvl4pPr>
            <a:lvl5pPr marL="2286000" lvl="4" indent="-228600" algn="l">
              <a:lnSpc>
                <a:spcPct val="100000"/>
              </a:lnSpc>
              <a:spcBef>
                <a:spcPts val="280"/>
              </a:spcBef>
              <a:spcAft>
                <a:spcPts val="0"/>
              </a:spcAft>
              <a:buSzPts val="910"/>
              <a:buNone/>
              <a:defRPr sz="1400">
                <a:solidFill>
                  <a:schemeClr val="lt1"/>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0" name="Google Shape;40;p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6" name="Google Shape;46;p6"/>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7" name="Google Shape;47;p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7"/>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7"/>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7"/>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lnSpc>
                <a:spcPct val="100000"/>
              </a:lnSpc>
              <a:spcBef>
                <a:spcPts val="280"/>
              </a:spcBef>
              <a:spcAft>
                <a:spcPts val="0"/>
              </a:spcAft>
              <a:buSzPts val="133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700"/>
              <a:buNone/>
              <a:defRPr sz="1000"/>
            </a:lvl3pPr>
            <a:lvl4pPr marL="1828800" lvl="3" indent="-228600" algn="l">
              <a:lnSpc>
                <a:spcPct val="100000"/>
              </a:lnSpc>
              <a:spcBef>
                <a:spcPts val="180"/>
              </a:spcBef>
              <a:spcAft>
                <a:spcPts val="0"/>
              </a:spcAft>
              <a:buSzPts val="585"/>
              <a:buNone/>
              <a:defRPr sz="900"/>
            </a:lvl4pPr>
            <a:lvl5pPr marL="2286000" lvl="4" indent="-228600" algn="l">
              <a:lnSpc>
                <a:spcPct val="100000"/>
              </a:lnSpc>
              <a:spcBef>
                <a:spcPts val="180"/>
              </a:spcBef>
              <a:spcAft>
                <a:spcPts val="0"/>
              </a:spcAft>
              <a:buSzPts val="585"/>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6" name="Google Shape;66;p9"/>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97510" algn="l">
              <a:lnSpc>
                <a:spcPct val="100000"/>
              </a:lnSpc>
              <a:spcBef>
                <a:spcPts val="560"/>
              </a:spcBef>
              <a:spcAft>
                <a:spcPts val="0"/>
              </a:spcAft>
              <a:buSzPts val="2660"/>
              <a:buChar char="⚫"/>
              <a:defRPr sz="2800"/>
            </a:lvl1pPr>
            <a:lvl2pPr marL="914400" lvl="1" indent="-368935" algn="l">
              <a:lnSpc>
                <a:spcPct val="100000"/>
              </a:lnSpc>
              <a:spcBef>
                <a:spcPts val="520"/>
              </a:spcBef>
              <a:spcAft>
                <a:spcPts val="0"/>
              </a:spcAft>
              <a:buSzPts val="2210"/>
              <a:buChar char="⚫"/>
              <a:defRPr sz="2600"/>
            </a:lvl2pPr>
            <a:lvl3pPr marL="1371600" lvl="2" indent="-335280" algn="l">
              <a:lnSpc>
                <a:spcPct val="100000"/>
              </a:lnSpc>
              <a:spcBef>
                <a:spcPts val="480"/>
              </a:spcBef>
              <a:spcAft>
                <a:spcPts val="0"/>
              </a:spcAft>
              <a:buSzPts val="1680"/>
              <a:buChar char="⚫"/>
              <a:defRPr sz="2400"/>
            </a:lvl3pPr>
            <a:lvl4pPr marL="1828800" lvl="3" indent="-311150" algn="l">
              <a:lnSpc>
                <a:spcPct val="100000"/>
              </a:lnSpc>
              <a:spcBef>
                <a:spcPts val="400"/>
              </a:spcBef>
              <a:spcAft>
                <a:spcPts val="0"/>
              </a:spcAft>
              <a:buSzPts val="1300"/>
              <a:buChar char="⚫"/>
              <a:defRPr sz="20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7" name="Google Shape;67;p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0"/>
        <p:cNvGrpSpPr/>
        <p:nvPr/>
      </p:nvGrpSpPr>
      <p:grpSpPr>
        <a:xfrm>
          <a:off x="0" y="0"/>
          <a:ext cx="0" cy="0"/>
          <a:chOff x="0" y="0"/>
          <a:chExt cx="0" cy="0"/>
        </a:xfrm>
      </p:grpSpPr>
      <p:sp>
        <p:nvSpPr>
          <p:cNvPr id="71" name="Google Shape;71;p10"/>
          <p:cNvSpPr/>
          <p:nvPr/>
        </p:nvSpPr>
        <p:spPr>
          <a:xfrm rot="-10380000" flipH="1">
            <a:off x="3165475" y="1108075"/>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2" name="Google Shape;72;p10"/>
          <p:cNvSpPr/>
          <p:nvPr/>
        </p:nvSpPr>
        <p:spPr>
          <a:xfrm rot="-10380000" flipH="1">
            <a:off x="8004175" y="5359400"/>
            <a:ext cx="155575"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3" name="Google Shape;73;p10"/>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74" name="Google Shape;74;p10"/>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75" name="Google Shape;75;p10"/>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lnSpc>
                <a:spcPct val="100000"/>
              </a:lnSpc>
              <a:spcBef>
                <a:spcPts val="0"/>
              </a:spcBef>
              <a:spcAft>
                <a:spcPts val="0"/>
              </a:spcAft>
              <a:buClr>
                <a:schemeClr val="dk2"/>
              </a:buClr>
              <a:buSzPts val="2000"/>
              <a:buFont typeface="Calibri"/>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0"/>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lnSpc>
                <a:spcPct val="100000"/>
              </a:lnSpc>
              <a:spcBef>
                <a:spcPts val="250"/>
              </a:spcBef>
              <a:spcAft>
                <a:spcPts val="0"/>
              </a:spcAft>
              <a:buSzPts val="1235"/>
              <a:buFont typeface="Constantia"/>
              <a:buNone/>
              <a:defRPr sz="1300"/>
            </a:lvl1pPr>
            <a:lvl2pPr marL="914400" lvl="1" indent="-293369" algn="l">
              <a:lnSpc>
                <a:spcPct val="100000"/>
              </a:lnSpc>
              <a:spcBef>
                <a:spcPts val="240"/>
              </a:spcBef>
              <a:spcAft>
                <a:spcPts val="0"/>
              </a:spcAft>
              <a:buSzPts val="1020"/>
              <a:buChar char="⚫"/>
              <a:defRPr sz="1200"/>
            </a:lvl2pPr>
            <a:lvl3pPr marL="1371600" lvl="2" indent="-273050" algn="l">
              <a:lnSpc>
                <a:spcPct val="100000"/>
              </a:lnSpc>
              <a:spcBef>
                <a:spcPts val="200"/>
              </a:spcBef>
              <a:spcAft>
                <a:spcPts val="0"/>
              </a:spcAft>
              <a:buSzPts val="700"/>
              <a:buChar char="⚫"/>
              <a:defRPr sz="1000"/>
            </a:lvl3pPr>
            <a:lvl4pPr marL="1828800" lvl="3" indent="-265747" algn="l">
              <a:lnSpc>
                <a:spcPct val="100000"/>
              </a:lnSpc>
              <a:spcBef>
                <a:spcPts val="180"/>
              </a:spcBef>
              <a:spcAft>
                <a:spcPts val="0"/>
              </a:spcAft>
              <a:buSzPts val="585"/>
              <a:buChar char="⚫"/>
              <a:defRPr sz="900"/>
            </a:lvl4pPr>
            <a:lvl5pPr marL="2286000" lvl="4" indent="-265747" algn="l">
              <a:lnSpc>
                <a:spcPct val="100000"/>
              </a:lnSpc>
              <a:spcBef>
                <a:spcPts val="180"/>
              </a:spcBef>
              <a:spcAft>
                <a:spcPts val="0"/>
              </a:spcAft>
              <a:buSzPts val="585"/>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7" name="Google Shape;77;p10"/>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78" name="Google Shape;78;p1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9"/>
        <p:cNvGrpSpPr/>
        <p:nvPr/>
      </p:nvGrpSpPr>
      <p:grpSpPr>
        <a:xfrm>
          <a:off x="0" y="0"/>
          <a:ext cx="0" cy="0"/>
          <a:chOff x="0" y="0"/>
          <a:chExt cx="0" cy="0"/>
        </a:xfrm>
      </p:grpSpPr>
      <p:sp>
        <p:nvSpPr>
          <p:cNvPr id="10" name="Google Shape;10;p1"/>
          <p:cNvSpPr/>
          <p:nvPr/>
        </p:nvSpPr>
        <p:spPr>
          <a:xfrm>
            <a:off x="-9525" y="-7938"/>
            <a:ext cx="9163050" cy="1041401"/>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1" name="Google Shape;11;p1"/>
          <p:cNvSpPr/>
          <p:nvPr/>
        </p:nvSpPr>
        <p:spPr>
          <a:xfrm>
            <a:off x="4381500" y="-7938"/>
            <a:ext cx="4762500" cy="638176"/>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2" name="Google Shape;12;p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endParaRPr/>
          </a:p>
        </p:txBody>
      </p:sp>
      <p:sp>
        <p:nvSpPr>
          <p:cNvPr id="13" name="Google Shape;13;p1"/>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marR="0" lvl="0" indent="-385445" algn="l" rtl="0">
              <a:lnSpc>
                <a:spcPct val="100000"/>
              </a:lnSpc>
              <a:spcBef>
                <a:spcPts val="520"/>
              </a:spcBef>
              <a:spcAft>
                <a:spcPts val="0"/>
              </a:spcAft>
              <a:buClr>
                <a:srgbClr val="0BD0D9"/>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rgbClr val="0BD0D9"/>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rgbClr val="10CF9B"/>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4" name="Google Shape;14;p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35C75"/>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35C75"/>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6" name="Google Shape;16;p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grpSp>
        <p:nvGrpSpPr>
          <p:cNvPr id="17" name="Google Shape;17;p1"/>
          <p:cNvGrpSpPr/>
          <p:nvPr/>
        </p:nvGrpSpPr>
        <p:grpSpPr>
          <a:xfrm>
            <a:off x="-29327" y="-14808"/>
            <a:ext cx="9198220" cy="1083716"/>
            <a:chOff x="-29322" y="-1971"/>
            <a:chExt cx="9198255" cy="1086266"/>
          </a:xfrm>
        </p:grpSpPr>
        <p:sp>
          <p:nvSpPr>
            <p:cNvPr id="18" name="Google Shape;18;p1"/>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9" name="Google Shape;19;p1"/>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3"/>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Software Project Management</a:t>
            </a:r>
            <a:endParaRPr/>
          </a:p>
        </p:txBody>
      </p:sp>
      <p:pic>
        <p:nvPicPr>
          <p:cNvPr id="99" name="Google Shape;99;p13" descr="dadar sign..JPG"/>
          <p:cNvPicPr preferRelativeResize="0"/>
          <p:nvPr/>
        </p:nvPicPr>
        <p:blipFill rotWithShape="1">
          <a:blip r:embed="rId3">
            <a:alphaModFix/>
          </a:blip>
          <a:srcRect/>
          <a:stretch/>
        </p:blipFill>
        <p:spPr>
          <a:xfrm>
            <a:off x="7947025" y="6096000"/>
            <a:ext cx="1196975" cy="762000"/>
          </a:xfrm>
          <a:prstGeom prst="rect">
            <a:avLst/>
          </a:prstGeom>
          <a:noFill/>
          <a:ln>
            <a:noFill/>
          </a:ln>
        </p:spPr>
      </p:pic>
      <p:graphicFrame>
        <p:nvGraphicFramePr>
          <p:cNvPr id="101" name="Google Shape;98;p13">
            <a:extLst>
              <a:ext uri="{FF2B5EF4-FFF2-40B4-BE49-F238E27FC236}">
                <a16:creationId xmlns:a16="http://schemas.microsoft.com/office/drawing/2014/main" id="{6B2586B0-3B89-35D2-F730-EA33CDF3EB60}"/>
              </a:ext>
            </a:extLst>
          </p:cNvPr>
          <p:cNvGraphicFramePr/>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2"/>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UFP</a:t>
            </a:r>
            <a:endParaRPr/>
          </a:p>
        </p:txBody>
      </p:sp>
      <p:graphicFrame>
        <p:nvGraphicFramePr>
          <p:cNvPr id="180" name="Google Shape;178;p22">
            <a:extLst>
              <a:ext uri="{FF2B5EF4-FFF2-40B4-BE49-F238E27FC236}">
                <a16:creationId xmlns:a16="http://schemas.microsoft.com/office/drawing/2014/main" id="{E3B2E3DD-8109-6BB1-3858-D6218CFCA4D3}"/>
              </a:ext>
            </a:extLst>
          </p:cNvPr>
          <p:cNvGraphicFramePr/>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3"/>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endParaRPr/>
          </a:p>
        </p:txBody>
      </p:sp>
      <p:graphicFrame>
        <p:nvGraphicFramePr>
          <p:cNvPr id="186" name="Google Shape;184;p23">
            <a:extLst>
              <a:ext uri="{FF2B5EF4-FFF2-40B4-BE49-F238E27FC236}">
                <a16:creationId xmlns:a16="http://schemas.microsoft.com/office/drawing/2014/main" id="{41566774-95AA-BEAE-2B5F-B11313FD75FA}"/>
              </a:ext>
            </a:extLst>
          </p:cNvPr>
          <p:cNvGraphicFramePr/>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4"/>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Refinement of Function point Metric</a:t>
            </a:r>
            <a:endParaRPr/>
          </a:p>
        </p:txBody>
      </p:sp>
      <p:graphicFrame>
        <p:nvGraphicFramePr>
          <p:cNvPr id="190" name="Google Shape;190;p24"/>
          <p:cNvGraphicFramePr/>
          <p:nvPr/>
        </p:nvGraphicFramePr>
        <p:xfrm>
          <a:off x="457200" y="1935163"/>
          <a:ext cx="8001000" cy="2494340"/>
        </p:xfrm>
        <a:graphic>
          <a:graphicData uri="http://schemas.openxmlformats.org/drawingml/2006/table">
            <a:tbl>
              <a:tblPr firstRow="1" bandRow="1">
                <a:noFill/>
                <a:tableStyleId>{7D9B2FA2-A46B-4191-BFA5-610CD9ECE4E2}</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tblGrid>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TYPE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SIMPLE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AVERAGE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COMPLEX</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INPUT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6</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OUTPUT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7</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INQUIRY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6</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NO . FILES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7</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NO. INTERFACE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7</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TCF</a:t>
            </a:r>
            <a:endParaRPr/>
          </a:p>
        </p:txBody>
      </p:sp>
      <p:sp>
        <p:nvSpPr>
          <p:cNvPr id="196" name="Google Shape;196;p2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algn="just" fontAlgn="ctr"/>
            <a:r>
              <a:rPr lang="en-US" sz="1600" b="0" i="0" dirty="0">
                <a:solidFill>
                  <a:srgbClr val="001D35"/>
                </a:solidFill>
                <a:effectLst/>
                <a:highlight>
                  <a:srgbClr val="FFFFFF"/>
                </a:highlight>
                <a:latin typeface="Google Sans"/>
              </a:rPr>
              <a:t>Technical Complexity Factor (TCF) is a factor used in software engineering to account for technical considerations when estimating the size of a software project. TCF is part of the Use Case Metrics estimation technique and the Use Case Point (UCP) method, which is used to estimate software development effort. </a:t>
            </a:r>
          </a:p>
          <a:p>
            <a:pPr algn="just" fontAlgn="ctr"/>
            <a:r>
              <a:rPr lang="en-US" sz="1600" b="0" i="0" dirty="0">
                <a:solidFill>
                  <a:srgbClr val="001D35"/>
                </a:solidFill>
                <a:effectLst/>
                <a:highlight>
                  <a:srgbClr val="FFFFFF"/>
                </a:highlight>
                <a:latin typeface="Google Sans"/>
              </a:rPr>
              <a:t>To calculate TCF, you can: </a:t>
            </a:r>
          </a:p>
          <a:p>
            <a:pPr lvl="1" algn="just" fontAlgn="ctr">
              <a:buFont typeface="Courier New" panose="02070309020205020404" pitchFamily="49" charset="0"/>
              <a:buChar char="o"/>
            </a:pPr>
            <a:r>
              <a:rPr lang="en-US" sz="1400" b="0" i="0" dirty="0">
                <a:solidFill>
                  <a:srgbClr val="001D35"/>
                </a:solidFill>
                <a:effectLst/>
                <a:highlight>
                  <a:srgbClr val="FFFFFF"/>
                </a:highlight>
                <a:latin typeface="Google Sans"/>
              </a:rPr>
              <a:t>Assign a score between 0 and 5 to each of the 13 technical factors listed in a table. A score of 0 means the factor is irrelevant, and a score of 5 means it's essential. </a:t>
            </a:r>
          </a:p>
          <a:p>
            <a:pPr lvl="1" algn="just" fontAlgn="ctr">
              <a:buFont typeface="Courier New" panose="02070309020205020404" pitchFamily="49" charset="0"/>
              <a:buChar char="o"/>
            </a:pPr>
            <a:r>
              <a:rPr lang="en-US" sz="1400" b="0" i="0" dirty="0">
                <a:solidFill>
                  <a:srgbClr val="001D35"/>
                </a:solidFill>
                <a:effectLst/>
                <a:highlight>
                  <a:srgbClr val="FFFFFF"/>
                </a:highlight>
                <a:latin typeface="Google Sans"/>
              </a:rPr>
              <a:t>Multiply each score by the factor's weighted value. </a:t>
            </a:r>
          </a:p>
          <a:p>
            <a:pPr lvl="1" algn="just" fontAlgn="ctr">
              <a:buFont typeface="Courier New" panose="02070309020205020404" pitchFamily="49" charset="0"/>
              <a:buChar char="o"/>
            </a:pPr>
            <a:r>
              <a:rPr lang="en-US" sz="1400" b="0" i="0" dirty="0">
                <a:solidFill>
                  <a:srgbClr val="001D35"/>
                </a:solidFill>
                <a:effectLst/>
                <a:highlight>
                  <a:srgbClr val="FFFFFF"/>
                </a:highlight>
                <a:latin typeface="Google Sans"/>
              </a:rPr>
              <a:t>Add up the results to get the Technical Factor (TF). </a:t>
            </a:r>
          </a:p>
          <a:p>
            <a:pPr lvl="1" algn="just" fontAlgn="ctr">
              <a:buFont typeface="Courier New" panose="02070309020205020404" pitchFamily="49" charset="0"/>
              <a:buChar char="o"/>
            </a:pPr>
            <a:r>
              <a:rPr lang="en-US" sz="1400" b="0" i="0" dirty="0">
                <a:solidFill>
                  <a:srgbClr val="001D35"/>
                </a:solidFill>
                <a:effectLst/>
                <a:highlight>
                  <a:srgbClr val="FFFFFF"/>
                </a:highlight>
                <a:latin typeface="Google Sans"/>
              </a:rPr>
              <a:t>Use the TF to calculate TCF with the formula TCF = 0.6 + (TF/100). </a:t>
            </a:r>
          </a:p>
          <a:p>
            <a:pPr algn="just"/>
            <a:r>
              <a:rPr lang="en-US" sz="1600" b="0" i="0" dirty="0">
                <a:solidFill>
                  <a:srgbClr val="001D35"/>
                </a:solidFill>
                <a:effectLst/>
                <a:highlight>
                  <a:srgbClr val="FFFFFF"/>
                </a:highlight>
                <a:latin typeface="Google Sans"/>
              </a:rPr>
              <a:t>For example, if the relative magnitude of every technical factor is 2, the adjusted sum would be 28. The TCF would then be 0.6 + 0.28 = 0.88.</a:t>
            </a:r>
          </a:p>
          <a:p>
            <a:pPr marL="273050" lvl="0" indent="-116204" algn="just" rtl="0">
              <a:lnSpc>
                <a:spcPct val="100000"/>
              </a:lnSpc>
              <a:spcBef>
                <a:spcPts val="0"/>
              </a:spcBef>
              <a:spcAft>
                <a:spcPts val="0"/>
              </a:spcAft>
              <a:buSzPts val="2470"/>
              <a:buNone/>
            </a:pPr>
            <a:endParaRPr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6"/>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TCF</a:t>
            </a:r>
            <a:endParaRPr/>
          </a:p>
        </p:txBody>
      </p:sp>
      <p:sp>
        <p:nvSpPr>
          <p:cNvPr id="202" name="Google Shape;202;p2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US"/>
              <a:t>A Technical complexity factor(TCF) for the project is computed and the TCF is multiplied with UFP to yield FP . Albrecht identified 14 parameters that can influence the development effort . Each of these 14 factors is assigned a value from O t0 5.The resulting numbers are summed . Now TCF is computed as (0.65+0.01*DI).As DI can vary from 0 to 70.TCF can vary from 0.65 to 1.35.Finally ,FP is given as the product of UFP and TCF . That is FP=UFP*TCF</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7"/>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Factors are :</a:t>
            </a:r>
            <a:endParaRPr/>
          </a:p>
        </p:txBody>
      </p:sp>
      <p:graphicFrame>
        <p:nvGraphicFramePr>
          <p:cNvPr id="210" name="Google Shape;208;p27">
            <a:extLst>
              <a:ext uri="{FF2B5EF4-FFF2-40B4-BE49-F238E27FC236}">
                <a16:creationId xmlns:a16="http://schemas.microsoft.com/office/drawing/2014/main" id="{D8BE0C62-CBCF-553C-079B-18A8519F519A}"/>
              </a:ext>
            </a:extLst>
          </p:cNvPr>
          <p:cNvGraphicFramePr/>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Factors are :</a:t>
            </a:r>
            <a:endParaRPr/>
          </a:p>
        </p:txBody>
      </p:sp>
      <p:graphicFrame>
        <p:nvGraphicFramePr>
          <p:cNvPr id="216" name="Google Shape;214;p28">
            <a:extLst>
              <a:ext uri="{FF2B5EF4-FFF2-40B4-BE49-F238E27FC236}">
                <a16:creationId xmlns:a16="http://schemas.microsoft.com/office/drawing/2014/main" id="{C0594A6E-8DDB-4086-BA2C-AB37B1DF319E}"/>
              </a:ext>
            </a:extLst>
          </p:cNvPr>
          <p:cNvGraphicFramePr/>
          <p:nvPr>
            <p:extLst>
              <p:ext uri="{D42A27DB-BD31-4B8C-83A1-F6EECF244321}">
                <p14:modId xmlns:p14="http://schemas.microsoft.com/office/powerpoint/2010/main" val="227001191"/>
              </p:ext>
            </p:extLst>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Feature Point Metric</a:t>
            </a:r>
            <a:endParaRPr/>
          </a:p>
        </p:txBody>
      </p:sp>
      <p:sp>
        <p:nvSpPr>
          <p:cNvPr id="220" name="Google Shape;220;p29"/>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US"/>
              <a:t>Major shortcoming  of function point measure is that it does not take  into account the algorithmic complexity of a software.</a:t>
            </a:r>
            <a:endParaRPr/>
          </a:p>
          <a:p>
            <a:pPr marL="273050" lvl="0" indent="-273050" algn="l" rtl="0">
              <a:lnSpc>
                <a:spcPct val="100000"/>
              </a:lnSpc>
              <a:spcBef>
                <a:spcPts val="520"/>
              </a:spcBef>
              <a:spcAft>
                <a:spcPts val="0"/>
              </a:spcAft>
              <a:buSzPts val="2470"/>
              <a:buChar char="⚫"/>
            </a:pPr>
            <a:r>
              <a:rPr lang="en-US"/>
              <a:t>Feature point metric incorporates algorithm complexity as an extra parameter.</a:t>
            </a:r>
            <a:endParaRPr/>
          </a:p>
          <a:p>
            <a:pPr marL="273050" lvl="0" indent="-273050" algn="l" rtl="0">
              <a:lnSpc>
                <a:spcPct val="100000"/>
              </a:lnSpc>
              <a:spcBef>
                <a:spcPts val="520"/>
              </a:spcBef>
              <a:spcAft>
                <a:spcPts val="0"/>
              </a:spcAft>
              <a:buSzPts val="2470"/>
              <a:buChar char="⚫"/>
            </a:pPr>
            <a:r>
              <a:rPr lang="en-US"/>
              <a:t>Feature point &amp; function point metrics are language independent &amp; can be easily computed from SRS.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0"/>
          <p:cNvSpPr txBox="1">
            <a:spLocks noGrp="1"/>
          </p:cNvSpPr>
          <p:nvPr>
            <p:ph type="title"/>
          </p:nvPr>
        </p:nvSpPr>
        <p:spPr>
          <a:xfrm>
            <a:off x="406400" y="173038"/>
            <a:ext cx="7769225" cy="1158875"/>
          </a:xfrm>
          <a:prstGeom prst="rect">
            <a:avLst/>
          </a:prstGeom>
          <a:noFill/>
          <a:ln>
            <a:noFill/>
          </a:ln>
        </p:spPr>
        <p:txBody>
          <a:bodyPr spcFirstLastPara="1" wrap="square" lIns="18000" tIns="46800" rIns="18000" bIns="46800" anchor="b" anchorCtr="0">
            <a:noAutofit/>
          </a:bodyPr>
          <a:lstStyle/>
          <a:p>
            <a:pPr marL="0" lvl="0" indent="0" algn="l" rtl="0">
              <a:lnSpc>
                <a:spcPct val="100000"/>
              </a:lnSpc>
              <a:spcBef>
                <a:spcPts val="0"/>
              </a:spcBef>
              <a:spcAft>
                <a:spcPts val="0"/>
              </a:spcAft>
              <a:buSzPts val="1400"/>
              <a:buNone/>
            </a:pPr>
            <a:r>
              <a:rPr lang="en-US" sz="3200"/>
              <a:t>Software Cost Estimation</a:t>
            </a:r>
            <a:r>
              <a:rPr lang="en-US" sz="1000"/>
              <a:t>  </a:t>
            </a:r>
            <a:r>
              <a:rPr lang="en-US" sz="3200"/>
              <a:t>Techniques</a:t>
            </a:r>
            <a:endParaRPr/>
          </a:p>
        </p:txBody>
      </p:sp>
      <p:sp>
        <p:nvSpPr>
          <p:cNvPr id="227" name="Google Shape;227;p30"/>
          <p:cNvSpPr txBox="1">
            <a:spLocks noGrp="1"/>
          </p:cNvSpPr>
          <p:nvPr>
            <p:ph type="body" idx="1"/>
          </p:nvPr>
        </p:nvSpPr>
        <p:spPr>
          <a:xfrm>
            <a:off x="304800" y="1905000"/>
            <a:ext cx="8458200" cy="4525963"/>
          </a:xfrm>
          <a:prstGeom prst="rect">
            <a:avLst/>
          </a:prstGeom>
          <a:noFill/>
          <a:ln>
            <a:noFill/>
          </a:ln>
        </p:spPr>
        <p:txBody>
          <a:bodyPr spcFirstLastPara="1" wrap="square" lIns="18000" tIns="46800" rIns="18000" bIns="46800" anchor="t" anchorCtr="0">
            <a:noAutofit/>
          </a:bodyPr>
          <a:lstStyle/>
          <a:p>
            <a:pPr marL="273050" lvl="0" indent="-273050" algn="l" rtl="0">
              <a:lnSpc>
                <a:spcPct val="95000"/>
              </a:lnSpc>
              <a:spcBef>
                <a:spcPts val="0"/>
              </a:spcBef>
              <a:spcAft>
                <a:spcPts val="0"/>
              </a:spcAft>
              <a:buSzPts val="2470"/>
              <a:buChar char="⚫"/>
            </a:pPr>
            <a:r>
              <a:rPr lang="en-US" u="sng">
                <a:solidFill>
                  <a:srgbClr val="02485C"/>
                </a:solidFill>
              </a:rPr>
              <a:t>Empirical techniques:</a:t>
            </a:r>
            <a:r>
              <a:rPr lang="en-US">
                <a:solidFill>
                  <a:srgbClr val="02485C"/>
                </a:solidFill>
              </a:rPr>
              <a:t> </a:t>
            </a:r>
            <a:endParaRPr/>
          </a:p>
          <a:p>
            <a:pPr marL="639763" lvl="1" indent="-246062" algn="l" rtl="0">
              <a:lnSpc>
                <a:spcPct val="95000"/>
              </a:lnSpc>
              <a:spcBef>
                <a:spcPts val="113"/>
              </a:spcBef>
              <a:spcAft>
                <a:spcPts val="0"/>
              </a:spcAft>
              <a:buSzPts val="2040"/>
              <a:buChar char="⚫"/>
            </a:pPr>
            <a:r>
              <a:rPr lang="en-US"/>
              <a:t>an educated guess based on past experience.</a:t>
            </a:r>
            <a:endParaRPr/>
          </a:p>
          <a:p>
            <a:pPr marL="273050" lvl="0" indent="-273050" algn="l" rtl="0">
              <a:lnSpc>
                <a:spcPct val="95000"/>
              </a:lnSpc>
              <a:spcBef>
                <a:spcPts val="138"/>
              </a:spcBef>
              <a:spcAft>
                <a:spcPts val="0"/>
              </a:spcAft>
              <a:buSzPts val="2470"/>
              <a:buChar char="⚫"/>
            </a:pPr>
            <a:r>
              <a:rPr lang="en-US" u="sng">
                <a:solidFill>
                  <a:srgbClr val="02485C"/>
                </a:solidFill>
              </a:rPr>
              <a:t>Heuristic techniques:</a:t>
            </a:r>
            <a:r>
              <a:rPr lang="en-US">
                <a:solidFill>
                  <a:srgbClr val="02485C"/>
                </a:solidFill>
              </a:rPr>
              <a:t> </a:t>
            </a:r>
            <a:endParaRPr/>
          </a:p>
          <a:p>
            <a:pPr marL="639763" lvl="1" indent="-246062" algn="l" rtl="0">
              <a:lnSpc>
                <a:spcPct val="95000"/>
              </a:lnSpc>
              <a:spcBef>
                <a:spcPts val="113"/>
              </a:spcBef>
              <a:spcAft>
                <a:spcPts val="0"/>
              </a:spcAft>
              <a:buSzPts val="2040"/>
              <a:buChar char="⚫"/>
            </a:pPr>
            <a:r>
              <a:rPr lang="en-US"/>
              <a:t>the parameters to be estimated can be expressed in terms of some mathematical expression. </a:t>
            </a:r>
            <a:endParaRPr/>
          </a:p>
          <a:p>
            <a:pPr marL="273050" lvl="0" indent="-273050" algn="l" rtl="0">
              <a:lnSpc>
                <a:spcPct val="95000"/>
              </a:lnSpc>
              <a:spcBef>
                <a:spcPts val="138"/>
              </a:spcBef>
              <a:spcAft>
                <a:spcPts val="0"/>
              </a:spcAft>
              <a:buSzPts val="2470"/>
              <a:buChar char="⚫"/>
            </a:pPr>
            <a:r>
              <a:rPr lang="en-US" u="sng">
                <a:solidFill>
                  <a:srgbClr val="02485C"/>
                </a:solidFill>
              </a:rPr>
              <a:t>Analytical techniques:</a:t>
            </a:r>
            <a:r>
              <a:rPr lang="en-US">
                <a:solidFill>
                  <a:srgbClr val="02485C"/>
                </a:solidFill>
              </a:rPr>
              <a:t> </a:t>
            </a:r>
            <a:endParaRPr/>
          </a:p>
          <a:p>
            <a:pPr marL="639763" lvl="1" indent="-246062" algn="l" rtl="0">
              <a:lnSpc>
                <a:spcPct val="95000"/>
              </a:lnSpc>
              <a:spcBef>
                <a:spcPts val="113"/>
              </a:spcBef>
              <a:spcAft>
                <a:spcPts val="0"/>
              </a:spcAft>
              <a:buSzPts val="2040"/>
              <a:buChar char="⚫"/>
            </a:pPr>
            <a:r>
              <a:rPr lang="en-US"/>
              <a:t>derive the required results starting from certain simple assumptions.</a:t>
            </a:r>
            <a:endParaRPr/>
          </a:p>
        </p:txBody>
      </p:sp>
      <p:sp>
        <p:nvSpPr>
          <p:cNvPr id="228" name="Google Shape;228;p30"/>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Arial"/>
                <a:ea typeface="Arial"/>
                <a:cs typeface="Arial"/>
                <a:sym typeface="Arial"/>
              </a:rPr>
              <a:t>18</a:t>
            </a:fld>
            <a:endParaRPr>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fade">
                                      <p:cBhvr>
                                        <p:cTn id="7"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1"/>
          <p:cNvSpPr txBox="1">
            <a:spLocks noGrp="1"/>
          </p:cNvSpPr>
          <p:nvPr>
            <p:ph type="title"/>
          </p:nvPr>
        </p:nvSpPr>
        <p:spPr>
          <a:xfrm>
            <a:off x="406400" y="173038"/>
            <a:ext cx="7769225" cy="1158875"/>
          </a:xfrm>
          <a:prstGeom prst="rect">
            <a:avLst/>
          </a:prstGeom>
          <a:noFill/>
          <a:ln>
            <a:noFill/>
          </a:ln>
        </p:spPr>
        <p:txBody>
          <a:bodyPr spcFirstLastPara="1" wrap="square" lIns="18000" tIns="46800" rIns="18000" bIns="46800" anchor="b" anchorCtr="0">
            <a:noAutofit/>
          </a:bodyPr>
          <a:lstStyle/>
          <a:p>
            <a:pPr marL="0" lvl="0" indent="0" algn="l" rtl="0">
              <a:lnSpc>
                <a:spcPct val="100000"/>
              </a:lnSpc>
              <a:spcBef>
                <a:spcPts val="0"/>
              </a:spcBef>
              <a:spcAft>
                <a:spcPts val="0"/>
              </a:spcAft>
              <a:buSzPts val="1400"/>
              <a:buNone/>
            </a:pPr>
            <a:r>
              <a:rPr lang="en-US" sz="3200"/>
              <a:t>Software Cost Estimation</a:t>
            </a:r>
            <a:r>
              <a:rPr lang="en-US" sz="1000"/>
              <a:t>  </a:t>
            </a:r>
            <a:r>
              <a:rPr lang="en-US" sz="3200"/>
              <a:t>Techniques</a:t>
            </a:r>
            <a:endParaRPr/>
          </a:p>
        </p:txBody>
      </p:sp>
      <p:sp>
        <p:nvSpPr>
          <p:cNvPr id="235" name="Google Shape;235;p31"/>
          <p:cNvSpPr txBox="1">
            <a:spLocks noGrp="1"/>
          </p:cNvSpPr>
          <p:nvPr>
            <p:ph type="body" idx="1"/>
          </p:nvPr>
        </p:nvSpPr>
        <p:spPr>
          <a:xfrm>
            <a:off x="304800" y="1905000"/>
            <a:ext cx="8458200" cy="4525963"/>
          </a:xfrm>
          <a:prstGeom prst="rect">
            <a:avLst/>
          </a:prstGeom>
          <a:noFill/>
          <a:ln>
            <a:noFill/>
          </a:ln>
        </p:spPr>
        <p:txBody>
          <a:bodyPr spcFirstLastPara="1" wrap="square" lIns="18000" tIns="46800" rIns="18000" bIns="46800" anchor="t" anchorCtr="0">
            <a:noAutofit/>
          </a:bodyPr>
          <a:lstStyle/>
          <a:p>
            <a:pPr marL="273050" lvl="0" indent="-273050" algn="l" rtl="0">
              <a:lnSpc>
                <a:spcPct val="95000"/>
              </a:lnSpc>
              <a:spcBef>
                <a:spcPts val="0"/>
              </a:spcBef>
              <a:spcAft>
                <a:spcPts val="0"/>
              </a:spcAft>
              <a:buSzPts val="2470"/>
              <a:buChar char="⚫"/>
            </a:pPr>
            <a:r>
              <a:rPr lang="en-US" u="sng">
                <a:solidFill>
                  <a:srgbClr val="02485C"/>
                </a:solidFill>
              </a:rPr>
              <a:t>Empirical techniques:</a:t>
            </a:r>
            <a:r>
              <a:rPr lang="en-US">
                <a:solidFill>
                  <a:srgbClr val="02485C"/>
                </a:solidFill>
              </a:rPr>
              <a:t> </a:t>
            </a:r>
            <a:endParaRPr/>
          </a:p>
          <a:p>
            <a:pPr marL="639763" lvl="1" indent="-246062" algn="l" rtl="0">
              <a:lnSpc>
                <a:spcPct val="95000"/>
              </a:lnSpc>
              <a:spcBef>
                <a:spcPts val="113"/>
              </a:spcBef>
              <a:spcAft>
                <a:spcPts val="0"/>
              </a:spcAft>
              <a:buSzPts val="2040"/>
              <a:buChar char="⚫"/>
            </a:pPr>
            <a:r>
              <a:rPr lang="en-US"/>
              <a:t>Expert Judgement Technique, </a:t>
            </a:r>
            <a:endParaRPr/>
          </a:p>
          <a:p>
            <a:pPr marL="639763" lvl="1" indent="-246062" algn="l" rtl="0">
              <a:lnSpc>
                <a:spcPct val="95000"/>
              </a:lnSpc>
              <a:spcBef>
                <a:spcPts val="113"/>
              </a:spcBef>
              <a:spcAft>
                <a:spcPts val="0"/>
              </a:spcAft>
              <a:buSzPts val="2040"/>
              <a:buChar char="⚫"/>
            </a:pPr>
            <a:r>
              <a:rPr lang="en-US"/>
              <a:t>Delphi Cost Estimation.</a:t>
            </a:r>
            <a:endParaRPr/>
          </a:p>
          <a:p>
            <a:pPr marL="273050" lvl="0" indent="-273050" algn="l" rtl="0">
              <a:lnSpc>
                <a:spcPct val="95000"/>
              </a:lnSpc>
              <a:spcBef>
                <a:spcPts val="138"/>
              </a:spcBef>
              <a:spcAft>
                <a:spcPts val="0"/>
              </a:spcAft>
              <a:buSzPts val="2470"/>
              <a:buChar char="⚫"/>
            </a:pPr>
            <a:r>
              <a:rPr lang="en-US" u="sng">
                <a:solidFill>
                  <a:srgbClr val="02485C"/>
                </a:solidFill>
              </a:rPr>
              <a:t>Heuristic techniques:</a:t>
            </a:r>
            <a:r>
              <a:rPr lang="en-US">
                <a:solidFill>
                  <a:srgbClr val="02485C"/>
                </a:solidFill>
              </a:rPr>
              <a:t> </a:t>
            </a:r>
            <a:endParaRPr/>
          </a:p>
          <a:p>
            <a:pPr marL="639763" lvl="1" indent="-246062" algn="l" rtl="0">
              <a:lnSpc>
                <a:spcPct val="95000"/>
              </a:lnSpc>
              <a:spcBef>
                <a:spcPts val="113"/>
              </a:spcBef>
              <a:spcAft>
                <a:spcPts val="0"/>
              </a:spcAft>
              <a:buSzPts val="2040"/>
              <a:buChar char="⚫"/>
            </a:pPr>
            <a:r>
              <a:rPr lang="en-US"/>
              <a:t>COCOMO. </a:t>
            </a:r>
            <a:endParaRPr/>
          </a:p>
          <a:p>
            <a:pPr marL="273050" lvl="0" indent="-273050" algn="l" rtl="0">
              <a:lnSpc>
                <a:spcPct val="95000"/>
              </a:lnSpc>
              <a:spcBef>
                <a:spcPts val="138"/>
              </a:spcBef>
              <a:spcAft>
                <a:spcPts val="0"/>
              </a:spcAft>
              <a:buSzPts val="2470"/>
              <a:buChar char="⚫"/>
            </a:pPr>
            <a:r>
              <a:rPr lang="en-US" u="sng">
                <a:solidFill>
                  <a:srgbClr val="02485C"/>
                </a:solidFill>
              </a:rPr>
              <a:t>Analytical techniques</a:t>
            </a:r>
            <a:r>
              <a:rPr lang="en-US" u="sng">
                <a:solidFill>
                  <a:srgbClr val="800000"/>
                </a:solidFill>
              </a:rPr>
              <a:t>:</a:t>
            </a:r>
            <a:r>
              <a:rPr lang="en-US"/>
              <a:t> </a:t>
            </a:r>
            <a:endParaRPr/>
          </a:p>
          <a:p>
            <a:pPr marL="639763" lvl="1" indent="-246062" algn="l" rtl="0">
              <a:lnSpc>
                <a:spcPct val="95000"/>
              </a:lnSpc>
              <a:spcBef>
                <a:spcPts val="113"/>
              </a:spcBef>
              <a:spcAft>
                <a:spcPts val="0"/>
              </a:spcAft>
              <a:buSzPts val="2040"/>
              <a:buChar char="⚫"/>
            </a:pPr>
            <a:r>
              <a:rPr lang="en-US"/>
              <a:t>Halstead’s Software Science.</a:t>
            </a:r>
            <a:endParaRPr/>
          </a:p>
        </p:txBody>
      </p:sp>
      <p:sp>
        <p:nvSpPr>
          <p:cNvPr id="236" name="Google Shape;236;p31"/>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Arial"/>
                <a:ea typeface="Arial"/>
                <a:cs typeface="Arial"/>
                <a:sym typeface="Arial"/>
              </a:rPr>
              <a:t>19</a:t>
            </a:fld>
            <a:endParaRPr>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
                                        </p:tgtEl>
                                        <p:attrNameLst>
                                          <p:attrName>style.visibility</p:attrName>
                                        </p:attrNameLst>
                                      </p:cBhvr>
                                      <p:to>
                                        <p:strVal val="visible"/>
                                      </p:to>
                                    </p:set>
                                    <p:animEffect transition="in" filter="fade">
                                      <p:cBhvr>
                                        <p:cTn id="7"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endParaRPr/>
          </a:p>
        </p:txBody>
      </p:sp>
      <p:sp>
        <p:nvSpPr>
          <p:cNvPr id="105" name="Google Shape;105;p14"/>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US" dirty="0"/>
              <a:t>PROJECT Planning - :</a:t>
            </a:r>
            <a:endParaRPr dirty="0"/>
          </a:p>
          <a:p>
            <a:pPr marL="1462088" lvl="4" indent="-209550" algn="l" rtl="0">
              <a:lnSpc>
                <a:spcPct val="100000"/>
              </a:lnSpc>
              <a:spcBef>
                <a:spcPts val="400"/>
              </a:spcBef>
              <a:spcAft>
                <a:spcPts val="0"/>
              </a:spcAft>
              <a:buSzPts val="1300"/>
              <a:buChar char="⚫"/>
            </a:pPr>
            <a:r>
              <a:rPr lang="en-US" dirty="0"/>
              <a:t>Project planning involves estimating several  characteristics  </a:t>
            </a:r>
            <a:endParaRPr dirty="0"/>
          </a:p>
          <a:p>
            <a:pPr marL="1462088" lvl="4" indent="-209550" algn="l" rtl="0">
              <a:lnSpc>
                <a:spcPct val="100000"/>
              </a:lnSpc>
              <a:spcBef>
                <a:spcPts val="400"/>
              </a:spcBef>
              <a:spcAft>
                <a:spcPts val="0"/>
              </a:spcAft>
              <a:buSzPts val="1300"/>
              <a:buNone/>
            </a:pPr>
            <a:r>
              <a:rPr lang="en-US" dirty="0"/>
              <a:t>Of the project &amp; then planning the project activity  based on the estimate's mode .Project  planning undertaken immediately  after the feasibility study &amp; before  the requirement analysis specification phase.</a:t>
            </a:r>
            <a:endParaRPr dirty="0"/>
          </a:p>
          <a:p>
            <a:pPr marL="273050" lvl="0" indent="-273050" algn="l" rtl="0">
              <a:lnSpc>
                <a:spcPct val="100000"/>
              </a:lnSpc>
              <a:spcBef>
                <a:spcPts val="520"/>
              </a:spcBef>
              <a:spcAft>
                <a:spcPts val="0"/>
              </a:spcAft>
              <a:buSzPts val="2470"/>
              <a:buChar char="⚫"/>
            </a:pPr>
            <a:r>
              <a:rPr lang="en-US" dirty="0"/>
              <a:t>Project Monitoring &amp; Control Activity:</a:t>
            </a:r>
            <a:endParaRPr dirty="0"/>
          </a:p>
          <a:p>
            <a:pPr marL="1462088" lvl="4" indent="-209550" algn="l" rtl="0">
              <a:lnSpc>
                <a:spcPct val="100000"/>
              </a:lnSpc>
              <a:spcBef>
                <a:spcPts val="400"/>
              </a:spcBef>
              <a:spcAft>
                <a:spcPts val="0"/>
              </a:spcAft>
              <a:buSzPts val="1300"/>
              <a:buChar char="⚫"/>
            </a:pPr>
            <a:r>
              <a:rPr lang="en-US" dirty="0"/>
              <a:t>The project monitoring &amp; control activities are undertaken once the development activities start.</a:t>
            </a:r>
            <a:endParaRPr dirty="0"/>
          </a:p>
          <a:p>
            <a:pPr marL="273050" lvl="0" indent="-273050" algn="l" rtl="0">
              <a:lnSpc>
                <a:spcPct val="100000"/>
              </a:lnSpc>
              <a:spcBef>
                <a:spcPts val="520"/>
              </a:spcBef>
              <a:spcAft>
                <a:spcPts val="0"/>
              </a:spcAft>
              <a:buSzPts val="2470"/>
              <a:buNone/>
            </a:pPr>
            <a:r>
              <a:rPr lang="en-US" dirty="0"/>
              <a:t> </a:t>
            </a:r>
            <a:endParaRPr dirty="0"/>
          </a:p>
          <a:p>
            <a:pPr marL="273050" lvl="0" indent="-273050" algn="l" rtl="0">
              <a:lnSpc>
                <a:spcPct val="100000"/>
              </a:lnSpc>
              <a:spcBef>
                <a:spcPts val="520"/>
              </a:spcBef>
              <a:spcAft>
                <a:spcPts val="0"/>
              </a:spcAft>
              <a:buSzPts val="247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2"/>
          <p:cNvSpPr txBox="1">
            <a:spLocks noGrp="1"/>
          </p:cNvSpPr>
          <p:nvPr>
            <p:ph type="title"/>
          </p:nvPr>
        </p:nvSpPr>
        <p:spPr>
          <a:xfrm>
            <a:off x="457200" y="704850"/>
            <a:ext cx="92202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Empirical Estimation Techniques</a:t>
            </a:r>
            <a:endParaRPr/>
          </a:p>
        </p:txBody>
      </p:sp>
      <p:sp>
        <p:nvSpPr>
          <p:cNvPr id="242" name="Google Shape;242;p3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US"/>
              <a:t>Based on making educated guess of the project parameters. Prior EXPERIENCE with development of similar product is helpful. Based on common sense.</a:t>
            </a:r>
            <a:endParaRPr/>
          </a:p>
          <a:p>
            <a:pPr marL="639763" lvl="1" indent="-246062" algn="l" rtl="0">
              <a:lnSpc>
                <a:spcPct val="100000"/>
              </a:lnSpc>
              <a:spcBef>
                <a:spcPts val="480"/>
              </a:spcBef>
              <a:spcAft>
                <a:spcPts val="0"/>
              </a:spcAft>
              <a:buSzPts val="2040"/>
              <a:buChar char="⚫"/>
            </a:pPr>
            <a:r>
              <a:rPr lang="en-US"/>
              <a:t>Expert judgment Technique :</a:t>
            </a:r>
            <a:endParaRPr/>
          </a:p>
          <a:p>
            <a:pPr marL="1737360" lvl="5" indent="-210312" algn="l" rtl="0">
              <a:lnSpc>
                <a:spcPct val="100000"/>
              </a:lnSpc>
              <a:spcBef>
                <a:spcPts val="360"/>
              </a:spcBef>
              <a:spcAft>
                <a:spcPts val="0"/>
              </a:spcAft>
              <a:buSzPts val="1440"/>
              <a:buChar char="⚫"/>
            </a:pPr>
            <a:r>
              <a:rPr lang="en-US"/>
              <a:t>This is subject to human error.</a:t>
            </a:r>
            <a:endParaRPr/>
          </a:p>
          <a:p>
            <a:pPr marL="1737360" lvl="5" indent="-210312" algn="l" rtl="0">
              <a:lnSpc>
                <a:spcPct val="100000"/>
              </a:lnSpc>
              <a:spcBef>
                <a:spcPts val="360"/>
              </a:spcBef>
              <a:spcAft>
                <a:spcPts val="0"/>
              </a:spcAft>
              <a:buSzPts val="1440"/>
              <a:buChar char="⚫"/>
            </a:pPr>
            <a:r>
              <a:rPr lang="en-US"/>
              <a:t>It may still exhibit bias on issues where the entire group of experts may still exhibit may be biased due to reasons such as political consideration.</a:t>
            </a:r>
            <a:endParaRPr/>
          </a:p>
          <a:p>
            <a:pPr marL="1737360" lvl="5" indent="-210312" algn="l" rtl="0">
              <a:lnSpc>
                <a:spcPct val="100000"/>
              </a:lnSpc>
              <a:spcBef>
                <a:spcPts val="360"/>
              </a:spcBef>
              <a:spcAft>
                <a:spcPts val="0"/>
              </a:spcAft>
              <a:buSzPts val="1440"/>
              <a:buChar char="⚫"/>
            </a:pPr>
            <a:r>
              <a:rPr lang="en-US"/>
              <a:t>It may be dominated by excessively assertive members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3"/>
          <p:cNvSpPr txBox="1">
            <a:spLocks noGrp="1"/>
          </p:cNvSpPr>
          <p:nvPr>
            <p:ph type="title"/>
          </p:nvPr>
        </p:nvSpPr>
        <p:spPr>
          <a:xfrm>
            <a:off x="457200" y="704850"/>
            <a:ext cx="90678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Empirical Estimation Techniques</a:t>
            </a:r>
            <a:endParaRPr/>
          </a:p>
        </p:txBody>
      </p:sp>
      <p:sp>
        <p:nvSpPr>
          <p:cNvPr id="248" name="Google Shape;248;p33"/>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639763" lvl="1" indent="-246062" algn="l" rtl="0">
              <a:lnSpc>
                <a:spcPct val="100000"/>
              </a:lnSpc>
              <a:spcBef>
                <a:spcPts val="0"/>
              </a:spcBef>
              <a:spcAft>
                <a:spcPts val="0"/>
              </a:spcAft>
              <a:buSzPts val="2040"/>
              <a:buChar char="⚫"/>
            </a:pPr>
            <a:r>
              <a:rPr lang="en-US"/>
              <a:t>Delphi Cost Estimation:</a:t>
            </a:r>
            <a:endParaRPr/>
          </a:p>
          <a:p>
            <a:pPr marL="1187450" lvl="3" indent="-209550" algn="l" rtl="0">
              <a:lnSpc>
                <a:spcPct val="100000"/>
              </a:lnSpc>
              <a:spcBef>
                <a:spcPts val="400"/>
              </a:spcBef>
              <a:spcAft>
                <a:spcPts val="0"/>
              </a:spcAft>
              <a:buSzPts val="1300"/>
              <a:buChar char="⚫"/>
            </a:pPr>
            <a:r>
              <a:rPr lang="en-US"/>
              <a:t>It is carried out by a team comprising of a group of experts and a coordinator.</a:t>
            </a:r>
            <a:endParaRPr/>
          </a:p>
          <a:p>
            <a:pPr marL="1187450" lvl="3" indent="-127000" algn="l" rtl="0">
              <a:lnSpc>
                <a:spcPct val="100000"/>
              </a:lnSpc>
              <a:spcBef>
                <a:spcPts val="400"/>
              </a:spcBef>
              <a:spcAft>
                <a:spcPts val="0"/>
              </a:spcAft>
              <a:buSzPts val="1300"/>
              <a:buNone/>
            </a:pPr>
            <a:endParaRPr/>
          </a:p>
          <a:p>
            <a:pPr marL="1462088" lvl="4" indent="-209550" algn="l" rtl="0">
              <a:lnSpc>
                <a:spcPct val="100000"/>
              </a:lnSpc>
              <a:spcBef>
                <a:spcPts val="400"/>
              </a:spcBef>
              <a:spcAft>
                <a:spcPts val="0"/>
              </a:spcAft>
              <a:buSzPts val="1300"/>
              <a:buChar char="⚫"/>
            </a:pPr>
            <a:r>
              <a:rPr lang="en-US"/>
              <a:t>                                     SRS</a:t>
            </a:r>
            <a:endParaRPr/>
          </a:p>
        </p:txBody>
      </p:sp>
      <p:sp>
        <p:nvSpPr>
          <p:cNvPr id="249" name="Google Shape;249;p33"/>
          <p:cNvSpPr/>
          <p:nvPr/>
        </p:nvSpPr>
        <p:spPr>
          <a:xfrm>
            <a:off x="762000" y="3810000"/>
            <a:ext cx="2209800" cy="1447800"/>
          </a:xfrm>
          <a:prstGeom prst="ellipse">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Coordinator</a:t>
            </a:r>
            <a:endParaRPr sz="1800" b="0" i="0" u="none" strike="noStrike" cap="none">
              <a:solidFill>
                <a:schemeClr val="lt1"/>
              </a:solidFill>
              <a:latin typeface="Arial"/>
              <a:ea typeface="Arial"/>
              <a:cs typeface="Arial"/>
              <a:sym typeface="Arial"/>
            </a:endParaRPr>
          </a:p>
        </p:txBody>
      </p:sp>
      <p:sp>
        <p:nvSpPr>
          <p:cNvPr id="250" name="Google Shape;250;p33"/>
          <p:cNvSpPr/>
          <p:nvPr/>
        </p:nvSpPr>
        <p:spPr>
          <a:xfrm>
            <a:off x="5943600" y="3810000"/>
            <a:ext cx="2971800" cy="3048000"/>
          </a:xfrm>
          <a:prstGeom prst="ellipse">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251" name="Google Shape;251;p33"/>
          <p:cNvCxnSpPr/>
          <p:nvPr/>
        </p:nvCxnSpPr>
        <p:spPr>
          <a:xfrm rot="10800000" flipH="1">
            <a:off x="1828800" y="3810000"/>
            <a:ext cx="5105400" cy="1588"/>
          </a:xfrm>
          <a:prstGeom prst="straightConnector1">
            <a:avLst/>
          </a:prstGeom>
          <a:noFill/>
          <a:ln w="9525" cap="flat" cmpd="sng">
            <a:solidFill>
              <a:srgbClr val="075192"/>
            </a:solidFill>
            <a:prstDash val="solid"/>
            <a:round/>
            <a:headEnd type="none" w="sm" len="sm"/>
            <a:tailEnd type="stealth" w="med" len="med"/>
          </a:ln>
        </p:spPr>
      </p:cxnSp>
      <p:sp>
        <p:nvSpPr>
          <p:cNvPr id="252" name="Google Shape;252;p33"/>
          <p:cNvSpPr/>
          <p:nvPr/>
        </p:nvSpPr>
        <p:spPr>
          <a:xfrm>
            <a:off x="6781800" y="3886200"/>
            <a:ext cx="1219200" cy="914400"/>
          </a:xfrm>
          <a:prstGeom prst="ellipse">
            <a:avLst/>
          </a:prstGeom>
          <a:solidFill>
            <a:srgbClr val="C8FBEC"/>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C00000"/>
                </a:solidFill>
                <a:latin typeface="Arial"/>
                <a:ea typeface="Arial"/>
                <a:cs typeface="Arial"/>
                <a:sym typeface="Arial"/>
              </a:rPr>
              <a:t>Expert 1</a:t>
            </a:r>
            <a:endParaRPr sz="1800" b="0" i="0" u="none" strike="noStrike" cap="none">
              <a:solidFill>
                <a:srgbClr val="C00000"/>
              </a:solidFill>
              <a:latin typeface="Arial"/>
              <a:ea typeface="Arial"/>
              <a:cs typeface="Arial"/>
              <a:sym typeface="Arial"/>
            </a:endParaRPr>
          </a:p>
        </p:txBody>
      </p:sp>
      <p:sp>
        <p:nvSpPr>
          <p:cNvPr id="253" name="Google Shape;253;p33"/>
          <p:cNvSpPr/>
          <p:nvPr/>
        </p:nvSpPr>
        <p:spPr>
          <a:xfrm>
            <a:off x="6858000" y="4876800"/>
            <a:ext cx="1219200" cy="914400"/>
          </a:xfrm>
          <a:prstGeom prst="ellipse">
            <a:avLst/>
          </a:prstGeom>
          <a:solidFill>
            <a:srgbClr val="C8FBEC"/>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C00000"/>
                </a:solidFill>
                <a:latin typeface="Arial"/>
                <a:ea typeface="Arial"/>
                <a:cs typeface="Arial"/>
                <a:sym typeface="Arial"/>
              </a:rPr>
              <a:t>Expert 2</a:t>
            </a:r>
            <a:endParaRPr sz="1800" b="0" i="0" u="none" strike="noStrike" cap="none">
              <a:solidFill>
                <a:srgbClr val="C00000"/>
              </a:solidFill>
              <a:latin typeface="Arial"/>
              <a:ea typeface="Arial"/>
              <a:cs typeface="Arial"/>
              <a:sym typeface="Arial"/>
            </a:endParaRPr>
          </a:p>
        </p:txBody>
      </p:sp>
      <p:sp>
        <p:nvSpPr>
          <p:cNvPr id="254" name="Google Shape;254;p33"/>
          <p:cNvSpPr/>
          <p:nvPr/>
        </p:nvSpPr>
        <p:spPr>
          <a:xfrm>
            <a:off x="6934200" y="5791200"/>
            <a:ext cx="1219200" cy="914400"/>
          </a:xfrm>
          <a:prstGeom prst="ellipse">
            <a:avLst/>
          </a:prstGeom>
          <a:solidFill>
            <a:srgbClr val="C8FBEC"/>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C00000"/>
                </a:solidFill>
                <a:latin typeface="Arial"/>
                <a:ea typeface="Arial"/>
                <a:cs typeface="Arial"/>
                <a:sym typeface="Arial"/>
              </a:rPr>
              <a:t>Expert 3</a:t>
            </a:r>
            <a:endParaRPr sz="1800" b="0" i="0" u="none" strike="noStrike" cap="none">
              <a:solidFill>
                <a:srgbClr val="C00000"/>
              </a:solidFill>
              <a:latin typeface="Arial"/>
              <a:ea typeface="Arial"/>
              <a:cs typeface="Arial"/>
              <a:sym typeface="Arial"/>
            </a:endParaRPr>
          </a:p>
        </p:txBody>
      </p:sp>
      <p:cxnSp>
        <p:nvCxnSpPr>
          <p:cNvPr id="255" name="Google Shape;255;p33"/>
          <p:cNvCxnSpPr/>
          <p:nvPr/>
        </p:nvCxnSpPr>
        <p:spPr>
          <a:xfrm rot="10800000">
            <a:off x="2971800" y="4267200"/>
            <a:ext cx="3276600" cy="1588"/>
          </a:xfrm>
          <a:prstGeom prst="straightConnector1">
            <a:avLst/>
          </a:prstGeom>
          <a:noFill/>
          <a:ln w="9525" cap="flat" cmpd="sng">
            <a:solidFill>
              <a:srgbClr val="075192"/>
            </a:solidFill>
            <a:prstDash val="solid"/>
            <a:round/>
            <a:headEnd type="none" w="sm" len="sm"/>
            <a:tailEnd type="stealth" w="med" len="med"/>
          </a:ln>
        </p:spPr>
      </p:cxnSp>
      <p:sp>
        <p:nvSpPr>
          <p:cNvPr id="256" name="Google Shape;256;p33"/>
          <p:cNvSpPr txBox="1"/>
          <p:nvPr/>
        </p:nvSpPr>
        <p:spPr>
          <a:xfrm>
            <a:off x="3505200" y="3886200"/>
            <a:ext cx="25146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Estimated Document</a:t>
            </a:r>
            <a:endParaRPr sz="1800" b="0" i="0" u="none" strike="noStrike" cap="none">
              <a:solidFill>
                <a:schemeClr val="dk1"/>
              </a:solidFill>
              <a:latin typeface="Arial"/>
              <a:ea typeface="Arial"/>
              <a:cs typeface="Arial"/>
              <a:sym typeface="Arial"/>
            </a:endParaRPr>
          </a:p>
        </p:txBody>
      </p:sp>
      <p:cxnSp>
        <p:nvCxnSpPr>
          <p:cNvPr id="257" name="Google Shape;257;p33"/>
          <p:cNvCxnSpPr/>
          <p:nvPr/>
        </p:nvCxnSpPr>
        <p:spPr>
          <a:xfrm rot="10800000" flipH="1">
            <a:off x="2971800" y="4800600"/>
            <a:ext cx="2895600" cy="1588"/>
          </a:xfrm>
          <a:prstGeom prst="straightConnector1">
            <a:avLst/>
          </a:prstGeom>
          <a:noFill/>
          <a:ln w="9525" cap="flat" cmpd="sng">
            <a:solidFill>
              <a:srgbClr val="075192"/>
            </a:solidFill>
            <a:prstDash val="solid"/>
            <a:round/>
            <a:headEnd type="none" w="sm" len="sm"/>
            <a:tailEnd type="stealth" w="med" len="med"/>
          </a:ln>
        </p:spPr>
      </p:cxnSp>
      <p:sp>
        <p:nvSpPr>
          <p:cNvPr id="258" name="Google Shape;258;p33"/>
          <p:cNvSpPr txBox="1"/>
          <p:nvPr/>
        </p:nvSpPr>
        <p:spPr>
          <a:xfrm>
            <a:off x="2971800" y="4495800"/>
            <a:ext cx="36576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Summary Information include any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unusual rational note</a:t>
            </a:r>
            <a:endParaRPr sz="1800" b="0" i="0" u="none" strike="noStrike" cap="none">
              <a:solidFill>
                <a:schemeClr val="dk1"/>
              </a:solidFill>
              <a:latin typeface="Arial"/>
              <a:ea typeface="Arial"/>
              <a:cs typeface="Arial"/>
              <a:sym typeface="Arial"/>
            </a:endParaRPr>
          </a:p>
        </p:txBody>
      </p:sp>
      <p:cxnSp>
        <p:nvCxnSpPr>
          <p:cNvPr id="259" name="Google Shape;259;p33"/>
          <p:cNvCxnSpPr/>
          <p:nvPr/>
        </p:nvCxnSpPr>
        <p:spPr>
          <a:xfrm rot="10800000">
            <a:off x="1981200" y="5334000"/>
            <a:ext cx="4000500" cy="230188"/>
          </a:xfrm>
          <a:prstGeom prst="straightConnector1">
            <a:avLst/>
          </a:prstGeom>
          <a:noFill/>
          <a:ln w="9525" cap="flat" cmpd="sng">
            <a:solidFill>
              <a:srgbClr val="075192"/>
            </a:solidFill>
            <a:prstDash val="solid"/>
            <a:round/>
            <a:headEnd type="none" w="sm" len="sm"/>
            <a:tailEnd type="stealth" w="med" len="med"/>
          </a:ln>
        </p:spPr>
      </p:cxnSp>
      <p:sp>
        <p:nvSpPr>
          <p:cNvPr id="260" name="Google Shape;260;p33"/>
          <p:cNvSpPr txBox="1"/>
          <p:nvPr/>
        </p:nvSpPr>
        <p:spPr>
          <a:xfrm>
            <a:off x="3048000" y="5638800"/>
            <a:ext cx="38100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Re Estimated Document</a:t>
            </a:r>
            <a:endParaRPr sz="1800" b="0" i="0" u="none" strike="noStrike" cap="none">
              <a:solidFill>
                <a:schemeClr val="dk1"/>
              </a:solidFill>
              <a:latin typeface="Arial"/>
              <a:ea typeface="Arial"/>
              <a:cs typeface="Arial"/>
              <a:sym typeface="Arial"/>
            </a:endParaRPr>
          </a:p>
        </p:txBody>
      </p:sp>
      <p:sp>
        <p:nvSpPr>
          <p:cNvPr id="261" name="Google Shape;261;p33"/>
          <p:cNvSpPr/>
          <p:nvPr/>
        </p:nvSpPr>
        <p:spPr>
          <a:xfrm>
            <a:off x="2895600" y="5181600"/>
            <a:ext cx="2895600" cy="609600"/>
          </a:xfrm>
          <a:prstGeom prst="curvedDownArrow">
            <a:avLst>
              <a:gd name="adj1" fmla="val 25000"/>
              <a:gd name="adj2" fmla="val 50000"/>
              <a:gd name="adj3" fmla="val 25000"/>
            </a:avLst>
          </a:prstGeom>
          <a:solidFill>
            <a:srgbClr val="B2E9F2">
              <a:alpha val="20392"/>
            </a:srgbClr>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 name="Google Shape;262;p33"/>
          <p:cNvSpPr/>
          <p:nvPr/>
        </p:nvSpPr>
        <p:spPr>
          <a:xfrm rot="10800000">
            <a:off x="2912907" y="5888475"/>
            <a:ext cx="2895600" cy="609600"/>
          </a:xfrm>
          <a:prstGeom prst="curvedDownArrow">
            <a:avLst>
              <a:gd name="adj1" fmla="val 25000"/>
              <a:gd name="adj2" fmla="val 50000"/>
              <a:gd name="adj3" fmla="val 25000"/>
            </a:avLst>
          </a:prstGeom>
          <a:solidFill>
            <a:srgbClr val="B2E9F2">
              <a:alpha val="20392"/>
            </a:srgbClr>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3" name="Google Shape;263;p33"/>
          <p:cNvSpPr/>
          <p:nvPr/>
        </p:nvSpPr>
        <p:spPr>
          <a:xfrm>
            <a:off x="838200" y="4953000"/>
            <a:ext cx="228600" cy="1143000"/>
          </a:xfrm>
          <a:prstGeom prst="downArrow">
            <a:avLst>
              <a:gd name="adj1" fmla="val 50000"/>
              <a:gd name="adj2" fmla="val 50000"/>
            </a:avLst>
          </a:prstGeom>
          <a:solidFill>
            <a:srgbClr val="FF0000"/>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4" name="Google Shape;264;p33"/>
          <p:cNvSpPr txBox="1"/>
          <p:nvPr/>
        </p:nvSpPr>
        <p:spPr>
          <a:xfrm rot="-5400000">
            <a:off x="-1415534" y="4006334"/>
            <a:ext cx="38100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Compilation</a:t>
            </a:r>
            <a:endParaRPr sz="1800" b="0" i="0" u="none" strike="noStrike" cap="none">
              <a:solidFill>
                <a:schemeClr val="dk1"/>
              </a:solidFill>
              <a:latin typeface="Arial"/>
              <a:ea typeface="Arial"/>
              <a:cs typeface="Arial"/>
              <a:sym typeface="Arial"/>
            </a:endParaRPr>
          </a:p>
        </p:txBody>
      </p:sp>
      <p:sp>
        <p:nvSpPr>
          <p:cNvPr id="265" name="Google Shape;265;p33"/>
          <p:cNvSpPr/>
          <p:nvPr/>
        </p:nvSpPr>
        <p:spPr>
          <a:xfrm>
            <a:off x="228600" y="6096000"/>
            <a:ext cx="1828800" cy="457200"/>
          </a:xfrm>
          <a:prstGeom prst="rect">
            <a:avLst/>
          </a:prstGeom>
          <a:solidFill>
            <a:srgbClr val="08CECE"/>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Arial"/>
                <a:ea typeface="Arial"/>
                <a:cs typeface="Arial"/>
                <a:sym typeface="Arial"/>
              </a:rPr>
              <a:t>Final Estimate</a:t>
            </a:r>
            <a:endParaRPr sz="1800" b="0" i="0" u="none" strike="noStrike" cap="none">
              <a:solidFill>
                <a:srgbClr val="FF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4"/>
          <p:cNvSpPr txBox="1">
            <a:spLocks noGrp="1"/>
          </p:cNvSpPr>
          <p:nvPr>
            <p:ph type="title"/>
          </p:nvPr>
        </p:nvSpPr>
        <p:spPr>
          <a:xfrm>
            <a:off x="0" y="0"/>
            <a:ext cx="92202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A Heuristic Estimation technique</a:t>
            </a:r>
            <a:endParaRPr/>
          </a:p>
        </p:txBody>
      </p:sp>
      <p:sp>
        <p:nvSpPr>
          <p:cNvPr id="271" name="Google Shape;271;p34"/>
          <p:cNvSpPr txBox="1">
            <a:spLocks noGrp="1"/>
          </p:cNvSpPr>
          <p:nvPr>
            <p:ph type="body" idx="1"/>
          </p:nvPr>
        </p:nvSpPr>
        <p:spPr>
          <a:xfrm>
            <a:off x="304800" y="1173163"/>
            <a:ext cx="8229600" cy="4389437"/>
          </a:xfrm>
          <a:prstGeom prst="rect">
            <a:avLst/>
          </a:prstGeom>
          <a:noFill/>
          <a:ln>
            <a:noFill/>
          </a:ln>
        </p:spPr>
        <p:txBody>
          <a:bodyPr spcFirstLastPara="1" wrap="square" lIns="91425" tIns="45700" rIns="91425" bIns="45700" anchor="t" anchorCtr="0">
            <a:noAutofit/>
          </a:bodyPr>
          <a:lstStyle/>
          <a:p>
            <a:pPr marL="1737360" lvl="5" indent="-210312" algn="l" rtl="0">
              <a:lnSpc>
                <a:spcPct val="100000"/>
              </a:lnSpc>
              <a:spcBef>
                <a:spcPts val="0"/>
              </a:spcBef>
              <a:spcAft>
                <a:spcPts val="0"/>
              </a:spcAft>
              <a:buSzPts val="1600"/>
              <a:buNone/>
            </a:pPr>
            <a:r>
              <a:rPr lang="en-US" sz="2000">
                <a:solidFill>
                  <a:srgbClr val="FF0000"/>
                </a:solidFill>
              </a:rPr>
              <a:t>                   </a:t>
            </a:r>
            <a:r>
              <a:rPr lang="en-US" sz="2800">
                <a:solidFill>
                  <a:srgbClr val="7030A0"/>
                </a:solidFill>
              </a:rPr>
              <a:t>COCOMO</a:t>
            </a:r>
            <a:r>
              <a:rPr lang="en-US" sz="2000">
                <a:solidFill>
                  <a:srgbClr val="FF0000"/>
                </a:solidFill>
              </a:rPr>
              <a:t>  MODEL</a:t>
            </a:r>
            <a:endParaRPr/>
          </a:p>
          <a:p>
            <a:pPr marL="273050" lvl="0" indent="-273050" algn="l" rtl="0">
              <a:lnSpc>
                <a:spcPct val="100000"/>
              </a:lnSpc>
              <a:spcBef>
                <a:spcPts val="720"/>
              </a:spcBef>
              <a:spcAft>
                <a:spcPts val="0"/>
              </a:spcAft>
              <a:buSzPts val="3420"/>
              <a:buChar char="⚫"/>
            </a:pPr>
            <a:r>
              <a:rPr lang="en-US" sz="3600">
                <a:solidFill>
                  <a:srgbClr val="7030A0"/>
                </a:solidFill>
              </a:rPr>
              <a:t>Co</a:t>
            </a:r>
            <a:r>
              <a:rPr lang="en-US" sz="2800">
                <a:solidFill>
                  <a:srgbClr val="FF0000"/>
                </a:solidFill>
              </a:rPr>
              <a:t>nstructive </a:t>
            </a:r>
            <a:r>
              <a:rPr lang="en-US" sz="3600">
                <a:solidFill>
                  <a:srgbClr val="7030A0"/>
                </a:solidFill>
              </a:rPr>
              <a:t>Co</a:t>
            </a:r>
            <a:r>
              <a:rPr lang="en-US" sz="3200">
                <a:solidFill>
                  <a:srgbClr val="FF0000"/>
                </a:solidFill>
              </a:rPr>
              <a:t>st</a:t>
            </a:r>
            <a:r>
              <a:rPr lang="en-US" sz="2800">
                <a:solidFill>
                  <a:srgbClr val="FF0000"/>
                </a:solidFill>
              </a:rPr>
              <a:t> Estimation </a:t>
            </a:r>
            <a:r>
              <a:rPr lang="en-US" sz="3600">
                <a:solidFill>
                  <a:srgbClr val="7030A0"/>
                </a:solidFill>
              </a:rPr>
              <a:t>Mo</a:t>
            </a:r>
            <a:r>
              <a:rPr lang="en-US" sz="2800">
                <a:solidFill>
                  <a:srgbClr val="FF0000"/>
                </a:solidFill>
              </a:rPr>
              <a:t>del was proposed by Bohem,1981</a:t>
            </a:r>
            <a:endParaRPr/>
          </a:p>
          <a:p>
            <a:pPr marL="273050" lvl="0" indent="-273050" algn="l" rtl="0">
              <a:lnSpc>
                <a:spcPct val="100000"/>
              </a:lnSpc>
              <a:spcBef>
                <a:spcPts val="400"/>
              </a:spcBef>
              <a:spcAft>
                <a:spcPts val="0"/>
              </a:spcAft>
              <a:buSzPts val="1900"/>
              <a:buChar char="⚫"/>
            </a:pPr>
            <a:r>
              <a:rPr lang="en-US" sz="2000"/>
              <a:t>Boehm's definitions of organic , semidetached &amp; embedded systems are elaborated as follows :</a:t>
            </a:r>
            <a:endParaRPr/>
          </a:p>
          <a:p>
            <a:pPr marL="639763" lvl="1" indent="-246061" algn="l" rtl="0">
              <a:lnSpc>
                <a:spcPct val="100000"/>
              </a:lnSpc>
              <a:spcBef>
                <a:spcPts val="360"/>
              </a:spcBef>
              <a:spcAft>
                <a:spcPts val="0"/>
              </a:spcAft>
              <a:buSzPts val="1530"/>
              <a:buChar char="⚫"/>
            </a:pPr>
            <a:r>
              <a:rPr lang="en-US" sz="1800" b="1"/>
              <a:t>Organic</a:t>
            </a:r>
            <a:r>
              <a:rPr lang="en-US" sz="1800"/>
              <a:t> : We can consider a development project to be of organic type , if the project deals with developing a well-understood  application program , the size of the development team is reasonably  small, and the team members are experienced in developing similar types of projects. </a:t>
            </a:r>
            <a:endParaRPr/>
          </a:p>
          <a:p>
            <a:pPr marL="639763" lvl="1" indent="-246061" algn="l" rtl="0">
              <a:lnSpc>
                <a:spcPct val="100000"/>
              </a:lnSpc>
              <a:spcBef>
                <a:spcPts val="360"/>
              </a:spcBef>
              <a:spcAft>
                <a:spcPts val="0"/>
              </a:spcAft>
              <a:buSzPts val="1530"/>
              <a:buChar char="⚫"/>
            </a:pPr>
            <a:r>
              <a:rPr lang="en-US" sz="1800" b="1"/>
              <a:t>Semidetached:</a:t>
            </a:r>
            <a:r>
              <a:rPr lang="en-US" sz="1800"/>
              <a:t> If the development team consists of a mixture of experienced and inexperienced staff.</a:t>
            </a:r>
            <a:endParaRPr/>
          </a:p>
          <a:p>
            <a:pPr marL="639763" lvl="1" indent="-246061" algn="l" rtl="0">
              <a:lnSpc>
                <a:spcPct val="100000"/>
              </a:lnSpc>
              <a:spcBef>
                <a:spcPts val="360"/>
              </a:spcBef>
              <a:spcAft>
                <a:spcPts val="0"/>
              </a:spcAft>
              <a:buSzPts val="1530"/>
              <a:buChar char="⚫"/>
            </a:pPr>
            <a:r>
              <a:rPr lang="en-US" sz="1800" b="1"/>
              <a:t>Embedded</a:t>
            </a:r>
            <a:r>
              <a:rPr lang="en-US" sz="1800"/>
              <a:t>: A development project is considered to be of embedded type , if the software being developed is strongly coupled to complex hardware , or if stringent regulations on the operational procedures exist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cxnSp>
        <p:nvCxnSpPr>
          <p:cNvPr id="276" name="Google Shape;276;p35"/>
          <p:cNvCxnSpPr/>
          <p:nvPr/>
        </p:nvCxnSpPr>
        <p:spPr>
          <a:xfrm rot="-5400000">
            <a:off x="685800" y="3581400"/>
            <a:ext cx="2438400" cy="1588"/>
          </a:xfrm>
          <a:prstGeom prst="straightConnector1">
            <a:avLst/>
          </a:prstGeom>
          <a:noFill/>
          <a:ln w="9525" cap="flat" cmpd="sng">
            <a:solidFill>
              <a:srgbClr val="075192"/>
            </a:solidFill>
            <a:prstDash val="solid"/>
            <a:round/>
            <a:headEnd type="none" w="sm" len="sm"/>
            <a:tailEnd type="stealth" w="med" len="med"/>
          </a:ln>
        </p:spPr>
      </p:cxnSp>
      <p:cxnSp>
        <p:nvCxnSpPr>
          <p:cNvPr id="277" name="Google Shape;277;p35"/>
          <p:cNvCxnSpPr/>
          <p:nvPr/>
        </p:nvCxnSpPr>
        <p:spPr>
          <a:xfrm>
            <a:off x="1905000" y="4800600"/>
            <a:ext cx="4876800" cy="1588"/>
          </a:xfrm>
          <a:prstGeom prst="straightConnector1">
            <a:avLst/>
          </a:prstGeom>
          <a:noFill/>
          <a:ln w="9525" cap="flat" cmpd="sng">
            <a:solidFill>
              <a:srgbClr val="075192"/>
            </a:solidFill>
            <a:prstDash val="solid"/>
            <a:round/>
            <a:headEnd type="none" w="sm" len="sm"/>
            <a:tailEnd type="stealth" w="med" len="med"/>
          </a:ln>
        </p:spPr>
      </p:cxnSp>
      <p:sp>
        <p:nvSpPr>
          <p:cNvPr id="278" name="Google Shape;278;p35"/>
          <p:cNvSpPr txBox="1"/>
          <p:nvPr/>
        </p:nvSpPr>
        <p:spPr>
          <a:xfrm>
            <a:off x="3200400" y="4953000"/>
            <a:ext cx="28194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Time in months</a:t>
            </a:r>
            <a:endParaRPr sz="1800" b="0" i="0" u="none" strike="noStrike" cap="none">
              <a:solidFill>
                <a:schemeClr val="dk1"/>
              </a:solidFill>
              <a:latin typeface="Arial"/>
              <a:ea typeface="Arial"/>
              <a:cs typeface="Arial"/>
              <a:sym typeface="Arial"/>
            </a:endParaRPr>
          </a:p>
        </p:txBody>
      </p:sp>
      <p:sp>
        <p:nvSpPr>
          <p:cNvPr id="279" name="Google Shape;279;p35"/>
          <p:cNvSpPr txBox="1"/>
          <p:nvPr/>
        </p:nvSpPr>
        <p:spPr>
          <a:xfrm rot="-5400000">
            <a:off x="-324535" y="2915335"/>
            <a:ext cx="35814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Number of persons working on the project</a:t>
            </a:r>
            <a:endParaRPr sz="1800" b="0" i="0" u="none" strike="noStrike" cap="none">
              <a:solidFill>
                <a:schemeClr val="dk1"/>
              </a:solidFill>
              <a:latin typeface="Arial"/>
              <a:ea typeface="Arial"/>
              <a:cs typeface="Arial"/>
              <a:sym typeface="Arial"/>
            </a:endParaRPr>
          </a:p>
        </p:txBody>
      </p:sp>
      <p:sp>
        <p:nvSpPr>
          <p:cNvPr id="280" name="Google Shape;280;p35"/>
          <p:cNvSpPr txBox="1"/>
          <p:nvPr/>
        </p:nvSpPr>
        <p:spPr>
          <a:xfrm>
            <a:off x="3124200" y="5486400"/>
            <a:ext cx="28194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sng" strike="noStrike" cap="none">
                <a:solidFill>
                  <a:schemeClr val="dk1"/>
                </a:solidFill>
                <a:latin typeface="Arial"/>
                <a:ea typeface="Arial"/>
                <a:cs typeface="Arial"/>
                <a:sym typeface="Arial"/>
              </a:rPr>
              <a:t>Person-month curve</a:t>
            </a:r>
            <a:endParaRPr sz="1800" b="0" i="0" u="sng" strike="noStrike" cap="none">
              <a:solidFill>
                <a:schemeClr val="dk1"/>
              </a:solidFill>
              <a:latin typeface="Arial"/>
              <a:ea typeface="Arial"/>
              <a:cs typeface="Arial"/>
              <a:sym typeface="Arial"/>
            </a:endParaRPr>
          </a:p>
        </p:txBody>
      </p:sp>
      <p:sp>
        <p:nvSpPr>
          <p:cNvPr id="281" name="Google Shape;281;p35"/>
          <p:cNvSpPr txBox="1"/>
          <p:nvPr/>
        </p:nvSpPr>
        <p:spPr>
          <a:xfrm>
            <a:off x="1295400" y="1371600"/>
            <a:ext cx="78486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sng" strike="noStrike" cap="none">
                <a:solidFill>
                  <a:schemeClr val="dk1"/>
                </a:solidFill>
                <a:latin typeface="Arial"/>
                <a:ea typeface="Arial"/>
                <a:cs typeface="Arial"/>
                <a:sym typeface="Arial"/>
              </a:rPr>
              <a:t>PM is considered to be an appropriate unit for measuring effort</a:t>
            </a:r>
            <a:endParaRPr sz="1800" b="0" i="0" u="sng" strike="noStrike" cap="none">
              <a:solidFill>
                <a:schemeClr val="dk1"/>
              </a:solidFill>
              <a:latin typeface="Arial"/>
              <a:ea typeface="Arial"/>
              <a:cs typeface="Arial"/>
              <a:sym typeface="Arial"/>
            </a:endParaRPr>
          </a:p>
        </p:txBody>
      </p:sp>
      <p:cxnSp>
        <p:nvCxnSpPr>
          <p:cNvPr id="282" name="Google Shape;282;p35"/>
          <p:cNvCxnSpPr/>
          <p:nvPr/>
        </p:nvCxnSpPr>
        <p:spPr>
          <a:xfrm rot="-5400000">
            <a:off x="1828800" y="3810000"/>
            <a:ext cx="609600" cy="457200"/>
          </a:xfrm>
          <a:prstGeom prst="bentConnector3">
            <a:avLst>
              <a:gd name="adj1" fmla="val 50000"/>
            </a:avLst>
          </a:prstGeom>
          <a:noFill/>
          <a:ln w="9525" cap="flat" cmpd="sng">
            <a:solidFill>
              <a:srgbClr val="075192"/>
            </a:solidFill>
            <a:prstDash val="solid"/>
            <a:round/>
            <a:headEnd type="none" w="sm" len="sm"/>
            <a:tailEnd type="none" w="sm" len="sm"/>
          </a:ln>
        </p:spPr>
      </p:cxnSp>
      <p:cxnSp>
        <p:nvCxnSpPr>
          <p:cNvPr id="283" name="Google Shape;283;p35"/>
          <p:cNvCxnSpPr/>
          <p:nvPr/>
        </p:nvCxnSpPr>
        <p:spPr>
          <a:xfrm rot="10800000" flipH="1">
            <a:off x="2362200" y="3352800"/>
            <a:ext cx="990600" cy="381000"/>
          </a:xfrm>
          <a:prstGeom prst="bentConnector3">
            <a:avLst>
              <a:gd name="adj1" fmla="val 50000"/>
            </a:avLst>
          </a:prstGeom>
          <a:noFill/>
          <a:ln w="9525" cap="flat" cmpd="sng">
            <a:solidFill>
              <a:srgbClr val="075192"/>
            </a:solidFill>
            <a:prstDash val="solid"/>
            <a:round/>
            <a:headEnd type="none" w="sm" len="sm"/>
            <a:tailEnd type="none" w="sm" len="sm"/>
          </a:ln>
        </p:spPr>
      </p:cxnSp>
      <p:cxnSp>
        <p:nvCxnSpPr>
          <p:cNvPr id="284" name="Google Shape;284;p35"/>
          <p:cNvCxnSpPr/>
          <p:nvPr/>
        </p:nvCxnSpPr>
        <p:spPr>
          <a:xfrm rot="-5400000">
            <a:off x="3200400" y="2819400"/>
            <a:ext cx="685800" cy="381000"/>
          </a:xfrm>
          <a:prstGeom prst="bentConnector3">
            <a:avLst>
              <a:gd name="adj1" fmla="val 50000"/>
            </a:avLst>
          </a:prstGeom>
          <a:noFill/>
          <a:ln w="9525" cap="flat" cmpd="sng">
            <a:solidFill>
              <a:srgbClr val="075192"/>
            </a:solidFill>
            <a:prstDash val="solid"/>
            <a:round/>
            <a:headEnd type="none" w="sm" len="sm"/>
            <a:tailEnd type="none" w="sm" len="sm"/>
          </a:ln>
        </p:spPr>
      </p:cxnSp>
      <p:cxnSp>
        <p:nvCxnSpPr>
          <p:cNvPr id="285" name="Google Shape;285;p35"/>
          <p:cNvCxnSpPr/>
          <p:nvPr/>
        </p:nvCxnSpPr>
        <p:spPr>
          <a:xfrm rot="-5400000" flipH="1">
            <a:off x="3544094" y="2475706"/>
            <a:ext cx="381000" cy="1588"/>
          </a:xfrm>
          <a:prstGeom prst="straightConnector1">
            <a:avLst/>
          </a:prstGeom>
          <a:noFill/>
          <a:ln w="9525" cap="flat" cmpd="sng">
            <a:solidFill>
              <a:srgbClr val="075192"/>
            </a:solidFill>
            <a:prstDash val="solid"/>
            <a:round/>
            <a:headEnd type="none" w="sm" len="sm"/>
            <a:tailEnd type="none" w="sm" len="sm"/>
          </a:ln>
        </p:spPr>
      </p:cxnSp>
      <p:cxnSp>
        <p:nvCxnSpPr>
          <p:cNvPr id="286" name="Google Shape;286;p35"/>
          <p:cNvCxnSpPr/>
          <p:nvPr/>
        </p:nvCxnSpPr>
        <p:spPr>
          <a:xfrm>
            <a:off x="3733800" y="2286000"/>
            <a:ext cx="1447800" cy="609600"/>
          </a:xfrm>
          <a:prstGeom prst="bentConnector3">
            <a:avLst>
              <a:gd name="adj1" fmla="val 50000"/>
            </a:avLst>
          </a:prstGeom>
          <a:noFill/>
          <a:ln w="9525" cap="flat" cmpd="sng">
            <a:solidFill>
              <a:srgbClr val="075192"/>
            </a:solidFill>
            <a:prstDash val="solid"/>
            <a:round/>
            <a:headEnd type="none" w="sm" len="sm"/>
            <a:tailEnd type="none" w="sm" len="sm"/>
          </a:ln>
        </p:spPr>
      </p:cxnSp>
      <p:cxnSp>
        <p:nvCxnSpPr>
          <p:cNvPr id="287" name="Google Shape;287;p35"/>
          <p:cNvCxnSpPr/>
          <p:nvPr/>
        </p:nvCxnSpPr>
        <p:spPr>
          <a:xfrm rot="5400000">
            <a:off x="4838700" y="3238500"/>
            <a:ext cx="685800" cy="1588"/>
          </a:xfrm>
          <a:prstGeom prst="straightConnector1">
            <a:avLst/>
          </a:prstGeom>
          <a:noFill/>
          <a:ln w="9525" cap="flat" cmpd="sng">
            <a:solidFill>
              <a:srgbClr val="075192"/>
            </a:solidFill>
            <a:prstDash val="solid"/>
            <a:round/>
            <a:headEnd type="none" w="sm" len="sm"/>
            <a:tailEnd type="none" w="sm" len="sm"/>
          </a:ln>
        </p:spPr>
      </p:cxnSp>
      <p:cxnSp>
        <p:nvCxnSpPr>
          <p:cNvPr id="288" name="Google Shape;288;p35"/>
          <p:cNvCxnSpPr/>
          <p:nvPr/>
        </p:nvCxnSpPr>
        <p:spPr>
          <a:xfrm rot="-5400000" flipH="1">
            <a:off x="5105400" y="3657600"/>
            <a:ext cx="381000" cy="228600"/>
          </a:xfrm>
          <a:prstGeom prst="bentConnector3">
            <a:avLst>
              <a:gd name="adj1" fmla="val 50000"/>
            </a:avLst>
          </a:prstGeom>
          <a:noFill/>
          <a:ln w="9525" cap="flat" cmpd="sng">
            <a:solidFill>
              <a:srgbClr val="075192"/>
            </a:solidFill>
            <a:prstDash val="solid"/>
            <a:round/>
            <a:headEnd type="none" w="sm" len="sm"/>
            <a:tailEnd type="none" w="sm" len="sm"/>
          </a:ln>
        </p:spPr>
      </p:cxnSp>
      <p:cxnSp>
        <p:nvCxnSpPr>
          <p:cNvPr id="289" name="Google Shape;289;p35"/>
          <p:cNvCxnSpPr/>
          <p:nvPr/>
        </p:nvCxnSpPr>
        <p:spPr>
          <a:xfrm>
            <a:off x="5410200" y="3962400"/>
            <a:ext cx="914400" cy="838200"/>
          </a:xfrm>
          <a:prstGeom prst="bentConnector3">
            <a:avLst>
              <a:gd name="adj1" fmla="val 50000"/>
            </a:avLst>
          </a:prstGeom>
          <a:noFill/>
          <a:ln w="9525" cap="flat" cmpd="sng">
            <a:solidFill>
              <a:srgbClr val="075192"/>
            </a:solidFill>
            <a:prstDash val="solid"/>
            <a:round/>
            <a:headEnd type="none" w="sm" len="sm"/>
            <a:tailEnd type="none" w="sm" len="sm"/>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6" name="Google Shape;296;p36"/>
          <p:cNvSpPr txBox="1">
            <a:spLocks noGrp="1"/>
          </p:cNvSpPr>
          <p:nvPr>
            <p:ph type="title"/>
          </p:nvPr>
        </p:nvSpPr>
        <p:spPr>
          <a:xfrm>
            <a:off x="823738" y="153266"/>
            <a:ext cx="8305800" cy="1143000"/>
          </a:xfrm>
          <a:prstGeom prst="rect">
            <a:avLst/>
          </a:prstGeom>
          <a:noFill/>
          <a:ln>
            <a:noFill/>
          </a:ln>
        </p:spPr>
        <p:txBody>
          <a:bodyPr spcFirstLastPara="1" wrap="square" lIns="0" tIns="45700" rIns="0" bIns="0" anchor="b" anchorCtr="0">
            <a:normAutofit/>
          </a:bodyPr>
          <a:lstStyle/>
          <a:p>
            <a:pPr marL="0" lvl="0" indent="0" algn="l" rtl="0">
              <a:lnSpc>
                <a:spcPct val="100000"/>
              </a:lnSpc>
              <a:spcBef>
                <a:spcPts val="0"/>
              </a:spcBef>
              <a:spcAft>
                <a:spcPts val="0"/>
              </a:spcAft>
              <a:buClr>
                <a:schemeClr val="dk2"/>
              </a:buClr>
              <a:buSzPts val="4400"/>
              <a:buFont typeface="Calibri"/>
              <a:buNone/>
            </a:pPr>
            <a:r>
              <a:rPr lang="en-US" sz="4400"/>
              <a:t>People vs Months</a:t>
            </a:r>
            <a:endParaRPr/>
          </a:p>
        </p:txBody>
      </p:sp>
      <p:sp>
        <p:nvSpPr>
          <p:cNvPr id="294" name="Google Shape;294;p36"/>
          <p:cNvSpPr txBox="1">
            <a:spLocks noGrp="1"/>
          </p:cNvSpPr>
          <p:nvPr>
            <p:ph type="dt" idx="10"/>
          </p:nvPr>
        </p:nvSpPr>
        <p:spPr>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endParaRPr/>
          </a:p>
        </p:txBody>
      </p:sp>
      <p:sp>
        <p:nvSpPr>
          <p:cNvPr id="295" name="Google Shape;295;p36"/>
          <p:cNvSpPr txBox="1">
            <a:spLocks noGrp="1"/>
          </p:cNvSpPr>
          <p:nvPr>
            <p:ph type="ftr" idx="11"/>
          </p:nvPr>
        </p:nvSpPr>
        <p:spPr>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endParaRPr/>
          </a:p>
        </p:txBody>
      </p:sp>
      <p:pic>
        <p:nvPicPr>
          <p:cNvPr id="297" name="Google Shape;297;p36"/>
          <p:cNvPicPr preferRelativeResize="0"/>
          <p:nvPr/>
        </p:nvPicPr>
        <p:blipFill rotWithShape="1">
          <a:blip r:embed="rId3">
            <a:alphaModFix/>
          </a:blip>
          <a:srcRect/>
          <a:stretch/>
        </p:blipFill>
        <p:spPr>
          <a:xfrm>
            <a:off x="2590800" y="1524000"/>
            <a:ext cx="6324600" cy="4337050"/>
          </a:xfrm>
          <a:prstGeom prst="rect">
            <a:avLst/>
          </a:prstGeom>
          <a:noFill/>
          <a:ln>
            <a:noFill/>
          </a:ln>
        </p:spPr>
      </p:pic>
      <p:graphicFrame>
        <p:nvGraphicFramePr>
          <p:cNvPr id="298" name="Google Shape;298;p36"/>
          <p:cNvGraphicFramePr/>
          <p:nvPr/>
        </p:nvGraphicFramePr>
        <p:xfrm>
          <a:off x="533400" y="1371600"/>
          <a:ext cx="3000000" cy="3000000"/>
        </p:xfrm>
        <a:graphic>
          <a:graphicData uri="http://schemas.openxmlformats.org/drawingml/2006/table">
            <a:tbl>
              <a:tblPr>
                <a:noFill/>
                <a:tableStyleId>{F6186665-1FFA-4E98-8C05-76B74DF6E933}</a:tableStyleId>
              </a:tblPr>
              <a:tblGrid>
                <a:gridCol w="867075">
                  <a:extLst>
                    <a:ext uri="{9D8B030D-6E8A-4147-A177-3AD203B41FA5}">
                      <a16:colId xmlns:a16="http://schemas.microsoft.com/office/drawing/2014/main" val="20000"/>
                    </a:ext>
                  </a:extLst>
                </a:gridCol>
                <a:gridCol w="885525">
                  <a:extLst>
                    <a:ext uri="{9D8B030D-6E8A-4147-A177-3AD203B41FA5}">
                      <a16:colId xmlns:a16="http://schemas.microsoft.com/office/drawing/2014/main" val="20001"/>
                    </a:ext>
                  </a:extLst>
                </a:gridCol>
              </a:tblGrid>
              <a:tr h="210450">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latin typeface="Arial"/>
                          <a:ea typeface="Arial"/>
                          <a:cs typeface="Arial"/>
                          <a:sym typeface="Arial"/>
                        </a:rPr>
                        <a:t>People</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latin typeface="Arial"/>
                          <a:ea typeface="Arial"/>
                          <a:cs typeface="Arial"/>
                          <a:sym typeface="Arial"/>
                        </a:rPr>
                        <a:t>Months</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104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50.0</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1</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104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25.0</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2</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104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16.7</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3</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104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12.5</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4</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104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10.0</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5</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2104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8.3</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6</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r h="2104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7.1</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7</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7"/>
                  </a:ext>
                </a:extLst>
              </a:tr>
              <a:tr h="2104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6.3</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8</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8"/>
                  </a:ext>
                </a:extLst>
              </a:tr>
              <a:tr h="2104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5.6</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9</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9"/>
                  </a:ext>
                </a:extLst>
              </a:tr>
              <a:tr h="2104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5.0</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10</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0"/>
                  </a:ext>
                </a:extLst>
              </a:tr>
              <a:tr h="2104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4.5</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11</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1"/>
                  </a:ext>
                </a:extLst>
              </a:tr>
              <a:tr h="2104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4.2</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12</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2"/>
                  </a:ext>
                </a:extLst>
              </a:tr>
              <a:tr h="2104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3.8</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13</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3"/>
                  </a:ext>
                </a:extLst>
              </a:tr>
              <a:tr h="2104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3.6</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14</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4"/>
                  </a:ext>
                </a:extLst>
              </a:tr>
              <a:tr h="2104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3.3</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15</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5"/>
                  </a:ext>
                </a:extLst>
              </a:tr>
              <a:tr h="2104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3.1</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16</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6"/>
                  </a:ext>
                </a:extLst>
              </a:tr>
              <a:tr h="2104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2.9</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17</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7"/>
                  </a:ext>
                </a:extLst>
              </a:tr>
              <a:tr h="2104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2.8</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18</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8"/>
                  </a:ext>
                </a:extLst>
              </a:tr>
              <a:tr h="2104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2.6</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19</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19"/>
                  </a:ext>
                </a:extLst>
              </a:tr>
              <a:tr h="210450">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2.5</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latin typeface="Arial"/>
                          <a:ea typeface="Arial"/>
                          <a:cs typeface="Arial"/>
                          <a:sym typeface="Arial"/>
                        </a:rPr>
                        <a:t>20</a:t>
                      </a:r>
                      <a:endParaRPr sz="1400" u="none" strike="noStrike" cap="none"/>
                    </a:p>
                  </a:txBody>
                  <a:tcPr marL="0" marR="0" marT="0"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2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7"/>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Basic COCOMO Model</a:t>
            </a:r>
            <a:endParaRPr/>
          </a:p>
        </p:txBody>
      </p:sp>
      <p:graphicFrame>
        <p:nvGraphicFramePr>
          <p:cNvPr id="306" name="Google Shape;304;p37">
            <a:extLst>
              <a:ext uri="{FF2B5EF4-FFF2-40B4-BE49-F238E27FC236}">
                <a16:creationId xmlns:a16="http://schemas.microsoft.com/office/drawing/2014/main" id="{F6064D16-048A-38B1-083E-8980AC2CB5F3}"/>
              </a:ext>
            </a:extLst>
          </p:cNvPr>
          <p:cNvGraphicFramePr/>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8"/>
          <p:cNvSpPr txBox="1">
            <a:spLocks noGrp="1"/>
          </p:cNvSpPr>
          <p:nvPr>
            <p:ph type="title"/>
          </p:nvPr>
        </p:nvSpPr>
        <p:spPr>
          <a:xfrm>
            <a:off x="381000" y="15240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sz="3600"/>
              <a:t>Effort Estimation (Basic COCOMO)</a:t>
            </a:r>
            <a:endParaRPr sz="3600"/>
          </a:p>
        </p:txBody>
      </p:sp>
      <p:graphicFrame>
        <p:nvGraphicFramePr>
          <p:cNvPr id="312" name="Google Shape;310;p38">
            <a:extLst>
              <a:ext uri="{FF2B5EF4-FFF2-40B4-BE49-F238E27FC236}">
                <a16:creationId xmlns:a16="http://schemas.microsoft.com/office/drawing/2014/main" id="{D45BE021-6C7A-45F4-5446-5A5B08909B54}"/>
              </a:ext>
            </a:extLst>
          </p:cNvPr>
          <p:cNvGraphicFramePr/>
          <p:nvPr/>
        </p:nvGraphicFramePr>
        <p:xfrm>
          <a:off x="304800" y="1219200"/>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9"/>
          <p:cNvSpPr txBox="1">
            <a:spLocks noGrp="1"/>
          </p:cNvSpPr>
          <p:nvPr>
            <p:ph type="title"/>
          </p:nvPr>
        </p:nvSpPr>
        <p:spPr>
          <a:xfrm>
            <a:off x="304800" y="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sz="4400"/>
              <a:t>Estimation of development time</a:t>
            </a:r>
            <a:endParaRPr sz="4400"/>
          </a:p>
        </p:txBody>
      </p:sp>
      <p:graphicFrame>
        <p:nvGraphicFramePr>
          <p:cNvPr id="318" name="Google Shape;316;p39">
            <a:extLst>
              <a:ext uri="{FF2B5EF4-FFF2-40B4-BE49-F238E27FC236}">
                <a16:creationId xmlns:a16="http://schemas.microsoft.com/office/drawing/2014/main" id="{541EA85D-085E-8E4A-ACC4-850B0657C741}"/>
              </a:ext>
            </a:extLst>
          </p:cNvPr>
          <p:cNvGraphicFramePr/>
          <p:nvPr/>
        </p:nvGraphicFramePr>
        <p:xfrm>
          <a:off x="304800" y="1219200"/>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0"/>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endParaRPr/>
          </a:p>
        </p:txBody>
      </p:sp>
      <p:graphicFrame>
        <p:nvGraphicFramePr>
          <p:cNvPr id="324" name="Google Shape;322;p40">
            <a:extLst>
              <a:ext uri="{FF2B5EF4-FFF2-40B4-BE49-F238E27FC236}">
                <a16:creationId xmlns:a16="http://schemas.microsoft.com/office/drawing/2014/main" id="{0069EBF2-47C5-FEBB-591F-26A0A4723EF8}"/>
              </a:ext>
            </a:extLst>
          </p:cNvPr>
          <p:cNvGraphicFramePr/>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1"/>
          <p:cNvSpPr txBox="1">
            <a:spLocks noGrp="1"/>
          </p:cNvSpPr>
          <p:nvPr>
            <p:ph type="title"/>
          </p:nvPr>
        </p:nvSpPr>
        <p:spPr>
          <a:xfrm>
            <a:off x="381000" y="251460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sz="2400" dirty="0">
                <a:solidFill>
                  <a:schemeClr val="dk1"/>
                </a:solidFill>
              </a:rPr>
              <a:t>Ex</a:t>
            </a:r>
            <a:r>
              <a:rPr lang="en-US" sz="2400" dirty="0">
                <a:solidFill>
                  <a:srgbClr val="FF0000"/>
                </a:solidFill>
              </a:rPr>
              <a:t>: Assume that the SIZE of  an organic type software product has been estimated to be 32,000 lines of source code .Assume that the  average salary of software developers is RS 15,000 per month. Determine  the effort  required  to develop the software product, the nominal development time and cost to develop the product</a:t>
            </a:r>
            <a:endParaRPr sz="24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Project Planning</a:t>
            </a:r>
            <a:endParaRPr/>
          </a:p>
        </p:txBody>
      </p:sp>
      <p:sp>
        <p:nvSpPr>
          <p:cNvPr id="111" name="Google Shape;111;p1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US"/>
              <a:t>Estimation:</a:t>
            </a:r>
            <a:endParaRPr/>
          </a:p>
          <a:p>
            <a:pPr marL="639763" lvl="1" indent="-246062" algn="l" rtl="0">
              <a:lnSpc>
                <a:spcPct val="100000"/>
              </a:lnSpc>
              <a:spcBef>
                <a:spcPts val="480"/>
              </a:spcBef>
              <a:spcAft>
                <a:spcPts val="0"/>
              </a:spcAft>
              <a:buSzPts val="2040"/>
              <a:buChar char="⚫"/>
            </a:pPr>
            <a:r>
              <a:rPr lang="en-US"/>
              <a:t>Cost</a:t>
            </a:r>
            <a:endParaRPr/>
          </a:p>
          <a:p>
            <a:pPr marL="639763" lvl="1" indent="-246062" algn="l" rtl="0">
              <a:lnSpc>
                <a:spcPct val="100000"/>
              </a:lnSpc>
              <a:spcBef>
                <a:spcPts val="480"/>
              </a:spcBef>
              <a:spcAft>
                <a:spcPts val="0"/>
              </a:spcAft>
              <a:buSzPts val="2040"/>
              <a:buChar char="⚫"/>
            </a:pPr>
            <a:r>
              <a:rPr lang="en-US"/>
              <a:t>Duration</a:t>
            </a:r>
            <a:endParaRPr/>
          </a:p>
          <a:p>
            <a:pPr marL="639763" lvl="1" indent="-246062" algn="l" rtl="0">
              <a:lnSpc>
                <a:spcPct val="100000"/>
              </a:lnSpc>
              <a:spcBef>
                <a:spcPts val="480"/>
              </a:spcBef>
              <a:spcAft>
                <a:spcPts val="0"/>
              </a:spcAft>
              <a:buSzPts val="2040"/>
              <a:buChar char="⚫"/>
            </a:pPr>
            <a:r>
              <a:rPr lang="en-US"/>
              <a:t>Effort</a:t>
            </a:r>
            <a:endParaRPr/>
          </a:p>
          <a:p>
            <a:pPr marL="639763" lvl="1" indent="-246061" algn="l" rtl="0">
              <a:lnSpc>
                <a:spcPct val="100000"/>
              </a:lnSpc>
              <a:spcBef>
                <a:spcPts val="480"/>
              </a:spcBef>
              <a:spcAft>
                <a:spcPts val="0"/>
              </a:spcAft>
              <a:buSzPts val="2040"/>
              <a:buNone/>
            </a:pPr>
            <a:r>
              <a:rPr lang="en-US"/>
              <a:t>The effectiveness of all other planning activities such as scheduling and staffing are based on the accuracy of these estimation.</a:t>
            </a:r>
            <a:endParaRPr/>
          </a:p>
          <a:p>
            <a:pPr marL="273050" lvl="0" indent="-273050" algn="l" rtl="0">
              <a:lnSpc>
                <a:spcPct val="100000"/>
              </a:lnSpc>
              <a:spcBef>
                <a:spcPts val="520"/>
              </a:spcBef>
              <a:spcAft>
                <a:spcPts val="0"/>
              </a:spcAft>
              <a:buSzPts val="2470"/>
              <a:buChar char="⚫"/>
            </a:pPr>
            <a:r>
              <a:rPr lang="en-US"/>
              <a:t>Scheduling</a:t>
            </a:r>
            <a:endParaRPr/>
          </a:p>
          <a:p>
            <a:pPr marL="273050" lvl="0" indent="-273050" algn="l" rtl="0">
              <a:lnSpc>
                <a:spcPct val="100000"/>
              </a:lnSpc>
              <a:spcBef>
                <a:spcPts val="520"/>
              </a:spcBef>
              <a:spcAft>
                <a:spcPts val="0"/>
              </a:spcAft>
              <a:buSzPts val="2470"/>
              <a:buChar char="⚫"/>
            </a:pPr>
            <a:r>
              <a:rPr lang="en-US"/>
              <a:t>Staffing</a:t>
            </a:r>
            <a:endParaRPr/>
          </a:p>
          <a:p>
            <a:pPr marL="273050" lvl="0" indent="-273050" algn="l" rtl="0">
              <a:lnSpc>
                <a:spcPct val="100000"/>
              </a:lnSpc>
              <a:spcBef>
                <a:spcPts val="520"/>
              </a:spcBef>
              <a:spcAft>
                <a:spcPts val="0"/>
              </a:spcAft>
              <a:buSzPts val="2470"/>
              <a:buChar char="⚫"/>
            </a:pPr>
            <a:r>
              <a:rPr lang="en-US"/>
              <a:t>Risk Management</a:t>
            </a:r>
            <a:endParaRPr/>
          </a:p>
          <a:p>
            <a:pPr marL="273050" lvl="0" indent="-273050" algn="l" rtl="0">
              <a:lnSpc>
                <a:spcPct val="100000"/>
              </a:lnSpc>
              <a:spcBef>
                <a:spcPts val="520"/>
              </a:spcBef>
              <a:spcAft>
                <a:spcPts val="0"/>
              </a:spcAft>
              <a:buSzPts val="2470"/>
              <a:buChar char="⚫"/>
            </a:pPr>
            <a:r>
              <a:rPr lang="en-US"/>
              <a:t>Miscellaneous Plans.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42"/>
          <p:cNvSpPr txBox="1">
            <a:spLocks noGrp="1"/>
          </p:cNvSpPr>
          <p:nvPr>
            <p:ph type="title"/>
          </p:nvPr>
        </p:nvSpPr>
        <p:spPr>
          <a:xfrm>
            <a:off x="457200" y="121920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sz="2400" dirty="0">
                <a:solidFill>
                  <a:schemeClr val="dk1"/>
                </a:solidFill>
              </a:rPr>
              <a:t>Ex</a:t>
            </a:r>
            <a:r>
              <a:rPr lang="en-US" sz="2400" dirty="0">
                <a:solidFill>
                  <a:srgbClr val="FF0000"/>
                </a:solidFill>
              </a:rPr>
              <a:t> :Assume that the SIZE of  an organic type software product has been estimated to be 32,000 lines of source code .Assume that the  average salary of software developers is RS 15,000 per month. Determine  the effort  required  to develop the software product, the nominal development time and cost to develop the product</a:t>
            </a:r>
            <a:endParaRPr sz="2400" dirty="0">
              <a:solidFill>
                <a:srgbClr val="FF0000"/>
              </a:solidFill>
            </a:endParaRPr>
          </a:p>
        </p:txBody>
      </p:sp>
      <p:sp>
        <p:nvSpPr>
          <p:cNvPr id="333" name="Google Shape;333;p42"/>
          <p:cNvSpPr txBox="1">
            <a:spLocks noGrp="1"/>
          </p:cNvSpPr>
          <p:nvPr>
            <p:ph type="body" idx="1"/>
          </p:nvPr>
        </p:nvSpPr>
        <p:spPr>
          <a:xfrm>
            <a:off x="457200" y="2468563"/>
            <a:ext cx="8229600" cy="4389437"/>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US"/>
              <a:t>From the basic COCOMO estimation formula for organic software:</a:t>
            </a:r>
            <a:endParaRPr/>
          </a:p>
          <a:p>
            <a:pPr marL="639763" lvl="1" indent="-246062" algn="l" rtl="0">
              <a:lnSpc>
                <a:spcPct val="100000"/>
              </a:lnSpc>
              <a:spcBef>
                <a:spcPts val="480"/>
              </a:spcBef>
              <a:spcAft>
                <a:spcPts val="0"/>
              </a:spcAft>
              <a:buSzPts val="2040"/>
              <a:buChar char="⚫"/>
            </a:pPr>
            <a:r>
              <a:rPr lang="en-US"/>
              <a:t>Effort = 2.4 * (32)</a:t>
            </a:r>
            <a:r>
              <a:rPr lang="en-US" baseline="30000"/>
              <a:t>1.05  = </a:t>
            </a:r>
            <a:r>
              <a:rPr lang="en-US"/>
              <a:t>91 PM</a:t>
            </a:r>
            <a:endParaRPr/>
          </a:p>
          <a:p>
            <a:pPr marL="639763" lvl="1" indent="-246062" algn="l" rtl="0">
              <a:lnSpc>
                <a:spcPct val="100000"/>
              </a:lnSpc>
              <a:spcBef>
                <a:spcPts val="480"/>
              </a:spcBef>
              <a:spcAft>
                <a:spcPts val="0"/>
              </a:spcAft>
              <a:buSzPts val="2040"/>
              <a:buChar char="⚫"/>
            </a:pPr>
            <a:r>
              <a:rPr lang="en-US"/>
              <a:t>Nominal development Time</a:t>
            </a:r>
            <a:r>
              <a:rPr lang="en-US" baseline="30000"/>
              <a:t>: </a:t>
            </a:r>
            <a:r>
              <a:rPr lang="en-US"/>
              <a:t>2.5 *</a:t>
            </a:r>
            <a:r>
              <a:rPr lang="en-US" baseline="30000"/>
              <a:t>(</a:t>
            </a:r>
            <a:r>
              <a:rPr lang="en-US"/>
              <a:t>91)</a:t>
            </a:r>
            <a:r>
              <a:rPr lang="en-US" baseline="30000"/>
              <a:t>0.38 = 14 months</a:t>
            </a:r>
            <a:endParaRPr/>
          </a:p>
          <a:p>
            <a:pPr marL="639763" lvl="1" indent="-116522" algn="l" rtl="0">
              <a:lnSpc>
                <a:spcPct val="100000"/>
              </a:lnSpc>
              <a:spcBef>
                <a:spcPts val="480"/>
              </a:spcBef>
              <a:spcAft>
                <a:spcPts val="0"/>
              </a:spcAft>
              <a:buSzPts val="2040"/>
              <a:buNone/>
            </a:pPr>
            <a:endParaRPr baseline="30000"/>
          </a:p>
          <a:p>
            <a:pPr marL="639763" lvl="1" indent="-246062" algn="l" rtl="0">
              <a:lnSpc>
                <a:spcPct val="100000"/>
              </a:lnSpc>
              <a:spcBef>
                <a:spcPts val="480"/>
              </a:spcBef>
              <a:spcAft>
                <a:spcPts val="0"/>
              </a:spcAft>
              <a:buSzPts val="2040"/>
              <a:buChar char="⚫"/>
            </a:pPr>
            <a:r>
              <a:rPr lang="en-US"/>
              <a:t>Cost required to develop the product = 14*15000=</a:t>
            </a:r>
            <a:endParaRPr/>
          </a:p>
          <a:p>
            <a:pPr marL="639763" lvl="1" indent="-246061" algn="l" rtl="0">
              <a:lnSpc>
                <a:spcPct val="100000"/>
              </a:lnSpc>
              <a:spcBef>
                <a:spcPts val="480"/>
              </a:spcBef>
              <a:spcAft>
                <a:spcPts val="0"/>
              </a:spcAft>
              <a:buSzPts val="2040"/>
              <a:buNone/>
            </a:pPr>
            <a:r>
              <a:rPr lang="en-US"/>
              <a:t>Rs 210,000.</a:t>
            </a:r>
            <a:endParaRPr/>
          </a:p>
          <a:p>
            <a:pPr marL="639763" lvl="1" indent="-116522" algn="l" rtl="0">
              <a:lnSpc>
                <a:spcPct val="100000"/>
              </a:lnSpc>
              <a:spcBef>
                <a:spcPts val="480"/>
              </a:spcBef>
              <a:spcAft>
                <a:spcPts val="0"/>
              </a:spcAft>
              <a:buSzPts val="204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3"/>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Detailed COCOMO</a:t>
            </a:r>
            <a:endParaRPr/>
          </a:p>
        </p:txBody>
      </p:sp>
      <p:graphicFrame>
        <p:nvGraphicFramePr>
          <p:cNvPr id="341" name="Google Shape;339;p43">
            <a:extLst>
              <a:ext uri="{FF2B5EF4-FFF2-40B4-BE49-F238E27FC236}">
                <a16:creationId xmlns:a16="http://schemas.microsoft.com/office/drawing/2014/main" id="{CA669D87-84FF-4B1F-A285-EE7D238B30C9}"/>
              </a:ext>
            </a:extLst>
          </p:cNvPr>
          <p:cNvGraphicFramePr/>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4"/>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Complete COCOMO</a:t>
            </a:r>
            <a:endParaRPr/>
          </a:p>
        </p:txBody>
      </p:sp>
      <p:graphicFrame>
        <p:nvGraphicFramePr>
          <p:cNvPr id="347" name="Google Shape;345;p44">
            <a:extLst>
              <a:ext uri="{FF2B5EF4-FFF2-40B4-BE49-F238E27FC236}">
                <a16:creationId xmlns:a16="http://schemas.microsoft.com/office/drawing/2014/main" id="{3FBE612E-0447-79E5-D2BE-D9DC1EE1932A}"/>
              </a:ext>
            </a:extLst>
          </p:cNvPr>
          <p:cNvGraphicFramePr/>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5"/>
          <p:cNvSpPr txBox="1"/>
          <p:nvPr/>
        </p:nvSpPr>
        <p:spPr>
          <a:xfrm>
            <a:off x="762000" y="152400"/>
            <a:ext cx="43434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Arial"/>
                <a:ea typeface="Arial"/>
                <a:cs typeface="Arial"/>
                <a:sym typeface="Arial"/>
              </a:rPr>
              <a:t>COST DRIVER </a:t>
            </a:r>
            <a:r>
              <a:rPr lang="en-US" sz="1800" b="0" i="0" u="none" strike="noStrike" cap="none">
                <a:solidFill>
                  <a:schemeClr val="dk1"/>
                </a:solidFill>
                <a:latin typeface="Arial"/>
                <a:ea typeface="Arial"/>
                <a:cs typeface="Arial"/>
                <a:sym typeface="Arial"/>
              </a:rPr>
              <a:t>:</a:t>
            </a:r>
            <a:endParaRPr sz="1800" b="0" i="0" u="none" strike="noStrike" cap="none">
              <a:solidFill>
                <a:schemeClr val="dk1"/>
              </a:solidFill>
              <a:latin typeface="Arial"/>
              <a:ea typeface="Arial"/>
              <a:cs typeface="Arial"/>
              <a:sym typeface="Arial"/>
            </a:endParaRPr>
          </a:p>
        </p:txBody>
      </p:sp>
      <p:graphicFrame>
        <p:nvGraphicFramePr>
          <p:cNvPr id="351" name="Google Shape;351;p45"/>
          <p:cNvGraphicFramePr/>
          <p:nvPr/>
        </p:nvGraphicFramePr>
        <p:xfrm>
          <a:off x="-1" y="609611"/>
          <a:ext cx="8991600" cy="6095975"/>
        </p:xfrm>
        <a:graphic>
          <a:graphicData uri="http://schemas.openxmlformats.org/drawingml/2006/table">
            <a:tbl>
              <a:tblPr>
                <a:noFill/>
                <a:tableStyleId>{F6186665-1FFA-4E98-8C05-76B74DF6E933}</a:tableStyleId>
              </a:tblPr>
              <a:tblGrid>
                <a:gridCol w="3775475">
                  <a:extLst>
                    <a:ext uri="{9D8B030D-6E8A-4147-A177-3AD203B41FA5}">
                      <a16:colId xmlns:a16="http://schemas.microsoft.com/office/drawing/2014/main" val="20000"/>
                    </a:ext>
                  </a:extLst>
                </a:gridCol>
                <a:gridCol w="1068075">
                  <a:extLst>
                    <a:ext uri="{9D8B030D-6E8A-4147-A177-3AD203B41FA5}">
                      <a16:colId xmlns:a16="http://schemas.microsoft.com/office/drawing/2014/main" val="20001"/>
                    </a:ext>
                  </a:extLst>
                </a:gridCol>
                <a:gridCol w="1005975">
                  <a:extLst>
                    <a:ext uri="{9D8B030D-6E8A-4147-A177-3AD203B41FA5}">
                      <a16:colId xmlns:a16="http://schemas.microsoft.com/office/drawing/2014/main" val="20002"/>
                    </a:ext>
                  </a:extLst>
                </a:gridCol>
                <a:gridCol w="1043225">
                  <a:extLst>
                    <a:ext uri="{9D8B030D-6E8A-4147-A177-3AD203B41FA5}">
                      <a16:colId xmlns:a16="http://schemas.microsoft.com/office/drawing/2014/main" val="20003"/>
                    </a:ext>
                  </a:extLst>
                </a:gridCol>
                <a:gridCol w="1018375">
                  <a:extLst>
                    <a:ext uri="{9D8B030D-6E8A-4147-A177-3AD203B41FA5}">
                      <a16:colId xmlns:a16="http://schemas.microsoft.com/office/drawing/2014/main" val="20004"/>
                    </a:ext>
                  </a:extLst>
                </a:gridCol>
                <a:gridCol w="1080475">
                  <a:extLst>
                    <a:ext uri="{9D8B030D-6E8A-4147-A177-3AD203B41FA5}">
                      <a16:colId xmlns:a16="http://schemas.microsoft.com/office/drawing/2014/main" val="20005"/>
                    </a:ext>
                  </a:extLst>
                </a:gridCol>
              </a:tblGrid>
              <a:tr h="247625">
                <a:tc rowSpan="2">
                  <a:txBody>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Calibri"/>
                          <a:ea typeface="Calibri"/>
                          <a:cs typeface="Calibri"/>
                          <a:sym typeface="Calibri"/>
                        </a:rPr>
                        <a:t>COST DRIVER</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D5B4"/>
                    </a:solidFill>
                  </a:tcPr>
                </a:tc>
                <a:tc gridSpan="5">
                  <a:txBody>
                    <a:bodyPr/>
                    <a:lstStyle/>
                    <a:p>
                      <a:pPr marL="0" marR="0" lvl="0" indent="0" algn="ctr"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Calibri"/>
                          <a:ea typeface="Calibri"/>
                          <a:cs typeface="Calibri"/>
                          <a:sym typeface="Calibri"/>
                        </a:rPr>
                        <a:t>RATING</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D5B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47625">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Calibri"/>
                          <a:ea typeface="Calibri"/>
                          <a:cs typeface="Calibri"/>
                          <a:sym typeface="Calibri"/>
                        </a:rPr>
                        <a:t>VERY LOW</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D5B4"/>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Calibri"/>
                          <a:ea typeface="Calibri"/>
                          <a:cs typeface="Calibri"/>
                          <a:sym typeface="Calibri"/>
                        </a:rPr>
                        <a:t>LOW</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D5B4"/>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Calibri"/>
                          <a:ea typeface="Calibri"/>
                          <a:cs typeface="Calibri"/>
                          <a:sym typeface="Calibri"/>
                        </a:rPr>
                        <a:t>NOMINAL</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D5B4"/>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Calibri"/>
                          <a:ea typeface="Calibri"/>
                          <a:cs typeface="Calibri"/>
                          <a:sym typeface="Calibri"/>
                        </a:rPr>
                        <a:t>HIGH</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D5B4"/>
                    </a:solidFill>
                  </a:tcPr>
                </a:tc>
                <a:tc>
                  <a:txBody>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rgbClr val="000000"/>
                          </a:solidFill>
                          <a:latin typeface="Calibri"/>
                          <a:ea typeface="Calibri"/>
                          <a:cs typeface="Calibri"/>
                          <a:sym typeface="Calibri"/>
                        </a:rPr>
                        <a:t>VERY HIGH</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D5B4"/>
                    </a:solidFill>
                  </a:tcPr>
                </a:tc>
                <a:extLst>
                  <a:ext uri="{0D108BD9-81ED-4DB2-BD59-A6C34878D82A}">
                    <a16:rowId xmlns:a16="http://schemas.microsoft.com/office/drawing/2014/main" val="10001"/>
                  </a:ext>
                </a:extLst>
              </a:tr>
              <a:tr h="29477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PRODUCT ATRIBBUTES</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extLst>
                  <a:ext uri="{0D108BD9-81ED-4DB2-BD59-A6C34878D82A}">
                    <a16:rowId xmlns:a16="http://schemas.microsoft.com/office/drawing/2014/main" val="10002"/>
                  </a:ext>
                </a:extLst>
              </a:tr>
              <a:tr h="29477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RELY,REQUIRED RELIABILITY</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0.75</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0.88</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1.15</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1.4</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extLst>
                  <a:ext uri="{0D108BD9-81ED-4DB2-BD59-A6C34878D82A}">
                    <a16:rowId xmlns:a16="http://schemas.microsoft.com/office/drawing/2014/main" val="10003"/>
                  </a:ext>
                </a:extLst>
              </a:tr>
              <a:tr h="29477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DATA,DATABSE SIZE</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0.94</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1.08</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1.16</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extLst>
                  <a:ext uri="{0D108BD9-81ED-4DB2-BD59-A6C34878D82A}">
                    <a16:rowId xmlns:a16="http://schemas.microsoft.com/office/drawing/2014/main" val="10004"/>
                  </a:ext>
                </a:extLst>
              </a:tr>
              <a:tr h="29477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CPLX,PRODUCT COMPLEXITY</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1.7</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0.85</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1.15</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1.3</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extLst>
                  <a:ext uri="{0D108BD9-81ED-4DB2-BD59-A6C34878D82A}">
                    <a16:rowId xmlns:a16="http://schemas.microsoft.com/office/drawing/2014/main" val="10005"/>
                  </a:ext>
                </a:extLst>
              </a:tr>
              <a:tr h="29477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COMPUTER ATTRIBUTES</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extLst>
                  <a:ext uri="{0D108BD9-81ED-4DB2-BD59-A6C34878D82A}">
                    <a16:rowId xmlns:a16="http://schemas.microsoft.com/office/drawing/2014/main" val="10006"/>
                  </a:ext>
                </a:extLst>
              </a:tr>
              <a:tr h="29477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TIME,EXECUTION TIME</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1.11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1.3</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extLst>
                  <a:ext uri="{0D108BD9-81ED-4DB2-BD59-A6C34878D82A}">
                    <a16:rowId xmlns:a16="http://schemas.microsoft.com/office/drawing/2014/main" val="10007"/>
                  </a:ext>
                </a:extLst>
              </a:tr>
              <a:tr h="29477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STOR,MAIN STORAGE CONST</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1.06</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1.21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extLst>
                  <a:ext uri="{0D108BD9-81ED-4DB2-BD59-A6C34878D82A}">
                    <a16:rowId xmlns:a16="http://schemas.microsoft.com/office/drawing/2014/main" val="10008"/>
                  </a:ext>
                </a:extLst>
              </a:tr>
              <a:tr h="29477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VITR,VIRTUAL MACHINE VOLATILITY</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0.87</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1.15</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1.3</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extLst>
                  <a:ext uri="{0D108BD9-81ED-4DB2-BD59-A6C34878D82A}">
                    <a16:rowId xmlns:a16="http://schemas.microsoft.com/office/drawing/2014/main" val="10009"/>
                  </a:ext>
                </a:extLst>
              </a:tr>
              <a:tr h="29477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TURN,TURNAROUND TIME</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0.87</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1.07</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1.15</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extLst>
                  <a:ext uri="{0D108BD9-81ED-4DB2-BD59-A6C34878D82A}">
                    <a16:rowId xmlns:a16="http://schemas.microsoft.com/office/drawing/2014/main" val="10010"/>
                  </a:ext>
                </a:extLst>
              </a:tr>
              <a:tr h="29477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PERSONAL ATTRIBUTES</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extLst>
                  <a:ext uri="{0D108BD9-81ED-4DB2-BD59-A6C34878D82A}">
                    <a16:rowId xmlns:a16="http://schemas.microsoft.com/office/drawing/2014/main" val="10011"/>
                  </a:ext>
                </a:extLst>
              </a:tr>
              <a:tr h="29477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ACAP,ANALYST CAPABILITY</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1.46</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1.19</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0.86</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0.71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extLst>
                  <a:ext uri="{0D108BD9-81ED-4DB2-BD59-A6C34878D82A}">
                    <a16:rowId xmlns:a16="http://schemas.microsoft.com/office/drawing/2014/main" val="10012"/>
                  </a:ext>
                </a:extLst>
              </a:tr>
              <a:tr h="29477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AEXP,APPLICATION EXP</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1.29</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1.13</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0.91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0.82</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extLst>
                  <a:ext uri="{0D108BD9-81ED-4DB2-BD59-A6C34878D82A}">
                    <a16:rowId xmlns:a16="http://schemas.microsoft.com/office/drawing/2014/main" val="10013"/>
                  </a:ext>
                </a:extLst>
              </a:tr>
              <a:tr h="29477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PCAP,PROGRAMMER CAPA</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1.42</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1.17</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0.86</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0.7</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extLst>
                  <a:ext uri="{0D108BD9-81ED-4DB2-BD59-A6C34878D82A}">
                    <a16:rowId xmlns:a16="http://schemas.microsoft.com/office/drawing/2014/main" val="10014"/>
                  </a:ext>
                </a:extLst>
              </a:tr>
              <a:tr h="29477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VEXP,VIRTUAL MACHINE EXP</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1.21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0.9</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extLst>
                  <a:ext uri="{0D108BD9-81ED-4DB2-BD59-A6C34878D82A}">
                    <a16:rowId xmlns:a16="http://schemas.microsoft.com/office/drawing/2014/main" val="10015"/>
                  </a:ext>
                </a:extLst>
              </a:tr>
              <a:tr h="29477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LEXP,PROG. LANGAGE EXP</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1.14</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1.07</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0.95</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extLst>
                  <a:ext uri="{0D108BD9-81ED-4DB2-BD59-A6C34878D82A}">
                    <a16:rowId xmlns:a16="http://schemas.microsoft.com/office/drawing/2014/main" val="10016"/>
                  </a:ext>
                </a:extLst>
              </a:tr>
              <a:tr h="29477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PROJECT ATTRIBUTES</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 </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extLst>
                  <a:ext uri="{0D108BD9-81ED-4DB2-BD59-A6C34878D82A}">
                    <a16:rowId xmlns:a16="http://schemas.microsoft.com/office/drawing/2014/main" val="10017"/>
                  </a:ext>
                </a:extLst>
              </a:tr>
              <a:tr h="29477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MODP,MODERN PROG. PRACTICES</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1.24</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0.91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0.82</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extLst>
                  <a:ext uri="{0D108BD9-81ED-4DB2-BD59-A6C34878D82A}">
                    <a16:rowId xmlns:a16="http://schemas.microsoft.com/office/drawing/2014/main" val="10018"/>
                  </a:ext>
                </a:extLst>
              </a:tr>
              <a:tr h="29477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TOOL,USE OF SW TOOL</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1.24</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0.91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0.83</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extLst>
                  <a:ext uri="{0D108BD9-81ED-4DB2-BD59-A6C34878D82A}">
                    <a16:rowId xmlns:a16="http://schemas.microsoft.com/office/drawing/2014/main" val="10019"/>
                  </a:ext>
                </a:extLst>
              </a:tr>
              <a:tr h="294775">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SCHED,DEVELOPMENT SCHEDULE</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00B0F0"/>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1.23</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1.08</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1.04</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alibri"/>
                          <a:ea typeface="Calibri"/>
                          <a:cs typeface="Calibri"/>
                          <a:sym typeface="Calibri"/>
                        </a:rPr>
                        <a:t>1.1</a:t>
                      </a:r>
                      <a:endParaRPr sz="1400" u="none" strike="noStrike" cap="none"/>
                    </a:p>
                  </a:txBody>
                  <a:tcPr marL="7850" marR="7850" marT="785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extLst>
                  <a:ext uri="{0D108BD9-81ED-4DB2-BD59-A6C34878D82A}">
                    <a16:rowId xmlns:a16="http://schemas.microsoft.com/office/drawing/2014/main" val="10020"/>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graphicFrame>
        <p:nvGraphicFramePr>
          <p:cNvPr id="356" name="Google Shape;356;p46"/>
          <p:cNvGraphicFramePr/>
          <p:nvPr/>
        </p:nvGraphicFramePr>
        <p:xfrm>
          <a:off x="685800" y="1752600"/>
          <a:ext cx="7543825" cy="4851700"/>
        </p:xfrm>
        <a:graphic>
          <a:graphicData uri="http://schemas.openxmlformats.org/drawingml/2006/table">
            <a:tbl>
              <a:tblPr>
                <a:noFill/>
                <a:tableStyleId>{F6186665-1FFA-4E98-8C05-76B74DF6E933}</a:tableStyleId>
              </a:tblPr>
              <a:tblGrid>
                <a:gridCol w="2434525">
                  <a:extLst>
                    <a:ext uri="{9D8B030D-6E8A-4147-A177-3AD203B41FA5}">
                      <a16:colId xmlns:a16="http://schemas.microsoft.com/office/drawing/2014/main" val="20000"/>
                    </a:ext>
                  </a:extLst>
                </a:gridCol>
                <a:gridCol w="1033075">
                  <a:extLst>
                    <a:ext uri="{9D8B030D-6E8A-4147-A177-3AD203B41FA5}">
                      <a16:colId xmlns:a16="http://schemas.microsoft.com/office/drawing/2014/main" val="20001"/>
                    </a:ext>
                  </a:extLst>
                </a:gridCol>
                <a:gridCol w="1537600">
                  <a:extLst>
                    <a:ext uri="{9D8B030D-6E8A-4147-A177-3AD203B41FA5}">
                      <a16:colId xmlns:a16="http://schemas.microsoft.com/office/drawing/2014/main" val="20002"/>
                    </a:ext>
                  </a:extLst>
                </a:gridCol>
                <a:gridCol w="1209250">
                  <a:extLst>
                    <a:ext uri="{9D8B030D-6E8A-4147-A177-3AD203B41FA5}">
                      <a16:colId xmlns:a16="http://schemas.microsoft.com/office/drawing/2014/main" val="20003"/>
                    </a:ext>
                  </a:extLst>
                </a:gridCol>
                <a:gridCol w="1329375">
                  <a:extLst>
                    <a:ext uri="{9D8B030D-6E8A-4147-A177-3AD203B41FA5}">
                      <a16:colId xmlns:a16="http://schemas.microsoft.com/office/drawing/2014/main" val="20004"/>
                    </a:ext>
                  </a:extLst>
                </a:gridCol>
              </a:tblGrid>
              <a:tr h="990600">
                <a:tc gridSpan="5">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PHASE-WISE DISTRIBUTION OF EFFORT</a:t>
                      </a:r>
                      <a:endParaRPr sz="1400" u="none" strike="noStrike" cap="none"/>
                    </a:p>
                  </a:txBody>
                  <a:tcPr marL="6475" marR="6475" marT="6475" marB="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8450">
                <a:tc rowSpan="2">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PHASE</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gridSpan="4">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SIZE</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BEEF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1068850">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SMALL(2 KLOC)</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D5B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INTERMEDIATE(8 KLOC)</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D5B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MEDIAM(32 KLOC)</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D5B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LARGE(128)</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CD5B4"/>
                    </a:solidFill>
                  </a:tcPr>
                </a:tc>
                <a:extLst>
                  <a:ext uri="{0D108BD9-81ED-4DB2-BD59-A6C34878D82A}">
                    <a16:rowId xmlns:a16="http://schemas.microsoft.com/office/drawing/2014/main" val="10002"/>
                  </a:ext>
                </a:extLst>
              </a:tr>
              <a:tr h="55845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PRODUCT DESIGN</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5E0EC"/>
                    </a:solidFill>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16</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5E0EC"/>
                    </a:solidFill>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16</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5E0EC"/>
                    </a:solidFill>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16</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5E0EC"/>
                    </a:solidFill>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16</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5E0EC"/>
                    </a:solidFill>
                  </a:tcPr>
                </a:tc>
                <a:extLst>
                  <a:ext uri="{0D108BD9-81ED-4DB2-BD59-A6C34878D82A}">
                    <a16:rowId xmlns:a16="http://schemas.microsoft.com/office/drawing/2014/main" val="10003"/>
                  </a:ext>
                </a:extLst>
              </a:tr>
              <a:tr h="55845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DETAILED DESIGN</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5E0EC"/>
                    </a:solidFill>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26</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5E0EC"/>
                    </a:solidFill>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25</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5E0EC"/>
                    </a:solidFill>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24</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5E0EC"/>
                    </a:solidFill>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23</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5E0EC"/>
                    </a:solidFill>
                  </a:tcPr>
                </a:tc>
                <a:extLst>
                  <a:ext uri="{0D108BD9-81ED-4DB2-BD59-A6C34878D82A}">
                    <a16:rowId xmlns:a16="http://schemas.microsoft.com/office/drawing/2014/main" val="10004"/>
                  </a:ext>
                </a:extLst>
              </a:tr>
              <a:tr h="55845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CODE &amp; UNIT TEST</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5E0EC"/>
                    </a:solidFill>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42</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5E0EC"/>
                    </a:solidFill>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40</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5E0EC"/>
                    </a:solidFill>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38</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5E0EC"/>
                    </a:solidFill>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36</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5E0EC"/>
                    </a:solidFill>
                  </a:tcPr>
                </a:tc>
                <a:extLst>
                  <a:ext uri="{0D108BD9-81ED-4DB2-BD59-A6C34878D82A}">
                    <a16:rowId xmlns:a16="http://schemas.microsoft.com/office/drawing/2014/main" val="10005"/>
                  </a:ext>
                </a:extLst>
              </a:tr>
              <a:tr h="55845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INTEGERATION &amp; TEST</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5E0EC"/>
                    </a:solidFill>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16</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5E0EC"/>
                    </a:solidFill>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19</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5E0EC"/>
                    </a:solidFill>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22</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5E0EC"/>
                    </a:solidFill>
                  </a:tcPr>
                </a:tc>
                <a:tc>
                  <a:txBody>
                    <a:bodyPr/>
                    <a:lstStyle/>
                    <a:p>
                      <a:pPr marL="0" marR="0" lvl="0" indent="0" algn="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25</a:t>
                      </a:r>
                      <a:endParaRPr sz="1400" u="none" strike="noStrike" cap="none"/>
                    </a:p>
                  </a:txBody>
                  <a:tcPr marL="6475" marR="6475" marT="647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5E0EC"/>
                    </a:solidFill>
                  </a:tcPr>
                </a:tc>
                <a:extLst>
                  <a:ext uri="{0D108BD9-81ED-4DB2-BD59-A6C34878D82A}">
                    <a16:rowId xmlns:a16="http://schemas.microsoft.com/office/drawing/2014/main" val="10006"/>
                  </a:ext>
                </a:extLst>
              </a:tr>
            </a:tbl>
          </a:graphicData>
        </a:graphic>
      </p:graphicFrame>
      <p:sp>
        <p:nvSpPr>
          <p:cNvPr id="357" name="Google Shape;357;p46"/>
          <p:cNvSpPr/>
          <p:nvPr/>
        </p:nvSpPr>
        <p:spPr>
          <a:xfrm>
            <a:off x="152400" y="1066800"/>
            <a:ext cx="899160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FF0000"/>
                </a:solidFill>
                <a:latin typeface="Arial"/>
                <a:ea typeface="Arial"/>
                <a:cs typeface="Arial"/>
                <a:sym typeface="Arial"/>
              </a:rPr>
              <a:t>The final effort estimated by multiplied the  initial estimated by the EAF. E = EAF * Ei</a:t>
            </a:r>
            <a:endParaRPr sz="1600" b="1" i="0" u="none" strike="noStrike" cap="none">
              <a:solidFill>
                <a:srgbClr val="FF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7"/>
          <p:cNvSpPr txBox="1">
            <a:spLocks noGrp="1"/>
          </p:cNvSpPr>
          <p:nvPr>
            <p:ph type="body" idx="1"/>
          </p:nvPr>
        </p:nvSpPr>
        <p:spPr>
          <a:xfrm>
            <a:off x="228600" y="762000"/>
            <a:ext cx="8229600" cy="6096000"/>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US" dirty="0">
                <a:solidFill>
                  <a:srgbClr val="FF0000"/>
                </a:solidFill>
              </a:rPr>
              <a:t>Problem 1</a:t>
            </a:r>
            <a:r>
              <a:rPr lang="en-US" dirty="0"/>
              <a:t>: Let us assume that the software product is containing an estimated to be 62000 lines of source code. The average salary of software engineers is Rs 20000/- per month. The effort &amp; cost of the development can be?</a:t>
            </a:r>
            <a:endParaRPr dirty="0"/>
          </a:p>
          <a:p>
            <a:pPr marL="273050" lvl="0" indent="-273050" algn="l" rtl="0">
              <a:lnSpc>
                <a:spcPct val="100000"/>
              </a:lnSpc>
              <a:spcBef>
                <a:spcPts val="520"/>
              </a:spcBef>
              <a:spcAft>
                <a:spcPts val="0"/>
              </a:spcAft>
              <a:buSzPts val="2470"/>
              <a:buNone/>
            </a:pPr>
            <a:r>
              <a:rPr lang="en-US" dirty="0"/>
              <a:t>                          183,  3,60000/-</a:t>
            </a:r>
            <a:endParaRPr dirty="0"/>
          </a:p>
          <a:p>
            <a:pPr marL="273050" lvl="0" indent="-273050" algn="l" rtl="0">
              <a:lnSpc>
                <a:spcPct val="100000"/>
              </a:lnSpc>
              <a:spcBef>
                <a:spcPts val="520"/>
              </a:spcBef>
              <a:spcAft>
                <a:spcPts val="0"/>
              </a:spcAft>
              <a:buSzPts val="2470"/>
              <a:buChar char="⚫"/>
            </a:pPr>
            <a:r>
              <a:rPr lang="en-US" dirty="0">
                <a:solidFill>
                  <a:srgbClr val="FF0000"/>
                </a:solidFill>
              </a:rPr>
              <a:t>Problem 2</a:t>
            </a:r>
            <a:r>
              <a:rPr lang="en-US" dirty="0"/>
              <a:t>: A project has 400 KLOC. Estimate the effort and development time for each of the three modes.</a:t>
            </a:r>
            <a:endParaRPr dirty="0"/>
          </a:p>
          <a:p>
            <a:pPr marL="273050" lvl="0" indent="-273050" algn="l" rtl="0">
              <a:lnSpc>
                <a:spcPct val="100000"/>
              </a:lnSpc>
              <a:spcBef>
                <a:spcPts val="520"/>
              </a:spcBef>
              <a:spcAft>
                <a:spcPts val="0"/>
              </a:spcAft>
              <a:buSzPts val="2470"/>
              <a:buChar char="⚫"/>
            </a:pPr>
            <a:r>
              <a:rPr lang="en-US" dirty="0">
                <a:solidFill>
                  <a:srgbClr val="FF0000"/>
                </a:solidFill>
              </a:rPr>
              <a:t>Problem3</a:t>
            </a:r>
            <a:r>
              <a:rPr lang="en-US" dirty="0"/>
              <a:t> : A project size of 200 KLOC is to be developed .Software development team has average on similar type of products. The project schedule is not very high. Calculate the development time, average staff size &amp; productivity of the project.</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8"/>
          <p:cNvSpPr txBox="1">
            <a:spLocks noGrp="1"/>
          </p:cNvSpPr>
          <p:nvPr>
            <p:ph type="body" idx="1"/>
          </p:nvPr>
        </p:nvSpPr>
        <p:spPr>
          <a:xfrm>
            <a:off x="457200" y="1681315"/>
            <a:ext cx="8229600" cy="4643285"/>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None/>
            </a:pPr>
            <a:r>
              <a:rPr lang="en-US" dirty="0"/>
              <a:t>Q. The value of size in KLOC and different cost drivers for a project are given :</a:t>
            </a:r>
            <a:endParaRPr dirty="0"/>
          </a:p>
          <a:p>
            <a:pPr marL="2194560" lvl="7" indent="-182880" algn="l" rtl="0">
              <a:lnSpc>
                <a:spcPct val="100000"/>
              </a:lnSpc>
              <a:spcBef>
                <a:spcPts val="480"/>
              </a:spcBef>
              <a:spcAft>
                <a:spcPts val="0"/>
              </a:spcAft>
              <a:buSzPts val="2400"/>
              <a:buFont typeface="Constantia"/>
              <a:buChar char="•"/>
            </a:pPr>
            <a:r>
              <a:rPr lang="en-US" sz="2400" dirty="0"/>
              <a:t>Size=200 KLOC</a:t>
            </a:r>
            <a:endParaRPr dirty="0"/>
          </a:p>
          <a:p>
            <a:pPr marL="2194560" lvl="7" indent="-182880" algn="l" rtl="0">
              <a:lnSpc>
                <a:spcPct val="100000"/>
              </a:lnSpc>
              <a:spcBef>
                <a:spcPts val="480"/>
              </a:spcBef>
              <a:spcAft>
                <a:spcPts val="0"/>
              </a:spcAft>
              <a:buSzPts val="2400"/>
              <a:buFont typeface="Constantia"/>
              <a:buChar char="•"/>
            </a:pPr>
            <a:r>
              <a:rPr lang="en-US" sz="2400" dirty="0"/>
              <a:t>Cost Driver :</a:t>
            </a:r>
            <a:endParaRPr dirty="0"/>
          </a:p>
          <a:p>
            <a:pPr marL="2468880" lvl="8" indent="-182878" algn="l" rtl="0">
              <a:lnSpc>
                <a:spcPct val="100000"/>
              </a:lnSpc>
              <a:spcBef>
                <a:spcPts val="480"/>
              </a:spcBef>
              <a:spcAft>
                <a:spcPts val="0"/>
              </a:spcAft>
              <a:buSzPts val="2400"/>
              <a:buFont typeface="Constantia"/>
              <a:buChar char="•"/>
            </a:pPr>
            <a:r>
              <a:rPr lang="en-US" sz="2400" dirty="0"/>
              <a:t>Software reliability : 1.15 </a:t>
            </a:r>
            <a:endParaRPr dirty="0"/>
          </a:p>
          <a:p>
            <a:pPr marL="2468880" lvl="8" indent="-182878" algn="l" rtl="0">
              <a:lnSpc>
                <a:spcPct val="100000"/>
              </a:lnSpc>
              <a:spcBef>
                <a:spcPts val="480"/>
              </a:spcBef>
              <a:spcAft>
                <a:spcPts val="0"/>
              </a:spcAft>
              <a:buSzPts val="2400"/>
              <a:buFont typeface="Constantia"/>
              <a:buChar char="•"/>
            </a:pPr>
            <a:r>
              <a:rPr lang="en-US" sz="2400" dirty="0"/>
              <a:t>Use of software tools : 0.91</a:t>
            </a:r>
            <a:endParaRPr dirty="0"/>
          </a:p>
          <a:p>
            <a:pPr marL="2468880" lvl="8" indent="-182878" algn="l" rtl="0">
              <a:lnSpc>
                <a:spcPct val="100000"/>
              </a:lnSpc>
              <a:spcBef>
                <a:spcPts val="480"/>
              </a:spcBef>
              <a:spcAft>
                <a:spcPts val="0"/>
              </a:spcAft>
              <a:buSzPts val="2400"/>
              <a:buFont typeface="Constantia"/>
              <a:buChar char="•"/>
            </a:pPr>
            <a:r>
              <a:rPr lang="en-US" sz="2400" dirty="0"/>
              <a:t>Product complexity : 0.85</a:t>
            </a:r>
            <a:endParaRPr dirty="0"/>
          </a:p>
          <a:p>
            <a:pPr marL="2468880" lvl="8" indent="-182878" algn="l" rtl="0">
              <a:lnSpc>
                <a:spcPct val="100000"/>
              </a:lnSpc>
              <a:spcBef>
                <a:spcPts val="480"/>
              </a:spcBef>
              <a:spcAft>
                <a:spcPts val="0"/>
              </a:spcAft>
              <a:buSzPts val="2400"/>
              <a:buFont typeface="Constantia"/>
              <a:buChar char="•"/>
            </a:pPr>
            <a:r>
              <a:rPr lang="en-US" sz="2400" dirty="0"/>
              <a:t>Execution time constraint :1.00</a:t>
            </a:r>
            <a:endParaRPr sz="1600" dirty="0"/>
          </a:p>
          <a:p>
            <a:pPr marL="273050" lvl="0" indent="-273050" algn="l" rtl="0">
              <a:lnSpc>
                <a:spcPct val="100000"/>
              </a:lnSpc>
              <a:spcBef>
                <a:spcPts val="560"/>
              </a:spcBef>
              <a:spcAft>
                <a:spcPts val="0"/>
              </a:spcAft>
              <a:buSzPts val="2660"/>
              <a:buChar char="⚫"/>
            </a:pPr>
            <a:r>
              <a:rPr lang="en-US" sz="2800" dirty="0">
                <a:solidFill>
                  <a:srgbClr val="FF0000"/>
                </a:solidFill>
              </a:rPr>
              <a:t>Calculate the effort for organic COCOMO model</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9"/>
          <p:cNvSpPr txBox="1">
            <a:spLocks noGrp="1"/>
          </p:cNvSpPr>
          <p:nvPr>
            <p:ph type="body" idx="1"/>
          </p:nvPr>
        </p:nvSpPr>
        <p:spPr>
          <a:xfrm>
            <a:off x="457200" y="1828799"/>
            <a:ext cx="8229600" cy="4495801"/>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None/>
            </a:pPr>
            <a:r>
              <a:rPr lang="en-US" dirty="0"/>
              <a:t>The value of size in KLOC and different cost drivers for a project are given :</a:t>
            </a:r>
            <a:endParaRPr dirty="0"/>
          </a:p>
          <a:p>
            <a:pPr marL="2194560" lvl="7" indent="-182880" algn="l" rtl="0">
              <a:lnSpc>
                <a:spcPct val="100000"/>
              </a:lnSpc>
              <a:spcBef>
                <a:spcPts val="320"/>
              </a:spcBef>
              <a:spcAft>
                <a:spcPts val="0"/>
              </a:spcAft>
              <a:buSzPts val="1600"/>
              <a:buFont typeface="Constantia"/>
              <a:buChar char="•"/>
            </a:pPr>
            <a:r>
              <a:rPr lang="en-US" dirty="0"/>
              <a:t>Size=200 KLOC</a:t>
            </a:r>
            <a:endParaRPr dirty="0"/>
          </a:p>
          <a:p>
            <a:pPr marL="2194560" lvl="7" indent="-182880" algn="l" rtl="0">
              <a:lnSpc>
                <a:spcPct val="100000"/>
              </a:lnSpc>
              <a:spcBef>
                <a:spcPts val="320"/>
              </a:spcBef>
              <a:spcAft>
                <a:spcPts val="0"/>
              </a:spcAft>
              <a:buSzPts val="1600"/>
              <a:buFont typeface="Constantia"/>
              <a:buChar char="•"/>
            </a:pPr>
            <a:r>
              <a:rPr lang="en-US" dirty="0"/>
              <a:t>Cost Driver :</a:t>
            </a:r>
            <a:endParaRPr dirty="0"/>
          </a:p>
          <a:p>
            <a:pPr marL="2468880" lvl="8" indent="-182878" algn="l" rtl="0">
              <a:lnSpc>
                <a:spcPct val="100000"/>
              </a:lnSpc>
              <a:spcBef>
                <a:spcPts val="320"/>
              </a:spcBef>
              <a:spcAft>
                <a:spcPts val="0"/>
              </a:spcAft>
              <a:buSzPts val="1600"/>
              <a:buFont typeface="Constantia"/>
              <a:buChar char="•"/>
            </a:pPr>
            <a:r>
              <a:rPr lang="en-US" sz="1600" dirty="0"/>
              <a:t>Software reliability : 1.15 </a:t>
            </a:r>
            <a:endParaRPr dirty="0"/>
          </a:p>
          <a:p>
            <a:pPr marL="2468880" lvl="8" indent="-182878" algn="l" rtl="0">
              <a:lnSpc>
                <a:spcPct val="100000"/>
              </a:lnSpc>
              <a:spcBef>
                <a:spcPts val="320"/>
              </a:spcBef>
              <a:spcAft>
                <a:spcPts val="0"/>
              </a:spcAft>
              <a:buSzPts val="1600"/>
              <a:buFont typeface="Constantia"/>
              <a:buChar char="•"/>
            </a:pPr>
            <a:r>
              <a:rPr lang="en-US" sz="1600" dirty="0"/>
              <a:t>Use of software tools : 0.91</a:t>
            </a:r>
            <a:endParaRPr dirty="0"/>
          </a:p>
          <a:p>
            <a:pPr marL="2468880" lvl="8" indent="-182878" algn="l" rtl="0">
              <a:lnSpc>
                <a:spcPct val="100000"/>
              </a:lnSpc>
              <a:spcBef>
                <a:spcPts val="320"/>
              </a:spcBef>
              <a:spcAft>
                <a:spcPts val="0"/>
              </a:spcAft>
              <a:buSzPts val="1600"/>
              <a:buFont typeface="Constantia"/>
              <a:buChar char="•"/>
            </a:pPr>
            <a:r>
              <a:rPr lang="en-US" sz="1600" dirty="0"/>
              <a:t>Product complexity : 0.85</a:t>
            </a:r>
            <a:endParaRPr dirty="0"/>
          </a:p>
          <a:p>
            <a:pPr marL="2468880" lvl="8" indent="-182878" algn="l" rtl="0">
              <a:lnSpc>
                <a:spcPct val="100000"/>
              </a:lnSpc>
              <a:spcBef>
                <a:spcPts val="320"/>
              </a:spcBef>
              <a:spcAft>
                <a:spcPts val="0"/>
              </a:spcAft>
              <a:buSzPts val="1600"/>
              <a:buFont typeface="Constantia"/>
              <a:buChar char="•"/>
            </a:pPr>
            <a:r>
              <a:rPr lang="en-US" sz="1600" dirty="0"/>
              <a:t>Execution time constraint :1.00</a:t>
            </a:r>
            <a:endParaRPr dirty="0"/>
          </a:p>
          <a:p>
            <a:pPr marL="273050" lvl="0" indent="-273050" algn="l" rtl="0">
              <a:lnSpc>
                <a:spcPct val="100000"/>
              </a:lnSpc>
              <a:spcBef>
                <a:spcPts val="400"/>
              </a:spcBef>
              <a:spcAft>
                <a:spcPts val="0"/>
              </a:spcAft>
              <a:buSzPts val="1900"/>
              <a:buChar char="⚫"/>
            </a:pPr>
            <a:r>
              <a:rPr lang="en-US" sz="2000" dirty="0">
                <a:solidFill>
                  <a:srgbClr val="FF0000"/>
                </a:solidFill>
              </a:rPr>
              <a:t>Calculate the effort for organic COCOMO model</a:t>
            </a:r>
            <a:endParaRPr dirty="0"/>
          </a:p>
          <a:p>
            <a:pPr marL="273050" lvl="0" indent="-273050" algn="l" rtl="0">
              <a:lnSpc>
                <a:spcPct val="100000"/>
              </a:lnSpc>
              <a:spcBef>
                <a:spcPts val="400"/>
              </a:spcBef>
              <a:spcAft>
                <a:spcPts val="0"/>
              </a:spcAft>
              <a:buSzPts val="1900"/>
              <a:buNone/>
            </a:pPr>
            <a:r>
              <a:rPr lang="en-US" sz="2000" dirty="0">
                <a:solidFill>
                  <a:srgbClr val="7030A0"/>
                </a:solidFill>
              </a:rPr>
              <a:t> Effort Adjustment Factor (EAF) is EAF = 1.15 * 0.91*0.85*1.00 = 0.8895</a:t>
            </a:r>
            <a:endParaRPr dirty="0"/>
          </a:p>
          <a:p>
            <a:pPr marL="273050" lvl="0" indent="-273050" algn="l" rtl="0">
              <a:lnSpc>
                <a:spcPct val="100000"/>
              </a:lnSpc>
              <a:spcBef>
                <a:spcPts val="400"/>
              </a:spcBef>
              <a:spcAft>
                <a:spcPts val="0"/>
              </a:spcAft>
              <a:buSzPts val="1900"/>
              <a:buNone/>
            </a:pPr>
            <a:r>
              <a:rPr lang="en-US" sz="2000" dirty="0"/>
              <a:t>E = 3.2 * (200)^1.05 * 0.8895 = 742  PM     Ans.</a:t>
            </a:r>
            <a:endParaRPr sz="2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0"/>
          <p:cNvSpPr txBox="1">
            <a:spLocks noGrp="1"/>
          </p:cNvSpPr>
          <p:nvPr>
            <p:ph type="body" idx="1"/>
          </p:nvPr>
        </p:nvSpPr>
        <p:spPr>
          <a:xfrm>
            <a:off x="381000" y="1170038"/>
            <a:ext cx="8229600" cy="4849761"/>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280"/>
              <a:buChar char="⚫"/>
            </a:pPr>
            <a:r>
              <a:rPr lang="en-US" sz="2400" dirty="0"/>
              <a:t>Q</a:t>
            </a:r>
            <a:r>
              <a:rPr lang="en-US" sz="2400" b="1" dirty="0"/>
              <a:t>.  </a:t>
            </a:r>
            <a:r>
              <a:rPr lang="en-US" sz="2000" b="1" dirty="0"/>
              <a:t>Find out the individual effort in PM unit for Basic design , Detailed design ,C&amp;U Testing, and Integration For Office Automation if it has four major modules :</a:t>
            </a:r>
            <a:endParaRPr dirty="0"/>
          </a:p>
          <a:p>
            <a:pPr marL="273050" lvl="0" indent="-273050" algn="l" rtl="0">
              <a:lnSpc>
                <a:spcPct val="100000"/>
              </a:lnSpc>
              <a:spcBef>
                <a:spcPts val="400"/>
              </a:spcBef>
              <a:spcAft>
                <a:spcPts val="0"/>
              </a:spcAft>
              <a:buSzPts val="1900"/>
              <a:buNone/>
            </a:pPr>
            <a:r>
              <a:rPr lang="en-US" sz="2000" dirty="0"/>
              <a:t>Data Entry : 0.6 KLOC</a:t>
            </a:r>
            <a:endParaRPr dirty="0"/>
          </a:p>
          <a:p>
            <a:pPr marL="273050" lvl="0" indent="-273050" algn="l" rtl="0">
              <a:lnSpc>
                <a:spcPct val="100000"/>
              </a:lnSpc>
              <a:spcBef>
                <a:spcPts val="400"/>
              </a:spcBef>
              <a:spcAft>
                <a:spcPts val="0"/>
              </a:spcAft>
              <a:buSzPts val="1900"/>
              <a:buNone/>
            </a:pPr>
            <a:r>
              <a:rPr lang="en-US" sz="2000" dirty="0"/>
              <a:t>Data Update : 0.6 KLOC</a:t>
            </a:r>
            <a:endParaRPr dirty="0"/>
          </a:p>
          <a:p>
            <a:pPr marL="273050" lvl="0" indent="-273050" algn="l" rtl="0">
              <a:lnSpc>
                <a:spcPct val="100000"/>
              </a:lnSpc>
              <a:spcBef>
                <a:spcPts val="400"/>
              </a:spcBef>
              <a:spcAft>
                <a:spcPts val="0"/>
              </a:spcAft>
              <a:buSzPts val="1900"/>
              <a:buNone/>
            </a:pPr>
            <a:r>
              <a:rPr lang="en-US" sz="2000" dirty="0"/>
              <a:t>Query:0.8 KLOC</a:t>
            </a:r>
            <a:endParaRPr dirty="0"/>
          </a:p>
          <a:p>
            <a:pPr marL="273050" lvl="0" indent="-273050" algn="l" rtl="0">
              <a:lnSpc>
                <a:spcPct val="100000"/>
              </a:lnSpc>
              <a:spcBef>
                <a:spcPts val="400"/>
              </a:spcBef>
              <a:spcAft>
                <a:spcPts val="0"/>
              </a:spcAft>
              <a:buSzPts val="1900"/>
              <a:buNone/>
            </a:pPr>
            <a:r>
              <a:rPr lang="en-US" sz="2000" dirty="0"/>
              <a:t>Report : 1 .0 KLOC</a:t>
            </a:r>
            <a:endParaRPr dirty="0"/>
          </a:p>
          <a:p>
            <a:pPr marL="273050" lvl="0" indent="-273050" algn="l" rtl="0">
              <a:lnSpc>
                <a:spcPct val="100000"/>
              </a:lnSpc>
              <a:spcBef>
                <a:spcPts val="400"/>
              </a:spcBef>
              <a:spcAft>
                <a:spcPts val="0"/>
              </a:spcAft>
              <a:buSzPts val="1900"/>
              <a:buNone/>
            </a:pPr>
            <a:r>
              <a:rPr lang="en-US" sz="2000" dirty="0"/>
              <a:t>By interpolation It is given that efforts are distributed as follow    :</a:t>
            </a:r>
            <a:endParaRPr dirty="0"/>
          </a:p>
          <a:p>
            <a:pPr marL="273050" lvl="0" indent="-273050" algn="l" rtl="0">
              <a:lnSpc>
                <a:spcPct val="100000"/>
              </a:lnSpc>
              <a:spcBef>
                <a:spcPts val="400"/>
              </a:spcBef>
              <a:spcAft>
                <a:spcPts val="0"/>
              </a:spcAft>
              <a:buSzPts val="1900"/>
              <a:buNone/>
            </a:pPr>
            <a:r>
              <a:rPr lang="en-US" sz="2000" dirty="0"/>
              <a:t>      Basic Design=16%,</a:t>
            </a:r>
            <a:endParaRPr dirty="0"/>
          </a:p>
          <a:p>
            <a:pPr marL="273050" lvl="0" indent="-273050" algn="l" rtl="0">
              <a:lnSpc>
                <a:spcPct val="100000"/>
              </a:lnSpc>
              <a:spcBef>
                <a:spcPts val="400"/>
              </a:spcBef>
              <a:spcAft>
                <a:spcPts val="0"/>
              </a:spcAft>
              <a:buSzPts val="1900"/>
              <a:buNone/>
            </a:pPr>
            <a:r>
              <a:rPr lang="en-US" sz="2000" dirty="0"/>
              <a:t>      Detailed Design=25.83%,</a:t>
            </a:r>
            <a:endParaRPr dirty="0"/>
          </a:p>
          <a:p>
            <a:pPr marL="273050" lvl="0" indent="-273050" algn="l" rtl="0">
              <a:lnSpc>
                <a:spcPct val="100000"/>
              </a:lnSpc>
              <a:spcBef>
                <a:spcPts val="400"/>
              </a:spcBef>
              <a:spcAft>
                <a:spcPts val="0"/>
              </a:spcAft>
              <a:buSzPts val="1900"/>
              <a:buNone/>
            </a:pPr>
            <a:r>
              <a:rPr lang="en-US" sz="2000" dirty="0"/>
              <a:t>      C&amp;U Testing :41.66%,</a:t>
            </a:r>
            <a:endParaRPr dirty="0"/>
          </a:p>
          <a:p>
            <a:pPr marL="273050" lvl="0" indent="-273050" algn="l" rtl="0">
              <a:lnSpc>
                <a:spcPct val="100000"/>
              </a:lnSpc>
              <a:spcBef>
                <a:spcPts val="400"/>
              </a:spcBef>
              <a:spcAft>
                <a:spcPts val="0"/>
              </a:spcAft>
              <a:buSzPts val="1900"/>
              <a:buNone/>
            </a:pPr>
            <a:r>
              <a:rPr lang="en-US" sz="2000" dirty="0"/>
              <a:t>       Integration=16.5%</a:t>
            </a:r>
            <a:endParaRPr dirty="0"/>
          </a:p>
          <a:p>
            <a:pPr marL="273050" lvl="0" indent="-273050" algn="l" rtl="0">
              <a:lnSpc>
                <a:spcPct val="100000"/>
              </a:lnSpc>
              <a:spcBef>
                <a:spcPts val="400"/>
              </a:spcBef>
              <a:spcAft>
                <a:spcPts val="0"/>
              </a:spcAft>
              <a:buSzPts val="1900"/>
              <a:buNone/>
            </a:pPr>
            <a:r>
              <a:rPr lang="en-US" sz="2000" dirty="0"/>
              <a:t>Cost driver : </a:t>
            </a:r>
            <a:endParaRPr dirty="0"/>
          </a:p>
          <a:p>
            <a:pPr marL="273050" lvl="0" indent="-273050" algn="l" rtl="0">
              <a:lnSpc>
                <a:spcPct val="100000"/>
              </a:lnSpc>
              <a:spcBef>
                <a:spcPts val="400"/>
              </a:spcBef>
              <a:spcAft>
                <a:spcPts val="0"/>
              </a:spcAft>
              <a:buSzPts val="1900"/>
              <a:buNone/>
            </a:pPr>
            <a:r>
              <a:rPr lang="en-US" sz="2000" dirty="0"/>
              <a:t>Complexity: high(1.15)/</a:t>
            </a:r>
            <a:r>
              <a:rPr lang="en-US" sz="2000" dirty="0" err="1"/>
              <a:t>Storage:High</a:t>
            </a:r>
            <a:r>
              <a:rPr lang="en-US" sz="2000" dirty="0"/>
              <a:t>(1.06)/</a:t>
            </a:r>
            <a:r>
              <a:rPr lang="en-US" sz="2000" dirty="0" err="1"/>
              <a:t>Experience:low</a:t>
            </a:r>
            <a:r>
              <a:rPr lang="en-US" sz="2000" dirty="0"/>
              <a:t>(1.13)/Programming Capability: low(1.17)./All other factors are nominal.</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1"/>
          <p:cNvSpPr txBox="1">
            <a:spLocks noGrp="1"/>
          </p:cNvSpPr>
          <p:nvPr>
            <p:ph type="body" idx="1"/>
          </p:nvPr>
        </p:nvSpPr>
        <p:spPr>
          <a:xfrm>
            <a:off x="304800" y="990600"/>
            <a:ext cx="8229600" cy="4389437"/>
          </a:xfrm>
          <a:prstGeom prst="rect">
            <a:avLst/>
          </a:prstGeom>
          <a:noFill/>
          <a:ln>
            <a:noFill/>
          </a:ln>
        </p:spPr>
        <p:txBody>
          <a:bodyPr spcFirstLastPara="1" wrap="square" lIns="91425" tIns="45700" rIns="91425" bIns="45700" anchor="t" anchorCtr="0">
            <a:noAutofit/>
          </a:bodyPr>
          <a:lstStyle/>
          <a:p>
            <a:pPr marL="273050" lvl="0" indent="-273050" algn="just" rtl="0">
              <a:lnSpc>
                <a:spcPct val="100000"/>
              </a:lnSpc>
              <a:spcBef>
                <a:spcPts val="0"/>
              </a:spcBef>
              <a:spcAft>
                <a:spcPts val="0"/>
              </a:spcAft>
              <a:buSzPts val="2280"/>
              <a:buNone/>
            </a:pPr>
            <a:r>
              <a:rPr lang="en-US" sz="2400" dirty="0"/>
              <a:t>Now we can consider OAS as organic system :</a:t>
            </a:r>
            <a:endParaRPr dirty="0"/>
          </a:p>
          <a:p>
            <a:pPr marL="273050" lvl="0" indent="-273050" algn="just" rtl="0">
              <a:lnSpc>
                <a:spcPct val="100000"/>
              </a:lnSpc>
              <a:spcBef>
                <a:spcPts val="640"/>
              </a:spcBef>
              <a:spcAft>
                <a:spcPts val="0"/>
              </a:spcAft>
              <a:buSzPts val="2280"/>
              <a:buNone/>
            </a:pPr>
            <a:r>
              <a:rPr lang="en-US" sz="2400" dirty="0"/>
              <a:t>So, Ei= 3.2*3^</a:t>
            </a:r>
            <a:r>
              <a:rPr lang="en-US" sz="3200" baseline="30000" dirty="0"/>
              <a:t>1.05</a:t>
            </a:r>
            <a:r>
              <a:rPr lang="en-US" sz="2400" dirty="0"/>
              <a:t> =10.14 PM, EAF= 1.15*1.06*1.13*1.17 = 1.61</a:t>
            </a:r>
            <a:endParaRPr dirty="0"/>
          </a:p>
          <a:p>
            <a:pPr marL="273050" lvl="0" indent="-273050" algn="just" rtl="0">
              <a:lnSpc>
                <a:spcPct val="100000"/>
              </a:lnSpc>
              <a:spcBef>
                <a:spcPts val="480"/>
              </a:spcBef>
              <a:spcAft>
                <a:spcPts val="0"/>
              </a:spcAft>
              <a:buSzPts val="2280"/>
              <a:buNone/>
            </a:pPr>
            <a:r>
              <a:rPr lang="en-US" sz="2400" dirty="0"/>
              <a:t>E = 1.61* 10.14 =16.3 PM</a:t>
            </a:r>
            <a:endParaRPr dirty="0"/>
          </a:p>
          <a:p>
            <a:pPr marL="273050" lvl="0" indent="-128270" algn="just" rtl="0">
              <a:lnSpc>
                <a:spcPct val="100000"/>
              </a:lnSpc>
              <a:spcBef>
                <a:spcPts val="480"/>
              </a:spcBef>
              <a:spcAft>
                <a:spcPts val="0"/>
              </a:spcAft>
              <a:buSzPts val="2280"/>
              <a:buNone/>
            </a:pPr>
            <a:endParaRPr sz="2400" dirty="0"/>
          </a:p>
          <a:p>
            <a:pPr marL="273050" lvl="0" indent="-273050" algn="just" rtl="0">
              <a:lnSpc>
                <a:spcPct val="100000"/>
              </a:lnSpc>
              <a:spcBef>
                <a:spcPts val="480"/>
              </a:spcBef>
              <a:spcAft>
                <a:spcPts val="0"/>
              </a:spcAft>
              <a:buSzPts val="2280"/>
              <a:buChar char="⚫"/>
            </a:pPr>
            <a:r>
              <a:rPr lang="en-US" sz="2400" dirty="0"/>
              <a:t>Now total size is 3KLOC. It is belonged between small &amp; intermediate Size.</a:t>
            </a:r>
            <a:endParaRPr dirty="0"/>
          </a:p>
          <a:p>
            <a:pPr marL="273050" lvl="0" indent="-273050" algn="just" rtl="0">
              <a:lnSpc>
                <a:spcPct val="100000"/>
              </a:lnSpc>
              <a:spcBef>
                <a:spcPts val="480"/>
              </a:spcBef>
              <a:spcAft>
                <a:spcPts val="0"/>
              </a:spcAft>
              <a:buSzPts val="2280"/>
              <a:buChar char="⚫"/>
            </a:pPr>
            <a:r>
              <a:rPr lang="en-US" sz="2400" dirty="0"/>
              <a:t>By interpolation we can find out the phase distribution :</a:t>
            </a:r>
            <a:endParaRPr dirty="0"/>
          </a:p>
          <a:p>
            <a:pPr marL="273050" lvl="0" indent="-273050" algn="just" rtl="0">
              <a:lnSpc>
                <a:spcPct val="100000"/>
              </a:lnSpc>
              <a:spcBef>
                <a:spcPts val="480"/>
              </a:spcBef>
              <a:spcAft>
                <a:spcPts val="0"/>
              </a:spcAft>
              <a:buSzPts val="2280"/>
              <a:buNone/>
            </a:pPr>
            <a:r>
              <a:rPr lang="en-US" sz="2400" dirty="0"/>
              <a:t>Design=16%,Detailed Design=25.83%,C&amp;U Testing :41.66%,Integration=16.5%</a:t>
            </a:r>
            <a:endParaRPr dirty="0"/>
          </a:p>
          <a:p>
            <a:pPr marL="273050" lvl="0" indent="-273050" algn="just" rtl="0">
              <a:lnSpc>
                <a:spcPct val="100000"/>
              </a:lnSpc>
              <a:spcBef>
                <a:spcPts val="480"/>
              </a:spcBef>
              <a:spcAft>
                <a:spcPts val="0"/>
              </a:spcAft>
              <a:buSzPts val="2280"/>
              <a:buChar char="⚫"/>
            </a:pPr>
            <a:r>
              <a:rPr lang="en-US" sz="2400" dirty="0"/>
              <a:t>Effort estimates</a:t>
            </a:r>
            <a:endParaRPr dirty="0"/>
          </a:p>
          <a:p>
            <a:pPr marL="273050" lvl="0" indent="-273050" algn="just" rtl="0">
              <a:lnSpc>
                <a:spcPct val="100000"/>
              </a:lnSpc>
              <a:spcBef>
                <a:spcPts val="480"/>
              </a:spcBef>
              <a:spcAft>
                <a:spcPts val="0"/>
              </a:spcAft>
              <a:buSzPts val="2280"/>
              <a:buNone/>
            </a:pPr>
            <a:r>
              <a:rPr lang="en-US" sz="2400" dirty="0"/>
              <a:t>Design=16%*16.3=2.6 PM, Detailed Design=25.83% * 16.3 = 4.2 pm, C&amp;U Testing :41.66% * 16.3 = 6.8 pm, Integration=16.5%* 16.3 = 2.7 pm.</a:t>
            </a:r>
            <a:endParaRPr dirty="0"/>
          </a:p>
          <a:p>
            <a:pPr marL="273050" lvl="0" indent="-273050" algn="just" rtl="0">
              <a:lnSpc>
                <a:spcPct val="100000"/>
              </a:lnSpc>
              <a:spcBef>
                <a:spcPts val="480"/>
              </a:spcBef>
              <a:spcAft>
                <a:spcPts val="0"/>
              </a:spcAft>
              <a:buSzPts val="2280"/>
              <a:buNone/>
            </a:pPr>
            <a:r>
              <a:rPr lang="en-US" sz="2400" dirty="0"/>
              <a:t> </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p:nvPr/>
        </p:nvSpPr>
        <p:spPr>
          <a:xfrm>
            <a:off x="2209800" y="1600200"/>
            <a:ext cx="1752600" cy="914400"/>
          </a:xfrm>
          <a:prstGeom prst="roundRect">
            <a:avLst>
              <a:gd name="adj" fmla="val 16667"/>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EFFORT ESTIMATION</a:t>
            </a:r>
            <a:endParaRPr sz="1800" b="0" i="0" u="none" strike="noStrike" cap="none">
              <a:solidFill>
                <a:schemeClr val="lt1"/>
              </a:solidFill>
              <a:latin typeface="Arial"/>
              <a:ea typeface="Arial"/>
              <a:cs typeface="Arial"/>
              <a:sym typeface="Arial"/>
            </a:endParaRPr>
          </a:p>
        </p:txBody>
      </p:sp>
      <p:sp>
        <p:nvSpPr>
          <p:cNvPr id="117" name="Google Shape;117;p16"/>
          <p:cNvSpPr/>
          <p:nvPr/>
        </p:nvSpPr>
        <p:spPr>
          <a:xfrm>
            <a:off x="228600" y="2895600"/>
            <a:ext cx="1676400" cy="914400"/>
          </a:xfrm>
          <a:prstGeom prst="roundRect">
            <a:avLst>
              <a:gd name="adj" fmla="val 16667"/>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SIZE ESTIMATION</a:t>
            </a:r>
            <a:endParaRPr sz="1800" b="0" i="0" u="none" strike="noStrike" cap="none">
              <a:solidFill>
                <a:schemeClr val="lt1"/>
              </a:solidFill>
              <a:latin typeface="Arial"/>
              <a:ea typeface="Arial"/>
              <a:cs typeface="Arial"/>
              <a:sym typeface="Arial"/>
            </a:endParaRPr>
          </a:p>
        </p:txBody>
      </p:sp>
      <p:sp>
        <p:nvSpPr>
          <p:cNvPr id="118" name="Google Shape;118;p16"/>
          <p:cNvSpPr/>
          <p:nvPr/>
        </p:nvSpPr>
        <p:spPr>
          <a:xfrm>
            <a:off x="2057400" y="4724400"/>
            <a:ext cx="1828800" cy="914400"/>
          </a:xfrm>
          <a:prstGeom prst="roundRect">
            <a:avLst>
              <a:gd name="adj" fmla="val 16667"/>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DURATION ESTIMATION</a:t>
            </a:r>
            <a:endParaRPr sz="1800" b="0" i="0" u="none" strike="noStrike" cap="none">
              <a:solidFill>
                <a:schemeClr val="lt1"/>
              </a:solidFill>
              <a:latin typeface="Arial"/>
              <a:ea typeface="Arial"/>
              <a:cs typeface="Arial"/>
              <a:sym typeface="Arial"/>
            </a:endParaRPr>
          </a:p>
        </p:txBody>
      </p:sp>
      <p:sp>
        <p:nvSpPr>
          <p:cNvPr id="119" name="Google Shape;119;p16"/>
          <p:cNvSpPr/>
          <p:nvPr/>
        </p:nvSpPr>
        <p:spPr>
          <a:xfrm>
            <a:off x="4800600" y="4724400"/>
            <a:ext cx="1447800" cy="914400"/>
          </a:xfrm>
          <a:prstGeom prst="roundRect">
            <a:avLst>
              <a:gd name="adj" fmla="val 16667"/>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PROJECT STAFFING</a:t>
            </a:r>
            <a:endParaRPr sz="1800" b="0" i="0" u="none" strike="noStrike" cap="none">
              <a:solidFill>
                <a:schemeClr val="lt1"/>
              </a:solidFill>
              <a:latin typeface="Arial"/>
              <a:ea typeface="Arial"/>
              <a:cs typeface="Arial"/>
              <a:sym typeface="Arial"/>
            </a:endParaRPr>
          </a:p>
        </p:txBody>
      </p:sp>
      <p:sp>
        <p:nvSpPr>
          <p:cNvPr id="120" name="Google Shape;120;p16"/>
          <p:cNvSpPr/>
          <p:nvPr/>
        </p:nvSpPr>
        <p:spPr>
          <a:xfrm>
            <a:off x="5562600" y="1447800"/>
            <a:ext cx="1905000" cy="914400"/>
          </a:xfrm>
          <a:prstGeom prst="roundRect">
            <a:avLst>
              <a:gd name="adj" fmla="val 16667"/>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COST ESTIMATION</a:t>
            </a:r>
            <a:endParaRPr sz="1800" b="0" i="0" u="none" strike="noStrike" cap="none">
              <a:solidFill>
                <a:schemeClr val="lt1"/>
              </a:solidFill>
              <a:latin typeface="Arial"/>
              <a:ea typeface="Arial"/>
              <a:cs typeface="Arial"/>
              <a:sym typeface="Arial"/>
            </a:endParaRPr>
          </a:p>
        </p:txBody>
      </p:sp>
      <p:sp>
        <p:nvSpPr>
          <p:cNvPr id="121" name="Google Shape;121;p16"/>
          <p:cNvSpPr/>
          <p:nvPr/>
        </p:nvSpPr>
        <p:spPr>
          <a:xfrm>
            <a:off x="7010400" y="4724400"/>
            <a:ext cx="1828800" cy="914400"/>
          </a:xfrm>
          <a:prstGeom prst="roundRect">
            <a:avLst>
              <a:gd name="adj" fmla="val 16667"/>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SCHEDULING</a:t>
            </a:r>
            <a:endParaRPr sz="1800" b="0" i="0" u="none" strike="noStrike" cap="none">
              <a:solidFill>
                <a:schemeClr val="lt1"/>
              </a:solidFill>
              <a:latin typeface="Arial"/>
              <a:ea typeface="Arial"/>
              <a:cs typeface="Arial"/>
              <a:sym typeface="Arial"/>
            </a:endParaRPr>
          </a:p>
        </p:txBody>
      </p:sp>
      <p:cxnSp>
        <p:nvCxnSpPr>
          <p:cNvPr id="122" name="Google Shape;122;p16"/>
          <p:cNvCxnSpPr/>
          <p:nvPr/>
        </p:nvCxnSpPr>
        <p:spPr>
          <a:xfrm>
            <a:off x="1905000" y="3733800"/>
            <a:ext cx="914400" cy="914400"/>
          </a:xfrm>
          <a:prstGeom prst="straightConnector1">
            <a:avLst/>
          </a:prstGeom>
          <a:noFill/>
          <a:ln w="9525" cap="flat" cmpd="sng">
            <a:solidFill>
              <a:srgbClr val="075192"/>
            </a:solidFill>
            <a:prstDash val="solid"/>
            <a:round/>
            <a:headEnd type="none" w="sm" len="sm"/>
            <a:tailEnd type="stealth" w="med" len="med"/>
          </a:ln>
        </p:spPr>
      </p:cxnSp>
      <p:cxnSp>
        <p:nvCxnSpPr>
          <p:cNvPr id="123" name="Google Shape;123;p16"/>
          <p:cNvCxnSpPr/>
          <p:nvPr/>
        </p:nvCxnSpPr>
        <p:spPr>
          <a:xfrm>
            <a:off x="4038600" y="1981200"/>
            <a:ext cx="1143000" cy="1588"/>
          </a:xfrm>
          <a:prstGeom prst="straightConnector1">
            <a:avLst/>
          </a:prstGeom>
          <a:noFill/>
          <a:ln w="9525" cap="flat" cmpd="sng">
            <a:solidFill>
              <a:srgbClr val="075192"/>
            </a:solidFill>
            <a:prstDash val="solid"/>
            <a:round/>
            <a:headEnd type="none" w="sm" len="sm"/>
            <a:tailEnd type="stealth" w="med" len="med"/>
          </a:ln>
        </p:spPr>
      </p:cxnSp>
      <p:cxnSp>
        <p:nvCxnSpPr>
          <p:cNvPr id="124" name="Google Shape;124;p16"/>
          <p:cNvCxnSpPr/>
          <p:nvPr/>
        </p:nvCxnSpPr>
        <p:spPr>
          <a:xfrm rot="-5400000" flipH="1">
            <a:off x="3429000" y="2743200"/>
            <a:ext cx="1981200" cy="1676400"/>
          </a:xfrm>
          <a:prstGeom prst="straightConnector1">
            <a:avLst/>
          </a:prstGeom>
          <a:noFill/>
          <a:ln w="9525" cap="flat" cmpd="sng">
            <a:solidFill>
              <a:srgbClr val="075192"/>
            </a:solidFill>
            <a:prstDash val="solid"/>
            <a:round/>
            <a:headEnd type="none" w="sm" len="sm"/>
            <a:tailEnd type="stealth" w="med" len="med"/>
          </a:ln>
        </p:spPr>
      </p:cxnSp>
      <p:cxnSp>
        <p:nvCxnSpPr>
          <p:cNvPr id="125" name="Google Shape;125;p16"/>
          <p:cNvCxnSpPr/>
          <p:nvPr/>
        </p:nvCxnSpPr>
        <p:spPr>
          <a:xfrm>
            <a:off x="3810000" y="4953000"/>
            <a:ext cx="762000" cy="1588"/>
          </a:xfrm>
          <a:prstGeom prst="straightConnector1">
            <a:avLst/>
          </a:prstGeom>
          <a:noFill/>
          <a:ln w="9525" cap="flat" cmpd="sng">
            <a:solidFill>
              <a:srgbClr val="075192"/>
            </a:solidFill>
            <a:prstDash val="solid"/>
            <a:round/>
            <a:headEnd type="none" w="sm" len="sm"/>
            <a:tailEnd type="stealth" w="med" len="med"/>
          </a:ln>
        </p:spPr>
      </p:cxnSp>
      <p:cxnSp>
        <p:nvCxnSpPr>
          <p:cNvPr id="126" name="Google Shape;126;p16"/>
          <p:cNvCxnSpPr/>
          <p:nvPr/>
        </p:nvCxnSpPr>
        <p:spPr>
          <a:xfrm>
            <a:off x="6096000" y="5257800"/>
            <a:ext cx="685800" cy="1588"/>
          </a:xfrm>
          <a:prstGeom prst="straightConnector1">
            <a:avLst/>
          </a:prstGeom>
          <a:noFill/>
          <a:ln w="9525" cap="flat" cmpd="sng">
            <a:solidFill>
              <a:srgbClr val="075192"/>
            </a:solidFill>
            <a:prstDash val="solid"/>
            <a:round/>
            <a:headEnd type="none" w="sm" len="sm"/>
            <a:tailEnd type="stealth" w="med" len="med"/>
          </a:ln>
        </p:spPr>
      </p:cxnSp>
      <p:cxnSp>
        <p:nvCxnSpPr>
          <p:cNvPr id="127" name="Google Shape;127;p16"/>
          <p:cNvCxnSpPr/>
          <p:nvPr/>
        </p:nvCxnSpPr>
        <p:spPr>
          <a:xfrm rot="-5400000">
            <a:off x="1409700" y="2324100"/>
            <a:ext cx="838200" cy="457200"/>
          </a:xfrm>
          <a:prstGeom prst="straightConnector1">
            <a:avLst/>
          </a:prstGeom>
          <a:noFill/>
          <a:ln w="9525" cap="flat" cmpd="sng">
            <a:solidFill>
              <a:srgbClr val="075192"/>
            </a:solidFill>
            <a:prstDash val="solid"/>
            <a:round/>
            <a:headEnd type="none" w="sm" len="sm"/>
            <a:tailEnd type="stealth"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2"/>
          <p:cNvSpPr txBox="1">
            <a:spLocks noGrp="1"/>
          </p:cNvSpPr>
          <p:nvPr>
            <p:ph type="body" idx="1"/>
          </p:nvPr>
        </p:nvSpPr>
        <p:spPr>
          <a:xfrm>
            <a:off x="457200" y="953729"/>
            <a:ext cx="8229600" cy="5370872"/>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US" dirty="0">
                <a:solidFill>
                  <a:srgbClr val="FF0000"/>
                </a:solidFill>
              </a:rPr>
              <a:t>Problem </a:t>
            </a:r>
            <a:r>
              <a:rPr lang="en-US" dirty="0"/>
              <a:t>:</a:t>
            </a:r>
            <a:r>
              <a:rPr lang="en-US" dirty="0">
                <a:solidFill>
                  <a:srgbClr val="262626"/>
                </a:solidFill>
              </a:rPr>
              <a:t>Suppose a system for office automation to be designed . There are 4 modules in the system: data entry , data update , query &amp; report generator . The project falls in the organic category. The effort of the different modules are in the ratio 2:2:3:5 and the total size of the project is 6 KLOC in the 1</a:t>
            </a:r>
            <a:r>
              <a:rPr lang="en-US" baseline="30000" dirty="0">
                <a:solidFill>
                  <a:srgbClr val="262626"/>
                </a:solidFill>
              </a:rPr>
              <a:t>st</a:t>
            </a:r>
            <a:r>
              <a:rPr lang="en-US" dirty="0">
                <a:solidFill>
                  <a:srgbClr val="262626"/>
                </a:solidFill>
              </a:rPr>
              <a:t> year and 2 KLOC in the 2</a:t>
            </a:r>
            <a:r>
              <a:rPr lang="en-US" baseline="30000" dirty="0">
                <a:solidFill>
                  <a:srgbClr val="262626"/>
                </a:solidFill>
              </a:rPr>
              <a:t>nd</a:t>
            </a:r>
            <a:r>
              <a:rPr lang="en-US" dirty="0">
                <a:solidFill>
                  <a:srgbClr val="262626"/>
                </a:solidFill>
              </a:rPr>
              <a:t> year.  The cost driver are :</a:t>
            </a:r>
            <a:endParaRPr dirty="0">
              <a:solidFill>
                <a:srgbClr val="262626"/>
              </a:solidFill>
            </a:endParaRPr>
          </a:p>
          <a:p>
            <a:pPr marL="273050" lvl="0" indent="-273050" algn="l" rtl="0">
              <a:lnSpc>
                <a:spcPct val="100000"/>
              </a:lnSpc>
              <a:spcBef>
                <a:spcPts val="520"/>
              </a:spcBef>
              <a:spcAft>
                <a:spcPts val="0"/>
              </a:spcAft>
              <a:buSzPts val="2470"/>
              <a:buNone/>
            </a:pPr>
            <a:r>
              <a:rPr lang="en-US" dirty="0"/>
              <a:t>				</a:t>
            </a:r>
            <a:r>
              <a:rPr lang="en-US" dirty="0">
                <a:solidFill>
                  <a:srgbClr val="7030A0"/>
                </a:solidFill>
              </a:rPr>
              <a:t>Complexity  High :1.5</a:t>
            </a:r>
            <a:endParaRPr dirty="0"/>
          </a:p>
          <a:p>
            <a:pPr marL="273050" lvl="0" indent="-273050" algn="l" rtl="0">
              <a:lnSpc>
                <a:spcPct val="100000"/>
              </a:lnSpc>
              <a:spcBef>
                <a:spcPts val="520"/>
              </a:spcBef>
              <a:spcAft>
                <a:spcPts val="0"/>
              </a:spcAft>
              <a:buSzPts val="2470"/>
              <a:buNone/>
            </a:pPr>
            <a:r>
              <a:rPr lang="en-US" dirty="0">
                <a:solidFill>
                  <a:srgbClr val="7030A0"/>
                </a:solidFill>
              </a:rPr>
              <a:t>				Storage High: 1.06</a:t>
            </a:r>
            <a:endParaRPr dirty="0"/>
          </a:p>
          <a:p>
            <a:pPr marL="273050" lvl="0" indent="-273050" algn="l" rtl="0">
              <a:lnSpc>
                <a:spcPct val="100000"/>
              </a:lnSpc>
              <a:spcBef>
                <a:spcPts val="520"/>
              </a:spcBef>
              <a:spcAft>
                <a:spcPts val="0"/>
              </a:spcAft>
              <a:buSzPts val="2470"/>
              <a:buNone/>
            </a:pPr>
            <a:r>
              <a:rPr lang="en-US" dirty="0">
                <a:solidFill>
                  <a:srgbClr val="7030A0"/>
                </a:solidFill>
              </a:rPr>
              <a:t>				Experience High :1.13</a:t>
            </a:r>
            <a:endParaRPr dirty="0"/>
          </a:p>
          <a:p>
            <a:pPr marL="273050" lvl="0" indent="-273050" algn="l" rtl="0">
              <a:lnSpc>
                <a:spcPct val="100000"/>
              </a:lnSpc>
              <a:spcBef>
                <a:spcPts val="520"/>
              </a:spcBef>
              <a:spcAft>
                <a:spcPts val="0"/>
              </a:spcAft>
              <a:buSzPts val="2470"/>
              <a:buNone/>
            </a:pPr>
            <a:r>
              <a:rPr lang="en-US" dirty="0">
                <a:solidFill>
                  <a:srgbClr val="7030A0"/>
                </a:solidFill>
              </a:rPr>
              <a:t>				Program Ability : 1.17</a:t>
            </a:r>
            <a:endParaRPr dirty="0"/>
          </a:p>
          <a:p>
            <a:pPr marL="273050" lvl="0" indent="-273050" algn="l" rtl="0">
              <a:lnSpc>
                <a:spcPct val="100000"/>
              </a:lnSpc>
              <a:spcBef>
                <a:spcPts val="520"/>
              </a:spcBef>
              <a:spcAft>
                <a:spcPts val="0"/>
              </a:spcAft>
              <a:buSzPts val="2470"/>
              <a:buNone/>
            </a:pPr>
            <a:r>
              <a:rPr lang="en-US" dirty="0">
                <a:solidFill>
                  <a:srgbClr val="7030A0"/>
                </a:solidFill>
              </a:rPr>
              <a:t>Obtain effort estimates for entire project for different phases in 2 year.</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3"/>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Advantages of COCOMO</a:t>
            </a:r>
            <a:endParaRPr/>
          </a:p>
        </p:txBody>
      </p:sp>
      <p:graphicFrame>
        <p:nvGraphicFramePr>
          <p:cNvPr id="395" name="Google Shape;393;p53">
            <a:extLst>
              <a:ext uri="{FF2B5EF4-FFF2-40B4-BE49-F238E27FC236}">
                <a16:creationId xmlns:a16="http://schemas.microsoft.com/office/drawing/2014/main" id="{E4B87155-6D7C-8954-618C-6E989A5065E4}"/>
              </a:ext>
            </a:extLst>
          </p:cNvPr>
          <p:cNvGraphicFramePr/>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4"/>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Disadvantages of COCOMO</a:t>
            </a:r>
            <a:endParaRPr/>
          </a:p>
        </p:txBody>
      </p:sp>
      <p:graphicFrame>
        <p:nvGraphicFramePr>
          <p:cNvPr id="401" name="Google Shape;399;p54">
            <a:extLst>
              <a:ext uri="{FF2B5EF4-FFF2-40B4-BE49-F238E27FC236}">
                <a16:creationId xmlns:a16="http://schemas.microsoft.com/office/drawing/2014/main" id="{F9B0230E-56D4-313B-C7AE-9E55D71FC894}"/>
              </a:ext>
            </a:extLst>
          </p:cNvPr>
          <p:cNvGraphicFramePr/>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5"/>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COCOMO II </a:t>
            </a:r>
            <a:endParaRPr/>
          </a:p>
        </p:txBody>
      </p:sp>
      <p:sp>
        <p:nvSpPr>
          <p:cNvPr id="405" name="Google Shape;405;p5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US"/>
              <a:t>As the project progress through these models can be applied at the different stages of the same project :</a:t>
            </a:r>
            <a:endParaRPr/>
          </a:p>
          <a:p>
            <a:pPr marL="639763" lvl="1" indent="-246062" algn="l" rtl="0">
              <a:lnSpc>
                <a:spcPct val="100000"/>
              </a:lnSpc>
              <a:spcBef>
                <a:spcPts val="480"/>
              </a:spcBef>
              <a:spcAft>
                <a:spcPts val="0"/>
              </a:spcAft>
              <a:buSzPts val="2040"/>
              <a:buChar char="⚫"/>
            </a:pPr>
            <a:r>
              <a:rPr lang="en-US" u="sng"/>
              <a:t>Application composition</a:t>
            </a:r>
            <a:r>
              <a:rPr lang="en-US"/>
              <a:t>: This model as the name suggests, can be used to estimate cost for prototyping.</a:t>
            </a:r>
            <a:endParaRPr/>
          </a:p>
          <a:p>
            <a:pPr marL="639763" lvl="1" indent="-246062" algn="l" rtl="0">
              <a:lnSpc>
                <a:spcPct val="100000"/>
              </a:lnSpc>
              <a:spcBef>
                <a:spcPts val="480"/>
              </a:spcBef>
              <a:spcAft>
                <a:spcPts val="0"/>
              </a:spcAft>
              <a:buSzPts val="2040"/>
              <a:buChar char="⚫"/>
            </a:pPr>
            <a:r>
              <a:rPr lang="en-US" u="sng"/>
              <a:t>Early design </a:t>
            </a:r>
            <a:r>
              <a:rPr lang="en-US"/>
              <a:t>:  This provides cost estimation during detailed design &amp; coding stages.</a:t>
            </a:r>
            <a:endParaRPr/>
          </a:p>
          <a:p>
            <a:pPr marL="639763" lvl="1" indent="-246062" algn="l" rtl="0">
              <a:lnSpc>
                <a:spcPct val="100000"/>
              </a:lnSpc>
              <a:spcBef>
                <a:spcPts val="480"/>
              </a:spcBef>
              <a:spcAft>
                <a:spcPts val="0"/>
              </a:spcAft>
              <a:buSzPts val="2040"/>
              <a:buChar char="⚫"/>
            </a:pPr>
            <a:r>
              <a:rPr lang="en-US" u="sng"/>
              <a:t>Post architecture stage</a:t>
            </a:r>
            <a:r>
              <a:rPr lang="en-US"/>
              <a:t>: this provides coat estimation during detailed design&amp; coding stages.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6"/>
          <p:cNvSpPr txBox="1">
            <a:spLocks noGrp="1"/>
          </p:cNvSpPr>
          <p:nvPr>
            <p:ph type="title"/>
          </p:nvPr>
        </p:nvSpPr>
        <p:spPr>
          <a:xfrm>
            <a:off x="406400" y="228600"/>
            <a:ext cx="7769225" cy="1371600"/>
          </a:xfrm>
          <a:prstGeom prst="rect">
            <a:avLst/>
          </a:prstGeom>
          <a:noFill/>
          <a:ln>
            <a:noFill/>
          </a:ln>
        </p:spPr>
        <p:txBody>
          <a:bodyPr spcFirstLastPara="1" wrap="square" lIns="18000" tIns="46800" rIns="18000" bIns="46800" anchor="b" anchorCtr="0">
            <a:noAutofit/>
          </a:bodyPr>
          <a:lstStyle/>
          <a:p>
            <a:pPr marL="0" lvl="0" indent="0" algn="l" rtl="0">
              <a:lnSpc>
                <a:spcPct val="100000"/>
              </a:lnSpc>
              <a:spcBef>
                <a:spcPts val="0"/>
              </a:spcBef>
              <a:spcAft>
                <a:spcPts val="0"/>
              </a:spcAft>
              <a:buSzPts val="1400"/>
              <a:buNone/>
            </a:pPr>
            <a:r>
              <a:rPr lang="en-US">
                <a:solidFill>
                  <a:srgbClr val="FF0000"/>
                </a:solidFill>
              </a:rPr>
              <a:t>Halstead's Software Science</a:t>
            </a:r>
            <a:endParaRPr/>
          </a:p>
        </p:txBody>
      </p:sp>
      <p:sp>
        <p:nvSpPr>
          <p:cNvPr id="412" name="Google Shape;412;p56"/>
          <p:cNvSpPr txBox="1">
            <a:spLocks noGrp="1"/>
          </p:cNvSpPr>
          <p:nvPr>
            <p:ph type="body" idx="1"/>
          </p:nvPr>
        </p:nvSpPr>
        <p:spPr>
          <a:prstGeom prst="rect">
            <a:avLst/>
          </a:prstGeom>
          <a:noFill/>
          <a:ln>
            <a:noFill/>
          </a:ln>
        </p:spPr>
        <p:txBody>
          <a:bodyPr spcFirstLastPara="1" wrap="square" lIns="18000" tIns="46800" rIns="18000" bIns="46800" anchor="t" anchorCtr="0">
            <a:noAutofit/>
          </a:bodyPr>
          <a:lstStyle/>
          <a:p>
            <a:pPr marL="273050" lvl="0" indent="-273050" algn="l" rtl="0">
              <a:lnSpc>
                <a:spcPct val="100000"/>
              </a:lnSpc>
              <a:spcBef>
                <a:spcPts val="0"/>
              </a:spcBef>
              <a:spcAft>
                <a:spcPts val="0"/>
              </a:spcAft>
              <a:buSzPts val="3800"/>
              <a:buChar char="⚫"/>
            </a:pPr>
            <a:r>
              <a:rPr lang="en-US" sz="4000"/>
              <a:t>An analytical technique to estimate: </a:t>
            </a:r>
            <a:endParaRPr/>
          </a:p>
          <a:p>
            <a:pPr marL="639763" lvl="1" indent="-246061" algn="l" rtl="0">
              <a:lnSpc>
                <a:spcPct val="100000"/>
              </a:lnSpc>
              <a:spcBef>
                <a:spcPts val="713"/>
              </a:spcBef>
              <a:spcAft>
                <a:spcPts val="0"/>
              </a:spcAft>
              <a:buSzPts val="3060"/>
              <a:buChar char="⚫"/>
            </a:pPr>
            <a:r>
              <a:rPr lang="en-US" sz="3600"/>
              <a:t>size, </a:t>
            </a:r>
            <a:endParaRPr/>
          </a:p>
          <a:p>
            <a:pPr marL="639763" lvl="1" indent="-246061" algn="l" rtl="0">
              <a:lnSpc>
                <a:spcPct val="100000"/>
              </a:lnSpc>
              <a:spcBef>
                <a:spcPts val="713"/>
              </a:spcBef>
              <a:spcAft>
                <a:spcPts val="0"/>
              </a:spcAft>
              <a:buSzPts val="3060"/>
              <a:buChar char="⚫"/>
            </a:pPr>
            <a:r>
              <a:rPr lang="en-US" sz="3600"/>
              <a:t>development effort, </a:t>
            </a:r>
            <a:endParaRPr/>
          </a:p>
          <a:p>
            <a:pPr marL="639763" lvl="1" indent="-246061" algn="l" rtl="0">
              <a:lnSpc>
                <a:spcPct val="100000"/>
              </a:lnSpc>
              <a:spcBef>
                <a:spcPts val="713"/>
              </a:spcBef>
              <a:spcAft>
                <a:spcPts val="0"/>
              </a:spcAft>
              <a:buSzPts val="3060"/>
              <a:buChar char="⚫"/>
            </a:pPr>
            <a:r>
              <a:rPr lang="en-US" sz="3600"/>
              <a:t>development time.</a:t>
            </a:r>
            <a:endParaRPr/>
          </a:p>
        </p:txBody>
      </p:sp>
      <p:sp>
        <p:nvSpPr>
          <p:cNvPr id="413" name="Google Shape;413;p56"/>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Arial"/>
                <a:ea typeface="Arial"/>
                <a:cs typeface="Arial"/>
                <a:sym typeface="Arial"/>
              </a:rPr>
              <a:t>44</a:t>
            </a:fld>
            <a:endParaRPr>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7"/>
          <p:cNvSpPr txBox="1">
            <a:spLocks noGrp="1"/>
          </p:cNvSpPr>
          <p:nvPr>
            <p:ph type="title"/>
          </p:nvPr>
        </p:nvSpPr>
        <p:spPr>
          <a:xfrm>
            <a:off x="406400" y="460375"/>
            <a:ext cx="7769225" cy="1139825"/>
          </a:xfrm>
          <a:prstGeom prst="rect">
            <a:avLst/>
          </a:prstGeom>
          <a:noFill/>
          <a:ln>
            <a:noFill/>
          </a:ln>
        </p:spPr>
        <p:txBody>
          <a:bodyPr spcFirstLastPara="1" wrap="square" lIns="18000" tIns="46800" rIns="18000" bIns="46800" anchor="b" anchorCtr="0">
            <a:noAutofit/>
          </a:bodyPr>
          <a:lstStyle/>
          <a:p>
            <a:pPr marL="0" lvl="0" indent="0" algn="l" rtl="0">
              <a:lnSpc>
                <a:spcPct val="100000"/>
              </a:lnSpc>
              <a:spcBef>
                <a:spcPts val="0"/>
              </a:spcBef>
              <a:spcAft>
                <a:spcPts val="0"/>
              </a:spcAft>
              <a:buSzPts val="1400"/>
              <a:buNone/>
            </a:pPr>
            <a:r>
              <a:rPr lang="en-US">
                <a:solidFill>
                  <a:srgbClr val="FF0000"/>
                </a:solidFill>
              </a:rPr>
              <a:t>Halstead's Software Science</a:t>
            </a:r>
            <a:endParaRPr/>
          </a:p>
        </p:txBody>
      </p:sp>
      <p:sp>
        <p:nvSpPr>
          <p:cNvPr id="420" name="Google Shape;420;p57"/>
          <p:cNvSpPr txBox="1">
            <a:spLocks noGrp="1"/>
          </p:cNvSpPr>
          <p:nvPr>
            <p:ph type="body" idx="1"/>
          </p:nvPr>
        </p:nvSpPr>
        <p:spPr>
          <a:xfrm>
            <a:off x="457200" y="2060575"/>
            <a:ext cx="8175625" cy="4492625"/>
          </a:xfrm>
          <a:prstGeom prst="rect">
            <a:avLst/>
          </a:prstGeom>
          <a:noFill/>
          <a:ln>
            <a:noFill/>
          </a:ln>
        </p:spPr>
        <p:txBody>
          <a:bodyPr spcFirstLastPara="1" wrap="square" lIns="18000" tIns="46800" rIns="18000" bIns="46800" anchor="t" anchorCtr="0">
            <a:normAutofit/>
          </a:bodyPr>
          <a:lstStyle/>
          <a:p>
            <a:pPr marL="571500" indent="-571500">
              <a:lnSpc>
                <a:spcPct val="95000"/>
              </a:lnSpc>
              <a:spcBef>
                <a:spcPts val="0"/>
              </a:spcBef>
              <a:buSzPts val="3420"/>
            </a:pPr>
            <a:r>
              <a:rPr lang="en-US" sz="3600" dirty="0"/>
              <a:t>Halstead  used a few primitive program parameters</a:t>
            </a:r>
            <a:endParaRPr dirty="0"/>
          </a:p>
          <a:p>
            <a:pPr marL="850900" lvl="1" indent="-457200">
              <a:lnSpc>
                <a:spcPct val="95000"/>
              </a:lnSpc>
              <a:spcBef>
                <a:spcPts val="250"/>
              </a:spcBef>
              <a:buSzPts val="2720"/>
            </a:pPr>
            <a:r>
              <a:rPr lang="en-US" sz="3200" dirty="0"/>
              <a:t>number of </a:t>
            </a:r>
            <a:r>
              <a:rPr lang="en-US" sz="3200" dirty="0">
                <a:solidFill>
                  <a:srgbClr val="FF0000"/>
                </a:solidFill>
              </a:rPr>
              <a:t>operators</a:t>
            </a:r>
            <a:r>
              <a:rPr lang="en-US" sz="3200" dirty="0"/>
              <a:t> and </a:t>
            </a:r>
            <a:r>
              <a:rPr lang="en-US" sz="3200" dirty="0">
                <a:solidFill>
                  <a:srgbClr val="FF0000"/>
                </a:solidFill>
              </a:rPr>
              <a:t>operands</a:t>
            </a:r>
            <a:endParaRPr sz="3200" dirty="0">
              <a:solidFill>
                <a:srgbClr val="FF0000"/>
              </a:solidFill>
            </a:endParaRPr>
          </a:p>
        </p:txBody>
      </p:sp>
      <p:sp>
        <p:nvSpPr>
          <p:cNvPr id="421" name="Google Shape;421;p57"/>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Arial"/>
                <a:ea typeface="Arial"/>
                <a:cs typeface="Arial"/>
                <a:sym typeface="Arial"/>
              </a:rPr>
              <a:t>45</a:t>
            </a:fld>
            <a:endParaRPr>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8"/>
          <p:cNvSpPr txBox="1">
            <a:spLocks noGrp="1"/>
          </p:cNvSpPr>
          <p:nvPr>
            <p:ph type="title"/>
          </p:nvPr>
        </p:nvSpPr>
        <p:spPr>
          <a:xfrm>
            <a:off x="406400" y="460375"/>
            <a:ext cx="7769225" cy="1139825"/>
          </a:xfrm>
          <a:prstGeom prst="rect">
            <a:avLst/>
          </a:prstGeom>
          <a:noFill/>
          <a:ln>
            <a:noFill/>
          </a:ln>
        </p:spPr>
        <p:txBody>
          <a:bodyPr spcFirstLastPara="1" wrap="square" lIns="18000" tIns="46800" rIns="18000" bIns="46800" anchor="b" anchorCtr="0">
            <a:noAutofit/>
          </a:bodyPr>
          <a:lstStyle/>
          <a:p>
            <a:pPr marL="0" lvl="0" indent="0" algn="l" rtl="0">
              <a:lnSpc>
                <a:spcPct val="100000"/>
              </a:lnSpc>
              <a:spcBef>
                <a:spcPts val="0"/>
              </a:spcBef>
              <a:spcAft>
                <a:spcPts val="0"/>
              </a:spcAft>
              <a:buSzPts val="1400"/>
              <a:buNone/>
            </a:pPr>
            <a:r>
              <a:rPr lang="en-US">
                <a:solidFill>
                  <a:srgbClr val="FF0000"/>
                </a:solidFill>
              </a:rPr>
              <a:t>Halstead's Software Science</a:t>
            </a:r>
            <a:endParaRPr/>
          </a:p>
        </p:txBody>
      </p:sp>
      <p:sp>
        <p:nvSpPr>
          <p:cNvPr id="428" name="Google Shape;428;p58"/>
          <p:cNvSpPr txBox="1">
            <a:spLocks noGrp="1"/>
          </p:cNvSpPr>
          <p:nvPr>
            <p:ph type="body" idx="1"/>
          </p:nvPr>
        </p:nvSpPr>
        <p:spPr>
          <a:xfrm>
            <a:off x="457200" y="1984375"/>
            <a:ext cx="8175625" cy="4568825"/>
          </a:xfrm>
          <a:prstGeom prst="rect">
            <a:avLst/>
          </a:prstGeom>
          <a:noFill/>
          <a:ln>
            <a:noFill/>
          </a:ln>
        </p:spPr>
        <p:txBody>
          <a:bodyPr spcFirstLastPara="1" wrap="square" lIns="18000" tIns="46800" rIns="18000" bIns="46800" anchor="t" anchorCtr="0">
            <a:noAutofit/>
          </a:bodyPr>
          <a:lstStyle/>
          <a:p>
            <a:pPr indent="-457200">
              <a:lnSpc>
                <a:spcPct val="95000"/>
              </a:lnSpc>
              <a:spcBef>
                <a:spcPts val="0"/>
              </a:spcBef>
              <a:buSzPts val="2660"/>
            </a:pPr>
            <a:r>
              <a:rPr lang="en-US" sz="2800" dirty="0"/>
              <a:t>Derived expressions for: </a:t>
            </a:r>
            <a:endParaRPr dirty="0"/>
          </a:p>
          <a:p>
            <a:pPr marL="736601" lvl="1" indent="-342900">
              <a:lnSpc>
                <a:spcPct val="95000"/>
              </a:lnSpc>
              <a:spcBef>
                <a:spcPts val="250"/>
              </a:spcBef>
              <a:buSzPts val="2040"/>
            </a:pPr>
            <a:r>
              <a:rPr lang="en-US" dirty="0"/>
              <a:t> Program length, (N=N1+N2)[Total]</a:t>
            </a:r>
            <a:endParaRPr dirty="0"/>
          </a:p>
          <a:p>
            <a:pPr marL="736601" lvl="1" indent="-342900">
              <a:lnSpc>
                <a:spcPct val="95000"/>
              </a:lnSpc>
              <a:spcBef>
                <a:spcPts val="250"/>
              </a:spcBef>
              <a:buSzPts val="2040"/>
            </a:pPr>
            <a:r>
              <a:rPr lang="en-US" dirty="0"/>
              <a:t> Program vocabulary, (η=η1+η2)[unique]</a:t>
            </a:r>
            <a:endParaRPr dirty="0"/>
          </a:p>
          <a:p>
            <a:pPr marL="736601" lvl="1" indent="-342900">
              <a:lnSpc>
                <a:spcPct val="95000"/>
              </a:lnSpc>
              <a:spcBef>
                <a:spcPts val="250"/>
              </a:spcBef>
              <a:buSzPts val="2040"/>
            </a:pPr>
            <a:r>
              <a:rPr lang="en-US" dirty="0"/>
              <a:t> Program volume, (V=Nlog</a:t>
            </a:r>
            <a:r>
              <a:rPr lang="en-US" baseline="-25000" dirty="0"/>
              <a:t>2</a:t>
            </a:r>
            <a:r>
              <a:rPr lang="en-US" dirty="0"/>
              <a:t>η)</a:t>
            </a:r>
            <a:endParaRPr dirty="0"/>
          </a:p>
          <a:p>
            <a:pPr marL="736601" lvl="1" indent="-342900">
              <a:lnSpc>
                <a:spcPct val="95000"/>
              </a:lnSpc>
              <a:spcBef>
                <a:spcPts val="250"/>
              </a:spcBef>
              <a:buSzPts val="2040"/>
            </a:pPr>
            <a:r>
              <a:rPr lang="en-US" dirty="0"/>
              <a:t> Potential minimum volume, 			(V*=(2+η2)log2(2+η2) </a:t>
            </a:r>
            <a:endParaRPr dirty="0"/>
          </a:p>
          <a:p>
            <a:pPr marL="736601" lvl="1" indent="-342900">
              <a:lnSpc>
                <a:spcPct val="95000"/>
              </a:lnSpc>
              <a:spcBef>
                <a:spcPts val="250"/>
              </a:spcBef>
              <a:buSzPts val="2040"/>
            </a:pPr>
            <a:r>
              <a:rPr lang="en-US" dirty="0"/>
              <a:t> Language level, (L=V*/V)</a:t>
            </a:r>
            <a:endParaRPr dirty="0"/>
          </a:p>
          <a:p>
            <a:pPr marL="736601" lvl="1" indent="-342900">
              <a:lnSpc>
                <a:spcPct val="95000"/>
              </a:lnSpc>
              <a:spcBef>
                <a:spcPts val="250"/>
              </a:spcBef>
              <a:buSzPts val="2040"/>
            </a:pPr>
            <a:r>
              <a:rPr lang="en-US" dirty="0"/>
              <a:t> Effort, (E=V/L) and</a:t>
            </a:r>
            <a:endParaRPr dirty="0"/>
          </a:p>
          <a:p>
            <a:pPr marL="736601" lvl="1" indent="-342900">
              <a:lnSpc>
                <a:spcPct val="95000"/>
              </a:lnSpc>
              <a:spcBef>
                <a:spcPts val="250"/>
              </a:spcBef>
              <a:buSzPts val="2040"/>
            </a:pPr>
            <a:r>
              <a:rPr lang="en-US" dirty="0"/>
              <a:t> Development time (T=E/S).[where S is the speed of mental discriminations , It is developed from psychological reasoning , recommended value is 18]</a:t>
            </a:r>
            <a:endParaRPr dirty="0"/>
          </a:p>
        </p:txBody>
      </p:sp>
      <p:sp>
        <p:nvSpPr>
          <p:cNvPr id="429" name="Google Shape;429;p58"/>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Arial"/>
                <a:ea typeface="Arial"/>
                <a:cs typeface="Arial"/>
                <a:sym typeface="Arial"/>
              </a:rPr>
              <a:t>46</a:t>
            </a:fld>
            <a:endParaRPr>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9"/>
          <p:cNvSpPr txBox="1">
            <a:spLocks noGrp="1"/>
          </p:cNvSpPr>
          <p:nvPr>
            <p:ph type="title"/>
          </p:nvPr>
        </p:nvSpPr>
        <p:spPr>
          <a:xfrm>
            <a:off x="406400" y="460375"/>
            <a:ext cx="7769225" cy="1139825"/>
          </a:xfrm>
          <a:prstGeom prst="rect">
            <a:avLst/>
          </a:prstGeom>
          <a:noFill/>
          <a:ln>
            <a:noFill/>
          </a:ln>
        </p:spPr>
        <p:txBody>
          <a:bodyPr spcFirstLastPara="1" wrap="square" lIns="18000" tIns="46800" rIns="18000" bIns="46800" anchor="b" anchorCtr="0">
            <a:noAutofit/>
          </a:bodyPr>
          <a:lstStyle/>
          <a:p>
            <a:pPr marL="0" lvl="0" indent="0" algn="l" rtl="0">
              <a:lnSpc>
                <a:spcPct val="100000"/>
              </a:lnSpc>
              <a:spcBef>
                <a:spcPts val="0"/>
              </a:spcBef>
              <a:spcAft>
                <a:spcPts val="0"/>
              </a:spcAft>
              <a:buSzPts val="1400"/>
              <a:buNone/>
            </a:pPr>
            <a:r>
              <a:rPr lang="en-US">
                <a:solidFill>
                  <a:srgbClr val="FFC000"/>
                </a:solidFill>
              </a:rPr>
              <a:t>Halstead's Software Science</a:t>
            </a:r>
            <a:endParaRPr/>
          </a:p>
        </p:txBody>
      </p:sp>
      <p:sp>
        <p:nvSpPr>
          <p:cNvPr id="437" name="Google Shape;437;p59"/>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Arial"/>
                <a:ea typeface="Arial"/>
                <a:cs typeface="Arial"/>
                <a:sym typeface="Arial"/>
              </a:rPr>
              <a:t>47</a:t>
            </a:fld>
            <a:endParaRPr>
              <a:latin typeface="Arial"/>
              <a:ea typeface="Arial"/>
              <a:cs typeface="Arial"/>
              <a:sym typeface="Arial"/>
            </a:endParaRPr>
          </a:p>
        </p:txBody>
      </p:sp>
      <p:graphicFrame>
        <p:nvGraphicFramePr>
          <p:cNvPr id="439" name="Google Shape;436;p59">
            <a:extLst>
              <a:ext uri="{FF2B5EF4-FFF2-40B4-BE49-F238E27FC236}">
                <a16:creationId xmlns:a16="http://schemas.microsoft.com/office/drawing/2014/main" id="{44535DF5-57E5-143E-4DA9-BC914410C648}"/>
              </a:ext>
            </a:extLst>
          </p:cNvPr>
          <p:cNvGraphicFramePr/>
          <p:nvPr/>
        </p:nvGraphicFramePr>
        <p:xfrm>
          <a:off x="457200" y="1984375"/>
          <a:ext cx="8175625" cy="4492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0"/>
          <p:cNvSpPr txBox="1">
            <a:spLocks noGrp="1"/>
          </p:cNvSpPr>
          <p:nvPr>
            <p:ph type="title"/>
          </p:nvPr>
        </p:nvSpPr>
        <p:spPr>
          <a:xfrm>
            <a:off x="406400" y="460375"/>
            <a:ext cx="7769225" cy="1139825"/>
          </a:xfrm>
          <a:prstGeom prst="rect">
            <a:avLst/>
          </a:prstGeom>
          <a:noFill/>
          <a:ln>
            <a:noFill/>
          </a:ln>
        </p:spPr>
        <p:txBody>
          <a:bodyPr spcFirstLastPara="1" wrap="square" lIns="18000" tIns="46800" rIns="18000" bIns="46800" anchor="b" anchorCtr="0">
            <a:noAutofit/>
          </a:bodyPr>
          <a:lstStyle/>
          <a:p>
            <a:pPr marL="0" lvl="0" indent="0" algn="l" rtl="0">
              <a:lnSpc>
                <a:spcPct val="100000"/>
              </a:lnSpc>
              <a:spcBef>
                <a:spcPts val="0"/>
              </a:spcBef>
              <a:spcAft>
                <a:spcPts val="0"/>
              </a:spcAft>
              <a:buSzPts val="1400"/>
              <a:buNone/>
            </a:pPr>
            <a:r>
              <a:rPr lang="en-US">
                <a:solidFill>
                  <a:srgbClr val="FFC000"/>
                </a:solidFill>
              </a:rPr>
              <a:t>Halstead's Software Science</a:t>
            </a:r>
            <a:endParaRPr/>
          </a:p>
        </p:txBody>
      </p:sp>
      <p:sp>
        <p:nvSpPr>
          <p:cNvPr id="444" name="Google Shape;444;p60"/>
          <p:cNvSpPr txBox="1">
            <a:spLocks noGrp="1"/>
          </p:cNvSpPr>
          <p:nvPr>
            <p:ph type="body" idx="1"/>
          </p:nvPr>
        </p:nvSpPr>
        <p:spPr>
          <a:xfrm>
            <a:off x="457200" y="1984375"/>
            <a:ext cx="8175625" cy="4492625"/>
          </a:xfrm>
          <a:prstGeom prst="rect">
            <a:avLst/>
          </a:prstGeom>
          <a:noFill/>
          <a:ln>
            <a:noFill/>
          </a:ln>
        </p:spPr>
        <p:txBody>
          <a:bodyPr spcFirstLastPara="1" wrap="square" lIns="18000" tIns="46800" rIns="18000" bIns="46800" anchor="t" anchorCtr="0">
            <a:noAutofit/>
          </a:bodyPr>
          <a:lstStyle/>
          <a:p>
            <a:pPr indent="-457200">
              <a:lnSpc>
                <a:spcPct val="95000"/>
              </a:lnSpc>
              <a:spcBef>
                <a:spcPts val="0"/>
              </a:spcBef>
              <a:buSzPts val="2470"/>
            </a:pPr>
            <a:r>
              <a:rPr lang="en-US" dirty="0"/>
              <a:t>Let us consider the following C program:</a:t>
            </a:r>
            <a:endParaRPr dirty="0"/>
          </a:p>
          <a:p>
            <a:pPr marL="273050" lvl="0" indent="-273050" algn="l" rtl="0">
              <a:lnSpc>
                <a:spcPct val="95000"/>
              </a:lnSpc>
              <a:spcBef>
                <a:spcPts val="300"/>
              </a:spcBef>
              <a:spcAft>
                <a:spcPts val="0"/>
              </a:spcAft>
              <a:buSzPts val="2470"/>
              <a:buFont typeface="Constantia"/>
              <a:buNone/>
            </a:pPr>
            <a:r>
              <a:rPr lang="en-US" dirty="0"/>
              <a:t>	main()</a:t>
            </a:r>
            <a:endParaRPr dirty="0"/>
          </a:p>
          <a:p>
            <a:pPr marL="273050" lvl="0" indent="-273050" algn="l" rtl="0">
              <a:lnSpc>
                <a:spcPct val="95000"/>
              </a:lnSpc>
              <a:spcBef>
                <a:spcPts val="300"/>
              </a:spcBef>
              <a:spcAft>
                <a:spcPts val="0"/>
              </a:spcAft>
              <a:buSzPts val="2470"/>
              <a:buFont typeface="Constantia"/>
              <a:buNone/>
            </a:pPr>
            <a:r>
              <a:rPr lang="en-US" dirty="0"/>
              <a:t>	{</a:t>
            </a:r>
            <a:endParaRPr dirty="0"/>
          </a:p>
          <a:p>
            <a:pPr marL="273050" lvl="0" indent="-273050" algn="l" rtl="0">
              <a:lnSpc>
                <a:spcPct val="95000"/>
              </a:lnSpc>
              <a:spcBef>
                <a:spcPts val="300"/>
              </a:spcBef>
              <a:spcAft>
                <a:spcPts val="0"/>
              </a:spcAft>
              <a:buSzPts val="2470"/>
              <a:buFont typeface="Constantia"/>
              <a:buNone/>
            </a:pPr>
            <a:r>
              <a:rPr lang="en-US" dirty="0"/>
              <a:t>		int a, b, c, avg ;</a:t>
            </a:r>
            <a:endParaRPr dirty="0"/>
          </a:p>
          <a:p>
            <a:pPr marL="273050" lvl="0" indent="-273050" algn="l" rtl="0">
              <a:lnSpc>
                <a:spcPct val="95000"/>
              </a:lnSpc>
              <a:spcBef>
                <a:spcPts val="300"/>
              </a:spcBef>
              <a:spcAft>
                <a:spcPts val="0"/>
              </a:spcAft>
              <a:buSzPts val="2470"/>
              <a:buFont typeface="Constantia"/>
              <a:buNone/>
            </a:pPr>
            <a:r>
              <a:rPr lang="en-US" dirty="0"/>
              <a:t>		</a:t>
            </a:r>
            <a:r>
              <a:rPr lang="en-US" dirty="0" err="1"/>
              <a:t>scanf</a:t>
            </a:r>
            <a:r>
              <a:rPr lang="en-US" dirty="0"/>
              <a:t>(“%d %d %d”, &amp;</a:t>
            </a:r>
            <a:r>
              <a:rPr lang="en-US" dirty="0" err="1"/>
              <a:t>a,&amp;b,&amp;c</a:t>
            </a:r>
            <a:r>
              <a:rPr lang="en-US" dirty="0"/>
              <a:t>);</a:t>
            </a:r>
            <a:endParaRPr dirty="0"/>
          </a:p>
          <a:p>
            <a:pPr marL="273050" lvl="0" indent="-273050" algn="l" rtl="0">
              <a:lnSpc>
                <a:spcPct val="95000"/>
              </a:lnSpc>
              <a:spcBef>
                <a:spcPts val="300"/>
              </a:spcBef>
              <a:spcAft>
                <a:spcPts val="0"/>
              </a:spcAft>
              <a:buSzPts val="2470"/>
              <a:buFont typeface="Constantia"/>
              <a:buNone/>
            </a:pPr>
            <a:r>
              <a:rPr lang="en-US" dirty="0"/>
              <a:t>		avg=(</a:t>
            </a:r>
            <a:r>
              <a:rPr lang="en-US" dirty="0" err="1"/>
              <a:t>a+b+c</a:t>
            </a:r>
            <a:r>
              <a:rPr lang="en-US" dirty="0"/>
              <a:t>)/3;</a:t>
            </a:r>
            <a:endParaRPr dirty="0"/>
          </a:p>
          <a:p>
            <a:pPr marL="273050" lvl="0" indent="-273050" algn="l" rtl="0">
              <a:lnSpc>
                <a:spcPct val="95000"/>
              </a:lnSpc>
              <a:spcBef>
                <a:spcPts val="300"/>
              </a:spcBef>
              <a:spcAft>
                <a:spcPts val="0"/>
              </a:spcAft>
              <a:buSzPts val="2470"/>
              <a:buFont typeface="Constantia"/>
              <a:buNone/>
            </a:pPr>
            <a:r>
              <a:rPr lang="en-US" dirty="0"/>
              <a:t>		</a:t>
            </a:r>
            <a:r>
              <a:rPr lang="en-US" dirty="0" err="1"/>
              <a:t>printf</a:t>
            </a:r>
            <a:r>
              <a:rPr lang="en-US" dirty="0"/>
              <a:t>(“avg= %d”, avg);</a:t>
            </a:r>
            <a:endParaRPr dirty="0"/>
          </a:p>
          <a:p>
            <a:pPr marL="273050" lvl="0" indent="-273050" algn="l" rtl="0">
              <a:lnSpc>
                <a:spcPct val="95000"/>
              </a:lnSpc>
              <a:spcBef>
                <a:spcPts val="300"/>
              </a:spcBef>
              <a:spcAft>
                <a:spcPts val="0"/>
              </a:spcAft>
              <a:buSzPts val="2470"/>
              <a:buFont typeface="Constantia"/>
              <a:buNone/>
            </a:pPr>
            <a:r>
              <a:rPr lang="en-US" dirty="0"/>
              <a:t>	}</a:t>
            </a:r>
            <a:endParaRPr dirty="0"/>
          </a:p>
        </p:txBody>
      </p:sp>
      <p:sp>
        <p:nvSpPr>
          <p:cNvPr id="445" name="Google Shape;445;p60"/>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Arial"/>
                <a:ea typeface="Arial"/>
                <a:cs typeface="Arial"/>
                <a:sym typeface="Arial"/>
              </a:rPr>
              <a:t>48</a:t>
            </a:fld>
            <a:endParaRPr>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1"/>
          <p:cNvSpPr txBox="1">
            <a:spLocks noGrp="1"/>
          </p:cNvSpPr>
          <p:nvPr>
            <p:ph type="title"/>
          </p:nvPr>
        </p:nvSpPr>
        <p:spPr>
          <a:xfrm>
            <a:off x="406400" y="460375"/>
            <a:ext cx="7769225" cy="1139825"/>
          </a:xfrm>
          <a:prstGeom prst="rect">
            <a:avLst/>
          </a:prstGeom>
          <a:noFill/>
          <a:ln>
            <a:noFill/>
          </a:ln>
        </p:spPr>
        <p:txBody>
          <a:bodyPr spcFirstLastPara="1" wrap="square" lIns="18000" tIns="46800" rIns="18000" bIns="46800" anchor="b" anchorCtr="0">
            <a:noAutofit/>
          </a:bodyPr>
          <a:lstStyle/>
          <a:p>
            <a:pPr marL="0" lvl="0" indent="0" algn="l" rtl="0">
              <a:lnSpc>
                <a:spcPct val="100000"/>
              </a:lnSpc>
              <a:spcBef>
                <a:spcPts val="0"/>
              </a:spcBef>
              <a:spcAft>
                <a:spcPts val="0"/>
              </a:spcAft>
              <a:buSzPts val="1400"/>
              <a:buNone/>
            </a:pPr>
            <a:r>
              <a:rPr lang="en-US">
                <a:solidFill>
                  <a:srgbClr val="FFC000"/>
                </a:solidFill>
              </a:rPr>
              <a:t>Halstead's Software Science</a:t>
            </a:r>
            <a:endParaRPr/>
          </a:p>
        </p:txBody>
      </p:sp>
      <p:sp>
        <p:nvSpPr>
          <p:cNvPr id="452" name="Google Shape;452;p61"/>
          <p:cNvSpPr txBox="1">
            <a:spLocks noGrp="1"/>
          </p:cNvSpPr>
          <p:nvPr>
            <p:ph type="body" idx="1"/>
          </p:nvPr>
        </p:nvSpPr>
        <p:spPr>
          <a:xfrm>
            <a:off x="457200" y="1984375"/>
            <a:ext cx="8175625" cy="4492625"/>
          </a:xfrm>
          <a:prstGeom prst="rect">
            <a:avLst/>
          </a:prstGeom>
          <a:noFill/>
          <a:ln>
            <a:noFill/>
          </a:ln>
        </p:spPr>
        <p:txBody>
          <a:bodyPr spcFirstLastPara="1" wrap="square" lIns="18000" tIns="46800" rIns="18000" bIns="46800" anchor="t" anchorCtr="0">
            <a:noAutofit/>
          </a:bodyPr>
          <a:lstStyle/>
          <a:p>
            <a:pPr indent="-457200">
              <a:lnSpc>
                <a:spcPct val="95000"/>
              </a:lnSpc>
              <a:spcBef>
                <a:spcPts val="0"/>
              </a:spcBef>
              <a:buSzPts val="2470"/>
            </a:pPr>
            <a:r>
              <a:rPr lang="en-US" dirty="0"/>
              <a:t>Let us consider the following C program:</a:t>
            </a:r>
            <a:endParaRPr dirty="0"/>
          </a:p>
          <a:p>
            <a:pPr marL="273050" lvl="0" indent="-273050" algn="l" rtl="0">
              <a:lnSpc>
                <a:spcPct val="95000"/>
              </a:lnSpc>
              <a:spcBef>
                <a:spcPts val="300"/>
              </a:spcBef>
              <a:spcAft>
                <a:spcPts val="0"/>
              </a:spcAft>
              <a:buSzPts val="2470"/>
              <a:buFont typeface="Constantia"/>
              <a:buNone/>
            </a:pPr>
            <a:r>
              <a:rPr lang="en-US" dirty="0"/>
              <a:t>	int sort (int x[],int n)</a:t>
            </a:r>
            <a:endParaRPr dirty="0"/>
          </a:p>
          <a:p>
            <a:pPr marL="273050" lvl="0" indent="-273050" algn="l" rtl="0">
              <a:lnSpc>
                <a:spcPct val="95000"/>
              </a:lnSpc>
              <a:spcBef>
                <a:spcPts val="300"/>
              </a:spcBef>
              <a:spcAft>
                <a:spcPts val="0"/>
              </a:spcAft>
              <a:buSzPts val="2470"/>
              <a:buFont typeface="Constantia"/>
              <a:buNone/>
            </a:pPr>
            <a:r>
              <a:rPr lang="en-US" dirty="0"/>
              <a:t>	{</a:t>
            </a:r>
            <a:endParaRPr dirty="0"/>
          </a:p>
          <a:p>
            <a:pPr marL="273050" lvl="0" indent="-273050" algn="l" rtl="0">
              <a:lnSpc>
                <a:spcPct val="95000"/>
              </a:lnSpc>
              <a:spcBef>
                <a:spcPts val="300"/>
              </a:spcBef>
              <a:spcAft>
                <a:spcPts val="0"/>
              </a:spcAft>
              <a:buSzPts val="2470"/>
              <a:buFont typeface="Constantia"/>
              <a:buNone/>
            </a:pPr>
            <a:r>
              <a:rPr lang="en-US" dirty="0"/>
              <a:t>		int </a:t>
            </a:r>
            <a:r>
              <a:rPr lang="en-US" dirty="0" err="1"/>
              <a:t>i</a:t>
            </a:r>
            <a:r>
              <a:rPr lang="en-US" dirty="0"/>
              <a:t>, j, temp, k ;</a:t>
            </a:r>
            <a:endParaRPr dirty="0"/>
          </a:p>
          <a:p>
            <a:pPr marL="273050" lvl="0" indent="-273050" algn="l" rtl="0">
              <a:lnSpc>
                <a:spcPct val="95000"/>
              </a:lnSpc>
              <a:spcBef>
                <a:spcPts val="300"/>
              </a:spcBef>
              <a:spcAft>
                <a:spcPts val="0"/>
              </a:spcAft>
              <a:buSzPts val="2470"/>
              <a:buFont typeface="Constantia"/>
              <a:buNone/>
            </a:pPr>
            <a:r>
              <a:rPr lang="en-US" dirty="0"/>
              <a:t>		if(n&lt;2) return 1;</a:t>
            </a:r>
            <a:endParaRPr dirty="0"/>
          </a:p>
          <a:p>
            <a:pPr marL="273050" lvl="0" indent="-273050" algn="l" rtl="0">
              <a:lnSpc>
                <a:spcPct val="95000"/>
              </a:lnSpc>
              <a:spcBef>
                <a:spcPts val="300"/>
              </a:spcBef>
              <a:spcAft>
                <a:spcPts val="0"/>
              </a:spcAft>
              <a:buSzPts val="2470"/>
              <a:buFont typeface="Constantia"/>
              <a:buNone/>
            </a:pPr>
            <a:r>
              <a:rPr lang="en-US" dirty="0"/>
              <a:t>		for(</a:t>
            </a:r>
            <a:r>
              <a:rPr lang="en-US" dirty="0" err="1"/>
              <a:t>i</a:t>
            </a:r>
            <a:r>
              <a:rPr lang="en-US" dirty="0"/>
              <a:t>=2;i&lt;</a:t>
            </a:r>
            <a:r>
              <a:rPr lang="en-US" dirty="0" err="1"/>
              <a:t>n;i</a:t>
            </a:r>
            <a:r>
              <a:rPr lang="en-US" dirty="0"/>
              <a:t>++)</a:t>
            </a:r>
            <a:endParaRPr dirty="0"/>
          </a:p>
          <a:p>
            <a:pPr marL="273050" lvl="0" indent="-273050" algn="l" rtl="0">
              <a:lnSpc>
                <a:spcPct val="95000"/>
              </a:lnSpc>
              <a:spcBef>
                <a:spcPts val="300"/>
              </a:spcBef>
              <a:spcAft>
                <a:spcPts val="0"/>
              </a:spcAft>
              <a:buSzPts val="2470"/>
              <a:buFont typeface="Constantia"/>
              <a:buNone/>
            </a:pPr>
            <a:r>
              <a:rPr lang="en-US" dirty="0"/>
              <a:t>		{</a:t>
            </a:r>
            <a:endParaRPr dirty="0"/>
          </a:p>
          <a:p>
            <a:pPr marL="273050" lvl="0" indent="-273050" algn="l" rtl="0">
              <a:lnSpc>
                <a:spcPct val="95000"/>
              </a:lnSpc>
              <a:spcBef>
                <a:spcPts val="300"/>
              </a:spcBef>
              <a:spcAft>
                <a:spcPts val="0"/>
              </a:spcAft>
              <a:buSzPts val="2470"/>
              <a:buFont typeface="Constantia"/>
              <a:buNone/>
            </a:pPr>
            <a:r>
              <a:rPr lang="en-US" dirty="0"/>
              <a:t>			k=i-1;</a:t>
            </a:r>
            <a:endParaRPr dirty="0"/>
          </a:p>
          <a:p>
            <a:pPr marL="273050" lvl="0" indent="-273050" algn="l" rtl="0">
              <a:lnSpc>
                <a:spcPct val="95000"/>
              </a:lnSpc>
              <a:spcBef>
                <a:spcPts val="300"/>
              </a:spcBef>
              <a:spcAft>
                <a:spcPts val="0"/>
              </a:spcAft>
              <a:buSzPts val="2470"/>
              <a:buFont typeface="Constantia"/>
              <a:buNone/>
            </a:pPr>
            <a:r>
              <a:rPr lang="en-US" dirty="0"/>
              <a:t>			for(j=1;j&lt;=</a:t>
            </a:r>
            <a:r>
              <a:rPr lang="en-US" dirty="0" err="1"/>
              <a:t>k;j</a:t>
            </a:r>
            <a:r>
              <a:rPr lang="en-US" dirty="0"/>
              <a:t>++)</a:t>
            </a:r>
            <a:endParaRPr dirty="0"/>
          </a:p>
          <a:p>
            <a:pPr marL="273050" lvl="0" indent="-273050" algn="l" rtl="0">
              <a:lnSpc>
                <a:spcPct val="95000"/>
              </a:lnSpc>
              <a:spcBef>
                <a:spcPts val="300"/>
              </a:spcBef>
              <a:spcAft>
                <a:spcPts val="0"/>
              </a:spcAft>
              <a:buSzPts val="2470"/>
              <a:buFont typeface="Constantia"/>
              <a:buNone/>
            </a:pPr>
            <a:r>
              <a:rPr lang="en-US" dirty="0"/>
              <a:t>	</a:t>
            </a:r>
            <a:endParaRPr dirty="0"/>
          </a:p>
        </p:txBody>
      </p:sp>
      <p:sp>
        <p:nvSpPr>
          <p:cNvPr id="453" name="Google Shape;453;p61"/>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Arial"/>
                <a:ea typeface="Arial"/>
                <a:cs typeface="Arial"/>
                <a:sym typeface="Arial"/>
              </a:rPr>
              <a:t>49</a:t>
            </a:fld>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0" y="0"/>
            <a:ext cx="9372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Metrics for project Size Estimation</a:t>
            </a:r>
            <a:endParaRPr/>
          </a:p>
        </p:txBody>
      </p:sp>
      <p:sp>
        <p:nvSpPr>
          <p:cNvPr id="133" name="Google Shape;133;p17"/>
          <p:cNvSpPr txBox="1">
            <a:spLocks noGrp="1"/>
          </p:cNvSpPr>
          <p:nvPr>
            <p:ph type="body" idx="1"/>
          </p:nvPr>
        </p:nvSpPr>
        <p:spPr>
          <a:xfrm>
            <a:off x="304800" y="1371600"/>
            <a:ext cx="8229600" cy="4389437"/>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None/>
            </a:pPr>
            <a:r>
              <a:rPr lang="en-US"/>
              <a:t>The Project size is measure of the problem  complexity  in terms  of the effort and time required to develop the product .</a:t>
            </a:r>
            <a:endParaRPr/>
          </a:p>
          <a:p>
            <a:pPr marL="273050" lvl="0" indent="-273050" algn="l" rtl="0">
              <a:lnSpc>
                <a:spcPct val="100000"/>
              </a:lnSpc>
              <a:spcBef>
                <a:spcPts val="520"/>
              </a:spcBef>
              <a:spcAft>
                <a:spcPts val="0"/>
              </a:spcAft>
              <a:buSzPts val="2470"/>
              <a:buNone/>
            </a:pPr>
            <a:r>
              <a:rPr lang="en-US" u="sng"/>
              <a:t>Two Metrics are:</a:t>
            </a:r>
            <a:endParaRPr/>
          </a:p>
          <a:p>
            <a:pPr marL="273050" lvl="0" indent="-273050" algn="l" rtl="0">
              <a:lnSpc>
                <a:spcPct val="100000"/>
              </a:lnSpc>
              <a:spcBef>
                <a:spcPts val="520"/>
              </a:spcBef>
              <a:spcAft>
                <a:spcPts val="0"/>
              </a:spcAft>
              <a:buSzPts val="2470"/>
              <a:buChar char="⚫"/>
            </a:pPr>
            <a:r>
              <a:rPr lang="en-US"/>
              <a:t>LOC</a:t>
            </a:r>
            <a:endParaRPr/>
          </a:p>
          <a:p>
            <a:pPr marL="273050" lvl="0" indent="-273050" algn="l" rtl="0">
              <a:lnSpc>
                <a:spcPct val="100000"/>
              </a:lnSpc>
              <a:spcBef>
                <a:spcPts val="520"/>
              </a:spcBef>
              <a:spcAft>
                <a:spcPts val="0"/>
              </a:spcAft>
              <a:buSzPts val="2470"/>
              <a:buChar char="⚫"/>
            </a:pPr>
            <a:r>
              <a:rPr lang="en-US"/>
              <a:t>FP</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62"/>
          <p:cNvSpPr txBox="1">
            <a:spLocks noGrp="1"/>
          </p:cNvSpPr>
          <p:nvPr>
            <p:ph type="title"/>
          </p:nvPr>
        </p:nvSpPr>
        <p:spPr>
          <a:xfrm>
            <a:off x="406400" y="460375"/>
            <a:ext cx="7769225" cy="1139825"/>
          </a:xfrm>
          <a:prstGeom prst="rect">
            <a:avLst/>
          </a:prstGeom>
          <a:noFill/>
          <a:ln>
            <a:noFill/>
          </a:ln>
        </p:spPr>
        <p:txBody>
          <a:bodyPr spcFirstLastPara="1" wrap="square" lIns="18000" tIns="46800" rIns="18000" bIns="46800" anchor="b" anchorCtr="0">
            <a:noAutofit/>
          </a:bodyPr>
          <a:lstStyle/>
          <a:p>
            <a:pPr marL="0" lvl="0" indent="0" algn="l" rtl="0">
              <a:lnSpc>
                <a:spcPct val="100000"/>
              </a:lnSpc>
              <a:spcBef>
                <a:spcPts val="0"/>
              </a:spcBef>
              <a:spcAft>
                <a:spcPts val="0"/>
              </a:spcAft>
              <a:buSzPts val="1400"/>
              <a:buNone/>
            </a:pPr>
            <a:r>
              <a:rPr lang="en-US">
                <a:solidFill>
                  <a:srgbClr val="FFC000"/>
                </a:solidFill>
              </a:rPr>
              <a:t>Halstead's Software Science</a:t>
            </a:r>
            <a:endParaRPr/>
          </a:p>
        </p:txBody>
      </p:sp>
      <p:sp>
        <p:nvSpPr>
          <p:cNvPr id="460" name="Google Shape;460;p62"/>
          <p:cNvSpPr txBox="1">
            <a:spLocks noGrp="1"/>
          </p:cNvSpPr>
          <p:nvPr>
            <p:ph type="body" idx="1"/>
          </p:nvPr>
        </p:nvSpPr>
        <p:spPr>
          <a:xfrm>
            <a:off x="457200" y="1984375"/>
            <a:ext cx="8175625" cy="4492625"/>
          </a:xfrm>
          <a:prstGeom prst="rect">
            <a:avLst/>
          </a:prstGeom>
          <a:noFill/>
          <a:ln>
            <a:noFill/>
          </a:ln>
        </p:spPr>
        <p:txBody>
          <a:bodyPr spcFirstLastPara="1" wrap="square" lIns="18000" tIns="46800" rIns="18000" bIns="46800" anchor="t" anchorCtr="0">
            <a:noAutofit/>
          </a:bodyPr>
          <a:lstStyle/>
          <a:p>
            <a:pPr marL="273050" lvl="0" indent="-273050" algn="l" rtl="0">
              <a:lnSpc>
                <a:spcPct val="95000"/>
              </a:lnSpc>
              <a:spcBef>
                <a:spcPts val="0"/>
              </a:spcBef>
              <a:spcAft>
                <a:spcPts val="0"/>
              </a:spcAft>
              <a:buSzPts val="2470"/>
              <a:buFont typeface="Constantia"/>
              <a:buNone/>
            </a:pPr>
            <a:r>
              <a:rPr lang="en-US"/>
              <a:t>			if(x[i]&lt;x[j])</a:t>
            </a:r>
            <a:endParaRPr/>
          </a:p>
          <a:p>
            <a:pPr marL="273050" lvl="0" indent="-273050" algn="l" rtl="0">
              <a:lnSpc>
                <a:spcPct val="95000"/>
              </a:lnSpc>
              <a:spcBef>
                <a:spcPts val="300"/>
              </a:spcBef>
              <a:spcAft>
                <a:spcPts val="0"/>
              </a:spcAft>
              <a:buSzPts val="2470"/>
              <a:buFont typeface="Constantia"/>
              <a:buNone/>
            </a:pPr>
            <a:r>
              <a:rPr lang="en-US"/>
              <a:t>			{	temp=x[i];</a:t>
            </a:r>
            <a:endParaRPr/>
          </a:p>
          <a:p>
            <a:pPr marL="273050" lvl="0" indent="-273050" algn="l" rtl="0">
              <a:lnSpc>
                <a:spcPct val="95000"/>
              </a:lnSpc>
              <a:spcBef>
                <a:spcPts val="300"/>
              </a:spcBef>
              <a:spcAft>
                <a:spcPts val="0"/>
              </a:spcAft>
              <a:buSzPts val="2470"/>
              <a:buFont typeface="Constantia"/>
              <a:buNone/>
            </a:pPr>
            <a:r>
              <a:rPr lang="en-US"/>
              <a:t>				x[i]=x[j];</a:t>
            </a:r>
            <a:endParaRPr/>
          </a:p>
          <a:p>
            <a:pPr marL="273050" lvl="0" indent="-273050" algn="l" rtl="0">
              <a:lnSpc>
                <a:spcPct val="95000"/>
              </a:lnSpc>
              <a:spcBef>
                <a:spcPts val="300"/>
              </a:spcBef>
              <a:spcAft>
                <a:spcPts val="0"/>
              </a:spcAft>
              <a:buSzPts val="2470"/>
              <a:buFont typeface="Constantia"/>
              <a:buNone/>
            </a:pPr>
            <a:r>
              <a:rPr lang="en-US"/>
              <a:t>				x[j]=temp;</a:t>
            </a:r>
            <a:endParaRPr/>
          </a:p>
          <a:p>
            <a:pPr marL="273050" lvl="0" indent="-273050" algn="l" rtl="0">
              <a:lnSpc>
                <a:spcPct val="95000"/>
              </a:lnSpc>
              <a:spcBef>
                <a:spcPts val="300"/>
              </a:spcBef>
              <a:spcAft>
                <a:spcPts val="0"/>
              </a:spcAft>
              <a:buSzPts val="2470"/>
              <a:buFont typeface="Constantia"/>
              <a:buNone/>
            </a:pPr>
            <a:r>
              <a:rPr lang="en-US"/>
              <a:t>			}</a:t>
            </a:r>
            <a:endParaRPr/>
          </a:p>
          <a:p>
            <a:pPr marL="273050" lvl="0" indent="-273050" algn="l" rtl="0">
              <a:lnSpc>
                <a:spcPct val="95000"/>
              </a:lnSpc>
              <a:spcBef>
                <a:spcPts val="300"/>
              </a:spcBef>
              <a:spcAft>
                <a:spcPts val="0"/>
              </a:spcAft>
              <a:buSzPts val="2470"/>
              <a:buFont typeface="Constantia"/>
              <a:buNone/>
            </a:pPr>
            <a:r>
              <a:rPr lang="en-US"/>
              <a:t>		}	</a:t>
            </a:r>
            <a:endParaRPr/>
          </a:p>
          <a:p>
            <a:pPr marL="273050" lvl="0" indent="-273050" algn="l" rtl="0">
              <a:lnSpc>
                <a:spcPct val="95000"/>
              </a:lnSpc>
              <a:spcBef>
                <a:spcPts val="300"/>
              </a:spcBef>
              <a:spcAft>
                <a:spcPts val="0"/>
              </a:spcAft>
              <a:buSzPts val="2470"/>
              <a:buFont typeface="Constantia"/>
              <a:buNone/>
            </a:pPr>
            <a:r>
              <a:rPr lang="en-US"/>
              <a:t>		return 0;</a:t>
            </a:r>
            <a:endParaRPr/>
          </a:p>
          <a:p>
            <a:pPr marL="273050" lvl="0" indent="-273050" algn="l" rtl="0">
              <a:lnSpc>
                <a:spcPct val="95000"/>
              </a:lnSpc>
              <a:spcBef>
                <a:spcPts val="300"/>
              </a:spcBef>
              <a:spcAft>
                <a:spcPts val="0"/>
              </a:spcAft>
              <a:buSzPts val="2470"/>
              <a:buFont typeface="Constantia"/>
              <a:buNone/>
            </a:pPr>
            <a:r>
              <a:rPr lang="en-US"/>
              <a:t>	}</a:t>
            </a:r>
            <a:endParaRPr/>
          </a:p>
        </p:txBody>
      </p:sp>
      <p:sp>
        <p:nvSpPr>
          <p:cNvPr id="461" name="Google Shape;461;p62"/>
          <p:cNvSpPr txBox="1">
            <a:spLocks noGrp="1"/>
          </p:cNvSpPr>
          <p:nvPr>
            <p:ph type="sldNum" idx="12"/>
          </p:nvPr>
        </p:nvSpPr>
        <p:spPr>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Arial"/>
                <a:ea typeface="Arial"/>
                <a:cs typeface="Arial"/>
                <a:sym typeface="Arial"/>
              </a:rPr>
              <a:t>50</a:t>
            </a:fld>
            <a:endParaRPr>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3"/>
          <p:cNvSpPr txBox="1">
            <a:spLocks noGrp="1"/>
          </p:cNvSpPr>
          <p:nvPr>
            <p:ph type="title"/>
          </p:nvPr>
        </p:nvSpPr>
        <p:spPr>
          <a:xfrm>
            <a:off x="228600" y="-15240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sz="3600"/>
              <a:t>Halstead’s Software Science :An Analytical Technique</a:t>
            </a:r>
            <a:endParaRPr sz="3600"/>
          </a:p>
        </p:txBody>
      </p:sp>
      <p:sp>
        <p:nvSpPr>
          <p:cNvPr id="467" name="Google Shape;467;p63"/>
          <p:cNvSpPr txBox="1">
            <a:spLocks noGrp="1"/>
          </p:cNvSpPr>
          <p:nvPr>
            <p:ph type="body" idx="1"/>
          </p:nvPr>
        </p:nvSpPr>
        <p:spPr>
          <a:xfrm>
            <a:off x="152400" y="838200"/>
            <a:ext cx="8229600" cy="4389437"/>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280"/>
              <a:buNone/>
            </a:pPr>
            <a:r>
              <a:rPr lang="en-US" sz="2400" dirty="0"/>
              <a:t>Find out the program length &amp; volume of the given program:</a:t>
            </a:r>
            <a:endParaRPr dirty="0"/>
          </a:p>
          <a:p>
            <a:pPr marL="273050" lvl="0" indent="-273050" algn="l" rtl="0">
              <a:lnSpc>
                <a:spcPct val="100000"/>
              </a:lnSpc>
              <a:spcBef>
                <a:spcPts val="480"/>
              </a:spcBef>
              <a:spcAft>
                <a:spcPts val="0"/>
              </a:spcAft>
              <a:buSzPts val="2280"/>
              <a:buNone/>
            </a:pPr>
            <a:r>
              <a:rPr lang="en-US" sz="2400" dirty="0"/>
              <a:t>main()</a:t>
            </a:r>
            <a:endParaRPr dirty="0"/>
          </a:p>
          <a:p>
            <a:pPr marL="273050" lvl="0" indent="-273050" algn="l" rtl="0">
              <a:lnSpc>
                <a:spcPct val="100000"/>
              </a:lnSpc>
              <a:spcBef>
                <a:spcPts val="480"/>
              </a:spcBef>
              <a:spcAft>
                <a:spcPts val="0"/>
              </a:spcAft>
              <a:buSzPts val="2280"/>
              <a:buNone/>
            </a:pPr>
            <a:r>
              <a:rPr lang="en-US" sz="2400" dirty="0"/>
              <a:t>{</a:t>
            </a:r>
            <a:endParaRPr dirty="0"/>
          </a:p>
          <a:p>
            <a:pPr marL="273050" lvl="0" indent="-273050" algn="l" rtl="0">
              <a:lnSpc>
                <a:spcPct val="100000"/>
              </a:lnSpc>
              <a:spcBef>
                <a:spcPts val="480"/>
              </a:spcBef>
              <a:spcAft>
                <a:spcPts val="0"/>
              </a:spcAft>
              <a:buSzPts val="2280"/>
              <a:buNone/>
            </a:pPr>
            <a:r>
              <a:rPr lang="en-US" sz="2400" dirty="0"/>
              <a:t>int </a:t>
            </a:r>
            <a:r>
              <a:rPr lang="en-US" sz="2400" dirty="0" err="1"/>
              <a:t>a,b,c,avg</a:t>
            </a:r>
            <a:r>
              <a:rPr lang="en-US" sz="2400" dirty="0"/>
              <a:t>;</a:t>
            </a:r>
            <a:endParaRPr dirty="0"/>
          </a:p>
          <a:p>
            <a:pPr marL="273050" lvl="0" indent="-273050" algn="l" rtl="0">
              <a:lnSpc>
                <a:spcPct val="100000"/>
              </a:lnSpc>
              <a:spcBef>
                <a:spcPts val="480"/>
              </a:spcBef>
              <a:spcAft>
                <a:spcPts val="0"/>
              </a:spcAft>
              <a:buSzPts val="2280"/>
              <a:buNone/>
            </a:pPr>
            <a:r>
              <a:rPr lang="en-US" sz="2400" dirty="0" err="1"/>
              <a:t>scanf</a:t>
            </a:r>
            <a:r>
              <a:rPr lang="en-US" sz="2400" dirty="0"/>
              <a:t>(“%</a:t>
            </a:r>
            <a:r>
              <a:rPr lang="en-US" sz="2400" dirty="0" err="1"/>
              <a:t>d%d%d</a:t>
            </a:r>
            <a:r>
              <a:rPr lang="en-US" sz="2400" dirty="0"/>
              <a:t>”,&amp;</a:t>
            </a:r>
            <a:r>
              <a:rPr lang="en-US" sz="2400" dirty="0" err="1"/>
              <a:t>a,&amp;b,&amp;c</a:t>
            </a:r>
            <a:r>
              <a:rPr lang="en-US" sz="2400" dirty="0"/>
              <a:t>);</a:t>
            </a:r>
            <a:endParaRPr dirty="0"/>
          </a:p>
          <a:p>
            <a:pPr marL="273050" lvl="0" indent="-273050" algn="l" rtl="0">
              <a:lnSpc>
                <a:spcPct val="100000"/>
              </a:lnSpc>
              <a:spcBef>
                <a:spcPts val="480"/>
              </a:spcBef>
              <a:spcAft>
                <a:spcPts val="0"/>
              </a:spcAft>
              <a:buSzPts val="2280"/>
              <a:buNone/>
            </a:pPr>
            <a:r>
              <a:rPr lang="en-US" sz="2400" dirty="0"/>
              <a:t>avg=(</a:t>
            </a:r>
            <a:r>
              <a:rPr lang="en-US" sz="2400" dirty="0" err="1"/>
              <a:t>a+b+c</a:t>
            </a:r>
            <a:r>
              <a:rPr lang="en-US" sz="2400" dirty="0"/>
              <a:t>)/3;</a:t>
            </a:r>
            <a:endParaRPr dirty="0"/>
          </a:p>
          <a:p>
            <a:pPr marL="273050" lvl="0" indent="-273050" algn="l" rtl="0">
              <a:lnSpc>
                <a:spcPct val="100000"/>
              </a:lnSpc>
              <a:spcBef>
                <a:spcPts val="480"/>
              </a:spcBef>
              <a:spcAft>
                <a:spcPts val="0"/>
              </a:spcAft>
              <a:buSzPts val="2280"/>
              <a:buNone/>
            </a:pPr>
            <a:r>
              <a:rPr lang="en-US" sz="2400" dirty="0" err="1"/>
              <a:t>printf</a:t>
            </a:r>
            <a:r>
              <a:rPr lang="en-US" sz="2400" dirty="0"/>
              <a:t>(“avg = %</a:t>
            </a:r>
            <a:r>
              <a:rPr lang="en-US" sz="2400" dirty="0" err="1"/>
              <a:t>d”,avg</a:t>
            </a:r>
            <a:r>
              <a:rPr lang="en-US" sz="2400" dirty="0"/>
              <a:t>);</a:t>
            </a:r>
            <a:endParaRPr dirty="0"/>
          </a:p>
          <a:p>
            <a:pPr marL="273050" lvl="0" indent="-273050" algn="l" rtl="0">
              <a:lnSpc>
                <a:spcPct val="100000"/>
              </a:lnSpc>
              <a:spcBef>
                <a:spcPts val="480"/>
              </a:spcBef>
              <a:spcAft>
                <a:spcPts val="0"/>
              </a:spcAft>
              <a:buSzPts val="2280"/>
              <a:buNone/>
            </a:pPr>
            <a:r>
              <a:rPr lang="en-US" sz="2400" dirty="0"/>
              <a:t>}</a:t>
            </a:r>
            <a:endParaRPr dirty="0"/>
          </a:p>
          <a:p>
            <a:pPr marL="273050" lvl="0" indent="-273050" algn="l" rtl="0">
              <a:lnSpc>
                <a:spcPct val="100000"/>
              </a:lnSpc>
              <a:spcBef>
                <a:spcPts val="480"/>
              </a:spcBef>
              <a:spcAft>
                <a:spcPts val="0"/>
              </a:spcAft>
              <a:buSzPts val="2280"/>
              <a:buNone/>
            </a:pPr>
            <a:r>
              <a:rPr lang="en-US" sz="2400" dirty="0"/>
              <a:t>Unique operators : main(),(),{},int, </a:t>
            </a:r>
            <a:r>
              <a:rPr lang="en-US" sz="2400" dirty="0" err="1"/>
              <a:t>scanf</a:t>
            </a:r>
            <a:r>
              <a:rPr lang="en-US" sz="2400" dirty="0"/>
              <a:t>, &amp;, ” ,” ,”;” ,=,+,/, </a:t>
            </a:r>
            <a:r>
              <a:rPr lang="en-US" sz="2400" dirty="0" err="1"/>
              <a:t>printf</a:t>
            </a:r>
            <a:r>
              <a:rPr lang="en-US" sz="2400" dirty="0"/>
              <a:t> = 12 (Number of Operators)</a:t>
            </a:r>
            <a:endParaRPr dirty="0"/>
          </a:p>
          <a:p>
            <a:pPr marL="273050" lvl="0" indent="-273050" algn="l" rtl="0">
              <a:lnSpc>
                <a:spcPct val="100000"/>
              </a:lnSpc>
              <a:spcBef>
                <a:spcPts val="480"/>
              </a:spcBef>
              <a:spcAft>
                <a:spcPts val="0"/>
              </a:spcAft>
              <a:buSzPts val="2280"/>
              <a:buNone/>
            </a:pPr>
            <a:r>
              <a:rPr lang="en-US" sz="2400" dirty="0"/>
              <a:t>Unique operand = a,b,c,&amp;a,&amp;b,&amp;c,a+b+c,avg,3,”%d..%d”,” avg=%d”, =11(Number of Operands)</a:t>
            </a:r>
            <a:endParaRPr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4"/>
          <p:cNvSpPr txBox="1">
            <a:spLocks noGrp="1"/>
          </p:cNvSpPr>
          <p:nvPr>
            <p:ph type="body" idx="1"/>
          </p:nvPr>
        </p:nvSpPr>
        <p:spPr>
          <a:xfrm>
            <a:off x="381000" y="990600"/>
            <a:ext cx="8229600" cy="4389437"/>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US"/>
              <a:t>n1=12,n2=11</a:t>
            </a:r>
            <a:endParaRPr/>
          </a:p>
          <a:p>
            <a:pPr marL="273050" lvl="0" indent="-273050" algn="l" rtl="0">
              <a:lnSpc>
                <a:spcPct val="100000"/>
              </a:lnSpc>
              <a:spcBef>
                <a:spcPts val="520"/>
              </a:spcBef>
              <a:spcAft>
                <a:spcPts val="0"/>
              </a:spcAft>
              <a:buSzPts val="2470"/>
              <a:buChar char="⚫"/>
            </a:pPr>
            <a:r>
              <a:rPr lang="en-US"/>
              <a:t>Estimated length =n1logn1+n2logn2= (12*log</a:t>
            </a:r>
            <a:r>
              <a:rPr lang="en-US" baseline="-25000"/>
              <a:t>2</a:t>
            </a:r>
            <a:r>
              <a:rPr lang="en-US"/>
              <a:t> 12 +11 * log</a:t>
            </a:r>
            <a:r>
              <a:rPr lang="en-US" baseline="-25000"/>
              <a:t>2</a:t>
            </a:r>
            <a:r>
              <a:rPr lang="en-US"/>
              <a:t>11) = 81</a:t>
            </a:r>
            <a:endParaRPr/>
          </a:p>
          <a:p>
            <a:pPr marL="273050" lvl="0" indent="-273050" algn="l" rtl="0">
              <a:lnSpc>
                <a:spcPct val="100000"/>
              </a:lnSpc>
              <a:spcBef>
                <a:spcPts val="520"/>
              </a:spcBef>
              <a:spcAft>
                <a:spcPts val="0"/>
              </a:spcAft>
              <a:buSzPts val="2470"/>
              <a:buNone/>
            </a:pPr>
            <a:r>
              <a:rPr lang="en-US"/>
              <a:t>Volume = Length * log</a:t>
            </a:r>
            <a:r>
              <a:rPr lang="en-US" baseline="-25000"/>
              <a:t>2</a:t>
            </a:r>
            <a:r>
              <a:rPr lang="en-US"/>
              <a:t>(23)=81 * 4.52 =366</a:t>
            </a:r>
            <a:endParaRPr/>
          </a:p>
          <a:p>
            <a:pPr marL="273050" lvl="0" indent="-273050" algn="l" rtl="0">
              <a:lnSpc>
                <a:spcPct val="100000"/>
              </a:lnSpc>
              <a:spcBef>
                <a:spcPts val="520"/>
              </a:spcBef>
              <a:spcAft>
                <a:spcPts val="0"/>
              </a:spcAft>
              <a:buSzPts val="2470"/>
              <a:buNone/>
            </a:pPr>
            <a:endParaRPr/>
          </a:p>
          <a:p>
            <a:pPr marL="273050" lvl="0" indent="-273050" algn="l" rtl="0">
              <a:lnSpc>
                <a:spcPct val="100000"/>
              </a:lnSpc>
              <a:spcBef>
                <a:spcPts val="520"/>
              </a:spcBef>
              <a:spcAft>
                <a:spcPts val="0"/>
              </a:spcAft>
              <a:buSzPts val="2470"/>
              <a:buNone/>
            </a:pPr>
            <a:r>
              <a:rPr lang="en-US"/>
              <a:t>Length = N= n1 *log</a:t>
            </a:r>
            <a:r>
              <a:rPr lang="en-US" baseline="-25000"/>
              <a:t>2</a:t>
            </a:r>
            <a:r>
              <a:rPr lang="en-US"/>
              <a:t>n1 +n2 * log</a:t>
            </a:r>
            <a:r>
              <a:rPr lang="en-US" baseline="-25000"/>
              <a:t>2</a:t>
            </a:r>
            <a:r>
              <a:rPr lang="en-US"/>
              <a:t>n2</a:t>
            </a:r>
            <a:endParaRPr/>
          </a:p>
          <a:p>
            <a:pPr marL="273050" lvl="0" indent="-273050" algn="l" rtl="0">
              <a:lnSpc>
                <a:spcPct val="100000"/>
              </a:lnSpc>
              <a:spcBef>
                <a:spcPts val="520"/>
              </a:spcBef>
              <a:spcAft>
                <a:spcPts val="0"/>
              </a:spcAft>
              <a:buSzPts val="2470"/>
              <a:buNone/>
            </a:pPr>
            <a:r>
              <a:rPr lang="en-US"/>
              <a:t>Volume= N * Log</a:t>
            </a:r>
            <a:r>
              <a:rPr lang="en-US" baseline="-25000"/>
              <a:t>2</a:t>
            </a:r>
            <a:r>
              <a:rPr lang="en-US"/>
              <a:t> (n1+n2)   [ where n1+n2 = program vocabulary] </a:t>
            </a:r>
            <a:endParaRPr/>
          </a:p>
          <a:p>
            <a:pPr marL="273050" lvl="0" indent="-273050" algn="l" rtl="0">
              <a:lnSpc>
                <a:spcPct val="100000"/>
              </a:lnSpc>
              <a:spcBef>
                <a:spcPts val="520"/>
              </a:spcBef>
              <a:spcAft>
                <a:spcPts val="0"/>
              </a:spcAft>
              <a:buSzPts val="2470"/>
              <a:buNone/>
            </a:pPr>
            <a:endParaRPr baseline="-25000"/>
          </a:p>
          <a:p>
            <a:pPr marL="273050" lvl="0" indent="-273050" algn="l" rtl="0">
              <a:lnSpc>
                <a:spcPct val="100000"/>
              </a:lnSpc>
              <a:spcBef>
                <a:spcPts val="520"/>
              </a:spcBef>
              <a:spcAft>
                <a:spcPts val="0"/>
              </a:spcAft>
              <a:buSzPts val="2470"/>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5"/>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Staffing level estimation</a:t>
            </a:r>
            <a:endParaRPr/>
          </a:p>
        </p:txBody>
      </p:sp>
      <p:sp>
        <p:nvSpPr>
          <p:cNvPr id="479" name="Google Shape;479;p65"/>
          <p:cNvSpPr txBox="1">
            <a:spLocks noGrp="1"/>
          </p:cNvSpPr>
          <p:nvPr>
            <p:ph type="body" idx="1"/>
          </p:nvPr>
        </p:nvSpPr>
        <p:spPr>
          <a:xfrm>
            <a:off x="381000" y="1905000"/>
            <a:ext cx="8153400" cy="4953000"/>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US"/>
              <a:t>Once the effort required to develop a software has been determined, it is also need to determine Staffing requirement for the project.</a:t>
            </a:r>
            <a:endParaRPr/>
          </a:p>
          <a:p>
            <a:pPr marL="273050" lvl="0" indent="-273050" algn="l" rtl="0">
              <a:lnSpc>
                <a:spcPct val="100000"/>
              </a:lnSpc>
              <a:spcBef>
                <a:spcPts val="520"/>
              </a:spcBef>
              <a:spcAft>
                <a:spcPts val="0"/>
              </a:spcAft>
              <a:buSzPts val="2470"/>
              <a:buChar char="⚫"/>
            </a:pPr>
            <a:r>
              <a:rPr lang="en-US"/>
              <a:t>Norden’s Work    </a:t>
            </a:r>
            <a:endParaRPr/>
          </a:p>
          <a:p>
            <a:pPr marL="273050" lvl="0" indent="-273050" algn="l" rtl="0">
              <a:lnSpc>
                <a:spcPct val="100000"/>
              </a:lnSpc>
              <a:spcBef>
                <a:spcPts val="520"/>
              </a:spcBef>
              <a:spcAft>
                <a:spcPts val="0"/>
              </a:spcAft>
              <a:buSzPts val="2470"/>
              <a:buChar char="⚫"/>
            </a:pPr>
            <a:r>
              <a:rPr lang="en-US"/>
              <a:t>                                  </a:t>
            </a:r>
            <a:endParaRPr/>
          </a:p>
          <a:p>
            <a:pPr marL="273050" lvl="3" indent="-273050" algn="l" rtl="0">
              <a:lnSpc>
                <a:spcPct val="100000"/>
              </a:lnSpc>
              <a:spcBef>
                <a:spcPts val="400"/>
              </a:spcBef>
              <a:spcAft>
                <a:spcPts val="0"/>
              </a:spcAft>
              <a:buSzPts val="1900"/>
              <a:buNone/>
            </a:pPr>
            <a:r>
              <a:rPr lang="en-US"/>
              <a:t>   </a:t>
            </a:r>
            <a:endParaRPr sz="3200"/>
          </a:p>
          <a:p>
            <a:pPr marL="273050" lvl="0" indent="-273050" algn="l" rtl="0">
              <a:lnSpc>
                <a:spcPct val="100000"/>
              </a:lnSpc>
              <a:spcBef>
                <a:spcPts val="520"/>
              </a:spcBef>
              <a:spcAft>
                <a:spcPts val="0"/>
              </a:spcAft>
              <a:buSzPts val="2470"/>
              <a:buNone/>
            </a:pPr>
            <a:r>
              <a:rPr lang="en-US"/>
              <a:t>                                                               Rayleigh Curve</a:t>
            </a:r>
            <a:endParaRPr/>
          </a:p>
        </p:txBody>
      </p:sp>
      <p:cxnSp>
        <p:nvCxnSpPr>
          <p:cNvPr id="480" name="Google Shape;480;p65"/>
          <p:cNvCxnSpPr/>
          <p:nvPr/>
        </p:nvCxnSpPr>
        <p:spPr>
          <a:xfrm rot="-5400000">
            <a:off x="1981200" y="4876800"/>
            <a:ext cx="2286000" cy="1588"/>
          </a:xfrm>
          <a:prstGeom prst="straightConnector1">
            <a:avLst/>
          </a:prstGeom>
          <a:noFill/>
          <a:ln w="9525" cap="flat" cmpd="sng">
            <a:solidFill>
              <a:srgbClr val="075192"/>
            </a:solidFill>
            <a:prstDash val="solid"/>
            <a:round/>
            <a:headEnd type="none" w="sm" len="sm"/>
            <a:tailEnd type="stealth" w="med" len="med"/>
          </a:ln>
        </p:spPr>
      </p:cxnSp>
      <p:cxnSp>
        <p:nvCxnSpPr>
          <p:cNvPr id="481" name="Google Shape;481;p65"/>
          <p:cNvCxnSpPr/>
          <p:nvPr/>
        </p:nvCxnSpPr>
        <p:spPr>
          <a:xfrm>
            <a:off x="3124200" y="6019800"/>
            <a:ext cx="3733800" cy="1588"/>
          </a:xfrm>
          <a:prstGeom prst="straightConnector1">
            <a:avLst/>
          </a:prstGeom>
          <a:noFill/>
          <a:ln w="9525" cap="flat" cmpd="sng">
            <a:solidFill>
              <a:srgbClr val="075192"/>
            </a:solidFill>
            <a:prstDash val="solid"/>
            <a:round/>
            <a:headEnd type="none" w="sm" len="sm"/>
            <a:tailEnd type="stealth" w="med" len="med"/>
          </a:ln>
        </p:spPr>
      </p:cxnSp>
      <p:sp>
        <p:nvSpPr>
          <p:cNvPr id="482" name="Google Shape;482;p65"/>
          <p:cNvSpPr/>
          <p:nvPr/>
        </p:nvSpPr>
        <p:spPr>
          <a:xfrm>
            <a:off x="3124200" y="3886200"/>
            <a:ext cx="2562367" cy="2159758"/>
          </a:xfrm>
          <a:custGeom>
            <a:avLst/>
            <a:gdLst/>
            <a:ahLst/>
            <a:cxnLst/>
            <a:rect l="l" t="t" r="r" b="b"/>
            <a:pathLst>
              <a:path w="2320119" h="2144973" extrusionOk="0">
                <a:moveTo>
                  <a:pt x="0" y="2144973"/>
                </a:moveTo>
                <a:cubicBezTo>
                  <a:pt x="379863" y="1088408"/>
                  <a:pt x="759726" y="31844"/>
                  <a:pt x="1146412" y="15922"/>
                </a:cubicBezTo>
                <a:cubicBezTo>
                  <a:pt x="1533098" y="0"/>
                  <a:pt x="2119952" y="1751463"/>
                  <a:pt x="2320119" y="2049439"/>
                </a:cubicBezTo>
              </a:path>
            </a:pathLst>
          </a:custGeom>
          <a:noFill/>
          <a:ln w="9525" cap="flat" cmpd="sng">
            <a:solidFill>
              <a:srgbClr val="07519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3" name="Google Shape;483;p65"/>
          <p:cNvSpPr txBox="1"/>
          <p:nvPr/>
        </p:nvSpPr>
        <p:spPr>
          <a:xfrm rot="-5400000">
            <a:off x="1594366" y="4654034"/>
            <a:ext cx="23622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Effort per unit Time</a:t>
            </a:r>
            <a:endParaRPr sz="1800" b="0" i="0" u="none" strike="noStrike" cap="none">
              <a:solidFill>
                <a:schemeClr val="dk1"/>
              </a:solidFill>
              <a:latin typeface="Arial"/>
              <a:ea typeface="Arial"/>
              <a:cs typeface="Arial"/>
              <a:sym typeface="Arial"/>
            </a:endParaRPr>
          </a:p>
        </p:txBody>
      </p:sp>
      <p:sp>
        <p:nvSpPr>
          <p:cNvPr id="484" name="Google Shape;484;p65"/>
          <p:cNvSpPr txBox="1"/>
          <p:nvPr/>
        </p:nvSpPr>
        <p:spPr>
          <a:xfrm>
            <a:off x="3276600" y="6096000"/>
            <a:ext cx="2362200" cy="3705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Time       td</a:t>
            </a:r>
            <a:endParaRPr sz="1800" b="0" i="0" u="none" strike="noStrike" cap="none">
              <a:solidFill>
                <a:schemeClr val="dk1"/>
              </a:solidFill>
              <a:latin typeface="Arial"/>
              <a:ea typeface="Arial"/>
              <a:cs typeface="Arial"/>
              <a:sym typeface="Arial"/>
            </a:endParaRPr>
          </a:p>
        </p:txBody>
      </p:sp>
      <p:cxnSp>
        <p:nvCxnSpPr>
          <p:cNvPr id="485" name="Google Shape;485;p65"/>
          <p:cNvCxnSpPr>
            <a:endCxn id="482" idx="1"/>
          </p:cNvCxnSpPr>
          <p:nvPr/>
        </p:nvCxnSpPr>
        <p:spPr>
          <a:xfrm rot="10800000" flipH="1">
            <a:off x="4343400" y="3902100"/>
            <a:ext cx="46800" cy="2117700"/>
          </a:xfrm>
          <a:prstGeom prst="straightConnector1">
            <a:avLst/>
          </a:prstGeom>
          <a:noFill/>
          <a:ln w="9525" cap="flat" cmpd="sng">
            <a:solidFill>
              <a:srgbClr val="075192"/>
            </a:solidFill>
            <a:prstDash val="solid"/>
            <a:round/>
            <a:headEnd type="none" w="sm" len="sm"/>
            <a:tailEnd type="none" w="sm" len="sm"/>
          </a:ln>
        </p:spPr>
      </p:cxnSp>
      <p:sp>
        <p:nvSpPr>
          <p:cNvPr id="486" name="Google Shape;486;p65"/>
          <p:cNvSpPr txBox="1"/>
          <p:nvPr/>
        </p:nvSpPr>
        <p:spPr>
          <a:xfrm>
            <a:off x="3810000" y="3352800"/>
            <a:ext cx="457200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Arial"/>
                <a:ea typeface="Arial"/>
                <a:cs typeface="Arial"/>
                <a:sym typeface="Arial"/>
              </a:rPr>
              <a:t>E  = ( K/t</a:t>
            </a:r>
            <a:r>
              <a:rPr lang="en-US" sz="2800" b="0" i="0" u="none" strike="noStrike" cap="none" baseline="30000">
                <a:solidFill>
                  <a:schemeClr val="dk1"/>
                </a:solidFill>
                <a:latin typeface="Arial"/>
                <a:ea typeface="Arial"/>
                <a:cs typeface="Arial"/>
                <a:sym typeface="Arial"/>
              </a:rPr>
              <a:t>2</a:t>
            </a:r>
            <a:r>
              <a:rPr lang="en-US" sz="2800" b="0" i="0" u="none" strike="noStrike" cap="none">
                <a:solidFill>
                  <a:schemeClr val="dk1"/>
                </a:solidFill>
                <a:latin typeface="Arial"/>
                <a:ea typeface="Arial"/>
                <a:cs typeface="Arial"/>
                <a:sym typeface="Arial"/>
              </a:rPr>
              <a:t>d ) *t * e </a:t>
            </a:r>
            <a:r>
              <a:rPr lang="en-US" sz="2800" b="0" i="0" u="none" strike="noStrike" cap="none" baseline="30000">
                <a:solidFill>
                  <a:schemeClr val="dk1"/>
                </a:solidFill>
                <a:latin typeface="Arial"/>
                <a:ea typeface="Arial"/>
                <a:cs typeface="Arial"/>
                <a:sym typeface="Arial"/>
              </a:rPr>
              <a:t>((-t)</a:t>
            </a:r>
            <a:r>
              <a:rPr lang="en-US" sz="3200" b="0" i="0" u="none" strike="noStrike" cap="none" baseline="30000">
                <a:solidFill>
                  <a:srgbClr val="FF0000"/>
                </a:solidFill>
                <a:latin typeface="Arial"/>
                <a:ea typeface="Arial"/>
                <a:cs typeface="Arial"/>
                <a:sym typeface="Arial"/>
              </a:rPr>
              <a:t>2</a:t>
            </a:r>
            <a:r>
              <a:rPr lang="en-US" sz="2800" b="0" i="0" u="none" strike="noStrike" cap="none" baseline="30000">
                <a:solidFill>
                  <a:schemeClr val="dk1"/>
                </a:solidFill>
                <a:latin typeface="Arial"/>
                <a:ea typeface="Arial"/>
                <a:cs typeface="Arial"/>
                <a:sym typeface="Arial"/>
              </a:rPr>
              <a:t>/2t</a:t>
            </a:r>
            <a:r>
              <a:rPr lang="en-US" sz="3600" b="0" i="0" u="none" strike="noStrike" cap="none" baseline="30000">
                <a:solidFill>
                  <a:srgbClr val="FF0000"/>
                </a:solidFill>
                <a:latin typeface="Arial"/>
                <a:ea typeface="Arial"/>
                <a:cs typeface="Arial"/>
                <a:sym typeface="Arial"/>
              </a:rPr>
              <a:t>2</a:t>
            </a:r>
            <a:r>
              <a:rPr lang="en-US" sz="2800" b="0" i="0" u="none" strike="noStrike" cap="none" baseline="30000">
                <a:solidFill>
                  <a:schemeClr val="dk1"/>
                </a:solidFill>
                <a:latin typeface="Arial"/>
                <a:ea typeface="Arial"/>
                <a:cs typeface="Arial"/>
                <a:sym typeface="Arial"/>
              </a:rPr>
              <a:t>d)</a:t>
            </a:r>
            <a:endParaRPr sz="2800" b="0" i="0" u="none" strike="noStrike" cap="none" baseline="30000">
              <a:solidFill>
                <a:schemeClr val="dk1"/>
              </a:solidFill>
              <a:latin typeface="Arial"/>
              <a:ea typeface="Arial"/>
              <a:cs typeface="Arial"/>
              <a:sym typeface="Arial"/>
            </a:endParaRPr>
          </a:p>
        </p:txBody>
      </p:sp>
      <p:sp>
        <p:nvSpPr>
          <p:cNvPr id="487" name="Google Shape;487;p65"/>
          <p:cNvSpPr/>
          <p:nvPr/>
        </p:nvSpPr>
        <p:spPr>
          <a:xfrm>
            <a:off x="5540991" y="5663821"/>
            <a:ext cx="272955" cy="281587"/>
          </a:xfrm>
          <a:custGeom>
            <a:avLst/>
            <a:gdLst/>
            <a:ahLst/>
            <a:cxnLst/>
            <a:rect l="l" t="t" r="r" b="b"/>
            <a:pathLst>
              <a:path w="272955" h="281587" extrusionOk="0">
                <a:moveTo>
                  <a:pt x="0" y="0"/>
                </a:moveTo>
                <a:cubicBezTo>
                  <a:pt x="9099" y="13648"/>
                  <a:pt x="21537" y="25585"/>
                  <a:pt x="27296" y="40943"/>
                </a:cubicBezTo>
                <a:cubicBezTo>
                  <a:pt x="29097" y="45745"/>
                  <a:pt x="42704" y="135266"/>
                  <a:pt x="54591" y="150125"/>
                </a:cubicBezTo>
                <a:cubicBezTo>
                  <a:pt x="64838" y="162933"/>
                  <a:pt x="81886" y="168322"/>
                  <a:pt x="95534" y="177421"/>
                </a:cubicBezTo>
                <a:cubicBezTo>
                  <a:pt x="100083" y="191069"/>
                  <a:pt x="105230" y="204532"/>
                  <a:pt x="109182" y="218364"/>
                </a:cubicBezTo>
                <a:cubicBezTo>
                  <a:pt x="114335" y="236399"/>
                  <a:pt x="107824" y="261701"/>
                  <a:pt x="122830" y="272955"/>
                </a:cubicBezTo>
                <a:cubicBezTo>
                  <a:pt x="134339" y="281587"/>
                  <a:pt x="150125" y="263856"/>
                  <a:pt x="163773" y="259307"/>
                </a:cubicBezTo>
                <a:cubicBezTo>
                  <a:pt x="177421" y="263856"/>
                  <a:pt x="190526" y="275320"/>
                  <a:pt x="204716" y="272955"/>
                </a:cubicBezTo>
                <a:cubicBezTo>
                  <a:pt x="220896" y="270259"/>
                  <a:pt x="230430" y="251752"/>
                  <a:pt x="245660" y="245660"/>
                </a:cubicBezTo>
                <a:cubicBezTo>
                  <a:pt x="254108" y="242281"/>
                  <a:pt x="263857" y="245660"/>
                  <a:pt x="272955" y="245660"/>
                </a:cubicBezTo>
              </a:path>
            </a:pathLst>
          </a:custGeom>
          <a:noFill/>
          <a:ln w="9525" cap="flat" cmpd="sng">
            <a:solidFill>
              <a:srgbClr val="07519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6"/>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Putnam’s Work</a:t>
            </a:r>
            <a:endParaRPr/>
          </a:p>
        </p:txBody>
      </p:sp>
      <p:sp>
        <p:nvSpPr>
          <p:cNvPr id="493" name="Google Shape;493;p66"/>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1187450" lvl="3" indent="-209550" algn="l" rtl="0">
              <a:lnSpc>
                <a:spcPct val="100000"/>
              </a:lnSpc>
              <a:spcBef>
                <a:spcPts val="0"/>
              </a:spcBef>
              <a:spcAft>
                <a:spcPts val="0"/>
              </a:spcAft>
              <a:buSzPts val="2080"/>
              <a:buNone/>
            </a:pPr>
            <a:r>
              <a:rPr lang="en-US" sz="3200" baseline="30000"/>
              <a:t>m(t)</a:t>
            </a:r>
            <a:r>
              <a:rPr lang="en-US" sz="3200"/>
              <a:t> = </a:t>
            </a:r>
            <a:r>
              <a:rPr lang="en-US" sz="4000">
                <a:latin typeface="Calibri"/>
                <a:ea typeface="Calibri"/>
                <a:cs typeface="Calibri"/>
                <a:sym typeface="Calibri"/>
              </a:rPr>
              <a:t>2</a:t>
            </a:r>
            <a:r>
              <a:rPr lang="en-US" sz="3200"/>
              <a:t>K*a*t*(exp</a:t>
            </a:r>
            <a:r>
              <a:rPr lang="en-US" sz="3200" baseline="30000"/>
              <a:t>-at2</a:t>
            </a:r>
            <a:r>
              <a:rPr lang="en-US" sz="3200"/>
              <a:t>)</a:t>
            </a:r>
            <a:endParaRPr/>
          </a:p>
          <a:p>
            <a:pPr marL="1187450" lvl="3" indent="-209550" algn="l" rtl="0">
              <a:lnSpc>
                <a:spcPct val="100000"/>
              </a:lnSpc>
              <a:spcBef>
                <a:spcPts val="640"/>
              </a:spcBef>
              <a:spcAft>
                <a:spcPts val="0"/>
              </a:spcAft>
              <a:buSzPts val="2080"/>
              <a:buChar char="⚫"/>
            </a:pPr>
            <a:r>
              <a:rPr lang="en-US" sz="3200" baseline="30000"/>
              <a:t>K</a:t>
            </a:r>
            <a:r>
              <a:rPr lang="en-US" sz="3200"/>
              <a:t>  : Total effort  //Total cost</a:t>
            </a:r>
            <a:endParaRPr/>
          </a:p>
          <a:p>
            <a:pPr marL="1187450" lvl="3" indent="-209550" algn="l" rtl="0">
              <a:lnSpc>
                <a:spcPct val="100000"/>
              </a:lnSpc>
              <a:spcBef>
                <a:spcPts val="640"/>
              </a:spcBef>
              <a:spcAft>
                <a:spcPts val="0"/>
              </a:spcAft>
              <a:buSzPts val="2080"/>
              <a:buChar char="⚫"/>
            </a:pPr>
            <a:r>
              <a:rPr lang="en-US" sz="3200" baseline="30000"/>
              <a:t>a:</a:t>
            </a:r>
            <a:r>
              <a:rPr lang="en-US" sz="3200"/>
              <a:t>   : Acceleration factor [ a=1/2t</a:t>
            </a:r>
            <a:r>
              <a:rPr lang="en-US" sz="3200" baseline="30000"/>
              <a:t>2</a:t>
            </a:r>
            <a:r>
              <a:rPr lang="en-US" sz="3200"/>
              <a:t>d]</a:t>
            </a:r>
            <a:endParaRPr/>
          </a:p>
          <a:p>
            <a:pPr marL="1187450" lvl="3" indent="-209550" algn="l" rtl="0">
              <a:lnSpc>
                <a:spcPct val="100000"/>
              </a:lnSpc>
              <a:spcBef>
                <a:spcPts val="640"/>
              </a:spcBef>
              <a:spcAft>
                <a:spcPts val="0"/>
              </a:spcAft>
              <a:buSzPts val="1820"/>
              <a:buChar char="⚫"/>
            </a:pPr>
            <a:r>
              <a:rPr lang="en-US" sz="2800"/>
              <a:t>td :  development time // delivery </a:t>
            </a:r>
            <a:r>
              <a:rPr lang="en-US" sz="3200"/>
              <a:t>time</a:t>
            </a:r>
            <a:endParaRPr/>
          </a:p>
          <a:p>
            <a:pPr marL="1187450" lvl="3" indent="-209550" algn="l" rtl="0">
              <a:lnSpc>
                <a:spcPct val="100000"/>
              </a:lnSpc>
              <a:spcBef>
                <a:spcPts val="640"/>
              </a:spcBef>
              <a:spcAft>
                <a:spcPts val="0"/>
              </a:spcAft>
              <a:buSzPts val="2080"/>
              <a:buChar char="⚫"/>
            </a:pPr>
            <a:r>
              <a:rPr lang="en-US" sz="3200" baseline="30000"/>
              <a:t>m(t)</a:t>
            </a:r>
            <a:r>
              <a:rPr lang="en-US" sz="3200"/>
              <a:t> = (K/t</a:t>
            </a:r>
            <a:r>
              <a:rPr lang="en-US" sz="3200" baseline="30000"/>
              <a:t>2</a:t>
            </a:r>
            <a:r>
              <a:rPr lang="en-US" sz="3200"/>
              <a:t>d)*te</a:t>
            </a:r>
            <a:r>
              <a:rPr lang="en-US" sz="3200" baseline="30000"/>
              <a:t>(-t2/2t2d)   // </a:t>
            </a:r>
            <a:r>
              <a:rPr lang="en-US" sz="2400"/>
              <a:t>number of persons at any time t (in years)</a:t>
            </a:r>
            <a:endParaRPr sz="3200" baseline="30000"/>
          </a:p>
          <a:p>
            <a:pPr marL="1187450" lvl="3" indent="-209550" algn="l" rtl="0">
              <a:lnSpc>
                <a:spcPct val="100000"/>
              </a:lnSpc>
              <a:spcBef>
                <a:spcPts val="640"/>
              </a:spcBef>
              <a:spcAft>
                <a:spcPts val="0"/>
              </a:spcAft>
              <a:buSzPts val="2080"/>
              <a:buChar char="⚫"/>
            </a:pPr>
            <a:r>
              <a:rPr lang="en-US" sz="3200" baseline="30000"/>
              <a:t>m</a:t>
            </a:r>
            <a:r>
              <a:rPr lang="en-US" sz="3200" baseline="-25000"/>
              <a:t>0   </a:t>
            </a:r>
            <a:r>
              <a:rPr lang="en-US" sz="3200"/>
              <a:t>= K/(t</a:t>
            </a:r>
            <a:r>
              <a:rPr lang="en-US" sz="3200" baseline="-25000"/>
              <a:t>d </a:t>
            </a:r>
            <a:r>
              <a:rPr lang="en-US" sz="3200"/>
              <a:t>√e) // No of person at the peak</a:t>
            </a:r>
            <a:endParaRPr/>
          </a:p>
          <a:p>
            <a:pPr marL="1187450" lvl="3" indent="-209550" algn="l" rtl="0">
              <a:lnSpc>
                <a:spcPct val="100000"/>
              </a:lnSpc>
              <a:spcBef>
                <a:spcPts val="640"/>
              </a:spcBef>
              <a:spcAft>
                <a:spcPts val="0"/>
              </a:spcAft>
              <a:buSzPts val="2080"/>
              <a:buNone/>
            </a:pPr>
            <a:endParaRPr sz="32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7"/>
          <p:cNvSpPr txBox="1">
            <a:spLocks noGrp="1"/>
          </p:cNvSpPr>
          <p:nvPr>
            <p:ph type="title"/>
          </p:nvPr>
        </p:nvSpPr>
        <p:spPr>
          <a:xfrm>
            <a:off x="457200" y="1641988"/>
            <a:ext cx="8229600" cy="4839929"/>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br>
              <a:rPr lang="en-US" sz="3600" dirty="0">
                <a:solidFill>
                  <a:srgbClr val="02485C"/>
                </a:solidFill>
              </a:rPr>
            </a:br>
            <a:br>
              <a:rPr lang="en-US" sz="3600" dirty="0">
                <a:solidFill>
                  <a:srgbClr val="02485C"/>
                </a:solidFill>
              </a:rPr>
            </a:br>
            <a:br>
              <a:rPr lang="en-US" sz="3600" dirty="0">
                <a:solidFill>
                  <a:srgbClr val="02485C"/>
                </a:solidFill>
              </a:rPr>
            </a:br>
            <a:br>
              <a:rPr lang="en-US" sz="3600" dirty="0">
                <a:solidFill>
                  <a:srgbClr val="02485C"/>
                </a:solidFill>
              </a:rPr>
            </a:br>
            <a:r>
              <a:rPr lang="en-US" sz="3600" dirty="0">
                <a:solidFill>
                  <a:srgbClr val="02485C"/>
                </a:solidFill>
              </a:rPr>
              <a:t>Consider a large-scale project for which the manpower requirement is K=600 PY and the development time is 3 years 6 months</a:t>
            </a:r>
            <a:br>
              <a:rPr lang="en-US" sz="3600" dirty="0">
                <a:solidFill>
                  <a:srgbClr val="02485C"/>
                </a:solidFill>
              </a:rPr>
            </a:br>
            <a:r>
              <a:rPr lang="en-US" sz="3600" dirty="0">
                <a:solidFill>
                  <a:srgbClr val="02485C"/>
                </a:solidFill>
              </a:rPr>
              <a:t>1. Calculate the peak manning &amp; peak time</a:t>
            </a:r>
            <a:br>
              <a:rPr lang="en-US" sz="3600" dirty="0">
                <a:solidFill>
                  <a:srgbClr val="02485C"/>
                </a:solidFill>
              </a:rPr>
            </a:br>
            <a:r>
              <a:rPr lang="en-US" sz="3600" dirty="0">
                <a:solidFill>
                  <a:srgbClr val="02485C"/>
                </a:solidFill>
              </a:rPr>
              <a:t>2.What is the manpower cost after 1 year and 2 months.</a:t>
            </a:r>
            <a:br>
              <a:rPr lang="en-US" sz="3600" dirty="0">
                <a:solidFill>
                  <a:srgbClr val="02485C"/>
                </a:solidFill>
              </a:rPr>
            </a:br>
            <a:r>
              <a:rPr lang="en-US" sz="3600" dirty="0">
                <a:solidFill>
                  <a:srgbClr val="02485C"/>
                </a:solidFill>
              </a:rPr>
              <a:t>3. Calculate the difficulty &amp; manpower  build up.</a:t>
            </a:r>
            <a:br>
              <a:rPr lang="en-US" sz="3600" dirty="0">
                <a:solidFill>
                  <a:srgbClr val="02485C"/>
                </a:solidFill>
              </a:rPr>
            </a:br>
            <a:endParaRPr sz="3600" dirty="0">
              <a:solidFill>
                <a:srgbClr val="02485C"/>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68"/>
          <p:cNvSpPr txBox="1">
            <a:spLocks noGrp="1"/>
          </p:cNvSpPr>
          <p:nvPr>
            <p:ph type="body" idx="1"/>
          </p:nvPr>
        </p:nvSpPr>
        <p:spPr>
          <a:xfrm>
            <a:off x="381000" y="381000"/>
            <a:ext cx="8229600" cy="5791200"/>
          </a:xfrm>
          <a:prstGeom prst="rect">
            <a:avLst/>
          </a:prstGeom>
          <a:noFill/>
          <a:ln>
            <a:noFill/>
          </a:ln>
        </p:spPr>
        <p:txBody>
          <a:bodyPr spcFirstLastPara="1" wrap="square" lIns="91425" tIns="45700" rIns="91425" bIns="45700" anchor="t" anchorCtr="0">
            <a:noAutofit/>
          </a:bodyPr>
          <a:lstStyle/>
          <a:p>
            <a:pPr marL="273050" lvl="0" indent="-116204" algn="l" rtl="0">
              <a:lnSpc>
                <a:spcPct val="100000"/>
              </a:lnSpc>
              <a:spcBef>
                <a:spcPts val="0"/>
              </a:spcBef>
              <a:spcAft>
                <a:spcPts val="0"/>
              </a:spcAft>
              <a:buSzPts val="2470"/>
              <a:buNone/>
            </a:pPr>
            <a:endParaRPr dirty="0"/>
          </a:p>
          <a:p>
            <a:pPr marL="273050" lvl="0" indent="-273050" algn="l" rtl="0">
              <a:lnSpc>
                <a:spcPct val="100000"/>
              </a:lnSpc>
              <a:spcBef>
                <a:spcPts val="800"/>
              </a:spcBef>
              <a:spcAft>
                <a:spcPts val="0"/>
              </a:spcAft>
              <a:buSzPts val="2470"/>
              <a:buChar char="⚫"/>
            </a:pPr>
            <a:r>
              <a:rPr lang="en-US" dirty="0"/>
              <a:t>We know </a:t>
            </a:r>
            <a:r>
              <a:rPr lang="en-US" sz="4000" dirty="0"/>
              <a:t>t</a:t>
            </a:r>
            <a:r>
              <a:rPr lang="en-US" sz="2400" dirty="0"/>
              <a:t>d = 3 years and 6 months = 3.5 years</a:t>
            </a:r>
            <a:endParaRPr dirty="0"/>
          </a:p>
          <a:p>
            <a:pPr marL="273050" lvl="0" indent="-273050" algn="l" rtl="0">
              <a:lnSpc>
                <a:spcPct val="100000"/>
              </a:lnSpc>
              <a:spcBef>
                <a:spcPts val="480"/>
              </a:spcBef>
              <a:spcAft>
                <a:spcPts val="0"/>
              </a:spcAft>
              <a:buSzPts val="2280"/>
              <a:buNone/>
            </a:pPr>
            <a:r>
              <a:rPr lang="en-US" sz="2400" dirty="0"/>
              <a:t>Now  </a:t>
            </a:r>
            <a:r>
              <a:rPr lang="en-US" sz="2400" dirty="0" err="1"/>
              <a:t>m</a:t>
            </a:r>
            <a:r>
              <a:rPr lang="en-US" sz="1800" dirty="0" err="1"/>
              <a:t>o</a:t>
            </a:r>
            <a:r>
              <a:rPr lang="en-US" sz="2400" dirty="0"/>
              <a:t> =  K/</a:t>
            </a:r>
            <a:r>
              <a:rPr lang="en-US" sz="2400" dirty="0" err="1"/>
              <a:t>td√e</a:t>
            </a:r>
            <a:r>
              <a:rPr lang="en-US" sz="2400" dirty="0"/>
              <a:t>  = 600/(3.5*1.648) = 104 persons</a:t>
            </a:r>
            <a:endParaRPr dirty="0"/>
          </a:p>
          <a:p>
            <a:pPr marL="273050" lvl="0" indent="-273050" algn="l" rtl="0">
              <a:lnSpc>
                <a:spcPct val="100000"/>
              </a:lnSpc>
              <a:spcBef>
                <a:spcPts val="480"/>
              </a:spcBef>
              <a:spcAft>
                <a:spcPts val="0"/>
              </a:spcAft>
              <a:buSzPts val="2280"/>
              <a:buChar char="⚫"/>
            </a:pPr>
            <a:r>
              <a:rPr lang="en-US" sz="2400" dirty="0"/>
              <a:t> We know </a:t>
            </a:r>
            <a:endParaRPr dirty="0"/>
          </a:p>
          <a:p>
            <a:pPr marL="273050" lvl="0" indent="-273050" algn="l" rtl="0">
              <a:lnSpc>
                <a:spcPct val="100000"/>
              </a:lnSpc>
              <a:spcBef>
                <a:spcPts val="640"/>
              </a:spcBef>
              <a:spcAft>
                <a:spcPts val="0"/>
              </a:spcAft>
              <a:buSzPts val="2280"/>
              <a:buNone/>
            </a:pPr>
            <a:r>
              <a:rPr lang="en-US" sz="2400" dirty="0"/>
              <a:t>		</a:t>
            </a:r>
            <a:r>
              <a:rPr lang="en-US" sz="3200" dirty="0"/>
              <a:t>y(t) =K[1-e</a:t>
            </a:r>
            <a:r>
              <a:rPr lang="en-US" sz="3200" baseline="30000" dirty="0"/>
              <a:t>-at2</a:t>
            </a:r>
            <a:r>
              <a:rPr lang="en-US" sz="3200" dirty="0"/>
              <a:t> ]</a:t>
            </a:r>
            <a:endParaRPr sz="3200" baseline="30000" dirty="0"/>
          </a:p>
          <a:p>
            <a:pPr marL="273050" lvl="0" indent="-273050" algn="l" rtl="0">
              <a:lnSpc>
                <a:spcPct val="100000"/>
              </a:lnSpc>
              <a:spcBef>
                <a:spcPts val="800"/>
              </a:spcBef>
              <a:spcAft>
                <a:spcPts val="0"/>
              </a:spcAft>
              <a:buSzPts val="3800"/>
              <a:buNone/>
            </a:pPr>
            <a:r>
              <a:rPr lang="en-US" sz="4000" dirty="0"/>
              <a:t>t = 1 year &amp; 2 months = 1.17</a:t>
            </a:r>
            <a:endParaRPr dirty="0"/>
          </a:p>
          <a:p>
            <a:pPr marL="273050" lvl="0" indent="-273050" algn="l" rtl="0">
              <a:lnSpc>
                <a:spcPct val="100000"/>
              </a:lnSpc>
              <a:spcBef>
                <a:spcPts val="800"/>
              </a:spcBef>
              <a:spcAft>
                <a:spcPts val="0"/>
              </a:spcAft>
              <a:buSzPts val="3800"/>
              <a:buNone/>
            </a:pPr>
            <a:r>
              <a:rPr lang="en-US" sz="4000" dirty="0"/>
              <a:t>a = 1/(2td</a:t>
            </a:r>
            <a:r>
              <a:rPr lang="en-US" sz="4000" baseline="30000" dirty="0"/>
              <a:t>2</a:t>
            </a:r>
            <a:r>
              <a:rPr lang="en-US" sz="4000" dirty="0"/>
              <a:t> ) = 0.041</a:t>
            </a:r>
            <a:endParaRPr dirty="0"/>
          </a:p>
          <a:p>
            <a:pPr marL="273050" lvl="0" indent="-273050" algn="l" rtl="0">
              <a:lnSpc>
                <a:spcPct val="100000"/>
              </a:lnSpc>
              <a:spcBef>
                <a:spcPts val="800"/>
              </a:spcBef>
              <a:spcAft>
                <a:spcPts val="0"/>
              </a:spcAft>
              <a:buSzPts val="3800"/>
              <a:buNone/>
            </a:pPr>
            <a:r>
              <a:rPr lang="en-US" sz="4000" baseline="30000" dirty="0"/>
              <a:t> </a:t>
            </a:r>
            <a:endParaRPr dirty="0"/>
          </a:p>
          <a:p>
            <a:pPr marL="273050" lvl="0" indent="-273050" algn="l" rtl="0">
              <a:lnSpc>
                <a:spcPct val="100000"/>
              </a:lnSpc>
              <a:spcBef>
                <a:spcPts val="800"/>
              </a:spcBef>
              <a:spcAft>
                <a:spcPts val="0"/>
              </a:spcAft>
              <a:buSzPts val="3800"/>
              <a:buNone/>
            </a:pPr>
            <a:r>
              <a:rPr lang="en-US" sz="4000" baseline="30000" dirty="0"/>
              <a:t>Y(1.17) = 600[1- e -0.041(1.17)2]</a:t>
            </a:r>
            <a:endParaRPr dirty="0"/>
          </a:p>
          <a:p>
            <a:pPr marL="273050" lvl="0" indent="-273050" algn="l" rtl="0">
              <a:lnSpc>
                <a:spcPct val="100000"/>
              </a:lnSpc>
              <a:spcBef>
                <a:spcPts val="800"/>
              </a:spcBef>
              <a:spcAft>
                <a:spcPts val="0"/>
              </a:spcAft>
              <a:buSzPts val="3800"/>
              <a:buNone/>
            </a:pPr>
            <a:r>
              <a:rPr lang="en-US" sz="4000" baseline="30000" dirty="0"/>
              <a:t>           = 32.6 PY</a:t>
            </a:r>
            <a:endParaRPr dirty="0"/>
          </a:p>
          <a:p>
            <a:pPr marL="273050" lvl="0" indent="-273050" algn="l" rtl="0">
              <a:lnSpc>
                <a:spcPct val="100000"/>
              </a:lnSpc>
              <a:spcBef>
                <a:spcPts val="800"/>
              </a:spcBef>
              <a:spcAft>
                <a:spcPts val="0"/>
              </a:spcAft>
              <a:buSzPts val="3800"/>
              <a:buNone/>
            </a:pPr>
            <a:endParaRPr sz="4000" u="sng"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9"/>
          <p:cNvSpPr txBox="1">
            <a:spLocks noGrp="1"/>
          </p:cNvSpPr>
          <p:nvPr>
            <p:ph type="body" idx="1"/>
          </p:nvPr>
        </p:nvSpPr>
        <p:spPr>
          <a:xfrm>
            <a:off x="457200" y="609601"/>
            <a:ext cx="8229600" cy="5715000"/>
          </a:xfrm>
          <a:prstGeom prst="rect">
            <a:avLst/>
          </a:prstGeom>
          <a:noFill/>
          <a:ln>
            <a:noFill/>
          </a:ln>
        </p:spPr>
        <p:txBody>
          <a:bodyPr spcFirstLastPara="1" wrap="square" lIns="91425" tIns="45700" rIns="91425" bIns="45700" anchor="t" anchorCtr="0">
            <a:noAutofit/>
          </a:bodyPr>
          <a:lstStyle/>
          <a:p>
            <a:pPr marL="273050" lvl="0" indent="-116204" algn="l" rtl="0">
              <a:lnSpc>
                <a:spcPct val="100000"/>
              </a:lnSpc>
              <a:spcBef>
                <a:spcPts val="0"/>
              </a:spcBef>
              <a:spcAft>
                <a:spcPts val="0"/>
              </a:spcAft>
              <a:buSzPts val="2470"/>
              <a:buNone/>
            </a:pPr>
            <a:endParaRPr/>
          </a:p>
          <a:p>
            <a:pPr marL="273050" lvl="0" indent="-273050" algn="l" rtl="0">
              <a:lnSpc>
                <a:spcPct val="100000"/>
              </a:lnSpc>
              <a:spcBef>
                <a:spcPts val="520"/>
              </a:spcBef>
              <a:spcAft>
                <a:spcPts val="0"/>
              </a:spcAft>
              <a:buSzPts val="2470"/>
              <a:buChar char="⚫"/>
            </a:pPr>
            <a:r>
              <a:rPr lang="en-US"/>
              <a:t>Difficulty D = K / td</a:t>
            </a:r>
            <a:r>
              <a:rPr lang="en-US" baseline="30000"/>
              <a:t>2</a:t>
            </a:r>
            <a:endParaRPr/>
          </a:p>
          <a:p>
            <a:pPr marL="273050" lvl="0" indent="-273050" algn="l" rtl="0">
              <a:lnSpc>
                <a:spcPct val="100000"/>
              </a:lnSpc>
              <a:spcBef>
                <a:spcPts val="640"/>
              </a:spcBef>
              <a:spcAft>
                <a:spcPts val="0"/>
              </a:spcAft>
              <a:buSzPts val="3040"/>
              <a:buNone/>
            </a:pPr>
            <a:r>
              <a:rPr lang="en-US" sz="3200" baseline="30000"/>
              <a:t>                                </a:t>
            </a:r>
            <a:endParaRPr/>
          </a:p>
          <a:p>
            <a:pPr marL="273050" lvl="0" indent="-273050" algn="l" rtl="0">
              <a:lnSpc>
                <a:spcPct val="100000"/>
              </a:lnSpc>
              <a:spcBef>
                <a:spcPts val="640"/>
              </a:spcBef>
              <a:spcAft>
                <a:spcPts val="0"/>
              </a:spcAft>
              <a:buSzPts val="3040"/>
              <a:buNone/>
            </a:pPr>
            <a:r>
              <a:rPr lang="en-US" sz="3200" baseline="30000"/>
              <a:t> </a:t>
            </a:r>
            <a:r>
              <a:rPr lang="en-US" sz="3200"/>
              <a:t>                     = 600 / (3.5)</a:t>
            </a:r>
            <a:r>
              <a:rPr lang="en-US" sz="3200" baseline="30000"/>
              <a:t>2 </a:t>
            </a:r>
            <a:endParaRPr/>
          </a:p>
          <a:p>
            <a:pPr marL="273050" lvl="0" indent="-273050" algn="l" rtl="0">
              <a:lnSpc>
                <a:spcPct val="100000"/>
              </a:lnSpc>
              <a:spcBef>
                <a:spcPts val="640"/>
              </a:spcBef>
              <a:spcAft>
                <a:spcPts val="0"/>
              </a:spcAft>
              <a:buSzPts val="3040"/>
              <a:buNone/>
            </a:pPr>
            <a:r>
              <a:rPr lang="en-US" sz="3200" baseline="30000"/>
              <a:t>                                 =</a:t>
            </a:r>
            <a:r>
              <a:rPr lang="en-US" sz="3200"/>
              <a:t>   49 persons/ year</a:t>
            </a:r>
            <a:endParaRPr/>
          </a:p>
          <a:p>
            <a:pPr marL="273050" lvl="0" indent="-273050" algn="l" rtl="0">
              <a:lnSpc>
                <a:spcPct val="100000"/>
              </a:lnSpc>
              <a:spcBef>
                <a:spcPts val="640"/>
              </a:spcBef>
              <a:spcAft>
                <a:spcPts val="0"/>
              </a:spcAft>
              <a:buSzPts val="3040"/>
              <a:buNone/>
            </a:pPr>
            <a:endParaRPr sz="3200" baseline="30000"/>
          </a:p>
          <a:p>
            <a:pPr marL="273050" lvl="0" indent="-273050" algn="l" rtl="0">
              <a:lnSpc>
                <a:spcPct val="100000"/>
              </a:lnSpc>
              <a:spcBef>
                <a:spcPts val="640"/>
              </a:spcBef>
              <a:spcAft>
                <a:spcPts val="0"/>
              </a:spcAft>
              <a:buSzPts val="3040"/>
              <a:buChar char="⚫"/>
            </a:pPr>
            <a:r>
              <a:rPr lang="en-US" sz="3200" baseline="30000"/>
              <a:t>Manpower</a:t>
            </a:r>
            <a:r>
              <a:rPr lang="en-US" sz="3200"/>
              <a:t> Build up =</a:t>
            </a:r>
            <a:endParaRPr/>
          </a:p>
          <a:p>
            <a:pPr marL="273050" lvl="0" indent="-273050" algn="l" rtl="0">
              <a:lnSpc>
                <a:spcPct val="100000"/>
              </a:lnSpc>
              <a:spcBef>
                <a:spcPts val="640"/>
              </a:spcBef>
              <a:spcAft>
                <a:spcPts val="0"/>
              </a:spcAft>
              <a:buSzPts val="3040"/>
              <a:buNone/>
            </a:pPr>
            <a:endParaRPr sz="3200" baseline="30000"/>
          </a:p>
          <a:p>
            <a:pPr marL="273050" lvl="0" indent="-273050" algn="l" rtl="0">
              <a:lnSpc>
                <a:spcPct val="100000"/>
              </a:lnSpc>
              <a:spcBef>
                <a:spcPts val="640"/>
              </a:spcBef>
              <a:spcAft>
                <a:spcPts val="0"/>
              </a:spcAft>
              <a:buSzPts val="3040"/>
              <a:buNone/>
            </a:pPr>
            <a:r>
              <a:rPr lang="en-US" sz="3200" baseline="30000"/>
              <a:t>D0</a:t>
            </a:r>
            <a:r>
              <a:rPr lang="en-US" sz="3200"/>
              <a:t> = K/td</a:t>
            </a:r>
            <a:r>
              <a:rPr lang="en-US" sz="3200" baseline="30000"/>
              <a:t>3</a:t>
            </a:r>
            <a:endParaRPr/>
          </a:p>
          <a:p>
            <a:pPr marL="273050" lvl="0" indent="-273050" algn="l" rtl="0">
              <a:lnSpc>
                <a:spcPct val="100000"/>
              </a:lnSpc>
              <a:spcBef>
                <a:spcPts val="640"/>
              </a:spcBef>
              <a:spcAft>
                <a:spcPts val="0"/>
              </a:spcAft>
              <a:buSzPts val="3040"/>
              <a:buNone/>
            </a:pPr>
            <a:r>
              <a:rPr lang="en-US" sz="3200" baseline="30000"/>
              <a:t>    =  600 / (3.5)3</a:t>
            </a:r>
            <a:endParaRPr/>
          </a:p>
          <a:p>
            <a:pPr marL="273050" lvl="0" indent="-273050" algn="l" rtl="0">
              <a:lnSpc>
                <a:spcPct val="100000"/>
              </a:lnSpc>
              <a:spcBef>
                <a:spcPts val="640"/>
              </a:spcBef>
              <a:spcAft>
                <a:spcPts val="0"/>
              </a:spcAft>
              <a:buSzPts val="3040"/>
              <a:buNone/>
            </a:pPr>
            <a:r>
              <a:rPr lang="en-US" sz="3200" baseline="30000"/>
              <a:t>    = 14 persons/ year 2</a:t>
            </a:r>
            <a:endParaRPr/>
          </a:p>
          <a:p>
            <a:pPr marL="1737360" lvl="5" indent="-210312" algn="l" rtl="0">
              <a:lnSpc>
                <a:spcPct val="100000"/>
              </a:lnSpc>
              <a:spcBef>
                <a:spcPts val="360"/>
              </a:spcBef>
              <a:spcAft>
                <a:spcPts val="0"/>
              </a:spcAft>
              <a:buSzPts val="1440"/>
              <a:buNone/>
            </a:pPr>
            <a:endParaRPr baseline="30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70"/>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Putnam’s Observation:</a:t>
            </a:r>
            <a:endParaRPr/>
          </a:p>
        </p:txBody>
      </p:sp>
      <p:sp>
        <p:nvSpPr>
          <p:cNvPr id="514" name="Google Shape;514;p7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US" dirty="0"/>
              <a:t>Small no of engineers at the beginning of the project</a:t>
            </a:r>
            <a:endParaRPr dirty="0"/>
          </a:p>
          <a:p>
            <a:pPr marL="273050" lvl="0" indent="-273050" algn="l" rtl="0">
              <a:lnSpc>
                <a:spcPct val="100000"/>
              </a:lnSpc>
              <a:spcBef>
                <a:spcPts val="520"/>
              </a:spcBef>
              <a:spcAft>
                <a:spcPts val="0"/>
              </a:spcAft>
              <a:buSzPts val="2470"/>
              <a:buNone/>
            </a:pPr>
            <a:r>
              <a:rPr lang="en-US" dirty="0"/>
              <a:t>For planning &amp; specification</a:t>
            </a:r>
            <a:endParaRPr dirty="0"/>
          </a:p>
          <a:p>
            <a:pPr marL="273050" lvl="0" indent="-273050" algn="l" rtl="0">
              <a:lnSpc>
                <a:spcPct val="100000"/>
              </a:lnSpc>
              <a:spcBef>
                <a:spcPts val="520"/>
              </a:spcBef>
              <a:spcAft>
                <a:spcPts val="0"/>
              </a:spcAft>
              <a:buSzPts val="2470"/>
              <a:buChar char="⚫"/>
            </a:pPr>
            <a:r>
              <a:rPr lang="en-US" dirty="0"/>
              <a:t>Project progresses so more detailed work is required &amp; therefore more engineers are required </a:t>
            </a:r>
            <a:endParaRPr dirty="0"/>
          </a:p>
          <a:p>
            <a:pPr marL="273050" lvl="0" indent="-273050" algn="l" rtl="0">
              <a:lnSpc>
                <a:spcPct val="100000"/>
              </a:lnSpc>
              <a:spcBef>
                <a:spcPts val="520"/>
              </a:spcBef>
              <a:spcAft>
                <a:spcPts val="0"/>
              </a:spcAft>
              <a:buSzPts val="2470"/>
              <a:buChar char="⚫"/>
            </a:pPr>
            <a:r>
              <a:rPr lang="en-US" dirty="0"/>
              <a:t>After implementation  &amp; unit testing the no staff size falls</a:t>
            </a:r>
            <a:endParaRPr dirty="0"/>
          </a:p>
          <a:p>
            <a:pPr marL="273050" lvl="0" indent="-273050" algn="l" rtl="0">
              <a:lnSpc>
                <a:spcPct val="100000"/>
              </a:lnSpc>
              <a:spcBef>
                <a:spcPts val="520"/>
              </a:spcBef>
              <a:spcAft>
                <a:spcPts val="0"/>
              </a:spcAft>
              <a:buSzPts val="2470"/>
              <a:buChar char="⚫"/>
            </a:pPr>
            <a:r>
              <a:rPr lang="en-US" dirty="0"/>
              <a:t>The team size always follows Rayleigh-Norden curve</a:t>
            </a:r>
            <a:endParaRPr dirty="0"/>
          </a:p>
          <a:p>
            <a:pPr marL="273050" lvl="0" indent="-273050" algn="l" rtl="0">
              <a:lnSpc>
                <a:spcPct val="100000"/>
              </a:lnSpc>
              <a:spcBef>
                <a:spcPts val="520"/>
              </a:spcBef>
              <a:spcAft>
                <a:spcPts val="0"/>
              </a:spcAft>
              <a:buSzPts val="2470"/>
              <a:buChar char="⚫"/>
            </a:pPr>
            <a:r>
              <a:rPr lang="en-US" dirty="0"/>
              <a:t>Constant  level of manpower throughout the project is wastage of effort &amp; time increasing factor</a:t>
            </a:r>
            <a:endParaRPr dirty="0"/>
          </a:p>
          <a:p>
            <a:pPr marL="273050" lvl="0" indent="-116204" algn="l" rtl="0">
              <a:lnSpc>
                <a:spcPct val="100000"/>
              </a:lnSpc>
              <a:spcBef>
                <a:spcPts val="520"/>
              </a:spcBef>
              <a:spcAft>
                <a:spcPts val="0"/>
              </a:spcAft>
              <a:buSzPts val="2470"/>
              <a:buNone/>
            </a:pPr>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71"/>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Our observation</a:t>
            </a:r>
            <a:endParaRPr/>
          </a:p>
        </p:txBody>
      </p:sp>
      <p:sp>
        <p:nvSpPr>
          <p:cNvPr id="520" name="Google Shape;520;p71"/>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US"/>
              <a:t>40% of the Rayleigh curve left of td &amp; 60% is right to td . This implies that the ratio of the effort required to develop the product to its maintenance effort is approximately  40:60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Line of Coding (LOC)</a:t>
            </a:r>
            <a:endParaRPr/>
          </a:p>
        </p:txBody>
      </p:sp>
      <p:graphicFrame>
        <p:nvGraphicFramePr>
          <p:cNvPr id="141" name="Google Shape;139;p18">
            <a:extLst>
              <a:ext uri="{FF2B5EF4-FFF2-40B4-BE49-F238E27FC236}">
                <a16:creationId xmlns:a16="http://schemas.microsoft.com/office/drawing/2014/main" id="{35F8EBC3-2E6C-EBA2-1B2B-C0C6DA1CF783}"/>
              </a:ext>
            </a:extLst>
          </p:cNvPr>
          <p:cNvGraphicFramePr/>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72"/>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Scheduling :</a:t>
            </a:r>
            <a:endParaRPr/>
          </a:p>
        </p:txBody>
      </p:sp>
      <p:sp>
        <p:nvSpPr>
          <p:cNvPr id="526" name="Google Shape;526;p72"/>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US"/>
              <a:t>To schedule the project activities </a:t>
            </a:r>
            <a:endParaRPr/>
          </a:p>
          <a:p>
            <a:pPr marL="639763" lvl="1" indent="-246062" algn="l" rtl="0">
              <a:lnSpc>
                <a:spcPct val="100000"/>
              </a:lnSpc>
              <a:spcBef>
                <a:spcPts val="480"/>
              </a:spcBef>
              <a:spcAft>
                <a:spcPts val="0"/>
              </a:spcAft>
              <a:buSzPts val="2040"/>
              <a:buChar char="⚫"/>
            </a:pPr>
            <a:r>
              <a:rPr lang="en-US"/>
              <a:t>Identify all the tasks needed to compute the project.</a:t>
            </a:r>
            <a:endParaRPr/>
          </a:p>
          <a:p>
            <a:pPr marL="639763" lvl="1" indent="-246062" algn="l" rtl="0">
              <a:lnSpc>
                <a:spcPct val="100000"/>
              </a:lnSpc>
              <a:spcBef>
                <a:spcPts val="480"/>
              </a:spcBef>
              <a:spcAft>
                <a:spcPts val="0"/>
              </a:spcAft>
              <a:buSzPts val="2040"/>
              <a:buChar char="⚫"/>
            </a:pPr>
            <a:r>
              <a:rPr lang="en-US"/>
              <a:t>Breakdown the large tasks in the small activities</a:t>
            </a:r>
            <a:endParaRPr/>
          </a:p>
          <a:p>
            <a:pPr marL="639763" lvl="1" indent="-246062" algn="l" rtl="0">
              <a:lnSpc>
                <a:spcPct val="100000"/>
              </a:lnSpc>
              <a:spcBef>
                <a:spcPts val="480"/>
              </a:spcBef>
              <a:spcAft>
                <a:spcPts val="0"/>
              </a:spcAft>
              <a:buSzPts val="2040"/>
              <a:buChar char="⚫"/>
            </a:pPr>
            <a:r>
              <a:rPr lang="en-US"/>
              <a:t>Determine the dependency among different activities</a:t>
            </a:r>
            <a:endParaRPr/>
          </a:p>
          <a:p>
            <a:pPr marL="639763" lvl="1" indent="-246062" algn="l" rtl="0">
              <a:lnSpc>
                <a:spcPct val="100000"/>
              </a:lnSpc>
              <a:spcBef>
                <a:spcPts val="480"/>
              </a:spcBef>
              <a:spcAft>
                <a:spcPts val="0"/>
              </a:spcAft>
              <a:buSzPts val="2040"/>
              <a:buChar char="⚫"/>
            </a:pPr>
            <a:r>
              <a:rPr lang="en-US"/>
              <a:t>Establish the most likely estimates for the time durations necessary to complete the activities.</a:t>
            </a:r>
            <a:endParaRPr/>
          </a:p>
          <a:p>
            <a:pPr marL="639763" lvl="1" indent="-246062" algn="l" rtl="0">
              <a:lnSpc>
                <a:spcPct val="100000"/>
              </a:lnSpc>
              <a:spcBef>
                <a:spcPts val="480"/>
              </a:spcBef>
              <a:spcAft>
                <a:spcPts val="0"/>
              </a:spcAft>
              <a:buSzPts val="2040"/>
              <a:buChar char="⚫"/>
            </a:pPr>
            <a:r>
              <a:rPr lang="en-US"/>
              <a:t>Allocate resources to the activities</a:t>
            </a:r>
            <a:endParaRPr/>
          </a:p>
          <a:p>
            <a:pPr marL="639763" lvl="1" indent="-246062" algn="l" rtl="0">
              <a:lnSpc>
                <a:spcPct val="100000"/>
              </a:lnSpc>
              <a:spcBef>
                <a:spcPts val="480"/>
              </a:spcBef>
              <a:spcAft>
                <a:spcPts val="0"/>
              </a:spcAft>
              <a:buSzPts val="2040"/>
              <a:buChar char="⚫"/>
            </a:pPr>
            <a:r>
              <a:rPr lang="en-US"/>
              <a:t>Plan the storing &amp; ending dates for various activities.</a:t>
            </a:r>
            <a:endParaRPr/>
          </a:p>
          <a:p>
            <a:pPr marL="639763" lvl="1" indent="-246062" algn="l" rtl="0">
              <a:lnSpc>
                <a:spcPct val="100000"/>
              </a:lnSpc>
              <a:spcBef>
                <a:spcPts val="480"/>
              </a:spcBef>
              <a:spcAft>
                <a:spcPts val="0"/>
              </a:spcAft>
              <a:buSzPts val="2040"/>
              <a:buChar char="⚫"/>
            </a:pPr>
            <a:r>
              <a:rPr lang="en-US"/>
              <a:t>Determine critical path.</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73"/>
          <p:cNvSpPr txBox="1">
            <a:spLocks noGrp="1"/>
          </p:cNvSpPr>
          <p:nvPr>
            <p:ph type="title"/>
          </p:nvPr>
        </p:nvSpPr>
        <p:spPr>
          <a:xfrm>
            <a:off x="228600" y="228600"/>
            <a:ext cx="8686800" cy="123825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Work breakdown structure (WBS)</a:t>
            </a:r>
            <a:endParaRPr/>
          </a:p>
        </p:txBody>
      </p:sp>
      <p:sp>
        <p:nvSpPr>
          <p:cNvPr id="532" name="Google Shape;532;p73"/>
          <p:cNvSpPr txBox="1">
            <a:spLocks noGrp="1"/>
          </p:cNvSpPr>
          <p:nvPr>
            <p:ph type="body" idx="1"/>
          </p:nvPr>
        </p:nvSpPr>
        <p:spPr>
          <a:xfrm>
            <a:off x="381000" y="1524000"/>
            <a:ext cx="8229600" cy="4389437"/>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US"/>
              <a:t>It is used to decompose a given task , set recursively into small activities. </a:t>
            </a:r>
            <a:endParaRPr/>
          </a:p>
        </p:txBody>
      </p:sp>
      <p:sp>
        <p:nvSpPr>
          <p:cNvPr id="533" name="Google Shape;533;p73"/>
          <p:cNvSpPr/>
          <p:nvPr/>
        </p:nvSpPr>
        <p:spPr>
          <a:xfrm>
            <a:off x="3048000" y="2438400"/>
            <a:ext cx="1905000" cy="609600"/>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MIS </a:t>
            </a:r>
            <a:endParaRPr sz="1800" b="0" i="0" u="none" strike="noStrike" cap="none">
              <a:solidFill>
                <a:schemeClr val="lt1"/>
              </a:solidFill>
              <a:latin typeface="Arial"/>
              <a:ea typeface="Arial"/>
              <a:cs typeface="Arial"/>
              <a:sym typeface="Arial"/>
            </a:endParaRPr>
          </a:p>
        </p:txBody>
      </p:sp>
      <p:sp>
        <p:nvSpPr>
          <p:cNvPr id="534" name="Google Shape;534;p73"/>
          <p:cNvSpPr/>
          <p:nvPr/>
        </p:nvSpPr>
        <p:spPr>
          <a:xfrm>
            <a:off x="1981200" y="3657600"/>
            <a:ext cx="1066800" cy="609600"/>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Design</a:t>
            </a:r>
            <a:endParaRPr sz="1800" b="0" i="0" u="none" strike="noStrike" cap="none">
              <a:solidFill>
                <a:schemeClr val="lt1"/>
              </a:solidFill>
              <a:latin typeface="Arial"/>
              <a:ea typeface="Arial"/>
              <a:cs typeface="Arial"/>
              <a:sym typeface="Arial"/>
            </a:endParaRPr>
          </a:p>
        </p:txBody>
      </p:sp>
      <p:sp>
        <p:nvSpPr>
          <p:cNvPr id="535" name="Google Shape;535;p73"/>
          <p:cNvSpPr/>
          <p:nvPr/>
        </p:nvSpPr>
        <p:spPr>
          <a:xfrm>
            <a:off x="0" y="3657600"/>
            <a:ext cx="1676400" cy="609600"/>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Requirements Specification</a:t>
            </a:r>
            <a:endParaRPr sz="1800" b="0" i="0" u="none" strike="noStrike" cap="none">
              <a:solidFill>
                <a:schemeClr val="lt1"/>
              </a:solidFill>
              <a:latin typeface="Arial"/>
              <a:ea typeface="Arial"/>
              <a:cs typeface="Arial"/>
              <a:sym typeface="Arial"/>
            </a:endParaRPr>
          </a:p>
        </p:txBody>
      </p:sp>
      <p:sp>
        <p:nvSpPr>
          <p:cNvPr id="536" name="Google Shape;536;p73"/>
          <p:cNvSpPr/>
          <p:nvPr/>
        </p:nvSpPr>
        <p:spPr>
          <a:xfrm>
            <a:off x="3352800" y="3581400"/>
            <a:ext cx="1143000" cy="609600"/>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Code</a:t>
            </a:r>
            <a:endParaRPr sz="1800" b="0" i="0" u="none" strike="noStrike" cap="none">
              <a:solidFill>
                <a:schemeClr val="lt1"/>
              </a:solidFill>
              <a:latin typeface="Arial"/>
              <a:ea typeface="Arial"/>
              <a:cs typeface="Arial"/>
              <a:sym typeface="Arial"/>
            </a:endParaRPr>
          </a:p>
        </p:txBody>
      </p:sp>
      <p:sp>
        <p:nvSpPr>
          <p:cNvPr id="537" name="Google Shape;537;p73"/>
          <p:cNvSpPr/>
          <p:nvPr/>
        </p:nvSpPr>
        <p:spPr>
          <a:xfrm>
            <a:off x="4953000" y="3581400"/>
            <a:ext cx="1600200" cy="609600"/>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Test</a:t>
            </a:r>
            <a:endParaRPr sz="1800" b="0" i="0" u="none" strike="noStrike" cap="none">
              <a:solidFill>
                <a:schemeClr val="lt1"/>
              </a:solidFill>
              <a:latin typeface="Arial"/>
              <a:ea typeface="Arial"/>
              <a:cs typeface="Arial"/>
              <a:sym typeface="Arial"/>
            </a:endParaRPr>
          </a:p>
        </p:txBody>
      </p:sp>
      <p:sp>
        <p:nvSpPr>
          <p:cNvPr id="538" name="Google Shape;538;p73"/>
          <p:cNvSpPr/>
          <p:nvPr/>
        </p:nvSpPr>
        <p:spPr>
          <a:xfrm>
            <a:off x="6934200" y="3581400"/>
            <a:ext cx="1905000" cy="609600"/>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Document </a:t>
            </a:r>
            <a:endParaRPr sz="1800" b="0" i="0" u="none" strike="noStrike" cap="none">
              <a:solidFill>
                <a:schemeClr val="lt1"/>
              </a:solidFill>
              <a:latin typeface="Arial"/>
              <a:ea typeface="Arial"/>
              <a:cs typeface="Arial"/>
              <a:sym typeface="Arial"/>
            </a:endParaRPr>
          </a:p>
        </p:txBody>
      </p:sp>
      <p:sp>
        <p:nvSpPr>
          <p:cNvPr id="539" name="Google Shape;539;p73"/>
          <p:cNvSpPr/>
          <p:nvPr/>
        </p:nvSpPr>
        <p:spPr>
          <a:xfrm>
            <a:off x="2590800" y="5334000"/>
            <a:ext cx="1905000" cy="609600"/>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GUI Part </a:t>
            </a:r>
            <a:endParaRPr sz="1800" b="0" i="0" u="none" strike="noStrike" cap="none">
              <a:solidFill>
                <a:schemeClr val="lt1"/>
              </a:solidFill>
              <a:latin typeface="Arial"/>
              <a:ea typeface="Arial"/>
              <a:cs typeface="Arial"/>
              <a:sym typeface="Arial"/>
            </a:endParaRPr>
          </a:p>
        </p:txBody>
      </p:sp>
      <p:sp>
        <p:nvSpPr>
          <p:cNvPr id="540" name="Google Shape;540;p73"/>
          <p:cNvSpPr/>
          <p:nvPr/>
        </p:nvSpPr>
        <p:spPr>
          <a:xfrm>
            <a:off x="228600" y="5410200"/>
            <a:ext cx="1905000" cy="609600"/>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DataBase Part</a:t>
            </a:r>
            <a:endParaRPr sz="1800" b="0" i="0" u="none" strike="noStrike" cap="none">
              <a:solidFill>
                <a:schemeClr val="lt1"/>
              </a:solidFill>
              <a:latin typeface="Arial"/>
              <a:ea typeface="Arial"/>
              <a:cs typeface="Arial"/>
              <a:sym typeface="Arial"/>
            </a:endParaRPr>
          </a:p>
        </p:txBody>
      </p:sp>
      <p:sp>
        <p:nvSpPr>
          <p:cNvPr id="541" name="Google Shape;541;p73"/>
          <p:cNvSpPr/>
          <p:nvPr/>
        </p:nvSpPr>
        <p:spPr>
          <a:xfrm>
            <a:off x="4953000" y="5410200"/>
            <a:ext cx="1905000" cy="609600"/>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Database Part </a:t>
            </a:r>
            <a:endParaRPr sz="1800" b="0" i="0" u="none" strike="noStrike" cap="none">
              <a:solidFill>
                <a:schemeClr val="lt1"/>
              </a:solidFill>
              <a:latin typeface="Arial"/>
              <a:ea typeface="Arial"/>
              <a:cs typeface="Arial"/>
              <a:sym typeface="Arial"/>
            </a:endParaRPr>
          </a:p>
        </p:txBody>
      </p:sp>
      <p:sp>
        <p:nvSpPr>
          <p:cNvPr id="542" name="Google Shape;542;p73"/>
          <p:cNvSpPr/>
          <p:nvPr/>
        </p:nvSpPr>
        <p:spPr>
          <a:xfrm>
            <a:off x="7010400" y="5410200"/>
            <a:ext cx="1905000" cy="609600"/>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GUI Part</a:t>
            </a:r>
            <a:endParaRPr sz="1800" b="0" i="0" u="none" strike="noStrike" cap="none">
              <a:solidFill>
                <a:schemeClr val="lt1"/>
              </a:solidFill>
              <a:latin typeface="Arial"/>
              <a:ea typeface="Arial"/>
              <a:cs typeface="Arial"/>
              <a:sym typeface="Arial"/>
            </a:endParaRPr>
          </a:p>
        </p:txBody>
      </p:sp>
      <p:cxnSp>
        <p:nvCxnSpPr>
          <p:cNvPr id="543" name="Google Shape;543;p73"/>
          <p:cNvCxnSpPr/>
          <p:nvPr/>
        </p:nvCxnSpPr>
        <p:spPr>
          <a:xfrm flipH="1">
            <a:off x="1143000" y="3048000"/>
            <a:ext cx="1905000" cy="533400"/>
          </a:xfrm>
          <a:prstGeom prst="straightConnector1">
            <a:avLst/>
          </a:prstGeom>
          <a:noFill/>
          <a:ln w="9525" cap="flat" cmpd="sng">
            <a:solidFill>
              <a:srgbClr val="075192"/>
            </a:solidFill>
            <a:prstDash val="solid"/>
            <a:round/>
            <a:headEnd type="none" w="sm" len="sm"/>
            <a:tailEnd type="stealth" w="med" len="med"/>
          </a:ln>
        </p:spPr>
      </p:cxnSp>
      <p:cxnSp>
        <p:nvCxnSpPr>
          <p:cNvPr id="544" name="Google Shape;544;p73"/>
          <p:cNvCxnSpPr/>
          <p:nvPr/>
        </p:nvCxnSpPr>
        <p:spPr>
          <a:xfrm flipH="1">
            <a:off x="2209800" y="2971800"/>
            <a:ext cx="1600200" cy="685800"/>
          </a:xfrm>
          <a:prstGeom prst="straightConnector1">
            <a:avLst/>
          </a:prstGeom>
          <a:noFill/>
          <a:ln w="9525" cap="flat" cmpd="sng">
            <a:solidFill>
              <a:srgbClr val="075192"/>
            </a:solidFill>
            <a:prstDash val="solid"/>
            <a:round/>
            <a:headEnd type="none" w="sm" len="sm"/>
            <a:tailEnd type="stealth" w="med" len="med"/>
          </a:ln>
        </p:spPr>
      </p:cxnSp>
      <p:cxnSp>
        <p:nvCxnSpPr>
          <p:cNvPr id="545" name="Google Shape;545;p73"/>
          <p:cNvCxnSpPr/>
          <p:nvPr/>
        </p:nvCxnSpPr>
        <p:spPr>
          <a:xfrm rot="5400000">
            <a:off x="3429000" y="3048000"/>
            <a:ext cx="838200" cy="533400"/>
          </a:xfrm>
          <a:prstGeom prst="straightConnector1">
            <a:avLst/>
          </a:prstGeom>
          <a:noFill/>
          <a:ln w="9525" cap="flat" cmpd="sng">
            <a:solidFill>
              <a:srgbClr val="075192"/>
            </a:solidFill>
            <a:prstDash val="solid"/>
            <a:round/>
            <a:headEnd type="none" w="sm" len="sm"/>
            <a:tailEnd type="stealth" w="med" len="med"/>
          </a:ln>
        </p:spPr>
      </p:cxnSp>
      <p:cxnSp>
        <p:nvCxnSpPr>
          <p:cNvPr id="546" name="Google Shape;546;p73"/>
          <p:cNvCxnSpPr/>
          <p:nvPr/>
        </p:nvCxnSpPr>
        <p:spPr>
          <a:xfrm rot="-5400000" flipH="1">
            <a:off x="4648200" y="2895600"/>
            <a:ext cx="838200" cy="838200"/>
          </a:xfrm>
          <a:prstGeom prst="straightConnector1">
            <a:avLst/>
          </a:prstGeom>
          <a:noFill/>
          <a:ln w="9525" cap="flat" cmpd="sng">
            <a:solidFill>
              <a:srgbClr val="075192"/>
            </a:solidFill>
            <a:prstDash val="solid"/>
            <a:round/>
            <a:headEnd type="none" w="sm" len="sm"/>
            <a:tailEnd type="stealth" w="med" len="med"/>
          </a:ln>
        </p:spPr>
      </p:cxnSp>
      <p:cxnSp>
        <p:nvCxnSpPr>
          <p:cNvPr id="547" name="Google Shape;547;p73"/>
          <p:cNvCxnSpPr/>
          <p:nvPr/>
        </p:nvCxnSpPr>
        <p:spPr>
          <a:xfrm flipH="1">
            <a:off x="762000" y="4267200"/>
            <a:ext cx="1828800" cy="1143000"/>
          </a:xfrm>
          <a:prstGeom prst="straightConnector1">
            <a:avLst/>
          </a:prstGeom>
          <a:noFill/>
          <a:ln w="9525" cap="flat" cmpd="sng">
            <a:solidFill>
              <a:srgbClr val="075192"/>
            </a:solidFill>
            <a:prstDash val="solid"/>
            <a:round/>
            <a:headEnd type="none" w="sm" len="sm"/>
            <a:tailEnd type="stealth" w="med" len="med"/>
          </a:ln>
        </p:spPr>
      </p:cxnSp>
      <p:cxnSp>
        <p:nvCxnSpPr>
          <p:cNvPr id="548" name="Google Shape;548;p73"/>
          <p:cNvCxnSpPr/>
          <p:nvPr/>
        </p:nvCxnSpPr>
        <p:spPr>
          <a:xfrm>
            <a:off x="4724400" y="2743200"/>
            <a:ext cx="2514600" cy="914400"/>
          </a:xfrm>
          <a:prstGeom prst="straightConnector1">
            <a:avLst/>
          </a:prstGeom>
          <a:noFill/>
          <a:ln w="9525" cap="flat" cmpd="sng">
            <a:solidFill>
              <a:srgbClr val="075192"/>
            </a:solidFill>
            <a:prstDash val="solid"/>
            <a:round/>
            <a:headEnd type="none" w="sm" len="sm"/>
            <a:tailEnd type="stealth" w="med" len="med"/>
          </a:ln>
        </p:spPr>
      </p:cxnSp>
      <p:cxnSp>
        <p:nvCxnSpPr>
          <p:cNvPr id="549" name="Google Shape;549;p73"/>
          <p:cNvCxnSpPr/>
          <p:nvPr/>
        </p:nvCxnSpPr>
        <p:spPr>
          <a:xfrm rot="-5400000" flipH="1">
            <a:off x="2286000" y="4648200"/>
            <a:ext cx="1143000" cy="381000"/>
          </a:xfrm>
          <a:prstGeom prst="straightConnector1">
            <a:avLst/>
          </a:prstGeom>
          <a:noFill/>
          <a:ln w="9525" cap="flat" cmpd="sng">
            <a:solidFill>
              <a:srgbClr val="075192"/>
            </a:solidFill>
            <a:prstDash val="solid"/>
            <a:round/>
            <a:headEnd type="none" w="sm" len="sm"/>
            <a:tailEnd type="stealth" w="med" len="med"/>
          </a:ln>
        </p:spPr>
      </p:cxnSp>
      <p:cxnSp>
        <p:nvCxnSpPr>
          <p:cNvPr id="550" name="Google Shape;550;p73"/>
          <p:cNvCxnSpPr/>
          <p:nvPr/>
        </p:nvCxnSpPr>
        <p:spPr>
          <a:xfrm>
            <a:off x="4114800" y="4191000"/>
            <a:ext cx="1524000" cy="1447800"/>
          </a:xfrm>
          <a:prstGeom prst="straightConnector1">
            <a:avLst/>
          </a:prstGeom>
          <a:noFill/>
          <a:ln w="9525" cap="flat" cmpd="sng">
            <a:solidFill>
              <a:srgbClr val="075192"/>
            </a:solidFill>
            <a:prstDash val="solid"/>
            <a:round/>
            <a:headEnd type="none" w="sm" len="sm"/>
            <a:tailEnd type="stealth" w="med" len="med"/>
          </a:ln>
        </p:spPr>
      </p:cxnSp>
      <p:cxnSp>
        <p:nvCxnSpPr>
          <p:cNvPr id="551" name="Google Shape;551;p73"/>
          <p:cNvCxnSpPr/>
          <p:nvPr/>
        </p:nvCxnSpPr>
        <p:spPr>
          <a:xfrm>
            <a:off x="4267200" y="3962400"/>
            <a:ext cx="2971800" cy="1600200"/>
          </a:xfrm>
          <a:prstGeom prst="straightConnector1">
            <a:avLst/>
          </a:prstGeom>
          <a:noFill/>
          <a:ln w="9525" cap="flat" cmpd="sng">
            <a:solidFill>
              <a:srgbClr val="075192"/>
            </a:solidFill>
            <a:prstDash val="solid"/>
            <a:round/>
            <a:headEnd type="none" w="sm" len="sm"/>
            <a:tailEnd type="stealth" w="med" len="med"/>
          </a:ln>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74"/>
          <p:cNvSpPr txBox="1">
            <a:spLocks noGrp="1"/>
          </p:cNvSpPr>
          <p:nvPr>
            <p:ph type="title"/>
          </p:nvPr>
        </p:nvSpPr>
        <p:spPr>
          <a:xfrm>
            <a:off x="381000" y="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Activity Networks </a:t>
            </a:r>
            <a:endParaRPr/>
          </a:p>
        </p:txBody>
      </p:sp>
      <p:sp>
        <p:nvSpPr>
          <p:cNvPr id="557" name="Google Shape;557;p74"/>
          <p:cNvSpPr txBox="1">
            <a:spLocks noGrp="1"/>
          </p:cNvSpPr>
          <p:nvPr>
            <p:ph type="body" idx="1"/>
          </p:nvPr>
        </p:nvSpPr>
        <p:spPr>
          <a:xfrm>
            <a:off x="304800" y="1219200"/>
            <a:ext cx="8229600" cy="5410200"/>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US" dirty="0"/>
              <a:t>WBS representation of a project is transformed into an activity network by representing the activities identified in WBS along with their interdependencies .An activity network shows the different activities making up a project ,their estimated durations and interdependencies .Each activity is represented by a rectangular node and the duration of the activity is shown along side each task.</a:t>
            </a:r>
            <a:endParaRPr dirty="0"/>
          </a:p>
          <a:p>
            <a:pPr marL="273050" lvl="0" indent="-116204" algn="l" rtl="0">
              <a:lnSpc>
                <a:spcPct val="100000"/>
              </a:lnSpc>
              <a:spcBef>
                <a:spcPts val="520"/>
              </a:spcBef>
              <a:spcAft>
                <a:spcPts val="0"/>
              </a:spcAft>
              <a:buSzPts val="2470"/>
              <a:buNone/>
            </a:pPr>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75"/>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Activity Networks </a:t>
            </a:r>
            <a:endParaRPr/>
          </a:p>
        </p:txBody>
      </p:sp>
      <p:sp>
        <p:nvSpPr>
          <p:cNvPr id="563" name="Google Shape;563;p75"/>
          <p:cNvSpPr/>
          <p:nvPr/>
        </p:nvSpPr>
        <p:spPr>
          <a:xfrm>
            <a:off x="381000" y="3733800"/>
            <a:ext cx="1371600" cy="914400"/>
          </a:xfrm>
          <a:prstGeom prst="roundRect">
            <a:avLst>
              <a:gd name="adj" fmla="val 16667"/>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Specification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 15</a:t>
            </a:r>
            <a:endParaRPr sz="1800" b="0" i="0" u="none" strike="noStrike" cap="none">
              <a:solidFill>
                <a:schemeClr val="lt1"/>
              </a:solidFill>
              <a:latin typeface="Arial"/>
              <a:ea typeface="Arial"/>
              <a:cs typeface="Arial"/>
              <a:sym typeface="Arial"/>
            </a:endParaRPr>
          </a:p>
        </p:txBody>
      </p:sp>
      <p:sp>
        <p:nvSpPr>
          <p:cNvPr id="564" name="Google Shape;564;p75"/>
          <p:cNvSpPr/>
          <p:nvPr/>
        </p:nvSpPr>
        <p:spPr>
          <a:xfrm>
            <a:off x="3810000" y="5257800"/>
            <a:ext cx="1295400" cy="1143000"/>
          </a:xfrm>
          <a:prstGeom prst="roundRect">
            <a:avLst>
              <a:gd name="adj" fmla="val 16667"/>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Write user Manual 60</a:t>
            </a:r>
            <a:endParaRPr sz="1800" b="0" i="0" u="none" strike="noStrike" cap="none">
              <a:solidFill>
                <a:schemeClr val="lt1"/>
              </a:solidFill>
              <a:latin typeface="Arial"/>
              <a:ea typeface="Arial"/>
              <a:cs typeface="Arial"/>
              <a:sym typeface="Arial"/>
            </a:endParaRPr>
          </a:p>
        </p:txBody>
      </p:sp>
      <p:sp>
        <p:nvSpPr>
          <p:cNvPr id="565" name="Google Shape;565;p75"/>
          <p:cNvSpPr/>
          <p:nvPr/>
        </p:nvSpPr>
        <p:spPr>
          <a:xfrm>
            <a:off x="2667000" y="3810000"/>
            <a:ext cx="1219200" cy="914400"/>
          </a:xfrm>
          <a:prstGeom prst="roundRect">
            <a:avLst>
              <a:gd name="adj" fmla="val 16667"/>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Design GUI Part 30</a:t>
            </a:r>
            <a:endParaRPr sz="1800" b="0" i="0" u="none" strike="noStrike" cap="none">
              <a:solidFill>
                <a:schemeClr val="lt1"/>
              </a:solidFill>
              <a:latin typeface="Arial"/>
              <a:ea typeface="Arial"/>
              <a:cs typeface="Arial"/>
              <a:sym typeface="Arial"/>
            </a:endParaRPr>
          </a:p>
        </p:txBody>
      </p:sp>
      <p:sp>
        <p:nvSpPr>
          <p:cNvPr id="566" name="Google Shape;566;p75"/>
          <p:cNvSpPr/>
          <p:nvPr/>
        </p:nvSpPr>
        <p:spPr>
          <a:xfrm>
            <a:off x="2362200" y="2057400"/>
            <a:ext cx="1219200" cy="914400"/>
          </a:xfrm>
          <a:prstGeom prst="roundRect">
            <a:avLst>
              <a:gd name="adj" fmla="val 16667"/>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Design Database Part 45</a:t>
            </a:r>
            <a:endParaRPr sz="1800" b="0" i="0" u="none" strike="noStrike" cap="none">
              <a:solidFill>
                <a:schemeClr val="lt1"/>
              </a:solidFill>
              <a:latin typeface="Arial"/>
              <a:ea typeface="Arial"/>
              <a:cs typeface="Arial"/>
              <a:sym typeface="Arial"/>
            </a:endParaRPr>
          </a:p>
        </p:txBody>
      </p:sp>
      <p:sp>
        <p:nvSpPr>
          <p:cNvPr id="567" name="Google Shape;567;p75"/>
          <p:cNvSpPr/>
          <p:nvPr/>
        </p:nvSpPr>
        <p:spPr>
          <a:xfrm>
            <a:off x="4114800" y="2057400"/>
            <a:ext cx="1371600" cy="914400"/>
          </a:xfrm>
          <a:prstGeom prst="roundRect">
            <a:avLst>
              <a:gd name="adj" fmla="val 16667"/>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Code Database Part 105</a:t>
            </a:r>
            <a:endParaRPr sz="1800" b="0" i="0" u="none" strike="noStrike" cap="none">
              <a:solidFill>
                <a:schemeClr val="lt1"/>
              </a:solidFill>
              <a:latin typeface="Arial"/>
              <a:ea typeface="Arial"/>
              <a:cs typeface="Arial"/>
              <a:sym typeface="Arial"/>
            </a:endParaRPr>
          </a:p>
        </p:txBody>
      </p:sp>
      <p:sp>
        <p:nvSpPr>
          <p:cNvPr id="568" name="Google Shape;568;p75"/>
          <p:cNvSpPr/>
          <p:nvPr/>
        </p:nvSpPr>
        <p:spPr>
          <a:xfrm>
            <a:off x="4572000" y="3733800"/>
            <a:ext cx="1295400" cy="838200"/>
          </a:xfrm>
          <a:prstGeom prst="roundRect">
            <a:avLst>
              <a:gd name="adj" fmla="val 16667"/>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Code GUI part 45</a:t>
            </a:r>
            <a:endParaRPr sz="1800" b="0" i="0" u="none" strike="noStrike" cap="none">
              <a:solidFill>
                <a:schemeClr val="lt1"/>
              </a:solidFill>
              <a:latin typeface="Arial"/>
              <a:ea typeface="Arial"/>
              <a:cs typeface="Arial"/>
              <a:sym typeface="Arial"/>
            </a:endParaRPr>
          </a:p>
        </p:txBody>
      </p:sp>
      <p:sp>
        <p:nvSpPr>
          <p:cNvPr id="569" name="Google Shape;569;p75"/>
          <p:cNvSpPr/>
          <p:nvPr/>
        </p:nvSpPr>
        <p:spPr>
          <a:xfrm>
            <a:off x="6172200" y="2362200"/>
            <a:ext cx="1600200" cy="914400"/>
          </a:xfrm>
          <a:prstGeom prst="roundRect">
            <a:avLst>
              <a:gd name="adj" fmla="val 16667"/>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Integration &amp; Test  120</a:t>
            </a:r>
            <a:endParaRPr sz="1800" b="0" i="0" u="none" strike="noStrike" cap="none">
              <a:solidFill>
                <a:schemeClr val="lt1"/>
              </a:solidFill>
              <a:latin typeface="Arial"/>
              <a:ea typeface="Arial"/>
              <a:cs typeface="Arial"/>
              <a:sym typeface="Arial"/>
            </a:endParaRPr>
          </a:p>
        </p:txBody>
      </p:sp>
      <p:sp>
        <p:nvSpPr>
          <p:cNvPr id="570" name="Google Shape;570;p75"/>
          <p:cNvSpPr/>
          <p:nvPr/>
        </p:nvSpPr>
        <p:spPr>
          <a:xfrm>
            <a:off x="7772400" y="3810000"/>
            <a:ext cx="914400" cy="914400"/>
          </a:xfrm>
          <a:prstGeom prst="roundRect">
            <a:avLst>
              <a:gd name="adj" fmla="val 16667"/>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Finish o</a:t>
            </a:r>
            <a:endParaRPr sz="1800" b="0" i="0" u="none" strike="noStrike" cap="none">
              <a:solidFill>
                <a:schemeClr val="lt1"/>
              </a:solidFill>
              <a:latin typeface="Arial"/>
              <a:ea typeface="Arial"/>
              <a:cs typeface="Arial"/>
              <a:sym typeface="Arial"/>
            </a:endParaRPr>
          </a:p>
        </p:txBody>
      </p:sp>
      <p:sp>
        <p:nvSpPr>
          <p:cNvPr id="571" name="Google Shape;571;p75"/>
          <p:cNvSpPr/>
          <p:nvPr/>
        </p:nvSpPr>
        <p:spPr>
          <a:xfrm>
            <a:off x="1364776" y="2961564"/>
            <a:ext cx="887105" cy="736979"/>
          </a:xfrm>
          <a:custGeom>
            <a:avLst/>
            <a:gdLst/>
            <a:ahLst/>
            <a:cxnLst/>
            <a:rect l="l" t="t" r="r" b="b"/>
            <a:pathLst>
              <a:path w="887105" h="736979" extrusionOk="0">
                <a:moveTo>
                  <a:pt x="0" y="736979"/>
                </a:moveTo>
                <a:lnTo>
                  <a:pt x="887105" y="0"/>
                </a:lnTo>
              </a:path>
            </a:pathLst>
          </a:custGeom>
          <a:noFill/>
          <a:ln w="9525" cap="flat" cmpd="sng">
            <a:solidFill>
              <a:srgbClr val="07519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572" name="Google Shape;572;p75"/>
          <p:cNvCxnSpPr/>
          <p:nvPr/>
        </p:nvCxnSpPr>
        <p:spPr>
          <a:xfrm>
            <a:off x="3657600" y="2514600"/>
            <a:ext cx="381000" cy="1588"/>
          </a:xfrm>
          <a:prstGeom prst="straightConnector1">
            <a:avLst/>
          </a:prstGeom>
          <a:noFill/>
          <a:ln w="9525" cap="flat" cmpd="sng">
            <a:solidFill>
              <a:srgbClr val="075192"/>
            </a:solidFill>
            <a:prstDash val="solid"/>
            <a:round/>
            <a:headEnd type="none" w="sm" len="sm"/>
            <a:tailEnd type="stealth" w="med" len="med"/>
          </a:ln>
        </p:spPr>
      </p:cxnSp>
      <p:cxnSp>
        <p:nvCxnSpPr>
          <p:cNvPr id="573" name="Google Shape;573;p75"/>
          <p:cNvCxnSpPr/>
          <p:nvPr/>
        </p:nvCxnSpPr>
        <p:spPr>
          <a:xfrm>
            <a:off x="5562600" y="2590800"/>
            <a:ext cx="457200" cy="1588"/>
          </a:xfrm>
          <a:prstGeom prst="straightConnector1">
            <a:avLst/>
          </a:prstGeom>
          <a:noFill/>
          <a:ln w="9525" cap="flat" cmpd="sng">
            <a:solidFill>
              <a:srgbClr val="075192"/>
            </a:solidFill>
            <a:prstDash val="solid"/>
            <a:round/>
            <a:headEnd type="none" w="sm" len="sm"/>
            <a:tailEnd type="stealth" w="med" len="med"/>
          </a:ln>
        </p:spPr>
      </p:cxnSp>
      <p:cxnSp>
        <p:nvCxnSpPr>
          <p:cNvPr id="574" name="Google Shape;574;p75"/>
          <p:cNvCxnSpPr/>
          <p:nvPr/>
        </p:nvCxnSpPr>
        <p:spPr>
          <a:xfrm>
            <a:off x="1828800" y="4114800"/>
            <a:ext cx="609600" cy="1588"/>
          </a:xfrm>
          <a:prstGeom prst="straightConnector1">
            <a:avLst/>
          </a:prstGeom>
          <a:noFill/>
          <a:ln w="9525" cap="flat" cmpd="sng">
            <a:solidFill>
              <a:srgbClr val="075192"/>
            </a:solidFill>
            <a:prstDash val="solid"/>
            <a:round/>
            <a:headEnd type="none" w="sm" len="sm"/>
            <a:tailEnd type="stealth" w="med" len="med"/>
          </a:ln>
        </p:spPr>
      </p:cxnSp>
      <p:cxnSp>
        <p:nvCxnSpPr>
          <p:cNvPr id="575" name="Google Shape;575;p75"/>
          <p:cNvCxnSpPr/>
          <p:nvPr/>
        </p:nvCxnSpPr>
        <p:spPr>
          <a:xfrm>
            <a:off x="3886200" y="4114800"/>
            <a:ext cx="609600" cy="1588"/>
          </a:xfrm>
          <a:prstGeom prst="straightConnector1">
            <a:avLst/>
          </a:prstGeom>
          <a:noFill/>
          <a:ln w="9525" cap="flat" cmpd="sng">
            <a:solidFill>
              <a:srgbClr val="075192"/>
            </a:solidFill>
            <a:prstDash val="solid"/>
            <a:round/>
            <a:headEnd type="none" w="sm" len="sm"/>
            <a:tailEnd type="stealth" w="med" len="med"/>
          </a:ln>
        </p:spPr>
      </p:cxnSp>
      <p:cxnSp>
        <p:nvCxnSpPr>
          <p:cNvPr id="576" name="Google Shape;576;p75"/>
          <p:cNvCxnSpPr/>
          <p:nvPr/>
        </p:nvCxnSpPr>
        <p:spPr>
          <a:xfrm rot="-5400000">
            <a:off x="5829300" y="3619500"/>
            <a:ext cx="685800" cy="304800"/>
          </a:xfrm>
          <a:prstGeom prst="straightConnector1">
            <a:avLst/>
          </a:prstGeom>
          <a:noFill/>
          <a:ln w="9525" cap="flat" cmpd="sng">
            <a:solidFill>
              <a:srgbClr val="075192"/>
            </a:solidFill>
            <a:prstDash val="solid"/>
            <a:round/>
            <a:headEnd type="none" w="sm" len="sm"/>
            <a:tailEnd type="stealth" w="med" len="med"/>
          </a:ln>
        </p:spPr>
      </p:cxnSp>
      <p:cxnSp>
        <p:nvCxnSpPr>
          <p:cNvPr id="577" name="Google Shape;577;p75"/>
          <p:cNvCxnSpPr/>
          <p:nvPr/>
        </p:nvCxnSpPr>
        <p:spPr>
          <a:xfrm rot="-5400000" flipH="1">
            <a:off x="7810500" y="3162300"/>
            <a:ext cx="609600" cy="381000"/>
          </a:xfrm>
          <a:prstGeom prst="straightConnector1">
            <a:avLst/>
          </a:prstGeom>
          <a:noFill/>
          <a:ln w="9525" cap="flat" cmpd="sng">
            <a:solidFill>
              <a:srgbClr val="075192"/>
            </a:solidFill>
            <a:prstDash val="solid"/>
            <a:round/>
            <a:headEnd type="none" w="sm" len="sm"/>
            <a:tailEnd type="stealth" w="med" len="med"/>
          </a:ln>
        </p:spPr>
      </p:cxnSp>
      <p:cxnSp>
        <p:nvCxnSpPr>
          <p:cNvPr id="578" name="Google Shape;578;p75"/>
          <p:cNvCxnSpPr/>
          <p:nvPr/>
        </p:nvCxnSpPr>
        <p:spPr>
          <a:xfrm>
            <a:off x="1066800" y="4800600"/>
            <a:ext cx="2514600" cy="1066800"/>
          </a:xfrm>
          <a:prstGeom prst="straightConnector1">
            <a:avLst/>
          </a:prstGeom>
          <a:noFill/>
          <a:ln w="9525" cap="flat" cmpd="sng">
            <a:solidFill>
              <a:srgbClr val="075192"/>
            </a:solidFill>
            <a:prstDash val="solid"/>
            <a:round/>
            <a:headEnd type="none" w="sm" len="sm"/>
            <a:tailEnd type="stealth" w="med" len="med"/>
          </a:ln>
        </p:spPr>
      </p:cxnSp>
      <p:cxnSp>
        <p:nvCxnSpPr>
          <p:cNvPr id="579" name="Google Shape;579;p75"/>
          <p:cNvCxnSpPr/>
          <p:nvPr/>
        </p:nvCxnSpPr>
        <p:spPr>
          <a:xfrm rot="10800000" flipH="1">
            <a:off x="5181600" y="4572000"/>
            <a:ext cx="2209800" cy="1371600"/>
          </a:xfrm>
          <a:prstGeom prst="straightConnector1">
            <a:avLst/>
          </a:prstGeom>
          <a:noFill/>
          <a:ln w="9525" cap="flat" cmpd="sng">
            <a:solidFill>
              <a:srgbClr val="075192"/>
            </a:solidFill>
            <a:prstDash val="solid"/>
            <a:round/>
            <a:headEnd type="none" w="sm" len="sm"/>
            <a:tailEnd type="stealth" w="med" len="med"/>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76"/>
          <p:cNvSpPr txBox="1">
            <a:spLocks noGrp="1"/>
          </p:cNvSpPr>
          <p:nvPr>
            <p:ph type="title"/>
          </p:nvPr>
        </p:nvSpPr>
        <p:spPr>
          <a:xfrm>
            <a:off x="0" y="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Critical Path Method(CPM)</a:t>
            </a:r>
            <a:endParaRPr/>
          </a:p>
        </p:txBody>
      </p:sp>
      <p:sp>
        <p:nvSpPr>
          <p:cNvPr id="585" name="Google Shape;585;p76"/>
          <p:cNvSpPr txBox="1">
            <a:spLocks noGrp="1"/>
          </p:cNvSpPr>
          <p:nvPr>
            <p:ph type="body" idx="1"/>
          </p:nvPr>
        </p:nvSpPr>
        <p:spPr>
          <a:xfrm>
            <a:off x="457200" y="1143000"/>
            <a:ext cx="8458200" cy="5714999"/>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280"/>
              <a:buChar char="⚫"/>
            </a:pPr>
            <a:r>
              <a:rPr lang="en-US" sz="2400"/>
              <a:t>MT : To compute the project is the maximum of all path from start to finish</a:t>
            </a:r>
            <a:endParaRPr/>
          </a:p>
          <a:p>
            <a:pPr marL="273050" lvl="0" indent="-273050" algn="l" rtl="0">
              <a:lnSpc>
                <a:spcPct val="100000"/>
              </a:lnSpc>
              <a:spcBef>
                <a:spcPts val="480"/>
              </a:spcBef>
              <a:spcAft>
                <a:spcPts val="0"/>
              </a:spcAft>
              <a:buSzPts val="2280"/>
              <a:buChar char="⚫"/>
            </a:pPr>
            <a:r>
              <a:rPr lang="en-US" sz="2400"/>
              <a:t>ES: It is the maximum of all paths from the start to this task</a:t>
            </a:r>
            <a:endParaRPr/>
          </a:p>
          <a:p>
            <a:pPr marL="273050" lvl="0" indent="-273050" algn="l" rtl="0">
              <a:lnSpc>
                <a:spcPct val="100000"/>
              </a:lnSpc>
              <a:spcBef>
                <a:spcPts val="480"/>
              </a:spcBef>
              <a:spcAft>
                <a:spcPts val="0"/>
              </a:spcAft>
              <a:buSzPts val="2280"/>
              <a:buChar char="⚫"/>
            </a:pPr>
            <a:r>
              <a:rPr lang="en-US" sz="2400"/>
              <a:t>LS : it is the difference between MT and the maximum of all paths from this task to the finish</a:t>
            </a:r>
            <a:endParaRPr/>
          </a:p>
          <a:p>
            <a:pPr marL="273050" lvl="0" indent="-273050" algn="l" rtl="0">
              <a:lnSpc>
                <a:spcPct val="100000"/>
              </a:lnSpc>
              <a:spcBef>
                <a:spcPts val="480"/>
              </a:spcBef>
              <a:spcAft>
                <a:spcPts val="0"/>
              </a:spcAft>
              <a:buSzPts val="2280"/>
              <a:buChar char="⚫"/>
            </a:pPr>
            <a:r>
              <a:rPr lang="en-US" sz="2400"/>
              <a:t>EF :It is the sum of the earliest start time of the task and the duration of the task.</a:t>
            </a:r>
            <a:endParaRPr/>
          </a:p>
          <a:p>
            <a:pPr marL="273050" lvl="0" indent="-273050" algn="l" rtl="0">
              <a:lnSpc>
                <a:spcPct val="100000"/>
              </a:lnSpc>
              <a:spcBef>
                <a:spcPts val="480"/>
              </a:spcBef>
              <a:spcAft>
                <a:spcPts val="0"/>
              </a:spcAft>
              <a:buSzPts val="2280"/>
              <a:buChar char="⚫"/>
            </a:pPr>
            <a:r>
              <a:rPr lang="en-US" sz="2400"/>
              <a:t>LF: It is obtained by subtracting maximum of all paths from this task to finish from MT (exclude its duration).</a:t>
            </a:r>
            <a:endParaRPr/>
          </a:p>
          <a:p>
            <a:pPr marL="273050" lvl="0" indent="-273050" algn="l" rtl="0">
              <a:lnSpc>
                <a:spcPct val="100000"/>
              </a:lnSpc>
              <a:spcBef>
                <a:spcPts val="480"/>
              </a:spcBef>
              <a:spcAft>
                <a:spcPts val="0"/>
              </a:spcAft>
              <a:buSzPts val="2280"/>
              <a:buChar char="⚫"/>
            </a:pPr>
            <a:r>
              <a:rPr lang="en-US" sz="2400"/>
              <a:t>ST: Slack time can be written as LF – EF .</a:t>
            </a:r>
            <a:endParaRPr/>
          </a:p>
          <a:p>
            <a:pPr marL="273050" lvl="0" indent="-273050" algn="l" rtl="0">
              <a:lnSpc>
                <a:spcPct val="100000"/>
              </a:lnSpc>
              <a:spcBef>
                <a:spcPts val="480"/>
              </a:spcBef>
              <a:spcAft>
                <a:spcPts val="0"/>
              </a:spcAft>
              <a:buSzPts val="2280"/>
              <a:buChar char="⚫"/>
            </a:pPr>
            <a:r>
              <a:rPr lang="en-US" sz="2400"/>
              <a:t>Critical task is one with zero slack time.</a:t>
            </a:r>
            <a:endParaRPr/>
          </a:p>
          <a:p>
            <a:pPr marL="273050" lvl="0" indent="-273050" algn="l" rtl="0">
              <a:lnSpc>
                <a:spcPct val="100000"/>
              </a:lnSpc>
              <a:spcBef>
                <a:spcPts val="480"/>
              </a:spcBef>
              <a:spcAft>
                <a:spcPts val="0"/>
              </a:spcAft>
              <a:buSzPts val="2280"/>
              <a:buChar char="⚫"/>
            </a:pPr>
            <a:r>
              <a:rPr lang="en-US" sz="2400"/>
              <a:t>A path from the start node to finish ,containing only critical task is called critical path.</a:t>
            </a:r>
            <a:endParaRPr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pic>
        <p:nvPicPr>
          <p:cNvPr id="590" name="Google Shape;590;p77"/>
          <p:cNvPicPr preferRelativeResize="0"/>
          <p:nvPr/>
        </p:nvPicPr>
        <p:blipFill rotWithShape="1">
          <a:blip r:embed="rId3">
            <a:alphaModFix/>
          </a:blip>
          <a:srcRect/>
          <a:stretch/>
        </p:blipFill>
        <p:spPr>
          <a:xfrm>
            <a:off x="0" y="0"/>
            <a:ext cx="9144000" cy="3352800"/>
          </a:xfrm>
          <a:prstGeom prst="rect">
            <a:avLst/>
          </a:prstGeom>
          <a:noFill/>
          <a:ln>
            <a:noFill/>
          </a:ln>
        </p:spPr>
      </p:pic>
      <p:graphicFrame>
        <p:nvGraphicFramePr>
          <p:cNvPr id="591" name="Google Shape;591;p77"/>
          <p:cNvGraphicFramePr/>
          <p:nvPr/>
        </p:nvGraphicFramePr>
        <p:xfrm>
          <a:off x="-3" y="3352799"/>
          <a:ext cx="9143925" cy="3505200"/>
        </p:xfrm>
        <a:graphic>
          <a:graphicData uri="http://schemas.openxmlformats.org/drawingml/2006/table">
            <a:tbl>
              <a:tblPr firstRow="1" bandRow="1">
                <a:noFill/>
                <a:tableStyleId>{7D9B2FA2-A46B-4191-BFA5-610CD9ECE4E2}</a:tableStyleId>
              </a:tblPr>
              <a:tblGrid>
                <a:gridCol w="1306275">
                  <a:extLst>
                    <a:ext uri="{9D8B030D-6E8A-4147-A177-3AD203B41FA5}">
                      <a16:colId xmlns:a16="http://schemas.microsoft.com/office/drawing/2014/main" val="20000"/>
                    </a:ext>
                  </a:extLst>
                </a:gridCol>
                <a:gridCol w="1306275">
                  <a:extLst>
                    <a:ext uri="{9D8B030D-6E8A-4147-A177-3AD203B41FA5}">
                      <a16:colId xmlns:a16="http://schemas.microsoft.com/office/drawing/2014/main" val="20001"/>
                    </a:ext>
                  </a:extLst>
                </a:gridCol>
                <a:gridCol w="1306275">
                  <a:extLst>
                    <a:ext uri="{9D8B030D-6E8A-4147-A177-3AD203B41FA5}">
                      <a16:colId xmlns:a16="http://schemas.microsoft.com/office/drawing/2014/main" val="20002"/>
                    </a:ext>
                  </a:extLst>
                </a:gridCol>
                <a:gridCol w="1306275">
                  <a:extLst>
                    <a:ext uri="{9D8B030D-6E8A-4147-A177-3AD203B41FA5}">
                      <a16:colId xmlns:a16="http://schemas.microsoft.com/office/drawing/2014/main" val="20003"/>
                    </a:ext>
                  </a:extLst>
                </a:gridCol>
                <a:gridCol w="1306275">
                  <a:extLst>
                    <a:ext uri="{9D8B030D-6E8A-4147-A177-3AD203B41FA5}">
                      <a16:colId xmlns:a16="http://schemas.microsoft.com/office/drawing/2014/main" val="20004"/>
                    </a:ext>
                  </a:extLst>
                </a:gridCol>
                <a:gridCol w="1306275">
                  <a:extLst>
                    <a:ext uri="{9D8B030D-6E8A-4147-A177-3AD203B41FA5}">
                      <a16:colId xmlns:a16="http://schemas.microsoft.com/office/drawing/2014/main" val="20005"/>
                    </a:ext>
                  </a:extLst>
                </a:gridCol>
                <a:gridCol w="1306275">
                  <a:extLst>
                    <a:ext uri="{9D8B030D-6E8A-4147-A177-3AD203B41FA5}">
                      <a16:colId xmlns:a16="http://schemas.microsoft.com/office/drawing/2014/main" val="20006"/>
                    </a:ext>
                  </a:extLst>
                </a:gridCol>
              </a:tblGrid>
              <a:tr h="4329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For MIS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Duration</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ES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EF</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LS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LF</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ST</a:t>
                      </a:r>
                      <a:endParaRPr sz="1800" u="none" strike="noStrike" cap="none"/>
                    </a:p>
                  </a:txBody>
                  <a:tcPr marL="91450" marR="91450" marT="45725" marB="45725"/>
                </a:tc>
                <a:extLst>
                  <a:ext uri="{0D108BD9-81ED-4DB2-BD59-A6C34878D82A}">
                    <a16:rowId xmlns:a16="http://schemas.microsoft.com/office/drawing/2014/main" val="10000"/>
                  </a:ext>
                </a:extLst>
              </a:tr>
              <a:tr h="4389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SP</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0</a:t>
                      </a:r>
                      <a:endParaRPr sz="1800" u="none" strike="noStrike" cap="none"/>
                    </a:p>
                  </a:txBody>
                  <a:tcPr marL="91450" marR="91450" marT="45725" marB="45725"/>
                </a:tc>
                <a:extLst>
                  <a:ext uri="{0D108BD9-81ED-4DB2-BD59-A6C34878D82A}">
                    <a16:rowId xmlns:a16="http://schemas.microsoft.com/office/drawing/2014/main" val="10001"/>
                  </a:ext>
                </a:extLst>
              </a:tr>
              <a:tr h="4389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DD</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60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60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0</a:t>
                      </a:r>
                      <a:endParaRPr sz="1800" u="none" strike="noStrike" cap="none"/>
                    </a:p>
                  </a:txBody>
                  <a:tcPr marL="91450" marR="91450" marT="45725" marB="45725"/>
                </a:tc>
                <a:extLst>
                  <a:ext uri="{0D108BD9-81ED-4DB2-BD59-A6C34878D82A}">
                    <a16:rowId xmlns:a16="http://schemas.microsoft.com/office/drawing/2014/main" val="10002"/>
                  </a:ext>
                </a:extLst>
              </a:tr>
              <a:tr h="4389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DG</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30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90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75</a:t>
                      </a:r>
                      <a:endParaRPr sz="1800" u="none" strike="noStrike" cap="none"/>
                    </a:p>
                  </a:txBody>
                  <a:tcPr marL="91450" marR="91450" marT="45725" marB="45725"/>
                </a:tc>
                <a:extLst>
                  <a:ext uri="{0D108BD9-81ED-4DB2-BD59-A6C34878D82A}">
                    <a16:rowId xmlns:a16="http://schemas.microsoft.com/office/drawing/2014/main" val="10003"/>
                  </a:ext>
                </a:extLst>
              </a:tr>
              <a:tr h="4389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CD</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105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60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165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60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165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0</a:t>
                      </a:r>
                      <a:endParaRPr sz="1800" u="none" strike="noStrike" cap="none"/>
                    </a:p>
                  </a:txBody>
                  <a:tcPr marL="91450" marR="91450" marT="45725" marB="45725"/>
                </a:tc>
                <a:extLst>
                  <a:ext uri="{0D108BD9-81ED-4DB2-BD59-A6C34878D82A}">
                    <a16:rowId xmlns:a16="http://schemas.microsoft.com/office/drawing/2014/main" val="10004"/>
                  </a:ext>
                </a:extLst>
              </a:tr>
              <a:tr h="4389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CG</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45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90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165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75</a:t>
                      </a:r>
                      <a:endParaRPr sz="1800" u="none" strike="noStrike" cap="none"/>
                    </a:p>
                  </a:txBody>
                  <a:tcPr marL="91450" marR="91450" marT="45725" marB="45725"/>
                </a:tc>
                <a:extLst>
                  <a:ext uri="{0D108BD9-81ED-4DB2-BD59-A6C34878D82A}">
                    <a16:rowId xmlns:a16="http://schemas.microsoft.com/office/drawing/2014/main" val="10005"/>
                  </a:ext>
                </a:extLst>
              </a:tr>
              <a:tr h="4389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IT</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120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165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285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165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285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0</a:t>
                      </a:r>
                      <a:endParaRPr sz="1800" u="none" strike="noStrike" cap="none"/>
                    </a:p>
                  </a:txBody>
                  <a:tcPr marL="91450" marR="91450" marT="45725" marB="45725"/>
                </a:tc>
                <a:extLst>
                  <a:ext uri="{0D108BD9-81ED-4DB2-BD59-A6C34878D82A}">
                    <a16:rowId xmlns:a16="http://schemas.microsoft.com/office/drawing/2014/main" val="10006"/>
                  </a:ext>
                </a:extLst>
              </a:tr>
              <a:tr h="438900">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WUM</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60</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15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75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225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285</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210</a:t>
                      </a:r>
                      <a:endParaRPr sz="1800" u="none" strike="noStrike" cap="none"/>
                    </a:p>
                  </a:txBody>
                  <a:tcPr marL="91450" marR="91450" marT="45725" marB="45725"/>
                </a:tc>
                <a:extLst>
                  <a:ext uri="{0D108BD9-81ED-4DB2-BD59-A6C34878D82A}">
                    <a16:rowId xmlns:a16="http://schemas.microsoft.com/office/drawing/2014/main" val="10007"/>
                  </a:ext>
                </a:extLst>
              </a:tr>
            </a:tbl>
          </a:graphicData>
        </a:graphic>
      </p:graphicFrame>
      <p:sp>
        <p:nvSpPr>
          <p:cNvPr id="592" name="Google Shape;592;p77"/>
          <p:cNvSpPr txBox="1"/>
          <p:nvPr/>
        </p:nvSpPr>
        <p:spPr>
          <a:xfrm>
            <a:off x="152400" y="2667000"/>
            <a:ext cx="16764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MT =285</a:t>
            </a:r>
            <a:endParaRPr sz="1800" b="0" i="0" u="none" strike="noStrike" cap="none">
              <a:solidFill>
                <a:schemeClr val="dk1"/>
              </a:solidFill>
              <a:latin typeface="Arial"/>
              <a:ea typeface="Arial"/>
              <a:cs typeface="Arial"/>
              <a:sym typeface="Arial"/>
            </a:endParaRPr>
          </a:p>
        </p:txBody>
      </p:sp>
      <p:cxnSp>
        <p:nvCxnSpPr>
          <p:cNvPr id="593" name="Google Shape;593;p77"/>
          <p:cNvCxnSpPr/>
          <p:nvPr/>
        </p:nvCxnSpPr>
        <p:spPr>
          <a:xfrm rot="10800000" flipH="1">
            <a:off x="914400" y="609600"/>
            <a:ext cx="838200" cy="457200"/>
          </a:xfrm>
          <a:prstGeom prst="straightConnector1">
            <a:avLst/>
          </a:prstGeom>
          <a:noFill/>
          <a:ln w="9525" cap="flat" cmpd="sng">
            <a:solidFill>
              <a:srgbClr val="075192"/>
            </a:solidFill>
            <a:prstDash val="solid"/>
            <a:round/>
            <a:headEnd type="none" w="sm" len="sm"/>
            <a:tailEnd type="stealth" w="med" len="med"/>
          </a:ln>
        </p:spPr>
      </p:cxnSp>
      <p:cxnSp>
        <p:nvCxnSpPr>
          <p:cNvPr id="594" name="Google Shape;594;p77"/>
          <p:cNvCxnSpPr/>
          <p:nvPr/>
        </p:nvCxnSpPr>
        <p:spPr>
          <a:xfrm>
            <a:off x="3505200" y="152400"/>
            <a:ext cx="533400" cy="1588"/>
          </a:xfrm>
          <a:prstGeom prst="straightConnector1">
            <a:avLst/>
          </a:prstGeom>
          <a:noFill/>
          <a:ln w="9525" cap="flat" cmpd="sng">
            <a:solidFill>
              <a:srgbClr val="075192"/>
            </a:solidFill>
            <a:prstDash val="solid"/>
            <a:round/>
            <a:headEnd type="none" w="sm" len="sm"/>
            <a:tailEnd type="stealth" w="med" len="med"/>
          </a:ln>
        </p:spPr>
      </p:cxnSp>
      <p:cxnSp>
        <p:nvCxnSpPr>
          <p:cNvPr id="595" name="Google Shape;595;p77"/>
          <p:cNvCxnSpPr/>
          <p:nvPr/>
        </p:nvCxnSpPr>
        <p:spPr>
          <a:xfrm>
            <a:off x="5791200" y="228600"/>
            <a:ext cx="533400" cy="1588"/>
          </a:xfrm>
          <a:prstGeom prst="straightConnector1">
            <a:avLst/>
          </a:prstGeom>
          <a:noFill/>
          <a:ln w="9525" cap="flat" cmpd="sng">
            <a:solidFill>
              <a:srgbClr val="075192"/>
            </a:solidFill>
            <a:prstDash val="solid"/>
            <a:round/>
            <a:headEnd type="none" w="sm" len="sm"/>
            <a:tailEnd type="stealth" w="med" len="med"/>
          </a:ln>
        </p:spPr>
      </p:cxnSp>
      <p:cxnSp>
        <p:nvCxnSpPr>
          <p:cNvPr id="596" name="Google Shape;596;p77"/>
          <p:cNvCxnSpPr/>
          <p:nvPr/>
        </p:nvCxnSpPr>
        <p:spPr>
          <a:xfrm rot="-5400000" flipH="1">
            <a:off x="8267700" y="647700"/>
            <a:ext cx="381000" cy="304800"/>
          </a:xfrm>
          <a:prstGeom prst="straightConnector1">
            <a:avLst/>
          </a:prstGeom>
          <a:noFill/>
          <a:ln w="9525" cap="flat" cmpd="sng">
            <a:solidFill>
              <a:srgbClr val="075192"/>
            </a:solidFill>
            <a:prstDash val="solid"/>
            <a:round/>
            <a:headEnd type="none" w="sm" len="sm"/>
            <a:tailEnd type="stealth" w="med" len="med"/>
          </a:ln>
        </p:spPr>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78"/>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Gantt Chart</a:t>
            </a:r>
            <a:endParaRPr/>
          </a:p>
        </p:txBody>
      </p:sp>
      <p:sp>
        <p:nvSpPr>
          <p:cNvPr id="602" name="Google Shape;602;p78"/>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US"/>
              <a:t>It is mainly used to allocate resources to activities . Like Staff ,Hardware , Software etc.</a:t>
            </a:r>
            <a:endParaRPr/>
          </a:p>
          <a:p>
            <a:pPr marL="273050" lvl="0" indent="-273050" algn="l" rtl="0">
              <a:lnSpc>
                <a:spcPct val="100000"/>
              </a:lnSpc>
              <a:spcBef>
                <a:spcPts val="520"/>
              </a:spcBef>
              <a:spcAft>
                <a:spcPts val="0"/>
              </a:spcAft>
              <a:buSzPts val="2470"/>
              <a:buChar char="⚫"/>
            </a:pPr>
            <a:r>
              <a:rPr lang="en-US"/>
              <a:t>Gantt chart is a special type of bar chart where each bar represent an activity.</a:t>
            </a:r>
            <a:endParaRPr/>
          </a:p>
          <a:p>
            <a:pPr marL="273050" lvl="0" indent="-273050" algn="l" rtl="0">
              <a:lnSpc>
                <a:spcPct val="100000"/>
              </a:lnSpc>
              <a:spcBef>
                <a:spcPts val="520"/>
              </a:spcBef>
              <a:spcAft>
                <a:spcPts val="0"/>
              </a:spcAft>
              <a:buSzPts val="2470"/>
              <a:buChar char="⚫"/>
            </a:pPr>
            <a:r>
              <a:rPr lang="en-US"/>
              <a:t>It is the special type of bar chart where each bar represents the activity.</a:t>
            </a:r>
            <a:endParaRPr/>
          </a:p>
          <a:p>
            <a:pPr marL="273050" lvl="0" indent="-116204" algn="l" rtl="0">
              <a:lnSpc>
                <a:spcPct val="100000"/>
              </a:lnSpc>
              <a:spcBef>
                <a:spcPts val="520"/>
              </a:spcBef>
              <a:spcAft>
                <a:spcPts val="0"/>
              </a:spcAft>
              <a:buSzPts val="2470"/>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cxnSp>
        <p:nvCxnSpPr>
          <p:cNvPr id="607" name="Google Shape;607;p79"/>
          <p:cNvCxnSpPr/>
          <p:nvPr/>
        </p:nvCxnSpPr>
        <p:spPr>
          <a:xfrm rot="5400000">
            <a:off x="-2437606" y="4114006"/>
            <a:ext cx="5486400" cy="1588"/>
          </a:xfrm>
          <a:prstGeom prst="straightConnector1">
            <a:avLst/>
          </a:prstGeom>
          <a:noFill/>
          <a:ln w="9525" cap="flat" cmpd="sng">
            <a:solidFill>
              <a:srgbClr val="075192"/>
            </a:solidFill>
            <a:prstDash val="solid"/>
            <a:round/>
            <a:headEnd type="none" w="sm" len="sm"/>
            <a:tailEnd type="none" w="sm" len="sm"/>
          </a:ln>
        </p:spPr>
      </p:cxnSp>
      <p:cxnSp>
        <p:nvCxnSpPr>
          <p:cNvPr id="608" name="Google Shape;608;p79"/>
          <p:cNvCxnSpPr/>
          <p:nvPr/>
        </p:nvCxnSpPr>
        <p:spPr>
          <a:xfrm>
            <a:off x="304800" y="1371600"/>
            <a:ext cx="8458200" cy="1588"/>
          </a:xfrm>
          <a:prstGeom prst="straightConnector1">
            <a:avLst/>
          </a:prstGeom>
          <a:noFill/>
          <a:ln w="9525" cap="flat" cmpd="sng">
            <a:solidFill>
              <a:srgbClr val="075192"/>
            </a:solidFill>
            <a:prstDash val="solid"/>
            <a:round/>
            <a:headEnd type="none" w="sm" len="sm"/>
            <a:tailEnd type="none" w="sm" len="sm"/>
          </a:ln>
        </p:spPr>
      </p:cxnSp>
      <p:sp>
        <p:nvSpPr>
          <p:cNvPr id="609" name="Google Shape;609;p79"/>
          <p:cNvSpPr txBox="1"/>
          <p:nvPr/>
        </p:nvSpPr>
        <p:spPr>
          <a:xfrm>
            <a:off x="228600" y="1066800"/>
            <a:ext cx="86106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Jan1       JAN15	   MARCH15	APR1	JULY15		                  NOV15</a:t>
            </a:r>
            <a:endParaRPr sz="1800" b="0" i="0" u="none" strike="noStrike" cap="none">
              <a:solidFill>
                <a:schemeClr val="dk1"/>
              </a:solidFill>
              <a:latin typeface="Arial"/>
              <a:ea typeface="Arial"/>
              <a:cs typeface="Arial"/>
              <a:sym typeface="Arial"/>
            </a:endParaRPr>
          </a:p>
        </p:txBody>
      </p:sp>
      <p:sp>
        <p:nvSpPr>
          <p:cNvPr id="610" name="Google Shape;610;p79"/>
          <p:cNvSpPr/>
          <p:nvPr/>
        </p:nvSpPr>
        <p:spPr>
          <a:xfrm>
            <a:off x="304800" y="1752600"/>
            <a:ext cx="838200" cy="457200"/>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SP</a:t>
            </a:r>
            <a:endParaRPr sz="1800" b="0" i="0" u="none" strike="noStrike" cap="none">
              <a:solidFill>
                <a:schemeClr val="lt1"/>
              </a:solidFill>
              <a:latin typeface="Arial"/>
              <a:ea typeface="Arial"/>
              <a:cs typeface="Arial"/>
              <a:sym typeface="Arial"/>
            </a:endParaRPr>
          </a:p>
        </p:txBody>
      </p:sp>
      <p:sp>
        <p:nvSpPr>
          <p:cNvPr id="611" name="Google Shape;611;p79"/>
          <p:cNvSpPr/>
          <p:nvPr/>
        </p:nvSpPr>
        <p:spPr>
          <a:xfrm>
            <a:off x="1295400" y="3124200"/>
            <a:ext cx="2133600" cy="457200"/>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DESIGN GUI PART</a:t>
            </a:r>
            <a:endParaRPr sz="1800" b="0" i="0" u="none" strike="noStrike" cap="none">
              <a:solidFill>
                <a:schemeClr val="lt1"/>
              </a:solidFill>
              <a:latin typeface="Arial"/>
              <a:ea typeface="Arial"/>
              <a:cs typeface="Arial"/>
              <a:sym typeface="Arial"/>
            </a:endParaRPr>
          </a:p>
        </p:txBody>
      </p:sp>
      <p:sp>
        <p:nvSpPr>
          <p:cNvPr id="612" name="Google Shape;612;p79"/>
          <p:cNvSpPr/>
          <p:nvPr/>
        </p:nvSpPr>
        <p:spPr>
          <a:xfrm>
            <a:off x="3429000" y="3124200"/>
            <a:ext cx="914400" cy="457200"/>
          </a:xfrm>
          <a:prstGeom prst="rect">
            <a:avLst/>
          </a:prstGeom>
          <a:solidFill>
            <a:schemeClr val="lt2"/>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3" name="Google Shape;613;p79"/>
          <p:cNvSpPr/>
          <p:nvPr/>
        </p:nvSpPr>
        <p:spPr>
          <a:xfrm>
            <a:off x="4343400" y="4114800"/>
            <a:ext cx="1447800" cy="533400"/>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CODE DB PRT</a:t>
            </a:r>
            <a:endParaRPr sz="1800" b="0" i="0" u="none" strike="noStrike" cap="none">
              <a:solidFill>
                <a:schemeClr val="lt1"/>
              </a:solidFill>
              <a:latin typeface="Arial"/>
              <a:ea typeface="Arial"/>
              <a:cs typeface="Arial"/>
              <a:sym typeface="Arial"/>
            </a:endParaRPr>
          </a:p>
        </p:txBody>
      </p:sp>
      <p:sp>
        <p:nvSpPr>
          <p:cNvPr id="614" name="Google Shape;614;p79"/>
          <p:cNvSpPr/>
          <p:nvPr/>
        </p:nvSpPr>
        <p:spPr>
          <a:xfrm>
            <a:off x="4648200" y="5105400"/>
            <a:ext cx="1143000" cy="457200"/>
          </a:xfrm>
          <a:prstGeom prst="rect">
            <a:avLst/>
          </a:prstGeom>
          <a:solidFill>
            <a:schemeClr val="lt2"/>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15" name="Google Shape;615;p79"/>
          <p:cNvSpPr/>
          <p:nvPr/>
        </p:nvSpPr>
        <p:spPr>
          <a:xfrm>
            <a:off x="5791200" y="5715000"/>
            <a:ext cx="2895600" cy="533400"/>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INTEGRATE &amp; TEST</a:t>
            </a:r>
            <a:endParaRPr sz="1800" b="0" i="0" u="none" strike="noStrike" cap="none">
              <a:solidFill>
                <a:schemeClr val="lt1"/>
              </a:solidFill>
              <a:latin typeface="Arial"/>
              <a:ea typeface="Arial"/>
              <a:cs typeface="Arial"/>
              <a:sym typeface="Arial"/>
            </a:endParaRPr>
          </a:p>
        </p:txBody>
      </p:sp>
      <p:sp>
        <p:nvSpPr>
          <p:cNvPr id="616" name="Google Shape;616;p79"/>
          <p:cNvSpPr/>
          <p:nvPr/>
        </p:nvSpPr>
        <p:spPr>
          <a:xfrm>
            <a:off x="1295400" y="6400800"/>
            <a:ext cx="2133600" cy="457200"/>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617" name="Google Shape;617;p79"/>
          <p:cNvCxnSpPr/>
          <p:nvPr/>
        </p:nvCxnSpPr>
        <p:spPr>
          <a:xfrm rot="5400000">
            <a:off x="-1447800" y="4114800"/>
            <a:ext cx="5486400" cy="1588"/>
          </a:xfrm>
          <a:prstGeom prst="straightConnector1">
            <a:avLst/>
          </a:prstGeom>
          <a:noFill/>
          <a:ln w="9525" cap="flat" cmpd="sng">
            <a:solidFill>
              <a:srgbClr val="075192"/>
            </a:solidFill>
            <a:prstDash val="solid"/>
            <a:round/>
            <a:headEnd type="none" w="sm" len="sm"/>
            <a:tailEnd type="none" w="sm" len="sm"/>
          </a:ln>
        </p:spPr>
      </p:cxnSp>
      <p:cxnSp>
        <p:nvCxnSpPr>
          <p:cNvPr id="618" name="Google Shape;618;p79"/>
          <p:cNvCxnSpPr/>
          <p:nvPr/>
        </p:nvCxnSpPr>
        <p:spPr>
          <a:xfrm rot="5400000">
            <a:off x="686594" y="4114006"/>
            <a:ext cx="5486400" cy="1588"/>
          </a:xfrm>
          <a:prstGeom prst="straightConnector1">
            <a:avLst/>
          </a:prstGeom>
          <a:noFill/>
          <a:ln w="9525" cap="flat" cmpd="sng">
            <a:solidFill>
              <a:srgbClr val="075192"/>
            </a:solidFill>
            <a:prstDash val="solid"/>
            <a:round/>
            <a:headEnd type="none" w="sm" len="sm"/>
            <a:tailEnd type="none" w="sm" len="sm"/>
          </a:ln>
        </p:spPr>
      </p:cxnSp>
      <p:cxnSp>
        <p:nvCxnSpPr>
          <p:cNvPr id="619" name="Google Shape;619;p79"/>
          <p:cNvCxnSpPr/>
          <p:nvPr/>
        </p:nvCxnSpPr>
        <p:spPr>
          <a:xfrm rot="5400000">
            <a:off x="1600994" y="4114006"/>
            <a:ext cx="5486400" cy="1588"/>
          </a:xfrm>
          <a:prstGeom prst="straightConnector1">
            <a:avLst/>
          </a:prstGeom>
          <a:noFill/>
          <a:ln w="9525" cap="flat" cmpd="sng">
            <a:solidFill>
              <a:srgbClr val="075192"/>
            </a:solidFill>
            <a:prstDash val="solid"/>
            <a:round/>
            <a:headEnd type="none" w="sm" len="sm"/>
            <a:tailEnd type="none" w="sm" len="sm"/>
          </a:ln>
        </p:spPr>
      </p:cxnSp>
      <p:sp>
        <p:nvSpPr>
          <p:cNvPr id="620" name="Google Shape;620;p79"/>
          <p:cNvSpPr/>
          <p:nvPr/>
        </p:nvSpPr>
        <p:spPr>
          <a:xfrm>
            <a:off x="3429000" y="5105400"/>
            <a:ext cx="1219200" cy="457200"/>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CODE GUI PRT</a:t>
            </a:r>
            <a:endParaRPr sz="1800" b="0" i="0" u="none" strike="noStrike" cap="none">
              <a:solidFill>
                <a:schemeClr val="lt1"/>
              </a:solidFill>
              <a:latin typeface="Arial"/>
              <a:ea typeface="Arial"/>
              <a:cs typeface="Arial"/>
              <a:sym typeface="Arial"/>
            </a:endParaRPr>
          </a:p>
        </p:txBody>
      </p:sp>
      <p:sp>
        <p:nvSpPr>
          <p:cNvPr id="621" name="Google Shape;621;p79"/>
          <p:cNvSpPr/>
          <p:nvPr/>
        </p:nvSpPr>
        <p:spPr>
          <a:xfrm>
            <a:off x="1295400" y="2286000"/>
            <a:ext cx="2971800" cy="381000"/>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DESIGN DB PART</a:t>
            </a:r>
            <a:endParaRPr sz="1800" b="0" i="0" u="none" strike="noStrike" cap="none">
              <a:solidFill>
                <a:schemeClr val="lt1"/>
              </a:solidFill>
              <a:latin typeface="Arial"/>
              <a:ea typeface="Arial"/>
              <a:cs typeface="Arial"/>
              <a:sym typeface="Arial"/>
            </a:endParaRPr>
          </a:p>
        </p:txBody>
      </p:sp>
      <p:cxnSp>
        <p:nvCxnSpPr>
          <p:cNvPr id="622" name="Google Shape;622;p79"/>
          <p:cNvCxnSpPr/>
          <p:nvPr/>
        </p:nvCxnSpPr>
        <p:spPr>
          <a:xfrm rot="5400000">
            <a:off x="3048794" y="4114006"/>
            <a:ext cx="5486400" cy="1588"/>
          </a:xfrm>
          <a:prstGeom prst="straightConnector1">
            <a:avLst/>
          </a:prstGeom>
          <a:noFill/>
          <a:ln w="9525" cap="flat" cmpd="sng">
            <a:solidFill>
              <a:srgbClr val="075192"/>
            </a:solidFill>
            <a:prstDash val="solid"/>
            <a:round/>
            <a:headEnd type="none" w="sm" len="sm"/>
            <a:tailEnd type="none" w="sm" len="sm"/>
          </a:ln>
        </p:spPr>
      </p:cxnSp>
      <p:cxnSp>
        <p:nvCxnSpPr>
          <p:cNvPr id="623" name="Google Shape;623;p79"/>
          <p:cNvCxnSpPr/>
          <p:nvPr/>
        </p:nvCxnSpPr>
        <p:spPr>
          <a:xfrm rot="5400000">
            <a:off x="5944394" y="4114006"/>
            <a:ext cx="5486400" cy="1588"/>
          </a:xfrm>
          <a:prstGeom prst="straightConnector1">
            <a:avLst/>
          </a:prstGeom>
          <a:noFill/>
          <a:ln w="9525" cap="flat" cmpd="sng">
            <a:solidFill>
              <a:srgbClr val="075192"/>
            </a:solidFill>
            <a:prstDash val="solid"/>
            <a:round/>
            <a:headEnd type="none" w="sm" len="sm"/>
            <a:tailEnd type="none" w="sm" len="sm"/>
          </a:ln>
        </p:spPr>
      </p:cxnSp>
      <p:sp>
        <p:nvSpPr>
          <p:cNvPr id="624" name="Google Shape;624;p79"/>
          <p:cNvSpPr txBox="1">
            <a:spLocks noGrp="1"/>
          </p:cNvSpPr>
          <p:nvPr>
            <p:ph type="title"/>
          </p:nvPr>
        </p:nvSpPr>
        <p:spPr>
          <a:xfrm>
            <a:off x="0" y="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Gantt Chart</a:t>
            </a:r>
            <a:endParaRPr/>
          </a:p>
        </p:txBody>
      </p:sp>
      <p:sp>
        <p:nvSpPr>
          <p:cNvPr id="625" name="Google Shape;625;p79"/>
          <p:cNvSpPr/>
          <p:nvPr/>
        </p:nvSpPr>
        <p:spPr>
          <a:xfrm>
            <a:off x="3429000" y="6400800"/>
            <a:ext cx="5257800" cy="457200"/>
          </a:xfrm>
          <a:prstGeom prst="rect">
            <a:avLst/>
          </a:prstGeom>
          <a:solidFill>
            <a:schemeClr val="lt2"/>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FF0000"/>
                </a:solidFill>
                <a:latin typeface="Arial"/>
                <a:ea typeface="Arial"/>
                <a:cs typeface="Arial"/>
                <a:sym typeface="Arial"/>
              </a:rPr>
              <a:t>WRITE USER MANUAL</a:t>
            </a:r>
            <a:endParaRPr sz="1800" b="0" i="0" u="none" strike="noStrike" cap="none">
              <a:solidFill>
                <a:srgbClr val="FF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80"/>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PERT CHART</a:t>
            </a:r>
            <a:endParaRPr/>
          </a:p>
        </p:txBody>
      </p:sp>
      <p:sp>
        <p:nvSpPr>
          <p:cNvPr id="631" name="Google Shape;631;p8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US"/>
              <a:t>Project evaluation &amp; review technique</a:t>
            </a:r>
            <a:endParaRPr/>
          </a:p>
          <a:p>
            <a:pPr marL="273050" lvl="0" indent="-273050" algn="l" rtl="0">
              <a:lnSpc>
                <a:spcPct val="100000"/>
              </a:lnSpc>
              <a:spcBef>
                <a:spcPts val="520"/>
              </a:spcBef>
              <a:spcAft>
                <a:spcPts val="0"/>
              </a:spcAft>
              <a:buSzPts val="2470"/>
              <a:buChar char="⚫"/>
            </a:pPr>
            <a:r>
              <a:rPr lang="en-US"/>
              <a:t>The boxes of PERT charts are usually annotated with the pessimistic, likely &amp; optimistic estimates for every task.</a:t>
            </a:r>
            <a:endParaRPr/>
          </a:p>
          <a:p>
            <a:pPr marL="273050" lvl="0" indent="-273050" algn="l" rtl="0">
              <a:lnSpc>
                <a:spcPct val="100000"/>
              </a:lnSpc>
              <a:spcBef>
                <a:spcPts val="520"/>
              </a:spcBef>
              <a:spcAft>
                <a:spcPts val="0"/>
              </a:spcAft>
              <a:buSzPts val="2470"/>
              <a:buChar char="⚫"/>
            </a:pPr>
            <a:r>
              <a:rPr lang="en-US"/>
              <a:t>There is not one but many critical paths, depending on the permutation of estimates for each task.</a:t>
            </a:r>
            <a:endParaRPr/>
          </a:p>
          <a:p>
            <a:pPr marL="273050" lvl="0" indent="-273050" algn="l" rtl="0">
              <a:lnSpc>
                <a:spcPct val="100000"/>
              </a:lnSpc>
              <a:spcBef>
                <a:spcPts val="520"/>
              </a:spcBef>
              <a:spcAft>
                <a:spcPts val="0"/>
              </a:spcAft>
              <a:buSzPts val="2470"/>
              <a:buChar char="⚫"/>
            </a:pPr>
            <a:r>
              <a:rPr lang="en-US"/>
              <a:t>Gantt chart is helpful in planning the utilization of resources but PERT is useful for monitoring the timely progress of activity.</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81"/>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Activity Networks </a:t>
            </a:r>
            <a:endParaRPr/>
          </a:p>
        </p:txBody>
      </p:sp>
      <p:sp>
        <p:nvSpPr>
          <p:cNvPr id="638" name="Google Shape;638;p81"/>
          <p:cNvSpPr/>
          <p:nvPr/>
        </p:nvSpPr>
        <p:spPr>
          <a:xfrm>
            <a:off x="381000" y="3733800"/>
            <a:ext cx="1371600" cy="914400"/>
          </a:xfrm>
          <a:prstGeom prst="roundRect">
            <a:avLst>
              <a:gd name="adj" fmla="val 16667"/>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Specification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12, 15,20</a:t>
            </a:r>
            <a:endParaRPr sz="1800" b="0" i="0" u="none" strike="noStrike" cap="none">
              <a:solidFill>
                <a:schemeClr val="lt1"/>
              </a:solidFill>
              <a:latin typeface="Arial"/>
              <a:ea typeface="Arial"/>
              <a:cs typeface="Arial"/>
              <a:sym typeface="Arial"/>
            </a:endParaRPr>
          </a:p>
        </p:txBody>
      </p:sp>
      <p:sp>
        <p:nvSpPr>
          <p:cNvPr id="639" name="Google Shape;639;p81"/>
          <p:cNvSpPr/>
          <p:nvPr/>
        </p:nvSpPr>
        <p:spPr>
          <a:xfrm>
            <a:off x="3810000" y="5257800"/>
            <a:ext cx="1295400" cy="1143000"/>
          </a:xfrm>
          <a:prstGeom prst="roundRect">
            <a:avLst>
              <a:gd name="adj" fmla="val 16667"/>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Write user Manual 50,60,70</a:t>
            </a:r>
            <a:endParaRPr sz="1800" b="0" i="0" u="none" strike="noStrike" cap="none">
              <a:solidFill>
                <a:schemeClr val="lt1"/>
              </a:solidFill>
              <a:latin typeface="Arial"/>
              <a:ea typeface="Arial"/>
              <a:cs typeface="Arial"/>
              <a:sym typeface="Arial"/>
            </a:endParaRPr>
          </a:p>
        </p:txBody>
      </p:sp>
      <p:sp>
        <p:nvSpPr>
          <p:cNvPr id="640" name="Google Shape;640;p81"/>
          <p:cNvSpPr/>
          <p:nvPr/>
        </p:nvSpPr>
        <p:spPr>
          <a:xfrm>
            <a:off x="2667000" y="3810000"/>
            <a:ext cx="1219200" cy="914400"/>
          </a:xfrm>
          <a:prstGeom prst="roundRect">
            <a:avLst>
              <a:gd name="adj" fmla="val 16667"/>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Design GUI Part 24,30,38</a:t>
            </a:r>
            <a:endParaRPr sz="1800" b="0" i="0" u="none" strike="noStrike" cap="none">
              <a:solidFill>
                <a:schemeClr val="lt1"/>
              </a:solidFill>
              <a:latin typeface="Arial"/>
              <a:ea typeface="Arial"/>
              <a:cs typeface="Arial"/>
              <a:sym typeface="Arial"/>
            </a:endParaRPr>
          </a:p>
        </p:txBody>
      </p:sp>
      <p:sp>
        <p:nvSpPr>
          <p:cNvPr id="641" name="Google Shape;641;p81"/>
          <p:cNvSpPr/>
          <p:nvPr/>
        </p:nvSpPr>
        <p:spPr>
          <a:xfrm>
            <a:off x="1371600" y="2057400"/>
            <a:ext cx="2209800" cy="914400"/>
          </a:xfrm>
          <a:prstGeom prst="roundRect">
            <a:avLst>
              <a:gd name="adj" fmla="val 16667"/>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Design Database Part 40,45,60</a:t>
            </a:r>
            <a:endParaRPr sz="1800" b="0" i="0" u="none" strike="noStrike" cap="none">
              <a:solidFill>
                <a:schemeClr val="lt1"/>
              </a:solidFill>
              <a:latin typeface="Arial"/>
              <a:ea typeface="Arial"/>
              <a:cs typeface="Arial"/>
              <a:sym typeface="Arial"/>
            </a:endParaRPr>
          </a:p>
        </p:txBody>
      </p:sp>
      <p:sp>
        <p:nvSpPr>
          <p:cNvPr id="642" name="Google Shape;642;p81"/>
          <p:cNvSpPr/>
          <p:nvPr/>
        </p:nvSpPr>
        <p:spPr>
          <a:xfrm>
            <a:off x="4114800" y="2057400"/>
            <a:ext cx="1676400" cy="914400"/>
          </a:xfrm>
          <a:prstGeom prst="roundRect">
            <a:avLst>
              <a:gd name="adj" fmla="val 16667"/>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Code Database Part 95 ,105,120</a:t>
            </a:r>
            <a:endParaRPr sz="1800" b="0" i="0" u="none" strike="noStrike" cap="none">
              <a:solidFill>
                <a:schemeClr val="lt1"/>
              </a:solidFill>
              <a:latin typeface="Arial"/>
              <a:ea typeface="Arial"/>
              <a:cs typeface="Arial"/>
              <a:sym typeface="Arial"/>
            </a:endParaRPr>
          </a:p>
        </p:txBody>
      </p:sp>
      <p:sp>
        <p:nvSpPr>
          <p:cNvPr id="643" name="Google Shape;643;p81"/>
          <p:cNvSpPr/>
          <p:nvPr/>
        </p:nvSpPr>
        <p:spPr>
          <a:xfrm>
            <a:off x="4572000" y="3733800"/>
            <a:ext cx="1295400" cy="1066800"/>
          </a:xfrm>
          <a:prstGeom prst="roundRect">
            <a:avLst>
              <a:gd name="adj" fmla="val 16667"/>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Code GUI part  38,45,52</a:t>
            </a:r>
            <a:endParaRPr sz="1800" b="0" i="0" u="none" strike="noStrike" cap="none">
              <a:solidFill>
                <a:schemeClr val="lt1"/>
              </a:solidFill>
              <a:latin typeface="Arial"/>
              <a:ea typeface="Arial"/>
              <a:cs typeface="Arial"/>
              <a:sym typeface="Arial"/>
            </a:endParaRPr>
          </a:p>
        </p:txBody>
      </p:sp>
      <p:sp>
        <p:nvSpPr>
          <p:cNvPr id="644" name="Google Shape;644;p81"/>
          <p:cNvSpPr/>
          <p:nvPr/>
        </p:nvSpPr>
        <p:spPr>
          <a:xfrm>
            <a:off x="6172200" y="2362200"/>
            <a:ext cx="1600200" cy="1066800"/>
          </a:xfrm>
          <a:prstGeom prst="roundRect">
            <a:avLst>
              <a:gd name="adj" fmla="val 16667"/>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Integration &amp; Test  100,120,140</a:t>
            </a:r>
            <a:endParaRPr sz="1800" b="0" i="0" u="none" strike="noStrike" cap="none">
              <a:solidFill>
                <a:schemeClr val="lt1"/>
              </a:solidFill>
              <a:latin typeface="Arial"/>
              <a:ea typeface="Arial"/>
              <a:cs typeface="Arial"/>
              <a:sym typeface="Arial"/>
            </a:endParaRPr>
          </a:p>
        </p:txBody>
      </p:sp>
      <p:sp>
        <p:nvSpPr>
          <p:cNvPr id="645" name="Google Shape;645;p81"/>
          <p:cNvSpPr/>
          <p:nvPr/>
        </p:nvSpPr>
        <p:spPr>
          <a:xfrm>
            <a:off x="7772400" y="3810000"/>
            <a:ext cx="914400" cy="914400"/>
          </a:xfrm>
          <a:prstGeom prst="roundRect">
            <a:avLst>
              <a:gd name="adj" fmla="val 16667"/>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Finish o</a:t>
            </a:r>
            <a:endParaRPr sz="1800" b="0" i="0" u="none" strike="noStrike" cap="none">
              <a:solidFill>
                <a:schemeClr val="lt1"/>
              </a:solidFill>
              <a:latin typeface="Arial"/>
              <a:ea typeface="Arial"/>
              <a:cs typeface="Arial"/>
              <a:sym typeface="Arial"/>
            </a:endParaRPr>
          </a:p>
        </p:txBody>
      </p:sp>
      <p:cxnSp>
        <p:nvCxnSpPr>
          <p:cNvPr id="646" name="Google Shape;646;p81"/>
          <p:cNvCxnSpPr/>
          <p:nvPr/>
        </p:nvCxnSpPr>
        <p:spPr>
          <a:xfrm>
            <a:off x="3657600" y="2514600"/>
            <a:ext cx="381000" cy="1588"/>
          </a:xfrm>
          <a:prstGeom prst="straightConnector1">
            <a:avLst/>
          </a:prstGeom>
          <a:noFill/>
          <a:ln w="9525" cap="flat" cmpd="sng">
            <a:solidFill>
              <a:srgbClr val="075192"/>
            </a:solidFill>
            <a:prstDash val="solid"/>
            <a:round/>
            <a:headEnd type="none" w="sm" len="sm"/>
            <a:tailEnd type="stealth" w="med" len="med"/>
          </a:ln>
        </p:spPr>
      </p:cxnSp>
      <p:cxnSp>
        <p:nvCxnSpPr>
          <p:cNvPr id="647" name="Google Shape;647;p81"/>
          <p:cNvCxnSpPr/>
          <p:nvPr/>
        </p:nvCxnSpPr>
        <p:spPr>
          <a:xfrm>
            <a:off x="5562600" y="2590800"/>
            <a:ext cx="457200" cy="1588"/>
          </a:xfrm>
          <a:prstGeom prst="straightConnector1">
            <a:avLst/>
          </a:prstGeom>
          <a:noFill/>
          <a:ln w="9525" cap="flat" cmpd="sng">
            <a:solidFill>
              <a:srgbClr val="075192"/>
            </a:solidFill>
            <a:prstDash val="solid"/>
            <a:round/>
            <a:headEnd type="none" w="sm" len="sm"/>
            <a:tailEnd type="stealth" w="med" len="med"/>
          </a:ln>
        </p:spPr>
      </p:cxnSp>
      <p:cxnSp>
        <p:nvCxnSpPr>
          <p:cNvPr id="648" name="Google Shape;648;p81"/>
          <p:cNvCxnSpPr/>
          <p:nvPr/>
        </p:nvCxnSpPr>
        <p:spPr>
          <a:xfrm>
            <a:off x="1828800" y="4114800"/>
            <a:ext cx="609600" cy="1588"/>
          </a:xfrm>
          <a:prstGeom prst="straightConnector1">
            <a:avLst/>
          </a:prstGeom>
          <a:noFill/>
          <a:ln w="9525" cap="flat" cmpd="sng">
            <a:solidFill>
              <a:srgbClr val="075192"/>
            </a:solidFill>
            <a:prstDash val="solid"/>
            <a:round/>
            <a:headEnd type="none" w="sm" len="sm"/>
            <a:tailEnd type="stealth" w="med" len="med"/>
          </a:ln>
        </p:spPr>
      </p:cxnSp>
      <p:cxnSp>
        <p:nvCxnSpPr>
          <p:cNvPr id="649" name="Google Shape;649;p81"/>
          <p:cNvCxnSpPr/>
          <p:nvPr/>
        </p:nvCxnSpPr>
        <p:spPr>
          <a:xfrm>
            <a:off x="3886200" y="4114800"/>
            <a:ext cx="609600" cy="1588"/>
          </a:xfrm>
          <a:prstGeom prst="straightConnector1">
            <a:avLst/>
          </a:prstGeom>
          <a:noFill/>
          <a:ln w="9525" cap="flat" cmpd="sng">
            <a:solidFill>
              <a:srgbClr val="075192"/>
            </a:solidFill>
            <a:prstDash val="solid"/>
            <a:round/>
            <a:headEnd type="none" w="sm" len="sm"/>
            <a:tailEnd type="stealth" w="med" len="med"/>
          </a:ln>
        </p:spPr>
      </p:cxnSp>
      <p:cxnSp>
        <p:nvCxnSpPr>
          <p:cNvPr id="650" name="Google Shape;650;p81"/>
          <p:cNvCxnSpPr/>
          <p:nvPr/>
        </p:nvCxnSpPr>
        <p:spPr>
          <a:xfrm rot="-5400000">
            <a:off x="5829300" y="3619500"/>
            <a:ext cx="685800" cy="304800"/>
          </a:xfrm>
          <a:prstGeom prst="straightConnector1">
            <a:avLst/>
          </a:prstGeom>
          <a:noFill/>
          <a:ln w="9525" cap="flat" cmpd="sng">
            <a:solidFill>
              <a:srgbClr val="075192"/>
            </a:solidFill>
            <a:prstDash val="solid"/>
            <a:round/>
            <a:headEnd type="none" w="sm" len="sm"/>
            <a:tailEnd type="stealth" w="med" len="med"/>
          </a:ln>
        </p:spPr>
      </p:cxnSp>
      <p:cxnSp>
        <p:nvCxnSpPr>
          <p:cNvPr id="651" name="Google Shape;651;p81"/>
          <p:cNvCxnSpPr/>
          <p:nvPr/>
        </p:nvCxnSpPr>
        <p:spPr>
          <a:xfrm rot="-5400000" flipH="1">
            <a:off x="7810500" y="3162300"/>
            <a:ext cx="609600" cy="381000"/>
          </a:xfrm>
          <a:prstGeom prst="straightConnector1">
            <a:avLst/>
          </a:prstGeom>
          <a:noFill/>
          <a:ln w="9525" cap="flat" cmpd="sng">
            <a:solidFill>
              <a:srgbClr val="075192"/>
            </a:solidFill>
            <a:prstDash val="solid"/>
            <a:round/>
            <a:headEnd type="none" w="sm" len="sm"/>
            <a:tailEnd type="stealth" w="med" len="med"/>
          </a:ln>
        </p:spPr>
      </p:cxnSp>
      <p:cxnSp>
        <p:nvCxnSpPr>
          <p:cNvPr id="652" name="Google Shape;652;p81"/>
          <p:cNvCxnSpPr/>
          <p:nvPr/>
        </p:nvCxnSpPr>
        <p:spPr>
          <a:xfrm>
            <a:off x="1066800" y="4800600"/>
            <a:ext cx="2514600" cy="1066800"/>
          </a:xfrm>
          <a:prstGeom prst="straightConnector1">
            <a:avLst/>
          </a:prstGeom>
          <a:noFill/>
          <a:ln w="9525" cap="flat" cmpd="sng">
            <a:solidFill>
              <a:srgbClr val="075192"/>
            </a:solidFill>
            <a:prstDash val="solid"/>
            <a:round/>
            <a:headEnd type="none" w="sm" len="sm"/>
            <a:tailEnd type="stealth" w="med" len="med"/>
          </a:ln>
        </p:spPr>
      </p:cxnSp>
      <p:cxnSp>
        <p:nvCxnSpPr>
          <p:cNvPr id="653" name="Google Shape;653;p81"/>
          <p:cNvCxnSpPr/>
          <p:nvPr/>
        </p:nvCxnSpPr>
        <p:spPr>
          <a:xfrm rot="10800000" flipH="1">
            <a:off x="5181600" y="4572000"/>
            <a:ext cx="2209800" cy="1371600"/>
          </a:xfrm>
          <a:prstGeom prst="straightConnector1">
            <a:avLst/>
          </a:prstGeom>
          <a:noFill/>
          <a:ln w="9525" cap="flat" cmpd="sng">
            <a:solidFill>
              <a:srgbClr val="075192"/>
            </a:solidFill>
            <a:prstDash val="solid"/>
            <a:round/>
            <a:headEnd type="none" w="sm" len="sm"/>
            <a:tailEnd type="stealth" w="med" len="med"/>
          </a:ln>
        </p:spPr>
      </p:cxnSp>
      <p:cxnSp>
        <p:nvCxnSpPr>
          <p:cNvPr id="654" name="Google Shape;654;p81"/>
          <p:cNvCxnSpPr/>
          <p:nvPr/>
        </p:nvCxnSpPr>
        <p:spPr>
          <a:xfrm rot="-5400000">
            <a:off x="533400" y="2971800"/>
            <a:ext cx="762000" cy="609600"/>
          </a:xfrm>
          <a:prstGeom prst="straightConnector1">
            <a:avLst/>
          </a:prstGeom>
          <a:noFill/>
          <a:ln w="9525" cap="flat" cmpd="sng">
            <a:solidFill>
              <a:srgbClr val="075192"/>
            </a:solidFill>
            <a:prstDash val="solid"/>
            <a:round/>
            <a:headEnd type="none" w="sm" len="sm"/>
            <a:tailEnd type="stealth" w="med" len="med"/>
          </a:ln>
        </p:spPr>
      </p:cxnSp>
      <p:sp>
        <p:nvSpPr>
          <p:cNvPr id="655" name="Google Shape;655;p81"/>
          <p:cNvSpPr/>
          <p:nvPr/>
        </p:nvSpPr>
        <p:spPr>
          <a:xfrm rot="-2892252">
            <a:off x="228600" y="2819400"/>
            <a:ext cx="1066800" cy="304800"/>
          </a:xfrm>
          <a:prstGeom prst="stripedRightArrow">
            <a:avLst>
              <a:gd name="adj1" fmla="val 50000"/>
              <a:gd name="adj2" fmla="val 50000"/>
            </a:avLst>
          </a:prstGeom>
          <a:solidFill>
            <a:srgbClr val="FF0000"/>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56" name="Google Shape;656;p81"/>
          <p:cNvSpPr/>
          <p:nvPr/>
        </p:nvSpPr>
        <p:spPr>
          <a:xfrm>
            <a:off x="3276600" y="1676400"/>
            <a:ext cx="1066800" cy="304800"/>
          </a:xfrm>
          <a:prstGeom prst="stripedRightArrow">
            <a:avLst>
              <a:gd name="adj1" fmla="val 50000"/>
              <a:gd name="adj2" fmla="val 50000"/>
            </a:avLst>
          </a:prstGeom>
          <a:solidFill>
            <a:srgbClr val="FF0000"/>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57" name="Google Shape;657;p81"/>
          <p:cNvSpPr/>
          <p:nvPr/>
        </p:nvSpPr>
        <p:spPr>
          <a:xfrm>
            <a:off x="5791200" y="1752600"/>
            <a:ext cx="1066800" cy="304800"/>
          </a:xfrm>
          <a:prstGeom prst="stripedRightArrow">
            <a:avLst>
              <a:gd name="adj1" fmla="val 50000"/>
              <a:gd name="adj2" fmla="val 50000"/>
            </a:avLst>
          </a:prstGeom>
          <a:solidFill>
            <a:srgbClr val="FF0000"/>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58" name="Google Shape;658;p81"/>
          <p:cNvSpPr/>
          <p:nvPr/>
        </p:nvSpPr>
        <p:spPr>
          <a:xfrm rot="3331164">
            <a:off x="7551764" y="2407386"/>
            <a:ext cx="1066800" cy="304800"/>
          </a:xfrm>
          <a:prstGeom prst="stripedRightArrow">
            <a:avLst>
              <a:gd name="adj1" fmla="val 50000"/>
              <a:gd name="adj2" fmla="val 50000"/>
            </a:avLst>
          </a:prstGeom>
          <a:solidFill>
            <a:srgbClr val="FF0000"/>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Line of Coding (LOC)</a:t>
            </a:r>
            <a:endParaRPr/>
          </a:p>
        </p:txBody>
      </p:sp>
      <p:graphicFrame>
        <p:nvGraphicFramePr>
          <p:cNvPr id="147" name="Google Shape;145;p19">
            <a:extLst>
              <a:ext uri="{FF2B5EF4-FFF2-40B4-BE49-F238E27FC236}">
                <a16:creationId xmlns:a16="http://schemas.microsoft.com/office/drawing/2014/main" id="{7A0CBAD3-A51D-EDB6-5469-AF8363A266EE}"/>
              </a:ext>
            </a:extLst>
          </p:cNvPr>
          <p:cNvGraphicFramePr/>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B2C1F-1FD7-FABE-C496-52552F6AE058}"/>
              </a:ext>
            </a:extLst>
          </p:cNvPr>
          <p:cNvSpPr>
            <a:spLocks noGrp="1"/>
          </p:cNvSpPr>
          <p:nvPr>
            <p:ph type="title"/>
          </p:nvPr>
        </p:nvSpPr>
        <p:spPr>
          <a:xfrm>
            <a:off x="5363497" y="3171985"/>
            <a:ext cx="3515032" cy="1143000"/>
          </a:xfrm>
        </p:spPr>
        <p:txBody>
          <a:bodyPr/>
          <a:lstStyle/>
          <a:p>
            <a:r>
              <a:rPr lang="en-US" dirty="0"/>
              <a:t>Questions</a:t>
            </a:r>
          </a:p>
        </p:txBody>
      </p:sp>
    </p:spTree>
    <p:extLst>
      <p:ext uri="{BB962C8B-B14F-4D97-AF65-F5344CB8AC3E}">
        <p14:creationId xmlns:p14="http://schemas.microsoft.com/office/powerpoint/2010/main" val="19804040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0DDC1F9-B89B-4696-706C-63A214715ECF}"/>
              </a:ext>
            </a:extLst>
          </p:cNvPr>
          <p:cNvSpPr>
            <a:spLocks noGrp="1" noChangeArrowheads="1"/>
          </p:cNvSpPr>
          <p:nvPr>
            <p:ph type="title"/>
          </p:nvPr>
        </p:nvSpPr>
        <p:spPr bwMode="auto">
          <a:xfrm>
            <a:off x="477297" y="1480412"/>
            <a:ext cx="832505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What are the main goals of Software Project Management (SPM)?</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What are the two main responsibilities of a Software Project Manager?</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What activities are involved in project planning in software project management?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What are the key components of effort estimation in project planning?</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What metrics are used for project size estimation?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What is LOC, and why is it used as a metric in software development?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What are some limitations of using Lines of Code (LOC) as a metric for software projects?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How is the Function Point (FP) metric calculated in software project management?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What are the steps to compute Unadjusted Function Points (UFP)?</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What is the Technical Complexity Factor (TCF), and how does it influence the Function Point (FP) calculation?</a:t>
            </a: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3727015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3299EDB-4C0D-7F45-8FB5-E99DECF4F269}"/>
              </a:ext>
            </a:extLst>
          </p:cNvPr>
          <p:cNvSpPr>
            <a:spLocks noGrp="1" noChangeArrowheads="1"/>
          </p:cNvSpPr>
          <p:nvPr>
            <p:ph type="title"/>
          </p:nvPr>
        </p:nvSpPr>
        <p:spPr bwMode="auto">
          <a:xfrm>
            <a:off x="366764" y="1413063"/>
            <a:ext cx="8254721"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What are some examples of factors that influence the Technical Complexity Factor (TCF)?</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What is the Feature Point Metric, and how does it differ from the Function Point Metric?</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What are the three main types of software cost estimation techniques?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Describe the Empirical Estimation Techniques in software cost estimation.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What is the Delphi Cost Estimation technique, and how does it work?</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What is the COCOMO model, and what are its different types?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Explain the difference between Organic, Semidetached, and Embedded types of software projects in the COCOMO model.</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How is effort calculated using the Basic COCOMO model for different project types?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What is the Effort Adjustment Factor (EAF), and how is it applied in the COCOMO model?</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What are the advantages and disadvantages of using the COCOMO model in software cost estimation?</a:t>
            </a: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990093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0"/>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Function Point Metric</a:t>
            </a:r>
            <a:endParaRPr/>
          </a:p>
        </p:txBody>
      </p:sp>
      <p:sp>
        <p:nvSpPr>
          <p:cNvPr id="151" name="Google Shape;151;p2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US"/>
              <a:t>It can be used to easily estimate the size of a software directly from the specification.</a:t>
            </a:r>
            <a:endParaRPr/>
          </a:p>
          <a:p>
            <a:pPr marL="273050" lvl="0" indent="-273050" algn="l" rtl="0">
              <a:lnSpc>
                <a:spcPct val="100000"/>
              </a:lnSpc>
              <a:spcBef>
                <a:spcPts val="520"/>
              </a:spcBef>
              <a:spcAft>
                <a:spcPts val="0"/>
              </a:spcAft>
              <a:buSzPts val="2470"/>
              <a:buChar char="⚫"/>
            </a:pPr>
            <a:r>
              <a:rPr lang="en-US"/>
              <a:t>SIZE dependent on the number of functions or feature.</a:t>
            </a:r>
            <a:endParaRPr/>
          </a:p>
        </p:txBody>
      </p:sp>
      <p:sp>
        <p:nvSpPr>
          <p:cNvPr id="152" name="Google Shape;152;p20"/>
          <p:cNvSpPr/>
          <p:nvPr/>
        </p:nvSpPr>
        <p:spPr>
          <a:xfrm>
            <a:off x="3429000" y="3505200"/>
            <a:ext cx="2133600" cy="2743200"/>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3" name="Google Shape;153;p20"/>
          <p:cNvSpPr txBox="1"/>
          <p:nvPr/>
        </p:nvSpPr>
        <p:spPr>
          <a:xfrm>
            <a:off x="3810000" y="4191000"/>
            <a:ext cx="1447800" cy="369332"/>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Query Book</a:t>
            </a:r>
            <a:endParaRPr sz="1800" b="0" i="0" u="none" strike="noStrike" cap="none">
              <a:solidFill>
                <a:schemeClr val="dk1"/>
              </a:solidFill>
              <a:latin typeface="Arial"/>
              <a:ea typeface="Arial"/>
              <a:cs typeface="Arial"/>
              <a:sym typeface="Arial"/>
            </a:endParaRPr>
          </a:p>
        </p:txBody>
      </p:sp>
      <p:sp>
        <p:nvSpPr>
          <p:cNvPr id="154" name="Google Shape;154;p20"/>
          <p:cNvSpPr txBox="1"/>
          <p:nvPr/>
        </p:nvSpPr>
        <p:spPr>
          <a:xfrm>
            <a:off x="3810000" y="4953000"/>
            <a:ext cx="1447800" cy="369332"/>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Issue Book</a:t>
            </a:r>
            <a:endParaRPr sz="1800" b="0" i="0" u="none" strike="noStrike" cap="none">
              <a:solidFill>
                <a:schemeClr val="dk1"/>
              </a:solidFill>
              <a:latin typeface="Arial"/>
              <a:ea typeface="Arial"/>
              <a:cs typeface="Arial"/>
              <a:sym typeface="Arial"/>
            </a:endParaRPr>
          </a:p>
        </p:txBody>
      </p:sp>
      <p:sp>
        <p:nvSpPr>
          <p:cNvPr id="155" name="Google Shape;155;p20"/>
          <p:cNvSpPr txBox="1"/>
          <p:nvPr/>
        </p:nvSpPr>
        <p:spPr>
          <a:xfrm>
            <a:off x="3810000" y="5638800"/>
            <a:ext cx="1524000" cy="369332"/>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Return Book</a:t>
            </a:r>
            <a:endParaRPr sz="1800" b="0" i="0" u="none" strike="noStrike" cap="none">
              <a:solidFill>
                <a:schemeClr val="dk1"/>
              </a:solidFill>
              <a:latin typeface="Arial"/>
              <a:ea typeface="Arial"/>
              <a:cs typeface="Arial"/>
              <a:sym typeface="Arial"/>
            </a:endParaRPr>
          </a:p>
        </p:txBody>
      </p:sp>
      <p:cxnSp>
        <p:nvCxnSpPr>
          <p:cNvPr id="156" name="Google Shape;156;p20"/>
          <p:cNvCxnSpPr/>
          <p:nvPr/>
        </p:nvCxnSpPr>
        <p:spPr>
          <a:xfrm>
            <a:off x="1752600" y="4419600"/>
            <a:ext cx="2057400" cy="1588"/>
          </a:xfrm>
          <a:prstGeom prst="straightConnector1">
            <a:avLst/>
          </a:prstGeom>
          <a:noFill/>
          <a:ln w="12700" cap="flat" cmpd="sng">
            <a:solidFill>
              <a:srgbClr val="FF0000"/>
            </a:solidFill>
            <a:prstDash val="solid"/>
            <a:round/>
            <a:headEnd type="none" w="sm" len="sm"/>
            <a:tailEnd type="stealth" w="med" len="med"/>
          </a:ln>
        </p:spPr>
      </p:cxnSp>
      <p:cxnSp>
        <p:nvCxnSpPr>
          <p:cNvPr id="157" name="Google Shape;157;p20"/>
          <p:cNvCxnSpPr/>
          <p:nvPr/>
        </p:nvCxnSpPr>
        <p:spPr>
          <a:xfrm>
            <a:off x="1752600" y="5105400"/>
            <a:ext cx="2057400" cy="1588"/>
          </a:xfrm>
          <a:prstGeom prst="straightConnector1">
            <a:avLst/>
          </a:prstGeom>
          <a:noFill/>
          <a:ln w="12700" cap="flat" cmpd="sng">
            <a:solidFill>
              <a:srgbClr val="FF0000"/>
            </a:solidFill>
            <a:prstDash val="solid"/>
            <a:round/>
            <a:headEnd type="none" w="sm" len="sm"/>
            <a:tailEnd type="stealth" w="med" len="med"/>
          </a:ln>
        </p:spPr>
      </p:cxnSp>
      <p:cxnSp>
        <p:nvCxnSpPr>
          <p:cNvPr id="158" name="Google Shape;158;p20"/>
          <p:cNvCxnSpPr/>
          <p:nvPr/>
        </p:nvCxnSpPr>
        <p:spPr>
          <a:xfrm>
            <a:off x="1752600" y="5791200"/>
            <a:ext cx="2057400" cy="1588"/>
          </a:xfrm>
          <a:prstGeom prst="straightConnector1">
            <a:avLst/>
          </a:prstGeom>
          <a:noFill/>
          <a:ln w="12700" cap="flat" cmpd="sng">
            <a:solidFill>
              <a:srgbClr val="FF0000"/>
            </a:solidFill>
            <a:prstDash val="solid"/>
            <a:round/>
            <a:headEnd type="none" w="sm" len="sm"/>
            <a:tailEnd type="stealth" w="med" len="med"/>
          </a:ln>
        </p:spPr>
      </p:cxnSp>
      <p:cxnSp>
        <p:nvCxnSpPr>
          <p:cNvPr id="159" name="Google Shape;159;p20"/>
          <p:cNvCxnSpPr/>
          <p:nvPr/>
        </p:nvCxnSpPr>
        <p:spPr>
          <a:xfrm>
            <a:off x="5257800" y="4419600"/>
            <a:ext cx="2057400" cy="1588"/>
          </a:xfrm>
          <a:prstGeom prst="straightConnector1">
            <a:avLst/>
          </a:prstGeom>
          <a:noFill/>
          <a:ln w="12700" cap="flat" cmpd="sng">
            <a:solidFill>
              <a:srgbClr val="FF0000"/>
            </a:solidFill>
            <a:prstDash val="solid"/>
            <a:round/>
            <a:headEnd type="none" w="sm" len="sm"/>
            <a:tailEnd type="stealth" w="med" len="med"/>
          </a:ln>
        </p:spPr>
      </p:cxnSp>
      <p:cxnSp>
        <p:nvCxnSpPr>
          <p:cNvPr id="160" name="Google Shape;160;p20"/>
          <p:cNvCxnSpPr/>
          <p:nvPr/>
        </p:nvCxnSpPr>
        <p:spPr>
          <a:xfrm>
            <a:off x="5257800" y="5181600"/>
            <a:ext cx="2057400" cy="1588"/>
          </a:xfrm>
          <a:prstGeom prst="straightConnector1">
            <a:avLst/>
          </a:prstGeom>
          <a:noFill/>
          <a:ln w="12700" cap="flat" cmpd="sng">
            <a:solidFill>
              <a:srgbClr val="FF0000"/>
            </a:solidFill>
            <a:prstDash val="solid"/>
            <a:round/>
            <a:headEnd type="none" w="sm" len="sm"/>
            <a:tailEnd type="stealth" w="med" len="med"/>
          </a:ln>
        </p:spPr>
      </p:cxnSp>
      <p:cxnSp>
        <p:nvCxnSpPr>
          <p:cNvPr id="161" name="Google Shape;161;p20"/>
          <p:cNvCxnSpPr/>
          <p:nvPr/>
        </p:nvCxnSpPr>
        <p:spPr>
          <a:xfrm>
            <a:off x="5334000" y="5867400"/>
            <a:ext cx="2057400" cy="1588"/>
          </a:xfrm>
          <a:prstGeom prst="straightConnector1">
            <a:avLst/>
          </a:prstGeom>
          <a:noFill/>
          <a:ln w="12700" cap="flat" cmpd="sng">
            <a:solidFill>
              <a:srgbClr val="FF0000"/>
            </a:solidFill>
            <a:prstDash val="solid"/>
            <a:round/>
            <a:headEnd type="none" w="sm" len="sm"/>
            <a:tailEnd type="stealth" w="med" len="med"/>
          </a:ln>
        </p:spPr>
      </p:cxnSp>
      <p:sp>
        <p:nvSpPr>
          <p:cNvPr id="162" name="Google Shape;162;p20"/>
          <p:cNvSpPr txBox="1"/>
          <p:nvPr/>
        </p:nvSpPr>
        <p:spPr>
          <a:xfrm>
            <a:off x="1752600" y="3886200"/>
            <a:ext cx="1524000" cy="38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Book name</a:t>
            </a:r>
            <a:endParaRPr sz="1800" b="0" i="0" u="none" strike="noStrike" cap="none">
              <a:solidFill>
                <a:schemeClr val="dk1"/>
              </a:solidFill>
              <a:latin typeface="Arial"/>
              <a:ea typeface="Arial"/>
              <a:cs typeface="Arial"/>
              <a:sym typeface="Arial"/>
            </a:endParaRPr>
          </a:p>
        </p:txBody>
      </p:sp>
      <p:sp>
        <p:nvSpPr>
          <p:cNvPr id="163" name="Google Shape;163;p20"/>
          <p:cNvSpPr txBox="1"/>
          <p:nvPr/>
        </p:nvSpPr>
        <p:spPr>
          <a:xfrm>
            <a:off x="5715000" y="3886200"/>
            <a:ext cx="18288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Book location</a:t>
            </a:r>
            <a:endParaRPr sz="1800" b="0" i="0" u="none" strike="noStrike" cap="none">
              <a:solidFill>
                <a:schemeClr val="dk1"/>
              </a:solidFill>
              <a:latin typeface="Arial"/>
              <a:ea typeface="Arial"/>
              <a:cs typeface="Arial"/>
              <a:sym typeface="Arial"/>
            </a:endParaRPr>
          </a:p>
        </p:txBody>
      </p:sp>
      <p:sp>
        <p:nvSpPr>
          <p:cNvPr id="164" name="Google Shape;164;p20"/>
          <p:cNvSpPr txBox="1"/>
          <p:nvPr/>
        </p:nvSpPr>
        <p:spPr>
          <a:xfrm rot="-5400000">
            <a:off x="108466" y="4692134"/>
            <a:ext cx="18288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Input Data</a:t>
            </a:r>
            <a:endParaRPr sz="1800" b="0" i="0" u="none" strike="noStrike" cap="none">
              <a:solidFill>
                <a:schemeClr val="dk1"/>
              </a:solidFill>
              <a:latin typeface="Arial"/>
              <a:ea typeface="Arial"/>
              <a:cs typeface="Arial"/>
              <a:sym typeface="Arial"/>
            </a:endParaRPr>
          </a:p>
        </p:txBody>
      </p:sp>
      <p:sp>
        <p:nvSpPr>
          <p:cNvPr id="165" name="Google Shape;165;p20"/>
          <p:cNvSpPr txBox="1"/>
          <p:nvPr/>
        </p:nvSpPr>
        <p:spPr>
          <a:xfrm rot="-5400000">
            <a:off x="6814066" y="4844534"/>
            <a:ext cx="18288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Output Data</a:t>
            </a:r>
            <a:endParaRPr sz="1800" b="0" i="0" u="none" strike="noStrike" cap="none">
              <a:solidFill>
                <a:schemeClr val="dk1"/>
              </a:solidFill>
              <a:latin typeface="Arial"/>
              <a:ea typeface="Arial"/>
              <a:cs typeface="Arial"/>
              <a:sym typeface="Arial"/>
            </a:endParaRPr>
          </a:p>
        </p:txBody>
      </p:sp>
      <p:sp>
        <p:nvSpPr>
          <p:cNvPr id="166" name="Google Shape;166;p20"/>
          <p:cNvSpPr txBox="1"/>
          <p:nvPr/>
        </p:nvSpPr>
        <p:spPr>
          <a:xfrm>
            <a:off x="3657600" y="6248400"/>
            <a:ext cx="18288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LAS System</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US"/>
              <a:t>FP computed in three steps</a:t>
            </a:r>
            <a:endParaRPr/>
          </a:p>
        </p:txBody>
      </p:sp>
      <p:graphicFrame>
        <p:nvGraphicFramePr>
          <p:cNvPr id="174" name="Google Shape;172;p21">
            <a:extLst>
              <a:ext uri="{FF2B5EF4-FFF2-40B4-BE49-F238E27FC236}">
                <a16:creationId xmlns:a16="http://schemas.microsoft.com/office/drawing/2014/main" id="{7E990079-D6EF-996B-7280-AE1DA6B27ECE}"/>
              </a:ext>
            </a:extLst>
          </p:cNvPr>
          <p:cNvGraphicFramePr/>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4672</Words>
  <Application>Microsoft Office PowerPoint</Application>
  <PresentationFormat>On-screen Show (4:3)</PresentationFormat>
  <Paragraphs>742</Paragraphs>
  <Slides>72</Slides>
  <Notes>69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Courier New</vt:lpstr>
      <vt:lpstr>Constantia</vt:lpstr>
      <vt:lpstr>Arial</vt:lpstr>
      <vt:lpstr>Calibri</vt:lpstr>
      <vt:lpstr>Google Sans</vt:lpstr>
      <vt:lpstr>Noto Sans Symbols</vt:lpstr>
      <vt:lpstr>Flow</vt:lpstr>
      <vt:lpstr>Software Project Management</vt:lpstr>
      <vt:lpstr>PowerPoint Presentation</vt:lpstr>
      <vt:lpstr>Project Planning</vt:lpstr>
      <vt:lpstr>PowerPoint Presentation</vt:lpstr>
      <vt:lpstr>Metrics for project Size Estimation</vt:lpstr>
      <vt:lpstr>Line of Coding (LOC)</vt:lpstr>
      <vt:lpstr>Line of Coding (LOC)</vt:lpstr>
      <vt:lpstr>Function Point Metric</vt:lpstr>
      <vt:lpstr>FP computed in three steps</vt:lpstr>
      <vt:lpstr>UFP</vt:lpstr>
      <vt:lpstr>PowerPoint Presentation</vt:lpstr>
      <vt:lpstr>Refinement of Function point Metric</vt:lpstr>
      <vt:lpstr>TCF</vt:lpstr>
      <vt:lpstr>TCF</vt:lpstr>
      <vt:lpstr>Factors are :</vt:lpstr>
      <vt:lpstr>Factors are :</vt:lpstr>
      <vt:lpstr>Feature Point Metric</vt:lpstr>
      <vt:lpstr>Software Cost Estimation  Techniques</vt:lpstr>
      <vt:lpstr>Software Cost Estimation  Techniques</vt:lpstr>
      <vt:lpstr>Empirical Estimation Techniques</vt:lpstr>
      <vt:lpstr>Empirical Estimation Techniques</vt:lpstr>
      <vt:lpstr>A Heuristic Estimation technique</vt:lpstr>
      <vt:lpstr>PowerPoint Presentation</vt:lpstr>
      <vt:lpstr>People vs Months</vt:lpstr>
      <vt:lpstr>Basic COCOMO Model</vt:lpstr>
      <vt:lpstr>Effort Estimation (Basic COCOMO)</vt:lpstr>
      <vt:lpstr>Estimation of development time</vt:lpstr>
      <vt:lpstr>PowerPoint Presentation</vt:lpstr>
      <vt:lpstr>Ex: Assume that the SIZE of  an organic type software product has been estimated to be 32,000 lines of source code .Assume that the  average salary of software developers is RS 15,000 per month. Determine  the effort  required  to develop the software product, the nominal development time and cost to develop the product</vt:lpstr>
      <vt:lpstr>Ex :Assume that the SIZE of  an organic type software product has been estimated to be 32,000 lines of source code .Assume that the  average salary of software developers is RS 15,000 per month. Determine  the effort  required  to develop the software product, the nominal development time and cost to develop the product</vt:lpstr>
      <vt:lpstr>Detailed COCOMO</vt:lpstr>
      <vt:lpstr>Complete COCOMO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COCOMO</vt:lpstr>
      <vt:lpstr>Disadvantages of COCOMO</vt:lpstr>
      <vt:lpstr>COCOMO II </vt:lpstr>
      <vt:lpstr>Halstead's Software Science</vt:lpstr>
      <vt:lpstr>Halstead's Software Science</vt:lpstr>
      <vt:lpstr>Halstead's Software Science</vt:lpstr>
      <vt:lpstr>Halstead's Software Science</vt:lpstr>
      <vt:lpstr>Halstead's Software Science</vt:lpstr>
      <vt:lpstr>Halstead's Software Science</vt:lpstr>
      <vt:lpstr>Halstead's Software Science</vt:lpstr>
      <vt:lpstr>Halstead’s Software Science :An Analytical Technique</vt:lpstr>
      <vt:lpstr>PowerPoint Presentation</vt:lpstr>
      <vt:lpstr>Staffing level estimation</vt:lpstr>
      <vt:lpstr>Putnam’s Work</vt:lpstr>
      <vt:lpstr>    Consider a large-scale project for which the manpower requirement is K=600 PY and the development time is 3 years 6 months 1. Calculate the peak manning &amp; peak time 2.What is the manpower cost after 1 year and 2 months. 3. Calculate the difficulty &amp; manpower  build up. </vt:lpstr>
      <vt:lpstr>PowerPoint Presentation</vt:lpstr>
      <vt:lpstr>PowerPoint Presentation</vt:lpstr>
      <vt:lpstr>Putnam’s Observation:</vt:lpstr>
      <vt:lpstr>Our observation</vt:lpstr>
      <vt:lpstr>Scheduling :</vt:lpstr>
      <vt:lpstr>Work breakdown structure (WBS)</vt:lpstr>
      <vt:lpstr>Activity Networks </vt:lpstr>
      <vt:lpstr>Activity Networks </vt:lpstr>
      <vt:lpstr>Critical Path Method(CPM)</vt:lpstr>
      <vt:lpstr>PowerPoint Presentation</vt:lpstr>
      <vt:lpstr>Gantt Chart</vt:lpstr>
      <vt:lpstr>Gantt Chart</vt:lpstr>
      <vt:lpstr>PERT CHART</vt:lpstr>
      <vt:lpstr>Activity Networks </vt:lpstr>
      <vt:lpstr>Questions</vt:lpstr>
      <vt:lpstr>What are the main goals of Software Project Management (SPM)? What are the two main responsibilities of a Software Project Manager? What activities are involved in project planning in software project management? What are the key components of effort estimation in project planning? What metrics are used for project size estimation? What is LOC, and why is it used as a metric in software development? What are some limitations of using Lines of Code (LOC) as a metric for software projects? How is the Function Point (FP) metric calculated in software project management? What are the steps to compute Unadjusted Function Points (UFP)? What is the Technical Complexity Factor (TCF), and how does it influence the Function Point (FP) calculation? </vt:lpstr>
      <vt:lpstr>What are some examples of factors that influence the Technical Complexity Factor (TCF)? What is the Feature Point Metric, and how does it differ from the Function Point Metric? What are the three main types of software cost estimation techniques? Describe the Empirical Estimation Techniques in software cost estimation. What is the Delphi Cost Estimation technique, and how does it work? What is the COCOMO model, and what are its different types? Explain the difference between Organic, Semidetached, and Embedded types of software projects in the COCOMO model. How is effort calculated using the Basic COCOMO model for different project types? What is the Effort Adjustment Factor (EAF), and how is it applied in the COCOMO model? What are the advantages and disadvantages of using the COCOMO model in software cost estimation?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Aritra Ghosh</cp:lastModifiedBy>
  <cp:revision>1</cp:revision>
  <dcterms:modified xsi:type="dcterms:W3CDTF">2024-08-27T09:10:33Z</dcterms:modified>
</cp:coreProperties>
</file>