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0" r:id="rId38"/>
    <p:sldId id="291" r:id="rId39"/>
  </p:sldIdLst>
  <p:sldSz cx="9144000" cy="6858000" type="screen4x3"/>
  <p:notesSz cx="6858000" cy="9144000"/>
  <p:embeddedFontLst>
    <p:embeddedFont>
      <p:font typeface="Constantia" panose="02030602050306030303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6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8.sv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6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7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8.sv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F3CDC-E29D-435E-A84E-617B3F89B09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7D3F3-DC7D-4FF8-9937-F829D98536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1.Nature of Software Project</a:t>
          </a:r>
          <a:endParaRPr lang="en-US"/>
        </a:p>
      </dgm:t>
    </dgm:pt>
    <dgm:pt modelId="{F9BA7359-C946-429F-827B-AB459AF94FB5}" type="parTrans" cxnId="{A5532A62-E633-44D8-9872-C772E56E0704}">
      <dgm:prSet/>
      <dgm:spPr/>
      <dgm:t>
        <a:bodyPr/>
        <a:lstStyle/>
        <a:p>
          <a:endParaRPr lang="en-US"/>
        </a:p>
      </dgm:t>
    </dgm:pt>
    <dgm:pt modelId="{F405C4A6-BE62-42BB-BC24-2489B1DF8AC7}" type="sibTrans" cxnId="{A5532A62-E633-44D8-9872-C772E56E0704}">
      <dgm:prSet/>
      <dgm:spPr/>
      <dgm:t>
        <a:bodyPr/>
        <a:lstStyle/>
        <a:p>
          <a:endParaRPr lang="en-US"/>
        </a:p>
      </dgm:t>
    </dgm:pt>
    <dgm:pt modelId="{6F2D8B0F-5E48-4AA9-AFA5-EDDC9140D8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2.Engineering Approach</a:t>
          </a:r>
          <a:endParaRPr lang="en-US"/>
        </a:p>
      </dgm:t>
    </dgm:pt>
    <dgm:pt modelId="{2657BD7F-A941-4DED-A72A-2EEDC8E265F9}" type="parTrans" cxnId="{EF55A4DA-A25D-47EC-9CFE-AFE78051E3F9}">
      <dgm:prSet/>
      <dgm:spPr/>
      <dgm:t>
        <a:bodyPr/>
        <a:lstStyle/>
        <a:p>
          <a:endParaRPr lang="en-US"/>
        </a:p>
      </dgm:t>
    </dgm:pt>
    <dgm:pt modelId="{8FE6AE67-6B0B-4312-B67A-6BC4F44A74CD}" type="sibTrans" cxnId="{EF55A4DA-A25D-47EC-9CFE-AFE78051E3F9}">
      <dgm:prSet/>
      <dgm:spPr/>
      <dgm:t>
        <a:bodyPr/>
        <a:lstStyle/>
        <a:p>
          <a:endParaRPr lang="en-US"/>
        </a:p>
      </dgm:t>
    </dgm:pt>
    <dgm:pt modelId="{03747944-CC7D-42DA-867A-23392631E5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3.Software Process</a:t>
          </a:r>
          <a:endParaRPr lang="en-US"/>
        </a:p>
      </dgm:t>
    </dgm:pt>
    <dgm:pt modelId="{EA200DC2-EE21-4FB3-AAF1-D2CA98CF7F9E}" type="parTrans" cxnId="{D758F5C3-EC75-4EFE-BA77-D0924BA07D15}">
      <dgm:prSet/>
      <dgm:spPr/>
      <dgm:t>
        <a:bodyPr/>
        <a:lstStyle/>
        <a:p>
          <a:endParaRPr lang="en-US"/>
        </a:p>
      </dgm:t>
    </dgm:pt>
    <dgm:pt modelId="{5EA74821-4925-40AE-99E7-6E4D98D8DD60}" type="sibTrans" cxnId="{D758F5C3-EC75-4EFE-BA77-D0924BA07D15}">
      <dgm:prSet/>
      <dgm:spPr/>
      <dgm:t>
        <a:bodyPr/>
        <a:lstStyle/>
        <a:p>
          <a:endParaRPr lang="en-US"/>
        </a:p>
      </dgm:t>
    </dgm:pt>
    <dgm:pt modelId="{89D3EA62-9E49-4791-A5E8-E058E53C68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4.A process Step</a:t>
          </a:r>
          <a:endParaRPr lang="en-US"/>
        </a:p>
      </dgm:t>
    </dgm:pt>
    <dgm:pt modelId="{1B11CCB0-7A46-4EC4-9F0D-D9CDF1311590}" type="parTrans" cxnId="{6ACE1CE5-DFEC-41CC-89A9-EA3587AC767B}">
      <dgm:prSet/>
      <dgm:spPr/>
      <dgm:t>
        <a:bodyPr/>
        <a:lstStyle/>
        <a:p>
          <a:endParaRPr lang="en-US"/>
        </a:p>
      </dgm:t>
    </dgm:pt>
    <dgm:pt modelId="{9BDA77A9-1003-41FF-8848-4157518DD03E}" type="sibTrans" cxnId="{6ACE1CE5-DFEC-41CC-89A9-EA3587AC767B}">
      <dgm:prSet/>
      <dgm:spPr/>
      <dgm:t>
        <a:bodyPr/>
        <a:lstStyle/>
        <a:p>
          <a:endParaRPr lang="en-US"/>
        </a:p>
      </dgm:t>
    </dgm:pt>
    <dgm:pt modelId="{34E84F0F-A471-421A-B24D-E2D65136D0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5.Charecteristics of a good process.</a:t>
          </a:r>
          <a:endParaRPr lang="en-US"/>
        </a:p>
      </dgm:t>
    </dgm:pt>
    <dgm:pt modelId="{5CB87D39-9AB7-42C0-9D9F-F73F377CCA80}" type="parTrans" cxnId="{725A9EEB-83FD-492C-BC60-7AA201583EE7}">
      <dgm:prSet/>
      <dgm:spPr/>
      <dgm:t>
        <a:bodyPr/>
        <a:lstStyle/>
        <a:p>
          <a:endParaRPr lang="en-US"/>
        </a:p>
      </dgm:t>
    </dgm:pt>
    <dgm:pt modelId="{B40C5626-2D50-4739-998B-F77E2B1AD910}" type="sibTrans" cxnId="{725A9EEB-83FD-492C-BC60-7AA201583EE7}">
      <dgm:prSet/>
      <dgm:spPr/>
      <dgm:t>
        <a:bodyPr/>
        <a:lstStyle/>
        <a:p>
          <a:endParaRPr lang="en-US"/>
        </a:p>
      </dgm:t>
    </dgm:pt>
    <dgm:pt modelId="{F2F9C32C-BE85-499B-A6C4-5C6912893EC3}" type="pres">
      <dgm:prSet presAssocID="{5B9F3CDC-E29D-435E-A84E-617B3F89B090}" presName="root" presStyleCnt="0">
        <dgm:presLayoutVars>
          <dgm:dir/>
          <dgm:resizeHandles val="exact"/>
        </dgm:presLayoutVars>
      </dgm:prSet>
      <dgm:spPr/>
    </dgm:pt>
    <dgm:pt modelId="{21CDEECD-5CE9-4295-B542-4FE177C87E85}" type="pres">
      <dgm:prSet presAssocID="{1567D3F3-DC7D-4FF8-9937-F829D9853641}" presName="compNode" presStyleCnt="0"/>
      <dgm:spPr/>
    </dgm:pt>
    <dgm:pt modelId="{55B6FE70-52FA-4364-BC01-19C2C1AD0536}" type="pres">
      <dgm:prSet presAssocID="{1567D3F3-DC7D-4FF8-9937-F829D9853641}" presName="iconBgRect" presStyleLbl="bgShp" presStyleIdx="0" presStyleCnt="5"/>
      <dgm:spPr/>
    </dgm:pt>
    <dgm:pt modelId="{5E1E854E-B7BC-44EB-BA42-682DFA9D0630}" type="pres">
      <dgm:prSet presAssocID="{1567D3F3-DC7D-4FF8-9937-F829D98536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4FD8620-42FB-429C-8D59-8FBF0BC0A7B5}" type="pres">
      <dgm:prSet presAssocID="{1567D3F3-DC7D-4FF8-9937-F829D9853641}" presName="spaceRect" presStyleCnt="0"/>
      <dgm:spPr/>
    </dgm:pt>
    <dgm:pt modelId="{3CE44A95-3167-4820-AA49-14DFB417DA33}" type="pres">
      <dgm:prSet presAssocID="{1567D3F3-DC7D-4FF8-9937-F829D9853641}" presName="textRect" presStyleLbl="revTx" presStyleIdx="0" presStyleCnt="5">
        <dgm:presLayoutVars>
          <dgm:chMax val="1"/>
          <dgm:chPref val="1"/>
        </dgm:presLayoutVars>
      </dgm:prSet>
      <dgm:spPr/>
    </dgm:pt>
    <dgm:pt modelId="{65EC409A-990D-4932-854E-50943270FF48}" type="pres">
      <dgm:prSet presAssocID="{F405C4A6-BE62-42BB-BC24-2489B1DF8AC7}" presName="sibTrans" presStyleCnt="0"/>
      <dgm:spPr/>
    </dgm:pt>
    <dgm:pt modelId="{93648502-855A-48AB-A722-16C6322174FC}" type="pres">
      <dgm:prSet presAssocID="{6F2D8B0F-5E48-4AA9-AFA5-EDDC9140D885}" presName="compNode" presStyleCnt="0"/>
      <dgm:spPr/>
    </dgm:pt>
    <dgm:pt modelId="{55FF8BF9-5F05-42B9-838E-9A0EAE0537E3}" type="pres">
      <dgm:prSet presAssocID="{6F2D8B0F-5E48-4AA9-AFA5-EDDC9140D885}" presName="iconBgRect" presStyleLbl="bgShp" presStyleIdx="1" presStyleCnt="5"/>
      <dgm:spPr/>
    </dgm:pt>
    <dgm:pt modelId="{232E3AD8-0E82-4CA4-9C62-88FB637FAE1A}" type="pres">
      <dgm:prSet presAssocID="{6F2D8B0F-5E48-4AA9-AFA5-EDDC9140D8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15056B7-0090-4B72-869F-AF1E6CE1F9DE}" type="pres">
      <dgm:prSet presAssocID="{6F2D8B0F-5E48-4AA9-AFA5-EDDC9140D885}" presName="spaceRect" presStyleCnt="0"/>
      <dgm:spPr/>
    </dgm:pt>
    <dgm:pt modelId="{06E5AD12-975E-41CF-8524-7326A07D3915}" type="pres">
      <dgm:prSet presAssocID="{6F2D8B0F-5E48-4AA9-AFA5-EDDC9140D885}" presName="textRect" presStyleLbl="revTx" presStyleIdx="1" presStyleCnt="5">
        <dgm:presLayoutVars>
          <dgm:chMax val="1"/>
          <dgm:chPref val="1"/>
        </dgm:presLayoutVars>
      </dgm:prSet>
      <dgm:spPr/>
    </dgm:pt>
    <dgm:pt modelId="{FB16096B-6BE3-4F06-B887-BE124436D2E6}" type="pres">
      <dgm:prSet presAssocID="{8FE6AE67-6B0B-4312-B67A-6BC4F44A74CD}" presName="sibTrans" presStyleCnt="0"/>
      <dgm:spPr/>
    </dgm:pt>
    <dgm:pt modelId="{96EA1FCD-BFEA-4D29-90D6-8CF1F179FC65}" type="pres">
      <dgm:prSet presAssocID="{03747944-CC7D-42DA-867A-23392631E52C}" presName="compNode" presStyleCnt="0"/>
      <dgm:spPr/>
    </dgm:pt>
    <dgm:pt modelId="{803DF884-A75C-457B-AFD2-D1F38C81D47A}" type="pres">
      <dgm:prSet presAssocID="{03747944-CC7D-42DA-867A-23392631E52C}" presName="iconBgRect" presStyleLbl="bgShp" presStyleIdx="2" presStyleCnt="5"/>
      <dgm:spPr/>
    </dgm:pt>
    <dgm:pt modelId="{292BF868-D472-42C1-A0A5-643964D5BAAF}" type="pres">
      <dgm:prSet presAssocID="{03747944-CC7D-42DA-867A-23392631E52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7138AA6-F942-4FB6-A361-5270620E5607}" type="pres">
      <dgm:prSet presAssocID="{03747944-CC7D-42DA-867A-23392631E52C}" presName="spaceRect" presStyleCnt="0"/>
      <dgm:spPr/>
    </dgm:pt>
    <dgm:pt modelId="{F9865B3B-8A06-41B2-B89A-47B894A5948B}" type="pres">
      <dgm:prSet presAssocID="{03747944-CC7D-42DA-867A-23392631E52C}" presName="textRect" presStyleLbl="revTx" presStyleIdx="2" presStyleCnt="5">
        <dgm:presLayoutVars>
          <dgm:chMax val="1"/>
          <dgm:chPref val="1"/>
        </dgm:presLayoutVars>
      </dgm:prSet>
      <dgm:spPr/>
    </dgm:pt>
    <dgm:pt modelId="{105E3889-FB73-462D-B72C-D03B9F061D55}" type="pres">
      <dgm:prSet presAssocID="{5EA74821-4925-40AE-99E7-6E4D98D8DD60}" presName="sibTrans" presStyleCnt="0"/>
      <dgm:spPr/>
    </dgm:pt>
    <dgm:pt modelId="{266F0589-BE13-429F-B162-786196D952F5}" type="pres">
      <dgm:prSet presAssocID="{89D3EA62-9E49-4791-A5E8-E058E53C688E}" presName="compNode" presStyleCnt="0"/>
      <dgm:spPr/>
    </dgm:pt>
    <dgm:pt modelId="{55F7CF71-6BBD-48E0-A181-C8221E9682B5}" type="pres">
      <dgm:prSet presAssocID="{89D3EA62-9E49-4791-A5E8-E058E53C688E}" presName="iconBgRect" presStyleLbl="bgShp" presStyleIdx="3" presStyleCnt="5"/>
      <dgm:spPr/>
    </dgm:pt>
    <dgm:pt modelId="{3A0C9B24-A9FE-4732-8ACC-DD0E2F6E298E}" type="pres">
      <dgm:prSet presAssocID="{89D3EA62-9E49-4791-A5E8-E058E53C68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37A0009-8D4C-4749-A7FE-30015CB72258}" type="pres">
      <dgm:prSet presAssocID="{89D3EA62-9E49-4791-A5E8-E058E53C688E}" presName="spaceRect" presStyleCnt="0"/>
      <dgm:spPr/>
    </dgm:pt>
    <dgm:pt modelId="{F07F1112-0A07-444D-BAFA-EA941D7192ED}" type="pres">
      <dgm:prSet presAssocID="{89D3EA62-9E49-4791-A5E8-E058E53C688E}" presName="textRect" presStyleLbl="revTx" presStyleIdx="3" presStyleCnt="5">
        <dgm:presLayoutVars>
          <dgm:chMax val="1"/>
          <dgm:chPref val="1"/>
        </dgm:presLayoutVars>
      </dgm:prSet>
      <dgm:spPr/>
    </dgm:pt>
    <dgm:pt modelId="{23E088FB-BCC5-4A0F-8E7B-34E3045E43E3}" type="pres">
      <dgm:prSet presAssocID="{9BDA77A9-1003-41FF-8848-4157518DD03E}" presName="sibTrans" presStyleCnt="0"/>
      <dgm:spPr/>
    </dgm:pt>
    <dgm:pt modelId="{8C6D2608-BB44-4FEE-8517-47DE50DF2C0D}" type="pres">
      <dgm:prSet presAssocID="{34E84F0F-A471-421A-B24D-E2D65136D050}" presName="compNode" presStyleCnt="0"/>
      <dgm:spPr/>
    </dgm:pt>
    <dgm:pt modelId="{FD41BF80-00A5-4D38-8D9F-129C61AA421F}" type="pres">
      <dgm:prSet presAssocID="{34E84F0F-A471-421A-B24D-E2D65136D050}" presName="iconBgRect" presStyleLbl="bgShp" presStyleIdx="4" presStyleCnt="5"/>
      <dgm:spPr/>
    </dgm:pt>
    <dgm:pt modelId="{31990A6D-6CA4-484D-A61D-8C628AB9D3A8}" type="pres">
      <dgm:prSet presAssocID="{34E84F0F-A471-421A-B24D-E2D65136D0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BBA825BB-A253-4046-925C-EF617C551BC6}" type="pres">
      <dgm:prSet presAssocID="{34E84F0F-A471-421A-B24D-E2D65136D050}" presName="spaceRect" presStyleCnt="0"/>
      <dgm:spPr/>
    </dgm:pt>
    <dgm:pt modelId="{861B274B-58F0-411D-A8A9-479B3B6158C0}" type="pres">
      <dgm:prSet presAssocID="{34E84F0F-A471-421A-B24D-E2D65136D05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44A2001-F2FE-4354-BB9E-898F56746C5A}" type="presOf" srcId="{34E84F0F-A471-421A-B24D-E2D65136D050}" destId="{861B274B-58F0-411D-A8A9-479B3B6158C0}" srcOrd="0" destOrd="0" presId="urn:microsoft.com/office/officeart/2018/5/layout/IconCircleLabelList"/>
    <dgm:cxn modelId="{E03BF512-CA59-4077-803F-01873E6943D3}" type="presOf" srcId="{6F2D8B0F-5E48-4AA9-AFA5-EDDC9140D885}" destId="{06E5AD12-975E-41CF-8524-7326A07D3915}" srcOrd="0" destOrd="0" presId="urn:microsoft.com/office/officeart/2018/5/layout/IconCircleLabelList"/>
    <dgm:cxn modelId="{B0C99439-C482-40E6-9F1E-EE66A8F61C1F}" type="presOf" srcId="{1567D3F3-DC7D-4FF8-9937-F829D9853641}" destId="{3CE44A95-3167-4820-AA49-14DFB417DA33}" srcOrd="0" destOrd="0" presId="urn:microsoft.com/office/officeart/2018/5/layout/IconCircleLabelList"/>
    <dgm:cxn modelId="{A5532A62-E633-44D8-9872-C772E56E0704}" srcId="{5B9F3CDC-E29D-435E-A84E-617B3F89B090}" destId="{1567D3F3-DC7D-4FF8-9937-F829D9853641}" srcOrd="0" destOrd="0" parTransId="{F9BA7359-C946-429F-827B-AB459AF94FB5}" sibTransId="{F405C4A6-BE62-42BB-BC24-2489B1DF8AC7}"/>
    <dgm:cxn modelId="{5B4E7471-F859-4467-84AE-6241E4049503}" type="presOf" srcId="{89D3EA62-9E49-4791-A5E8-E058E53C688E}" destId="{F07F1112-0A07-444D-BAFA-EA941D7192ED}" srcOrd="0" destOrd="0" presId="urn:microsoft.com/office/officeart/2018/5/layout/IconCircleLabelList"/>
    <dgm:cxn modelId="{BB40508C-87FD-4C35-8949-1CFE6D158C98}" type="presOf" srcId="{5B9F3CDC-E29D-435E-A84E-617B3F89B090}" destId="{F2F9C32C-BE85-499B-A6C4-5C6912893EC3}" srcOrd="0" destOrd="0" presId="urn:microsoft.com/office/officeart/2018/5/layout/IconCircleLabelList"/>
    <dgm:cxn modelId="{D758F5C3-EC75-4EFE-BA77-D0924BA07D15}" srcId="{5B9F3CDC-E29D-435E-A84E-617B3F89B090}" destId="{03747944-CC7D-42DA-867A-23392631E52C}" srcOrd="2" destOrd="0" parTransId="{EA200DC2-EE21-4FB3-AAF1-D2CA98CF7F9E}" sibTransId="{5EA74821-4925-40AE-99E7-6E4D98D8DD60}"/>
    <dgm:cxn modelId="{EF55A4DA-A25D-47EC-9CFE-AFE78051E3F9}" srcId="{5B9F3CDC-E29D-435E-A84E-617B3F89B090}" destId="{6F2D8B0F-5E48-4AA9-AFA5-EDDC9140D885}" srcOrd="1" destOrd="0" parTransId="{2657BD7F-A941-4DED-A72A-2EEDC8E265F9}" sibTransId="{8FE6AE67-6B0B-4312-B67A-6BC4F44A74CD}"/>
    <dgm:cxn modelId="{6ACE1CE5-DFEC-41CC-89A9-EA3587AC767B}" srcId="{5B9F3CDC-E29D-435E-A84E-617B3F89B090}" destId="{89D3EA62-9E49-4791-A5E8-E058E53C688E}" srcOrd="3" destOrd="0" parTransId="{1B11CCB0-7A46-4EC4-9F0D-D9CDF1311590}" sibTransId="{9BDA77A9-1003-41FF-8848-4157518DD03E}"/>
    <dgm:cxn modelId="{725A9EEB-83FD-492C-BC60-7AA201583EE7}" srcId="{5B9F3CDC-E29D-435E-A84E-617B3F89B090}" destId="{34E84F0F-A471-421A-B24D-E2D65136D050}" srcOrd="4" destOrd="0" parTransId="{5CB87D39-9AB7-42C0-9D9F-F73F377CCA80}" sibTransId="{B40C5626-2D50-4739-998B-F77E2B1AD910}"/>
    <dgm:cxn modelId="{76E69BF6-FFAC-45C9-8CB5-05AF4AA092B3}" type="presOf" srcId="{03747944-CC7D-42DA-867A-23392631E52C}" destId="{F9865B3B-8A06-41B2-B89A-47B894A5948B}" srcOrd="0" destOrd="0" presId="urn:microsoft.com/office/officeart/2018/5/layout/IconCircleLabelList"/>
    <dgm:cxn modelId="{61091258-9DE6-4202-910A-0F7D64B7F599}" type="presParOf" srcId="{F2F9C32C-BE85-499B-A6C4-5C6912893EC3}" destId="{21CDEECD-5CE9-4295-B542-4FE177C87E85}" srcOrd="0" destOrd="0" presId="urn:microsoft.com/office/officeart/2018/5/layout/IconCircleLabelList"/>
    <dgm:cxn modelId="{CB5E3259-3E37-485A-BD01-A761345558F9}" type="presParOf" srcId="{21CDEECD-5CE9-4295-B542-4FE177C87E85}" destId="{55B6FE70-52FA-4364-BC01-19C2C1AD0536}" srcOrd="0" destOrd="0" presId="urn:microsoft.com/office/officeart/2018/5/layout/IconCircleLabelList"/>
    <dgm:cxn modelId="{63BD5A1A-4BEF-4F48-9036-66FB3AADFEC4}" type="presParOf" srcId="{21CDEECD-5CE9-4295-B542-4FE177C87E85}" destId="{5E1E854E-B7BC-44EB-BA42-682DFA9D0630}" srcOrd="1" destOrd="0" presId="urn:microsoft.com/office/officeart/2018/5/layout/IconCircleLabelList"/>
    <dgm:cxn modelId="{44908AC9-1A52-4D25-9ACF-37B63E106BB6}" type="presParOf" srcId="{21CDEECD-5CE9-4295-B542-4FE177C87E85}" destId="{34FD8620-42FB-429C-8D59-8FBF0BC0A7B5}" srcOrd="2" destOrd="0" presId="urn:microsoft.com/office/officeart/2018/5/layout/IconCircleLabelList"/>
    <dgm:cxn modelId="{43241383-9A6C-487F-BB12-4C8D140231FF}" type="presParOf" srcId="{21CDEECD-5CE9-4295-B542-4FE177C87E85}" destId="{3CE44A95-3167-4820-AA49-14DFB417DA33}" srcOrd="3" destOrd="0" presId="urn:microsoft.com/office/officeart/2018/5/layout/IconCircleLabelList"/>
    <dgm:cxn modelId="{EAB2637E-FCA9-475C-A85C-501CD9087DE8}" type="presParOf" srcId="{F2F9C32C-BE85-499B-A6C4-5C6912893EC3}" destId="{65EC409A-990D-4932-854E-50943270FF48}" srcOrd="1" destOrd="0" presId="urn:microsoft.com/office/officeart/2018/5/layout/IconCircleLabelList"/>
    <dgm:cxn modelId="{FF693986-DC17-4B32-BBAF-42497826D22B}" type="presParOf" srcId="{F2F9C32C-BE85-499B-A6C4-5C6912893EC3}" destId="{93648502-855A-48AB-A722-16C6322174FC}" srcOrd="2" destOrd="0" presId="urn:microsoft.com/office/officeart/2018/5/layout/IconCircleLabelList"/>
    <dgm:cxn modelId="{DD70D595-A496-4B13-826C-8BBE085E239B}" type="presParOf" srcId="{93648502-855A-48AB-A722-16C6322174FC}" destId="{55FF8BF9-5F05-42B9-838E-9A0EAE0537E3}" srcOrd="0" destOrd="0" presId="urn:microsoft.com/office/officeart/2018/5/layout/IconCircleLabelList"/>
    <dgm:cxn modelId="{7D65C6D8-94EA-40FB-B0DB-78DCB96C0673}" type="presParOf" srcId="{93648502-855A-48AB-A722-16C6322174FC}" destId="{232E3AD8-0E82-4CA4-9C62-88FB637FAE1A}" srcOrd="1" destOrd="0" presId="urn:microsoft.com/office/officeart/2018/5/layout/IconCircleLabelList"/>
    <dgm:cxn modelId="{66310015-484C-474D-B0B3-C981C0E128AE}" type="presParOf" srcId="{93648502-855A-48AB-A722-16C6322174FC}" destId="{815056B7-0090-4B72-869F-AF1E6CE1F9DE}" srcOrd="2" destOrd="0" presId="urn:microsoft.com/office/officeart/2018/5/layout/IconCircleLabelList"/>
    <dgm:cxn modelId="{D83F1533-41F8-48C1-A2D0-62286D5E0B12}" type="presParOf" srcId="{93648502-855A-48AB-A722-16C6322174FC}" destId="{06E5AD12-975E-41CF-8524-7326A07D3915}" srcOrd="3" destOrd="0" presId="urn:microsoft.com/office/officeart/2018/5/layout/IconCircleLabelList"/>
    <dgm:cxn modelId="{B919E964-D7B0-4472-9A89-D7BDA4F62A00}" type="presParOf" srcId="{F2F9C32C-BE85-499B-A6C4-5C6912893EC3}" destId="{FB16096B-6BE3-4F06-B887-BE124436D2E6}" srcOrd="3" destOrd="0" presId="urn:microsoft.com/office/officeart/2018/5/layout/IconCircleLabelList"/>
    <dgm:cxn modelId="{B6419149-4E57-4A19-825C-2F5A5C0FF180}" type="presParOf" srcId="{F2F9C32C-BE85-499B-A6C4-5C6912893EC3}" destId="{96EA1FCD-BFEA-4D29-90D6-8CF1F179FC65}" srcOrd="4" destOrd="0" presId="urn:microsoft.com/office/officeart/2018/5/layout/IconCircleLabelList"/>
    <dgm:cxn modelId="{BDB3ECB9-B79D-4396-942B-FAB38978C9F6}" type="presParOf" srcId="{96EA1FCD-BFEA-4D29-90D6-8CF1F179FC65}" destId="{803DF884-A75C-457B-AFD2-D1F38C81D47A}" srcOrd="0" destOrd="0" presId="urn:microsoft.com/office/officeart/2018/5/layout/IconCircleLabelList"/>
    <dgm:cxn modelId="{F717D852-4EA3-46C7-8F1E-BFF08227F71A}" type="presParOf" srcId="{96EA1FCD-BFEA-4D29-90D6-8CF1F179FC65}" destId="{292BF868-D472-42C1-A0A5-643964D5BAAF}" srcOrd="1" destOrd="0" presId="urn:microsoft.com/office/officeart/2018/5/layout/IconCircleLabelList"/>
    <dgm:cxn modelId="{447E8882-E9A5-4968-AAA3-FE32090C067E}" type="presParOf" srcId="{96EA1FCD-BFEA-4D29-90D6-8CF1F179FC65}" destId="{27138AA6-F942-4FB6-A361-5270620E5607}" srcOrd="2" destOrd="0" presId="urn:microsoft.com/office/officeart/2018/5/layout/IconCircleLabelList"/>
    <dgm:cxn modelId="{CA4172B9-9914-4D4A-9B75-6A29E05313E5}" type="presParOf" srcId="{96EA1FCD-BFEA-4D29-90D6-8CF1F179FC65}" destId="{F9865B3B-8A06-41B2-B89A-47B894A5948B}" srcOrd="3" destOrd="0" presId="urn:microsoft.com/office/officeart/2018/5/layout/IconCircleLabelList"/>
    <dgm:cxn modelId="{C283A8CE-079D-446E-BA99-D518D2BFCA20}" type="presParOf" srcId="{F2F9C32C-BE85-499B-A6C4-5C6912893EC3}" destId="{105E3889-FB73-462D-B72C-D03B9F061D55}" srcOrd="5" destOrd="0" presId="urn:microsoft.com/office/officeart/2018/5/layout/IconCircleLabelList"/>
    <dgm:cxn modelId="{5181BB47-E227-4929-B933-BF1EDC6FC2E1}" type="presParOf" srcId="{F2F9C32C-BE85-499B-A6C4-5C6912893EC3}" destId="{266F0589-BE13-429F-B162-786196D952F5}" srcOrd="6" destOrd="0" presId="urn:microsoft.com/office/officeart/2018/5/layout/IconCircleLabelList"/>
    <dgm:cxn modelId="{E33FFDBD-A412-43C9-9D5B-E454781796E8}" type="presParOf" srcId="{266F0589-BE13-429F-B162-786196D952F5}" destId="{55F7CF71-6BBD-48E0-A181-C8221E9682B5}" srcOrd="0" destOrd="0" presId="urn:microsoft.com/office/officeart/2018/5/layout/IconCircleLabelList"/>
    <dgm:cxn modelId="{03B3A16C-BBA8-493C-A26D-EF5A9D74762A}" type="presParOf" srcId="{266F0589-BE13-429F-B162-786196D952F5}" destId="{3A0C9B24-A9FE-4732-8ACC-DD0E2F6E298E}" srcOrd="1" destOrd="0" presId="urn:microsoft.com/office/officeart/2018/5/layout/IconCircleLabelList"/>
    <dgm:cxn modelId="{B7A049C5-4287-4FFC-B60E-CD67F0C03D47}" type="presParOf" srcId="{266F0589-BE13-429F-B162-786196D952F5}" destId="{937A0009-8D4C-4749-A7FE-30015CB72258}" srcOrd="2" destOrd="0" presId="urn:microsoft.com/office/officeart/2018/5/layout/IconCircleLabelList"/>
    <dgm:cxn modelId="{CFDCD94B-A1EA-4F46-9EC2-C299C0867F7D}" type="presParOf" srcId="{266F0589-BE13-429F-B162-786196D952F5}" destId="{F07F1112-0A07-444D-BAFA-EA941D7192ED}" srcOrd="3" destOrd="0" presId="urn:microsoft.com/office/officeart/2018/5/layout/IconCircleLabelList"/>
    <dgm:cxn modelId="{3D172ADC-FAF9-4E71-A75B-E17B51EAD622}" type="presParOf" srcId="{F2F9C32C-BE85-499B-A6C4-5C6912893EC3}" destId="{23E088FB-BCC5-4A0F-8E7B-34E3045E43E3}" srcOrd="7" destOrd="0" presId="urn:microsoft.com/office/officeart/2018/5/layout/IconCircleLabelList"/>
    <dgm:cxn modelId="{C85C9CA4-D23C-4413-A9A5-9097FEE00F68}" type="presParOf" srcId="{F2F9C32C-BE85-499B-A6C4-5C6912893EC3}" destId="{8C6D2608-BB44-4FEE-8517-47DE50DF2C0D}" srcOrd="8" destOrd="0" presId="urn:microsoft.com/office/officeart/2018/5/layout/IconCircleLabelList"/>
    <dgm:cxn modelId="{F0D259D6-FFD9-4B76-9A1D-007BEC9FBC58}" type="presParOf" srcId="{8C6D2608-BB44-4FEE-8517-47DE50DF2C0D}" destId="{FD41BF80-00A5-4D38-8D9F-129C61AA421F}" srcOrd="0" destOrd="0" presId="urn:microsoft.com/office/officeart/2018/5/layout/IconCircleLabelList"/>
    <dgm:cxn modelId="{B6C86A8E-EE06-4693-882C-418F02D61BF3}" type="presParOf" srcId="{8C6D2608-BB44-4FEE-8517-47DE50DF2C0D}" destId="{31990A6D-6CA4-484D-A61D-8C628AB9D3A8}" srcOrd="1" destOrd="0" presId="urn:microsoft.com/office/officeart/2018/5/layout/IconCircleLabelList"/>
    <dgm:cxn modelId="{EF709A83-E426-4A59-BA41-834DC9A12414}" type="presParOf" srcId="{8C6D2608-BB44-4FEE-8517-47DE50DF2C0D}" destId="{BBA825BB-A253-4046-925C-EF617C551BC6}" srcOrd="2" destOrd="0" presId="urn:microsoft.com/office/officeart/2018/5/layout/IconCircleLabelList"/>
    <dgm:cxn modelId="{8A67CAA0-E5AA-4E8B-8579-D356A8ED0C04}" type="presParOf" srcId="{8C6D2608-BB44-4FEE-8517-47DE50DF2C0D}" destId="{861B274B-58F0-411D-A8A9-479B3B6158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53821B-B16B-48AD-8F05-17683C48E9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8FD35-383F-403C-BAB0-2422F7B7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 is concerned with software system developed by teams rather than individual programmers, uses engineering principles in the development of these system  and is made up of both technical &amp; non-technical aspects.” -: (Sommerville)</a:t>
          </a:r>
        </a:p>
      </dgm:t>
    </dgm:pt>
    <dgm:pt modelId="{B12698BE-6765-498F-9281-032DF757128B}" type="parTrans" cxnId="{EFD916DA-A3D1-47F8-99F3-0F3ACEFF6101}">
      <dgm:prSet/>
      <dgm:spPr/>
      <dgm:t>
        <a:bodyPr/>
        <a:lstStyle/>
        <a:p>
          <a:endParaRPr lang="en-US"/>
        </a:p>
      </dgm:t>
    </dgm:pt>
    <dgm:pt modelId="{68FEF214-306E-4FF2-B526-20AFCCBBC65C}" type="sibTrans" cxnId="{EFD916DA-A3D1-47F8-99F3-0F3ACEFF6101}">
      <dgm:prSet/>
      <dgm:spPr/>
      <dgm:t>
        <a:bodyPr/>
        <a:lstStyle/>
        <a:p>
          <a:endParaRPr lang="en-US"/>
        </a:p>
      </dgm:t>
    </dgm:pt>
    <dgm:pt modelId="{6A564CF0-6C4A-48CF-B83D-AD2807C64A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 is a discipline that integrates method ,tools &amp; procedure for the development of computer software”-: (Pressman)</a:t>
          </a:r>
        </a:p>
      </dgm:t>
    </dgm:pt>
    <dgm:pt modelId="{6AA13193-F031-4B3C-A794-1529DD095D15}" type="parTrans" cxnId="{FA575DB3-3F26-45C0-8DCA-DC7FA7A856EA}">
      <dgm:prSet/>
      <dgm:spPr/>
      <dgm:t>
        <a:bodyPr/>
        <a:lstStyle/>
        <a:p>
          <a:endParaRPr lang="en-US"/>
        </a:p>
      </dgm:t>
    </dgm:pt>
    <dgm:pt modelId="{2CFB9F3B-33DF-409F-A78E-507B9EBF2D78}" type="sibTrans" cxnId="{FA575DB3-3F26-45C0-8DCA-DC7FA7A856EA}">
      <dgm:prSet/>
      <dgm:spPr/>
      <dgm:t>
        <a:bodyPr/>
        <a:lstStyle/>
        <a:p>
          <a:endParaRPr lang="en-US"/>
        </a:p>
      </dgm:t>
    </dgm:pt>
    <dgm:pt modelId="{4635B092-A1A0-4336-BBB7-5704FEF075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“The systematic approach to the development , operation , maintenance,&amp; retirement of software” :- (IEEE)</a:t>
          </a:r>
        </a:p>
      </dgm:t>
    </dgm:pt>
    <dgm:pt modelId="{A7408321-FBFF-4639-B262-84382EE4E82C}" type="parTrans" cxnId="{967F1E17-F283-4B33-B562-9BAF80D26391}">
      <dgm:prSet/>
      <dgm:spPr/>
      <dgm:t>
        <a:bodyPr/>
        <a:lstStyle/>
        <a:p>
          <a:endParaRPr lang="en-US"/>
        </a:p>
      </dgm:t>
    </dgm:pt>
    <dgm:pt modelId="{E10A9B0E-320A-4131-8180-D00E8C1E1080}" type="sibTrans" cxnId="{967F1E17-F283-4B33-B562-9BAF80D26391}">
      <dgm:prSet/>
      <dgm:spPr/>
      <dgm:t>
        <a:bodyPr/>
        <a:lstStyle/>
        <a:p>
          <a:endParaRPr lang="en-US"/>
        </a:p>
      </dgm:t>
    </dgm:pt>
    <dgm:pt modelId="{1945715A-908A-452F-8C2F-7D8E279C6CA1}" type="pres">
      <dgm:prSet presAssocID="{6953821B-B16B-48AD-8F05-17683C48E9E9}" presName="root" presStyleCnt="0">
        <dgm:presLayoutVars>
          <dgm:dir/>
          <dgm:resizeHandles val="exact"/>
        </dgm:presLayoutVars>
      </dgm:prSet>
      <dgm:spPr/>
    </dgm:pt>
    <dgm:pt modelId="{508D977E-813D-4B29-905E-E753ADFC005E}" type="pres">
      <dgm:prSet presAssocID="{EF38FD35-383F-403C-BAB0-2422F7B7A889}" presName="compNode" presStyleCnt="0"/>
      <dgm:spPr/>
    </dgm:pt>
    <dgm:pt modelId="{E1416BD0-67B6-41EE-8FB2-A7F3B3C8F761}" type="pres">
      <dgm:prSet presAssocID="{EF38FD35-383F-403C-BAB0-2422F7B7A889}" presName="bgRect" presStyleLbl="bgShp" presStyleIdx="0" presStyleCnt="3"/>
      <dgm:spPr/>
    </dgm:pt>
    <dgm:pt modelId="{62FC147E-7A3F-479D-9AE0-16DEF0978A8C}" type="pres">
      <dgm:prSet presAssocID="{EF38FD35-383F-403C-BAB0-2422F7B7A8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2B7B7F-8D46-4AA6-AC8F-BC5FA1175C86}" type="pres">
      <dgm:prSet presAssocID="{EF38FD35-383F-403C-BAB0-2422F7B7A889}" presName="spaceRect" presStyleCnt="0"/>
      <dgm:spPr/>
    </dgm:pt>
    <dgm:pt modelId="{4FBA83CC-8EC1-4A5C-9BB9-2D870470F971}" type="pres">
      <dgm:prSet presAssocID="{EF38FD35-383F-403C-BAB0-2422F7B7A889}" presName="parTx" presStyleLbl="revTx" presStyleIdx="0" presStyleCnt="3">
        <dgm:presLayoutVars>
          <dgm:chMax val="0"/>
          <dgm:chPref val="0"/>
        </dgm:presLayoutVars>
      </dgm:prSet>
      <dgm:spPr/>
    </dgm:pt>
    <dgm:pt modelId="{30BF139C-6921-404F-8241-A59C3E4D1912}" type="pres">
      <dgm:prSet presAssocID="{68FEF214-306E-4FF2-B526-20AFCCBBC65C}" presName="sibTrans" presStyleCnt="0"/>
      <dgm:spPr/>
    </dgm:pt>
    <dgm:pt modelId="{5BD1012E-0228-459E-800F-586C6E76C02D}" type="pres">
      <dgm:prSet presAssocID="{6A564CF0-6C4A-48CF-B83D-AD2807C64AE7}" presName="compNode" presStyleCnt="0"/>
      <dgm:spPr/>
    </dgm:pt>
    <dgm:pt modelId="{4CD54B09-9D97-45FB-BB54-CB2D61EF47FF}" type="pres">
      <dgm:prSet presAssocID="{6A564CF0-6C4A-48CF-B83D-AD2807C64AE7}" presName="bgRect" presStyleLbl="bgShp" presStyleIdx="1" presStyleCnt="3"/>
      <dgm:spPr/>
    </dgm:pt>
    <dgm:pt modelId="{5C7397FC-7DAB-4FD4-BC42-04020491B0D6}" type="pres">
      <dgm:prSet presAssocID="{6A564CF0-6C4A-48CF-B83D-AD2807C64A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9DC2786-F9B5-4BA6-B67B-17E9C331FEAF}" type="pres">
      <dgm:prSet presAssocID="{6A564CF0-6C4A-48CF-B83D-AD2807C64AE7}" presName="spaceRect" presStyleCnt="0"/>
      <dgm:spPr/>
    </dgm:pt>
    <dgm:pt modelId="{A1574A6F-C140-4956-B049-661FA957DCC5}" type="pres">
      <dgm:prSet presAssocID="{6A564CF0-6C4A-48CF-B83D-AD2807C64AE7}" presName="parTx" presStyleLbl="revTx" presStyleIdx="1" presStyleCnt="3">
        <dgm:presLayoutVars>
          <dgm:chMax val="0"/>
          <dgm:chPref val="0"/>
        </dgm:presLayoutVars>
      </dgm:prSet>
      <dgm:spPr/>
    </dgm:pt>
    <dgm:pt modelId="{6427540C-544B-4B87-A741-F577896343D1}" type="pres">
      <dgm:prSet presAssocID="{2CFB9F3B-33DF-409F-A78E-507B9EBF2D78}" presName="sibTrans" presStyleCnt="0"/>
      <dgm:spPr/>
    </dgm:pt>
    <dgm:pt modelId="{6D76814B-690D-4823-8EEE-A7558084CFF7}" type="pres">
      <dgm:prSet presAssocID="{4635B092-A1A0-4336-BBB7-5704FEF0758E}" presName="compNode" presStyleCnt="0"/>
      <dgm:spPr/>
    </dgm:pt>
    <dgm:pt modelId="{10986EE6-58F4-4148-9326-49293CC4CDA2}" type="pres">
      <dgm:prSet presAssocID="{4635B092-A1A0-4336-BBB7-5704FEF0758E}" presName="bgRect" presStyleLbl="bgShp" presStyleIdx="2" presStyleCnt="3"/>
      <dgm:spPr/>
    </dgm:pt>
    <dgm:pt modelId="{F4DD3BEA-80B3-4F2D-BCC8-76AD4EAD86D6}" type="pres">
      <dgm:prSet presAssocID="{4635B092-A1A0-4336-BBB7-5704FEF075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07CD9E45-FD10-4FF6-97EF-2044B2FD9BE9}" type="pres">
      <dgm:prSet presAssocID="{4635B092-A1A0-4336-BBB7-5704FEF0758E}" presName="spaceRect" presStyleCnt="0"/>
      <dgm:spPr/>
    </dgm:pt>
    <dgm:pt modelId="{843220F1-9E47-4CBF-9C5F-CEB528BC7E8F}" type="pres">
      <dgm:prSet presAssocID="{4635B092-A1A0-4336-BBB7-5704FEF075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7F1E17-F283-4B33-B562-9BAF80D26391}" srcId="{6953821B-B16B-48AD-8F05-17683C48E9E9}" destId="{4635B092-A1A0-4336-BBB7-5704FEF0758E}" srcOrd="2" destOrd="0" parTransId="{A7408321-FBFF-4639-B262-84382EE4E82C}" sibTransId="{E10A9B0E-320A-4131-8180-D00E8C1E1080}"/>
    <dgm:cxn modelId="{67EA3757-79A3-4D6B-B3FD-85F8435C5BB0}" type="presOf" srcId="{4635B092-A1A0-4336-BBB7-5704FEF0758E}" destId="{843220F1-9E47-4CBF-9C5F-CEB528BC7E8F}" srcOrd="0" destOrd="0" presId="urn:microsoft.com/office/officeart/2018/2/layout/IconVerticalSolidList"/>
    <dgm:cxn modelId="{FA575DB3-3F26-45C0-8DCA-DC7FA7A856EA}" srcId="{6953821B-B16B-48AD-8F05-17683C48E9E9}" destId="{6A564CF0-6C4A-48CF-B83D-AD2807C64AE7}" srcOrd="1" destOrd="0" parTransId="{6AA13193-F031-4B3C-A794-1529DD095D15}" sibTransId="{2CFB9F3B-33DF-409F-A78E-507B9EBF2D78}"/>
    <dgm:cxn modelId="{EFD916DA-A3D1-47F8-99F3-0F3ACEFF6101}" srcId="{6953821B-B16B-48AD-8F05-17683C48E9E9}" destId="{EF38FD35-383F-403C-BAB0-2422F7B7A889}" srcOrd="0" destOrd="0" parTransId="{B12698BE-6765-498F-9281-032DF757128B}" sibTransId="{68FEF214-306E-4FF2-B526-20AFCCBBC65C}"/>
    <dgm:cxn modelId="{3E56DBDB-0214-41E8-B9AA-83839DE3B964}" type="presOf" srcId="{6953821B-B16B-48AD-8F05-17683C48E9E9}" destId="{1945715A-908A-452F-8C2F-7D8E279C6CA1}" srcOrd="0" destOrd="0" presId="urn:microsoft.com/office/officeart/2018/2/layout/IconVerticalSolidList"/>
    <dgm:cxn modelId="{7BF2C8E0-502F-472C-A839-98E4E79B0DF6}" type="presOf" srcId="{6A564CF0-6C4A-48CF-B83D-AD2807C64AE7}" destId="{A1574A6F-C140-4956-B049-661FA957DCC5}" srcOrd="0" destOrd="0" presId="urn:microsoft.com/office/officeart/2018/2/layout/IconVerticalSolidList"/>
    <dgm:cxn modelId="{6C5FC9F1-AB71-4FB6-AA9A-06570DF7E238}" type="presOf" srcId="{EF38FD35-383F-403C-BAB0-2422F7B7A889}" destId="{4FBA83CC-8EC1-4A5C-9BB9-2D870470F971}" srcOrd="0" destOrd="0" presId="urn:microsoft.com/office/officeart/2018/2/layout/IconVerticalSolidList"/>
    <dgm:cxn modelId="{04654BE2-97BA-45FA-8B9D-E2E705B2CEC1}" type="presParOf" srcId="{1945715A-908A-452F-8C2F-7D8E279C6CA1}" destId="{508D977E-813D-4B29-905E-E753ADFC005E}" srcOrd="0" destOrd="0" presId="urn:microsoft.com/office/officeart/2018/2/layout/IconVerticalSolidList"/>
    <dgm:cxn modelId="{68C96B7F-3287-4D3F-A3DE-E1C1EE9AB0B9}" type="presParOf" srcId="{508D977E-813D-4B29-905E-E753ADFC005E}" destId="{E1416BD0-67B6-41EE-8FB2-A7F3B3C8F761}" srcOrd="0" destOrd="0" presId="urn:microsoft.com/office/officeart/2018/2/layout/IconVerticalSolidList"/>
    <dgm:cxn modelId="{F22C347B-FCE4-4BBF-9B9B-3727E5206725}" type="presParOf" srcId="{508D977E-813D-4B29-905E-E753ADFC005E}" destId="{62FC147E-7A3F-479D-9AE0-16DEF0978A8C}" srcOrd="1" destOrd="0" presId="urn:microsoft.com/office/officeart/2018/2/layout/IconVerticalSolidList"/>
    <dgm:cxn modelId="{1D6BD3AA-8CF5-4B85-B503-DE14C5AABA33}" type="presParOf" srcId="{508D977E-813D-4B29-905E-E753ADFC005E}" destId="{5D2B7B7F-8D46-4AA6-AC8F-BC5FA1175C86}" srcOrd="2" destOrd="0" presId="urn:microsoft.com/office/officeart/2018/2/layout/IconVerticalSolidList"/>
    <dgm:cxn modelId="{20121901-41B0-4560-9D9C-93E4DABCCA5B}" type="presParOf" srcId="{508D977E-813D-4B29-905E-E753ADFC005E}" destId="{4FBA83CC-8EC1-4A5C-9BB9-2D870470F971}" srcOrd="3" destOrd="0" presId="urn:microsoft.com/office/officeart/2018/2/layout/IconVerticalSolidList"/>
    <dgm:cxn modelId="{17D5193D-6DAC-4630-9D1A-37DD33C8BDA1}" type="presParOf" srcId="{1945715A-908A-452F-8C2F-7D8E279C6CA1}" destId="{30BF139C-6921-404F-8241-A59C3E4D1912}" srcOrd="1" destOrd="0" presId="urn:microsoft.com/office/officeart/2018/2/layout/IconVerticalSolidList"/>
    <dgm:cxn modelId="{75B94232-8FDB-480C-B181-09FFD3737844}" type="presParOf" srcId="{1945715A-908A-452F-8C2F-7D8E279C6CA1}" destId="{5BD1012E-0228-459E-800F-586C6E76C02D}" srcOrd="2" destOrd="0" presId="urn:microsoft.com/office/officeart/2018/2/layout/IconVerticalSolidList"/>
    <dgm:cxn modelId="{24B88135-8E22-425F-8C1D-5B94D57A2920}" type="presParOf" srcId="{5BD1012E-0228-459E-800F-586C6E76C02D}" destId="{4CD54B09-9D97-45FB-BB54-CB2D61EF47FF}" srcOrd="0" destOrd="0" presId="urn:microsoft.com/office/officeart/2018/2/layout/IconVerticalSolidList"/>
    <dgm:cxn modelId="{330FAB32-9C70-4CEB-B623-E4187BFA5110}" type="presParOf" srcId="{5BD1012E-0228-459E-800F-586C6E76C02D}" destId="{5C7397FC-7DAB-4FD4-BC42-04020491B0D6}" srcOrd="1" destOrd="0" presId="urn:microsoft.com/office/officeart/2018/2/layout/IconVerticalSolidList"/>
    <dgm:cxn modelId="{49781261-AFA6-4C36-AA89-91DA1CEAA12D}" type="presParOf" srcId="{5BD1012E-0228-459E-800F-586C6E76C02D}" destId="{09DC2786-F9B5-4BA6-B67B-17E9C331FEAF}" srcOrd="2" destOrd="0" presId="urn:microsoft.com/office/officeart/2018/2/layout/IconVerticalSolidList"/>
    <dgm:cxn modelId="{C1D7672F-220E-457E-88C4-177156CBDC94}" type="presParOf" srcId="{5BD1012E-0228-459E-800F-586C6E76C02D}" destId="{A1574A6F-C140-4956-B049-661FA957DCC5}" srcOrd="3" destOrd="0" presId="urn:microsoft.com/office/officeart/2018/2/layout/IconVerticalSolidList"/>
    <dgm:cxn modelId="{5CAAA922-6CB4-47B4-B87A-8485A90E51FE}" type="presParOf" srcId="{1945715A-908A-452F-8C2F-7D8E279C6CA1}" destId="{6427540C-544B-4B87-A741-F577896343D1}" srcOrd="3" destOrd="0" presId="urn:microsoft.com/office/officeart/2018/2/layout/IconVerticalSolidList"/>
    <dgm:cxn modelId="{49805A49-F83A-4B98-AF27-B08961F96637}" type="presParOf" srcId="{1945715A-908A-452F-8C2F-7D8E279C6CA1}" destId="{6D76814B-690D-4823-8EEE-A7558084CFF7}" srcOrd="4" destOrd="0" presId="urn:microsoft.com/office/officeart/2018/2/layout/IconVerticalSolidList"/>
    <dgm:cxn modelId="{412C83C2-548E-463E-9197-5C2B47FCF13E}" type="presParOf" srcId="{6D76814B-690D-4823-8EEE-A7558084CFF7}" destId="{10986EE6-58F4-4148-9326-49293CC4CDA2}" srcOrd="0" destOrd="0" presId="urn:microsoft.com/office/officeart/2018/2/layout/IconVerticalSolidList"/>
    <dgm:cxn modelId="{B69235DE-7958-478A-A707-92E317254C7C}" type="presParOf" srcId="{6D76814B-690D-4823-8EEE-A7558084CFF7}" destId="{F4DD3BEA-80B3-4F2D-BCC8-76AD4EAD86D6}" srcOrd="1" destOrd="0" presId="urn:microsoft.com/office/officeart/2018/2/layout/IconVerticalSolidList"/>
    <dgm:cxn modelId="{1E0CE7E7-E300-4620-8CC8-68EE1831F9E1}" type="presParOf" srcId="{6D76814B-690D-4823-8EEE-A7558084CFF7}" destId="{07CD9E45-FD10-4FF6-97EF-2044B2FD9BE9}" srcOrd="2" destOrd="0" presId="urn:microsoft.com/office/officeart/2018/2/layout/IconVerticalSolidList"/>
    <dgm:cxn modelId="{4C26EA45-48FD-40E2-844C-1D5229A13DA4}" type="presParOf" srcId="{6D76814B-690D-4823-8EEE-A7558084CFF7}" destId="{843220F1-9E47-4CBF-9C5F-CEB528BC7E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A95599-8413-4884-89A9-F6CC72A036D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58BF3B-446D-4035-B555-44D2EED14410}">
      <dgm:prSet/>
      <dgm:spPr/>
      <dgm:t>
        <a:bodyPr/>
        <a:lstStyle/>
        <a:p>
          <a:r>
            <a:rPr lang="en-US" b="0" i="0"/>
            <a:t>What is the problem to be solved</a:t>
          </a:r>
          <a:endParaRPr lang="en-US"/>
        </a:p>
      </dgm:t>
    </dgm:pt>
    <dgm:pt modelId="{3F41173D-DCB9-43F6-8900-6E420AA1998D}" type="parTrans" cxnId="{A4934CBB-7CE7-469D-9E7F-DEB87B9315C8}">
      <dgm:prSet/>
      <dgm:spPr/>
      <dgm:t>
        <a:bodyPr/>
        <a:lstStyle/>
        <a:p>
          <a:endParaRPr lang="en-US"/>
        </a:p>
      </dgm:t>
    </dgm:pt>
    <dgm:pt modelId="{81BCB3BA-8A6C-4FD9-B3AE-E7A576100A16}" type="sibTrans" cxnId="{A4934CBB-7CE7-469D-9E7F-DEB87B9315C8}">
      <dgm:prSet/>
      <dgm:spPr/>
      <dgm:t>
        <a:bodyPr/>
        <a:lstStyle/>
        <a:p>
          <a:endParaRPr lang="en-US"/>
        </a:p>
      </dgm:t>
    </dgm:pt>
    <dgm:pt modelId="{0AFC9452-7266-4902-9FAB-C3083F73D3AF}">
      <dgm:prSet/>
      <dgm:spPr/>
      <dgm:t>
        <a:bodyPr/>
        <a:lstStyle/>
        <a:p>
          <a:r>
            <a:rPr lang="en-US" b="0" i="0"/>
            <a:t>What are the features of the entity that are used to solve the problem</a:t>
          </a:r>
          <a:endParaRPr lang="en-US"/>
        </a:p>
      </dgm:t>
    </dgm:pt>
    <dgm:pt modelId="{4C73F9CE-BD59-4A33-9C5A-7A19D712F436}" type="parTrans" cxnId="{08D4CDEE-9570-4CFA-96F7-D8F4A61BFA6C}">
      <dgm:prSet/>
      <dgm:spPr/>
      <dgm:t>
        <a:bodyPr/>
        <a:lstStyle/>
        <a:p>
          <a:endParaRPr lang="en-US"/>
        </a:p>
      </dgm:t>
    </dgm:pt>
    <dgm:pt modelId="{2C254330-706E-4037-9F5D-02A8AF9048F0}" type="sibTrans" cxnId="{08D4CDEE-9570-4CFA-96F7-D8F4A61BFA6C}">
      <dgm:prSet/>
      <dgm:spPr/>
      <dgm:t>
        <a:bodyPr/>
        <a:lstStyle/>
        <a:p>
          <a:endParaRPr lang="en-US"/>
        </a:p>
      </dgm:t>
    </dgm:pt>
    <dgm:pt modelId="{D04C5350-E42B-4ACB-9351-E02733234771}">
      <dgm:prSet/>
      <dgm:spPr/>
      <dgm:t>
        <a:bodyPr/>
        <a:lstStyle/>
        <a:p>
          <a:r>
            <a:rPr lang="en-US" b="0" i="0"/>
            <a:t>How will the solution be realized</a:t>
          </a:r>
          <a:endParaRPr lang="en-US"/>
        </a:p>
      </dgm:t>
    </dgm:pt>
    <dgm:pt modelId="{16C0F755-DFCE-4A12-B981-992C05D9581F}" type="parTrans" cxnId="{3B9D91CE-23AD-4117-A698-9CED9173F7C0}">
      <dgm:prSet/>
      <dgm:spPr/>
      <dgm:t>
        <a:bodyPr/>
        <a:lstStyle/>
        <a:p>
          <a:endParaRPr lang="en-US"/>
        </a:p>
      </dgm:t>
    </dgm:pt>
    <dgm:pt modelId="{6A735CF6-0CAE-4379-BDCE-3C49DA883136}" type="sibTrans" cxnId="{3B9D91CE-23AD-4117-A698-9CED9173F7C0}">
      <dgm:prSet/>
      <dgm:spPr/>
      <dgm:t>
        <a:bodyPr/>
        <a:lstStyle/>
        <a:p>
          <a:endParaRPr lang="en-US"/>
        </a:p>
      </dgm:t>
    </dgm:pt>
    <dgm:pt modelId="{5CD1A924-6723-4BB2-9846-00875C5AA49C}">
      <dgm:prSet/>
      <dgm:spPr/>
      <dgm:t>
        <a:bodyPr/>
        <a:lstStyle/>
        <a:p>
          <a:r>
            <a:rPr lang="en-US" b="0" i="0"/>
            <a:t>What approaches will be used to uncover errors in the design and construction of the entity</a:t>
          </a:r>
          <a:endParaRPr lang="en-US"/>
        </a:p>
      </dgm:t>
    </dgm:pt>
    <dgm:pt modelId="{A016A6CB-6D93-4248-8540-2256D17EB075}" type="parTrans" cxnId="{3F0F3FB5-9D1B-4387-B3B0-AF53121D1959}">
      <dgm:prSet/>
      <dgm:spPr/>
      <dgm:t>
        <a:bodyPr/>
        <a:lstStyle/>
        <a:p>
          <a:endParaRPr lang="en-US"/>
        </a:p>
      </dgm:t>
    </dgm:pt>
    <dgm:pt modelId="{21F4A941-BAF3-4EA7-848D-F789CBFF4EEC}" type="sibTrans" cxnId="{3F0F3FB5-9D1B-4387-B3B0-AF53121D1959}">
      <dgm:prSet/>
      <dgm:spPr/>
      <dgm:t>
        <a:bodyPr/>
        <a:lstStyle/>
        <a:p>
          <a:endParaRPr lang="en-US"/>
        </a:p>
      </dgm:t>
    </dgm:pt>
    <dgm:pt modelId="{5696EC46-A259-4003-B26F-3AA1D581BF90}">
      <dgm:prSet/>
      <dgm:spPr/>
      <dgm:t>
        <a:bodyPr/>
        <a:lstStyle/>
        <a:p>
          <a:r>
            <a:rPr lang="en-US" b="0" i="0"/>
            <a:t>How entity will be maintained</a:t>
          </a:r>
          <a:endParaRPr lang="en-US"/>
        </a:p>
      </dgm:t>
    </dgm:pt>
    <dgm:pt modelId="{6BE26893-AAF5-4AF4-8B75-B5B8E1E1A156}" type="parTrans" cxnId="{E997F6D5-126A-42DA-86C1-3B95808C1F17}">
      <dgm:prSet/>
      <dgm:spPr/>
      <dgm:t>
        <a:bodyPr/>
        <a:lstStyle/>
        <a:p>
          <a:endParaRPr lang="en-US"/>
        </a:p>
      </dgm:t>
    </dgm:pt>
    <dgm:pt modelId="{D7289E67-36B7-4C26-BF70-15D835426BF6}" type="sibTrans" cxnId="{E997F6D5-126A-42DA-86C1-3B95808C1F17}">
      <dgm:prSet/>
      <dgm:spPr/>
      <dgm:t>
        <a:bodyPr/>
        <a:lstStyle/>
        <a:p>
          <a:endParaRPr lang="en-US"/>
        </a:p>
      </dgm:t>
    </dgm:pt>
    <dgm:pt modelId="{0A3FC9AA-1ED0-4C24-AACF-21D61177568E}" type="pres">
      <dgm:prSet presAssocID="{3EA95599-8413-4884-89A9-F6CC72A036D0}" presName="diagram" presStyleCnt="0">
        <dgm:presLayoutVars>
          <dgm:dir/>
          <dgm:resizeHandles val="exact"/>
        </dgm:presLayoutVars>
      </dgm:prSet>
      <dgm:spPr/>
    </dgm:pt>
    <dgm:pt modelId="{A94E0B7B-AA59-4D5A-92A7-CD49E48FE466}" type="pres">
      <dgm:prSet presAssocID="{0D58BF3B-446D-4035-B555-44D2EED14410}" presName="node" presStyleLbl="node1" presStyleIdx="0" presStyleCnt="5">
        <dgm:presLayoutVars>
          <dgm:bulletEnabled val="1"/>
        </dgm:presLayoutVars>
      </dgm:prSet>
      <dgm:spPr/>
    </dgm:pt>
    <dgm:pt modelId="{8A6449C0-DBDE-4E38-82CA-0AEC260C8404}" type="pres">
      <dgm:prSet presAssocID="{81BCB3BA-8A6C-4FD9-B3AE-E7A576100A16}" presName="sibTrans" presStyleCnt="0"/>
      <dgm:spPr/>
    </dgm:pt>
    <dgm:pt modelId="{6B0F0887-CCC3-49D8-9C00-BD5993E857CE}" type="pres">
      <dgm:prSet presAssocID="{0AFC9452-7266-4902-9FAB-C3083F73D3AF}" presName="node" presStyleLbl="node1" presStyleIdx="1" presStyleCnt="5">
        <dgm:presLayoutVars>
          <dgm:bulletEnabled val="1"/>
        </dgm:presLayoutVars>
      </dgm:prSet>
      <dgm:spPr/>
    </dgm:pt>
    <dgm:pt modelId="{E805CBFA-C8A6-4ED8-B3B1-6568A766FE1C}" type="pres">
      <dgm:prSet presAssocID="{2C254330-706E-4037-9F5D-02A8AF9048F0}" presName="sibTrans" presStyleCnt="0"/>
      <dgm:spPr/>
    </dgm:pt>
    <dgm:pt modelId="{3CE94403-877E-4B1F-A4A8-E60657F2BFEC}" type="pres">
      <dgm:prSet presAssocID="{D04C5350-E42B-4ACB-9351-E02733234771}" presName="node" presStyleLbl="node1" presStyleIdx="2" presStyleCnt="5">
        <dgm:presLayoutVars>
          <dgm:bulletEnabled val="1"/>
        </dgm:presLayoutVars>
      </dgm:prSet>
      <dgm:spPr/>
    </dgm:pt>
    <dgm:pt modelId="{3D5A1A0F-7510-4327-9D80-D73F49FE5D40}" type="pres">
      <dgm:prSet presAssocID="{6A735CF6-0CAE-4379-BDCE-3C49DA883136}" presName="sibTrans" presStyleCnt="0"/>
      <dgm:spPr/>
    </dgm:pt>
    <dgm:pt modelId="{CE0C3091-AB7C-465E-9027-DA07C4E8269A}" type="pres">
      <dgm:prSet presAssocID="{5CD1A924-6723-4BB2-9846-00875C5AA49C}" presName="node" presStyleLbl="node1" presStyleIdx="3" presStyleCnt="5">
        <dgm:presLayoutVars>
          <dgm:bulletEnabled val="1"/>
        </dgm:presLayoutVars>
      </dgm:prSet>
      <dgm:spPr/>
    </dgm:pt>
    <dgm:pt modelId="{555EAF30-EB1B-4B23-801D-CD90C843EEE4}" type="pres">
      <dgm:prSet presAssocID="{21F4A941-BAF3-4EA7-848D-F789CBFF4EEC}" presName="sibTrans" presStyleCnt="0"/>
      <dgm:spPr/>
    </dgm:pt>
    <dgm:pt modelId="{C7013884-2BAD-436D-A663-DCB65BD5DE73}" type="pres">
      <dgm:prSet presAssocID="{5696EC46-A259-4003-B26F-3AA1D581BF90}" presName="node" presStyleLbl="node1" presStyleIdx="4" presStyleCnt="5">
        <dgm:presLayoutVars>
          <dgm:bulletEnabled val="1"/>
        </dgm:presLayoutVars>
      </dgm:prSet>
      <dgm:spPr/>
    </dgm:pt>
  </dgm:ptLst>
  <dgm:cxnLst>
    <dgm:cxn modelId="{53E5A510-E2E0-44E1-B0E8-042BEB2F4873}" type="presOf" srcId="{0AFC9452-7266-4902-9FAB-C3083F73D3AF}" destId="{6B0F0887-CCC3-49D8-9C00-BD5993E857CE}" srcOrd="0" destOrd="0" presId="urn:microsoft.com/office/officeart/2005/8/layout/default"/>
    <dgm:cxn modelId="{80E4632C-B29F-45DF-8E77-E7E8F5EDBA73}" type="presOf" srcId="{5696EC46-A259-4003-B26F-3AA1D581BF90}" destId="{C7013884-2BAD-436D-A663-DCB65BD5DE73}" srcOrd="0" destOrd="0" presId="urn:microsoft.com/office/officeart/2005/8/layout/default"/>
    <dgm:cxn modelId="{74EBF962-091E-47B5-9EB6-EF8512343082}" type="presOf" srcId="{3EA95599-8413-4884-89A9-F6CC72A036D0}" destId="{0A3FC9AA-1ED0-4C24-AACF-21D61177568E}" srcOrd="0" destOrd="0" presId="urn:microsoft.com/office/officeart/2005/8/layout/default"/>
    <dgm:cxn modelId="{8E15E358-E484-4555-9FC1-B5E221DB9C81}" type="presOf" srcId="{0D58BF3B-446D-4035-B555-44D2EED14410}" destId="{A94E0B7B-AA59-4D5A-92A7-CD49E48FE466}" srcOrd="0" destOrd="0" presId="urn:microsoft.com/office/officeart/2005/8/layout/default"/>
    <dgm:cxn modelId="{37BC3395-B56B-401A-8C5A-B5C2DF9DFC12}" type="presOf" srcId="{D04C5350-E42B-4ACB-9351-E02733234771}" destId="{3CE94403-877E-4B1F-A4A8-E60657F2BFEC}" srcOrd="0" destOrd="0" presId="urn:microsoft.com/office/officeart/2005/8/layout/default"/>
    <dgm:cxn modelId="{3F0F3FB5-9D1B-4387-B3B0-AF53121D1959}" srcId="{3EA95599-8413-4884-89A9-F6CC72A036D0}" destId="{5CD1A924-6723-4BB2-9846-00875C5AA49C}" srcOrd="3" destOrd="0" parTransId="{A016A6CB-6D93-4248-8540-2256D17EB075}" sibTransId="{21F4A941-BAF3-4EA7-848D-F789CBFF4EEC}"/>
    <dgm:cxn modelId="{A4934CBB-7CE7-469D-9E7F-DEB87B9315C8}" srcId="{3EA95599-8413-4884-89A9-F6CC72A036D0}" destId="{0D58BF3B-446D-4035-B555-44D2EED14410}" srcOrd="0" destOrd="0" parTransId="{3F41173D-DCB9-43F6-8900-6E420AA1998D}" sibTransId="{81BCB3BA-8A6C-4FD9-B3AE-E7A576100A16}"/>
    <dgm:cxn modelId="{3B9D91CE-23AD-4117-A698-9CED9173F7C0}" srcId="{3EA95599-8413-4884-89A9-F6CC72A036D0}" destId="{D04C5350-E42B-4ACB-9351-E02733234771}" srcOrd="2" destOrd="0" parTransId="{16C0F755-DFCE-4A12-B981-992C05D9581F}" sibTransId="{6A735CF6-0CAE-4379-BDCE-3C49DA883136}"/>
    <dgm:cxn modelId="{E997F6D5-126A-42DA-86C1-3B95808C1F17}" srcId="{3EA95599-8413-4884-89A9-F6CC72A036D0}" destId="{5696EC46-A259-4003-B26F-3AA1D581BF90}" srcOrd="4" destOrd="0" parTransId="{6BE26893-AAF5-4AF4-8B75-B5B8E1E1A156}" sibTransId="{D7289E67-36B7-4C26-BF70-15D835426BF6}"/>
    <dgm:cxn modelId="{08D4CDEE-9570-4CFA-96F7-D8F4A61BFA6C}" srcId="{3EA95599-8413-4884-89A9-F6CC72A036D0}" destId="{0AFC9452-7266-4902-9FAB-C3083F73D3AF}" srcOrd="1" destOrd="0" parTransId="{4C73F9CE-BD59-4A33-9C5A-7A19D712F436}" sibTransId="{2C254330-706E-4037-9F5D-02A8AF9048F0}"/>
    <dgm:cxn modelId="{BF81F6F6-786C-4771-ABFD-F1C27C7496CB}" type="presOf" srcId="{5CD1A924-6723-4BB2-9846-00875C5AA49C}" destId="{CE0C3091-AB7C-465E-9027-DA07C4E8269A}" srcOrd="0" destOrd="0" presId="urn:microsoft.com/office/officeart/2005/8/layout/default"/>
    <dgm:cxn modelId="{AB2C3CC7-003A-4734-AA9B-1689530083CD}" type="presParOf" srcId="{0A3FC9AA-1ED0-4C24-AACF-21D61177568E}" destId="{A94E0B7B-AA59-4D5A-92A7-CD49E48FE466}" srcOrd="0" destOrd="0" presId="urn:microsoft.com/office/officeart/2005/8/layout/default"/>
    <dgm:cxn modelId="{1EC69960-E838-418C-BDE8-0CF83CC524F3}" type="presParOf" srcId="{0A3FC9AA-1ED0-4C24-AACF-21D61177568E}" destId="{8A6449C0-DBDE-4E38-82CA-0AEC260C8404}" srcOrd="1" destOrd="0" presId="urn:microsoft.com/office/officeart/2005/8/layout/default"/>
    <dgm:cxn modelId="{1CB7546D-1C54-4500-B397-42ED4306E368}" type="presParOf" srcId="{0A3FC9AA-1ED0-4C24-AACF-21D61177568E}" destId="{6B0F0887-CCC3-49D8-9C00-BD5993E857CE}" srcOrd="2" destOrd="0" presId="urn:microsoft.com/office/officeart/2005/8/layout/default"/>
    <dgm:cxn modelId="{BF47F3CF-9553-4340-BE38-6B4AAF3877AD}" type="presParOf" srcId="{0A3FC9AA-1ED0-4C24-AACF-21D61177568E}" destId="{E805CBFA-C8A6-4ED8-B3B1-6568A766FE1C}" srcOrd="3" destOrd="0" presId="urn:microsoft.com/office/officeart/2005/8/layout/default"/>
    <dgm:cxn modelId="{9E607AC8-8DB1-42CE-BDF0-29570842782E}" type="presParOf" srcId="{0A3FC9AA-1ED0-4C24-AACF-21D61177568E}" destId="{3CE94403-877E-4B1F-A4A8-E60657F2BFEC}" srcOrd="4" destOrd="0" presId="urn:microsoft.com/office/officeart/2005/8/layout/default"/>
    <dgm:cxn modelId="{70585D03-48D6-4C6F-9BB2-DD75CDD1098F}" type="presParOf" srcId="{0A3FC9AA-1ED0-4C24-AACF-21D61177568E}" destId="{3D5A1A0F-7510-4327-9D80-D73F49FE5D40}" srcOrd="5" destOrd="0" presId="urn:microsoft.com/office/officeart/2005/8/layout/default"/>
    <dgm:cxn modelId="{F6FDCB16-A0BB-4EFD-857E-0E1A1C32AE87}" type="presParOf" srcId="{0A3FC9AA-1ED0-4C24-AACF-21D61177568E}" destId="{CE0C3091-AB7C-465E-9027-DA07C4E8269A}" srcOrd="6" destOrd="0" presId="urn:microsoft.com/office/officeart/2005/8/layout/default"/>
    <dgm:cxn modelId="{A7B31676-929E-47D7-B3C5-210D2DED8C88}" type="presParOf" srcId="{0A3FC9AA-1ED0-4C24-AACF-21D61177568E}" destId="{555EAF30-EB1B-4B23-801D-CD90C843EEE4}" srcOrd="7" destOrd="0" presId="urn:microsoft.com/office/officeart/2005/8/layout/default"/>
    <dgm:cxn modelId="{421C4C7F-6D1D-46AD-AD59-72717EB8F967}" type="presParOf" srcId="{0A3FC9AA-1ED0-4C24-AACF-21D61177568E}" destId="{C7013884-2BAD-436D-A663-DCB65BD5DE7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217A1E-07D9-4F70-AA95-3A9BED3970F7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9277E4-488D-48FE-ABDA-9C4AC7C8ACD3}">
      <dgm:prSet/>
      <dgm:spPr/>
      <dgm:t>
        <a:bodyPr/>
        <a:lstStyle/>
        <a:p>
          <a:r>
            <a:rPr lang="en-US" b="0" i="0"/>
            <a:t>System Software</a:t>
          </a:r>
          <a:endParaRPr lang="en-US"/>
        </a:p>
      </dgm:t>
    </dgm:pt>
    <dgm:pt modelId="{0116E3BA-EFF3-4795-BFE8-BF4C5A66CAF8}" type="parTrans" cxnId="{20912AF8-F7EE-4A16-921E-A480BB44C5E3}">
      <dgm:prSet/>
      <dgm:spPr/>
      <dgm:t>
        <a:bodyPr/>
        <a:lstStyle/>
        <a:p>
          <a:endParaRPr lang="en-US"/>
        </a:p>
      </dgm:t>
    </dgm:pt>
    <dgm:pt modelId="{7949CC63-E8E7-43EA-BBBC-EAB8CFDDEC0B}" type="sibTrans" cxnId="{20912AF8-F7EE-4A16-921E-A480BB44C5E3}">
      <dgm:prSet/>
      <dgm:spPr/>
      <dgm:t>
        <a:bodyPr/>
        <a:lstStyle/>
        <a:p>
          <a:endParaRPr lang="en-US"/>
        </a:p>
      </dgm:t>
    </dgm:pt>
    <dgm:pt modelId="{7CE29C7E-53E5-4AD4-B374-EEA91F013558}">
      <dgm:prSet/>
      <dgm:spPr/>
      <dgm:t>
        <a:bodyPr/>
        <a:lstStyle/>
        <a:p>
          <a:r>
            <a:rPr lang="en-US" b="0" i="0"/>
            <a:t>Programming Languages:Basic,C,C++</a:t>
          </a:r>
          <a:endParaRPr lang="en-US"/>
        </a:p>
      </dgm:t>
    </dgm:pt>
    <dgm:pt modelId="{53B60100-0CE9-404E-A4F2-E54E92D7D3B4}" type="parTrans" cxnId="{BE6BE8C4-D372-48C7-BDE7-674C8690D832}">
      <dgm:prSet/>
      <dgm:spPr/>
      <dgm:t>
        <a:bodyPr/>
        <a:lstStyle/>
        <a:p>
          <a:endParaRPr lang="en-US"/>
        </a:p>
      </dgm:t>
    </dgm:pt>
    <dgm:pt modelId="{AB47D2B2-0CCB-42DD-B1C0-04E572789B7E}" type="sibTrans" cxnId="{BE6BE8C4-D372-48C7-BDE7-674C8690D832}">
      <dgm:prSet/>
      <dgm:spPr/>
      <dgm:t>
        <a:bodyPr/>
        <a:lstStyle/>
        <a:p>
          <a:endParaRPr lang="en-US"/>
        </a:p>
      </dgm:t>
    </dgm:pt>
    <dgm:pt modelId="{1E2E1D59-0148-4B1F-AFA3-C3CF89C6B811}">
      <dgm:prSet/>
      <dgm:spPr/>
      <dgm:t>
        <a:bodyPr/>
        <a:lstStyle/>
        <a:p>
          <a:r>
            <a:rPr lang="en-US" b="0" i="0"/>
            <a:t>Operating System: WINDOWS ,LINUX,UBUNTU</a:t>
          </a:r>
          <a:endParaRPr lang="en-US"/>
        </a:p>
      </dgm:t>
    </dgm:pt>
    <dgm:pt modelId="{0BFDF297-6455-4FEE-BD4E-BFA834F4E6E8}" type="parTrans" cxnId="{040D2D47-8FFE-4962-A6F5-7C6C9C4F2F3F}">
      <dgm:prSet/>
      <dgm:spPr/>
      <dgm:t>
        <a:bodyPr/>
        <a:lstStyle/>
        <a:p>
          <a:endParaRPr lang="en-US"/>
        </a:p>
      </dgm:t>
    </dgm:pt>
    <dgm:pt modelId="{7E74879C-F981-4859-B645-6C840AA191DA}" type="sibTrans" cxnId="{040D2D47-8FFE-4962-A6F5-7C6C9C4F2F3F}">
      <dgm:prSet/>
      <dgm:spPr/>
      <dgm:t>
        <a:bodyPr/>
        <a:lstStyle/>
        <a:p>
          <a:endParaRPr lang="en-US"/>
        </a:p>
      </dgm:t>
    </dgm:pt>
    <dgm:pt modelId="{9230E6DA-430C-41BE-8879-0E9F7952DA9A}">
      <dgm:prSet/>
      <dgm:spPr/>
      <dgm:t>
        <a:bodyPr/>
        <a:lstStyle/>
        <a:p>
          <a:r>
            <a:rPr lang="en-US" b="0" i="0"/>
            <a:t>Utilities:  They expands the performance of the OS by adding functions that are not part of the original OS. File conversion, data compression ,defragmentation are the examples of utility software.</a:t>
          </a:r>
          <a:endParaRPr lang="en-US"/>
        </a:p>
      </dgm:t>
    </dgm:pt>
    <dgm:pt modelId="{8264BA34-95F2-464F-B720-B627A7B6AC0B}" type="parTrans" cxnId="{AC6D1E88-AF95-4E92-916B-7C6C45A4FD76}">
      <dgm:prSet/>
      <dgm:spPr/>
      <dgm:t>
        <a:bodyPr/>
        <a:lstStyle/>
        <a:p>
          <a:endParaRPr lang="en-US"/>
        </a:p>
      </dgm:t>
    </dgm:pt>
    <dgm:pt modelId="{371BDFFF-2253-448D-8411-5E8967943E35}" type="sibTrans" cxnId="{AC6D1E88-AF95-4E92-916B-7C6C45A4FD76}">
      <dgm:prSet/>
      <dgm:spPr/>
      <dgm:t>
        <a:bodyPr/>
        <a:lstStyle/>
        <a:p>
          <a:endParaRPr lang="en-US"/>
        </a:p>
      </dgm:t>
    </dgm:pt>
    <dgm:pt modelId="{4F79C8C4-BFD7-4A7E-9BC3-411681297224}">
      <dgm:prSet/>
      <dgm:spPr/>
      <dgm:t>
        <a:bodyPr/>
        <a:lstStyle/>
        <a:p>
          <a:r>
            <a:rPr lang="en-US" b="0" i="0"/>
            <a:t>Application Sofware</a:t>
          </a:r>
          <a:endParaRPr lang="en-US"/>
        </a:p>
      </dgm:t>
    </dgm:pt>
    <dgm:pt modelId="{3366A77D-8832-4A01-84D1-3F62A8351174}" type="parTrans" cxnId="{134DA185-9AA6-44C4-A8AA-448F3BE79C19}">
      <dgm:prSet/>
      <dgm:spPr/>
      <dgm:t>
        <a:bodyPr/>
        <a:lstStyle/>
        <a:p>
          <a:endParaRPr lang="en-US"/>
        </a:p>
      </dgm:t>
    </dgm:pt>
    <dgm:pt modelId="{5B51F7D2-EA09-4593-99BB-D22213FE08E1}" type="sibTrans" cxnId="{134DA185-9AA6-44C4-A8AA-448F3BE79C19}">
      <dgm:prSet/>
      <dgm:spPr/>
      <dgm:t>
        <a:bodyPr/>
        <a:lstStyle/>
        <a:p>
          <a:endParaRPr lang="en-US"/>
        </a:p>
      </dgm:t>
    </dgm:pt>
    <dgm:pt modelId="{E5C1FBD9-D2CB-4956-8E11-1A686691D160}">
      <dgm:prSet/>
      <dgm:spPr/>
      <dgm:t>
        <a:bodyPr/>
        <a:lstStyle/>
        <a:p>
          <a:r>
            <a:rPr lang="en-US" b="0" i="0"/>
            <a:t>Spreadsheets</a:t>
          </a:r>
          <a:endParaRPr lang="en-US"/>
        </a:p>
      </dgm:t>
    </dgm:pt>
    <dgm:pt modelId="{7F989A7A-4F81-4BA4-BD80-845E30C8C2C2}" type="parTrans" cxnId="{AE68174D-0544-48B6-A6AF-7FBA7B491625}">
      <dgm:prSet/>
      <dgm:spPr/>
      <dgm:t>
        <a:bodyPr/>
        <a:lstStyle/>
        <a:p>
          <a:endParaRPr lang="en-US"/>
        </a:p>
      </dgm:t>
    </dgm:pt>
    <dgm:pt modelId="{A917A9B5-628E-41FB-9360-1AC27372D26A}" type="sibTrans" cxnId="{AE68174D-0544-48B6-A6AF-7FBA7B491625}">
      <dgm:prSet/>
      <dgm:spPr/>
      <dgm:t>
        <a:bodyPr/>
        <a:lstStyle/>
        <a:p>
          <a:endParaRPr lang="en-US"/>
        </a:p>
      </dgm:t>
    </dgm:pt>
    <dgm:pt modelId="{F47F9F50-8F97-41F4-8A2F-220FEE608C14}">
      <dgm:prSet/>
      <dgm:spPr/>
      <dgm:t>
        <a:bodyPr/>
        <a:lstStyle/>
        <a:p>
          <a:r>
            <a:rPr lang="en-US" b="0" i="0"/>
            <a:t>Database Management</a:t>
          </a:r>
          <a:endParaRPr lang="en-US"/>
        </a:p>
      </dgm:t>
    </dgm:pt>
    <dgm:pt modelId="{41D4A12D-3733-4562-A397-086E7F9787FE}" type="parTrans" cxnId="{EDFAF952-EA96-4C76-8240-2C94BC6069D2}">
      <dgm:prSet/>
      <dgm:spPr/>
      <dgm:t>
        <a:bodyPr/>
        <a:lstStyle/>
        <a:p>
          <a:endParaRPr lang="en-US"/>
        </a:p>
      </dgm:t>
    </dgm:pt>
    <dgm:pt modelId="{0CCC288E-830C-492D-82A9-0EC248F68708}" type="sibTrans" cxnId="{EDFAF952-EA96-4C76-8240-2C94BC6069D2}">
      <dgm:prSet/>
      <dgm:spPr/>
      <dgm:t>
        <a:bodyPr/>
        <a:lstStyle/>
        <a:p>
          <a:endParaRPr lang="en-US"/>
        </a:p>
      </dgm:t>
    </dgm:pt>
    <dgm:pt modelId="{59625558-5C55-46D1-9299-42DB469B6F0A}">
      <dgm:prSet/>
      <dgm:spPr/>
      <dgm:t>
        <a:bodyPr/>
        <a:lstStyle/>
        <a:p>
          <a:r>
            <a:rPr lang="en-US" b="0" i="0"/>
            <a:t>Word Processing </a:t>
          </a:r>
          <a:endParaRPr lang="en-US"/>
        </a:p>
      </dgm:t>
    </dgm:pt>
    <dgm:pt modelId="{D133E035-98C5-49FD-8C99-C6D11996D21F}" type="parTrans" cxnId="{3E7B3951-48E5-424D-9340-6E4406427550}">
      <dgm:prSet/>
      <dgm:spPr/>
      <dgm:t>
        <a:bodyPr/>
        <a:lstStyle/>
        <a:p>
          <a:endParaRPr lang="en-US"/>
        </a:p>
      </dgm:t>
    </dgm:pt>
    <dgm:pt modelId="{B3DA0B3C-AD22-4F86-9B4A-A27599FD1663}" type="sibTrans" cxnId="{3E7B3951-48E5-424D-9340-6E4406427550}">
      <dgm:prSet/>
      <dgm:spPr/>
      <dgm:t>
        <a:bodyPr/>
        <a:lstStyle/>
        <a:p>
          <a:endParaRPr lang="en-US"/>
        </a:p>
      </dgm:t>
    </dgm:pt>
    <dgm:pt modelId="{563E5453-952A-4DAF-BC2B-36DB620D9F31}">
      <dgm:prSet/>
      <dgm:spPr/>
      <dgm:t>
        <a:bodyPr/>
        <a:lstStyle/>
        <a:p>
          <a:r>
            <a:rPr lang="en-US" b="0" i="0"/>
            <a:t>Games &amp; Entertainment</a:t>
          </a:r>
          <a:endParaRPr lang="en-US"/>
        </a:p>
      </dgm:t>
    </dgm:pt>
    <dgm:pt modelId="{4F29307B-D790-42FD-8AD1-0C3B5FC6E590}" type="parTrans" cxnId="{DC3D733C-DBCC-45C9-839F-532298505EA1}">
      <dgm:prSet/>
      <dgm:spPr/>
      <dgm:t>
        <a:bodyPr/>
        <a:lstStyle/>
        <a:p>
          <a:endParaRPr lang="en-US"/>
        </a:p>
      </dgm:t>
    </dgm:pt>
    <dgm:pt modelId="{D12D07E4-D46B-4F7E-84A0-50EDBB94A410}" type="sibTrans" cxnId="{DC3D733C-DBCC-45C9-839F-532298505EA1}">
      <dgm:prSet/>
      <dgm:spPr/>
      <dgm:t>
        <a:bodyPr/>
        <a:lstStyle/>
        <a:p>
          <a:endParaRPr lang="en-US"/>
        </a:p>
      </dgm:t>
    </dgm:pt>
    <dgm:pt modelId="{674E6F46-0DFD-4199-B420-75BF60BA2AC8}">
      <dgm:prSet/>
      <dgm:spPr/>
      <dgm:t>
        <a:bodyPr/>
        <a:lstStyle/>
        <a:p>
          <a:r>
            <a:rPr lang="en-US" b="0" i="0"/>
            <a:t>Internet</a:t>
          </a:r>
          <a:endParaRPr lang="en-US"/>
        </a:p>
      </dgm:t>
    </dgm:pt>
    <dgm:pt modelId="{575D3AE6-AC5B-49BB-998A-BF15FB1BA855}" type="parTrans" cxnId="{3CFB3641-C5E9-412E-9253-A17859828C1B}">
      <dgm:prSet/>
      <dgm:spPr/>
      <dgm:t>
        <a:bodyPr/>
        <a:lstStyle/>
        <a:p>
          <a:endParaRPr lang="en-US"/>
        </a:p>
      </dgm:t>
    </dgm:pt>
    <dgm:pt modelId="{EC85D1FE-B18B-4A5A-93B3-1A6295EEABE8}" type="sibTrans" cxnId="{3CFB3641-C5E9-412E-9253-A17859828C1B}">
      <dgm:prSet/>
      <dgm:spPr/>
      <dgm:t>
        <a:bodyPr/>
        <a:lstStyle/>
        <a:p>
          <a:endParaRPr lang="en-US"/>
        </a:p>
      </dgm:t>
    </dgm:pt>
    <dgm:pt modelId="{75157BA9-14C3-43AE-BF15-5127EB9B0A80}" type="pres">
      <dgm:prSet presAssocID="{4F217A1E-07D9-4F70-AA95-3A9BED3970F7}" presName="theList" presStyleCnt="0">
        <dgm:presLayoutVars>
          <dgm:dir/>
          <dgm:animLvl val="lvl"/>
          <dgm:resizeHandles val="exact"/>
        </dgm:presLayoutVars>
      </dgm:prSet>
      <dgm:spPr/>
    </dgm:pt>
    <dgm:pt modelId="{3BBBB4E9-22C1-42C3-A1AC-D4C2EB35C34D}" type="pres">
      <dgm:prSet presAssocID="{DA9277E4-488D-48FE-ABDA-9C4AC7C8ACD3}" presName="compNode" presStyleCnt="0"/>
      <dgm:spPr/>
    </dgm:pt>
    <dgm:pt modelId="{CD4226D5-5CF9-4F6B-8861-6050B82E8C07}" type="pres">
      <dgm:prSet presAssocID="{DA9277E4-488D-48FE-ABDA-9C4AC7C8ACD3}" presName="noGeometry" presStyleCnt="0"/>
      <dgm:spPr/>
    </dgm:pt>
    <dgm:pt modelId="{7A7C7ADE-C007-4DC4-B80D-05A94820A569}" type="pres">
      <dgm:prSet presAssocID="{DA9277E4-488D-48FE-ABDA-9C4AC7C8ACD3}" presName="childTextVisible" presStyleLbl="bgAccFollowNode1" presStyleIdx="0" presStyleCnt="2">
        <dgm:presLayoutVars>
          <dgm:bulletEnabled val="1"/>
        </dgm:presLayoutVars>
      </dgm:prSet>
      <dgm:spPr/>
    </dgm:pt>
    <dgm:pt modelId="{1F9E49BB-243A-4345-97BD-F8818CE8A86E}" type="pres">
      <dgm:prSet presAssocID="{DA9277E4-488D-48FE-ABDA-9C4AC7C8ACD3}" presName="childTextHidden" presStyleLbl="bgAccFollowNode1" presStyleIdx="0" presStyleCnt="2"/>
      <dgm:spPr/>
    </dgm:pt>
    <dgm:pt modelId="{F8024631-FF56-4A2B-BADA-A467FE7F3AE7}" type="pres">
      <dgm:prSet presAssocID="{DA9277E4-488D-48FE-ABDA-9C4AC7C8ACD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BCB9F92-7DCF-4F56-9A54-15BD45A5827D}" type="pres">
      <dgm:prSet presAssocID="{DA9277E4-488D-48FE-ABDA-9C4AC7C8ACD3}" presName="aSpace" presStyleCnt="0"/>
      <dgm:spPr/>
    </dgm:pt>
    <dgm:pt modelId="{9D795E58-9844-46ED-A10E-E40DBC1D65FA}" type="pres">
      <dgm:prSet presAssocID="{4F79C8C4-BFD7-4A7E-9BC3-411681297224}" presName="compNode" presStyleCnt="0"/>
      <dgm:spPr/>
    </dgm:pt>
    <dgm:pt modelId="{AFC9DF3C-BF40-45EF-A8AC-FE828F3ED2EE}" type="pres">
      <dgm:prSet presAssocID="{4F79C8C4-BFD7-4A7E-9BC3-411681297224}" presName="noGeometry" presStyleCnt="0"/>
      <dgm:spPr/>
    </dgm:pt>
    <dgm:pt modelId="{9D0FC245-DA92-45AE-978C-A1DFE2C7EBC2}" type="pres">
      <dgm:prSet presAssocID="{4F79C8C4-BFD7-4A7E-9BC3-411681297224}" presName="childTextVisible" presStyleLbl="bgAccFollowNode1" presStyleIdx="1" presStyleCnt="2">
        <dgm:presLayoutVars>
          <dgm:bulletEnabled val="1"/>
        </dgm:presLayoutVars>
      </dgm:prSet>
      <dgm:spPr/>
    </dgm:pt>
    <dgm:pt modelId="{85CC4465-33CA-47BE-A23E-3AB8348020D8}" type="pres">
      <dgm:prSet presAssocID="{4F79C8C4-BFD7-4A7E-9BC3-411681297224}" presName="childTextHidden" presStyleLbl="bgAccFollowNode1" presStyleIdx="1" presStyleCnt="2"/>
      <dgm:spPr/>
    </dgm:pt>
    <dgm:pt modelId="{34905F75-1CA0-46F2-9415-6D40A875D313}" type="pres">
      <dgm:prSet presAssocID="{4F79C8C4-BFD7-4A7E-9BC3-411681297224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D3BFDB25-92CD-41B6-B9B7-F42C18435383}" type="presOf" srcId="{F47F9F50-8F97-41F4-8A2F-220FEE608C14}" destId="{9D0FC245-DA92-45AE-978C-A1DFE2C7EBC2}" srcOrd="0" destOrd="1" presId="urn:microsoft.com/office/officeart/2005/8/layout/hProcess6"/>
    <dgm:cxn modelId="{72C2FD28-A944-47C1-9A34-D3954E33B2A8}" type="presOf" srcId="{7CE29C7E-53E5-4AD4-B374-EEA91F013558}" destId="{7A7C7ADE-C007-4DC4-B80D-05A94820A569}" srcOrd="0" destOrd="0" presId="urn:microsoft.com/office/officeart/2005/8/layout/hProcess6"/>
    <dgm:cxn modelId="{DC3D733C-DBCC-45C9-839F-532298505EA1}" srcId="{4F79C8C4-BFD7-4A7E-9BC3-411681297224}" destId="{563E5453-952A-4DAF-BC2B-36DB620D9F31}" srcOrd="3" destOrd="0" parTransId="{4F29307B-D790-42FD-8AD1-0C3B5FC6E590}" sibTransId="{D12D07E4-D46B-4F7E-84A0-50EDBB94A410}"/>
    <dgm:cxn modelId="{E0308960-9CDD-4C17-A023-A08FF054FB2B}" type="presOf" srcId="{F47F9F50-8F97-41F4-8A2F-220FEE608C14}" destId="{85CC4465-33CA-47BE-A23E-3AB8348020D8}" srcOrd="1" destOrd="1" presId="urn:microsoft.com/office/officeart/2005/8/layout/hProcess6"/>
    <dgm:cxn modelId="{3CFB3641-C5E9-412E-9253-A17859828C1B}" srcId="{4F79C8C4-BFD7-4A7E-9BC3-411681297224}" destId="{674E6F46-0DFD-4199-B420-75BF60BA2AC8}" srcOrd="4" destOrd="0" parTransId="{575D3AE6-AC5B-49BB-998A-BF15FB1BA855}" sibTransId="{EC85D1FE-B18B-4A5A-93B3-1A6295EEABE8}"/>
    <dgm:cxn modelId="{860F6B65-AE7B-4734-A268-1EAECE3C5BFD}" type="presOf" srcId="{DA9277E4-488D-48FE-ABDA-9C4AC7C8ACD3}" destId="{F8024631-FF56-4A2B-BADA-A467FE7F3AE7}" srcOrd="0" destOrd="0" presId="urn:microsoft.com/office/officeart/2005/8/layout/hProcess6"/>
    <dgm:cxn modelId="{040D2D47-8FFE-4962-A6F5-7C6C9C4F2F3F}" srcId="{DA9277E4-488D-48FE-ABDA-9C4AC7C8ACD3}" destId="{1E2E1D59-0148-4B1F-AFA3-C3CF89C6B811}" srcOrd="1" destOrd="0" parTransId="{0BFDF297-6455-4FEE-BD4E-BFA834F4E6E8}" sibTransId="{7E74879C-F981-4859-B645-6C840AA191DA}"/>
    <dgm:cxn modelId="{8772926A-6EE5-4063-BDB4-544A6E3144C3}" type="presOf" srcId="{E5C1FBD9-D2CB-4956-8E11-1A686691D160}" destId="{85CC4465-33CA-47BE-A23E-3AB8348020D8}" srcOrd="1" destOrd="0" presId="urn:microsoft.com/office/officeart/2005/8/layout/hProcess6"/>
    <dgm:cxn modelId="{AE68174D-0544-48B6-A6AF-7FBA7B491625}" srcId="{4F79C8C4-BFD7-4A7E-9BC3-411681297224}" destId="{E5C1FBD9-D2CB-4956-8E11-1A686691D160}" srcOrd="0" destOrd="0" parTransId="{7F989A7A-4F81-4BA4-BD80-845E30C8C2C2}" sibTransId="{A917A9B5-628E-41FB-9360-1AC27372D26A}"/>
    <dgm:cxn modelId="{16A2664F-7B66-4E37-9DBD-56243AB3AE65}" type="presOf" srcId="{1E2E1D59-0148-4B1F-AFA3-C3CF89C6B811}" destId="{7A7C7ADE-C007-4DC4-B80D-05A94820A569}" srcOrd="0" destOrd="1" presId="urn:microsoft.com/office/officeart/2005/8/layout/hProcess6"/>
    <dgm:cxn modelId="{40ACEB50-F593-48CF-A607-F8F79731DF93}" type="presOf" srcId="{E5C1FBD9-D2CB-4956-8E11-1A686691D160}" destId="{9D0FC245-DA92-45AE-978C-A1DFE2C7EBC2}" srcOrd="0" destOrd="0" presId="urn:microsoft.com/office/officeart/2005/8/layout/hProcess6"/>
    <dgm:cxn modelId="{3E7B3951-48E5-424D-9340-6E4406427550}" srcId="{4F79C8C4-BFD7-4A7E-9BC3-411681297224}" destId="{59625558-5C55-46D1-9299-42DB469B6F0A}" srcOrd="2" destOrd="0" parTransId="{D133E035-98C5-49FD-8C99-C6D11996D21F}" sibTransId="{B3DA0B3C-AD22-4F86-9B4A-A27599FD1663}"/>
    <dgm:cxn modelId="{4F42A672-FFBD-4A6A-B16D-EBB3C8899F89}" type="presOf" srcId="{563E5453-952A-4DAF-BC2B-36DB620D9F31}" destId="{9D0FC245-DA92-45AE-978C-A1DFE2C7EBC2}" srcOrd="0" destOrd="3" presId="urn:microsoft.com/office/officeart/2005/8/layout/hProcess6"/>
    <dgm:cxn modelId="{EDFAF952-EA96-4C76-8240-2C94BC6069D2}" srcId="{4F79C8C4-BFD7-4A7E-9BC3-411681297224}" destId="{F47F9F50-8F97-41F4-8A2F-220FEE608C14}" srcOrd="1" destOrd="0" parTransId="{41D4A12D-3733-4562-A397-086E7F9787FE}" sibTransId="{0CCC288E-830C-492D-82A9-0EC248F68708}"/>
    <dgm:cxn modelId="{1DAFA677-C46D-4648-937F-C8D9D7A1FC80}" type="presOf" srcId="{9230E6DA-430C-41BE-8879-0E9F7952DA9A}" destId="{1F9E49BB-243A-4345-97BD-F8818CE8A86E}" srcOrd="1" destOrd="2" presId="urn:microsoft.com/office/officeart/2005/8/layout/hProcess6"/>
    <dgm:cxn modelId="{DD99E45A-7DA3-4B95-903C-1004EB565BEB}" type="presOf" srcId="{4F79C8C4-BFD7-4A7E-9BC3-411681297224}" destId="{34905F75-1CA0-46F2-9415-6D40A875D313}" srcOrd="0" destOrd="0" presId="urn:microsoft.com/office/officeart/2005/8/layout/hProcess6"/>
    <dgm:cxn modelId="{F724EC7F-AEF5-45D4-B5C0-73FE2437E680}" type="presOf" srcId="{674E6F46-0DFD-4199-B420-75BF60BA2AC8}" destId="{85CC4465-33CA-47BE-A23E-3AB8348020D8}" srcOrd="1" destOrd="4" presId="urn:microsoft.com/office/officeart/2005/8/layout/hProcess6"/>
    <dgm:cxn modelId="{134DA185-9AA6-44C4-A8AA-448F3BE79C19}" srcId="{4F217A1E-07D9-4F70-AA95-3A9BED3970F7}" destId="{4F79C8C4-BFD7-4A7E-9BC3-411681297224}" srcOrd="1" destOrd="0" parTransId="{3366A77D-8832-4A01-84D1-3F62A8351174}" sibTransId="{5B51F7D2-EA09-4593-99BB-D22213FE08E1}"/>
    <dgm:cxn modelId="{AC6D1E88-AF95-4E92-916B-7C6C45A4FD76}" srcId="{DA9277E4-488D-48FE-ABDA-9C4AC7C8ACD3}" destId="{9230E6DA-430C-41BE-8879-0E9F7952DA9A}" srcOrd="2" destOrd="0" parTransId="{8264BA34-95F2-464F-B720-B627A7B6AC0B}" sibTransId="{371BDFFF-2253-448D-8411-5E8967943E35}"/>
    <dgm:cxn modelId="{2470E99E-9627-446C-BAFA-E9BB4AB0AEC1}" type="presOf" srcId="{1E2E1D59-0148-4B1F-AFA3-C3CF89C6B811}" destId="{1F9E49BB-243A-4345-97BD-F8818CE8A86E}" srcOrd="1" destOrd="1" presId="urn:microsoft.com/office/officeart/2005/8/layout/hProcess6"/>
    <dgm:cxn modelId="{AD3D77AB-9AF4-4BD2-AA7F-FFFEB45C076E}" type="presOf" srcId="{59625558-5C55-46D1-9299-42DB469B6F0A}" destId="{9D0FC245-DA92-45AE-978C-A1DFE2C7EBC2}" srcOrd="0" destOrd="2" presId="urn:microsoft.com/office/officeart/2005/8/layout/hProcess6"/>
    <dgm:cxn modelId="{F1C638B4-4314-4DE1-B21F-6030FFDCE7A7}" type="presOf" srcId="{674E6F46-0DFD-4199-B420-75BF60BA2AC8}" destId="{9D0FC245-DA92-45AE-978C-A1DFE2C7EBC2}" srcOrd="0" destOrd="4" presId="urn:microsoft.com/office/officeart/2005/8/layout/hProcess6"/>
    <dgm:cxn modelId="{BE6BE8C4-D372-48C7-BDE7-674C8690D832}" srcId="{DA9277E4-488D-48FE-ABDA-9C4AC7C8ACD3}" destId="{7CE29C7E-53E5-4AD4-B374-EEA91F013558}" srcOrd="0" destOrd="0" parTransId="{53B60100-0CE9-404E-A4F2-E54E92D7D3B4}" sibTransId="{AB47D2B2-0CCB-42DD-B1C0-04E572789B7E}"/>
    <dgm:cxn modelId="{92E442CD-A56B-4171-80E2-63E5F182E061}" type="presOf" srcId="{4F217A1E-07D9-4F70-AA95-3A9BED3970F7}" destId="{75157BA9-14C3-43AE-BF15-5127EB9B0A80}" srcOrd="0" destOrd="0" presId="urn:microsoft.com/office/officeart/2005/8/layout/hProcess6"/>
    <dgm:cxn modelId="{501CBFE1-6223-4847-A845-80F2ACF62C37}" type="presOf" srcId="{563E5453-952A-4DAF-BC2B-36DB620D9F31}" destId="{85CC4465-33CA-47BE-A23E-3AB8348020D8}" srcOrd="1" destOrd="3" presId="urn:microsoft.com/office/officeart/2005/8/layout/hProcess6"/>
    <dgm:cxn modelId="{DA298CE4-C063-4219-A77E-10058A45762E}" type="presOf" srcId="{7CE29C7E-53E5-4AD4-B374-EEA91F013558}" destId="{1F9E49BB-243A-4345-97BD-F8818CE8A86E}" srcOrd="1" destOrd="0" presId="urn:microsoft.com/office/officeart/2005/8/layout/hProcess6"/>
    <dgm:cxn modelId="{04EEF9EF-D6C2-429B-9220-6CA674B0D455}" type="presOf" srcId="{59625558-5C55-46D1-9299-42DB469B6F0A}" destId="{85CC4465-33CA-47BE-A23E-3AB8348020D8}" srcOrd="1" destOrd="2" presId="urn:microsoft.com/office/officeart/2005/8/layout/hProcess6"/>
    <dgm:cxn modelId="{E550ECF3-CBCD-44F2-B924-0754CFDF92E0}" type="presOf" srcId="{9230E6DA-430C-41BE-8879-0E9F7952DA9A}" destId="{7A7C7ADE-C007-4DC4-B80D-05A94820A569}" srcOrd="0" destOrd="2" presId="urn:microsoft.com/office/officeart/2005/8/layout/hProcess6"/>
    <dgm:cxn modelId="{20912AF8-F7EE-4A16-921E-A480BB44C5E3}" srcId="{4F217A1E-07D9-4F70-AA95-3A9BED3970F7}" destId="{DA9277E4-488D-48FE-ABDA-9C4AC7C8ACD3}" srcOrd="0" destOrd="0" parTransId="{0116E3BA-EFF3-4795-BFE8-BF4C5A66CAF8}" sibTransId="{7949CC63-E8E7-43EA-BBBC-EAB8CFDDEC0B}"/>
    <dgm:cxn modelId="{82D49C0C-0DDC-4671-A73B-C563D04966BD}" type="presParOf" srcId="{75157BA9-14C3-43AE-BF15-5127EB9B0A80}" destId="{3BBBB4E9-22C1-42C3-A1AC-D4C2EB35C34D}" srcOrd="0" destOrd="0" presId="urn:microsoft.com/office/officeart/2005/8/layout/hProcess6"/>
    <dgm:cxn modelId="{B631E3AD-D68E-4373-AF23-F58131A9EBB1}" type="presParOf" srcId="{3BBBB4E9-22C1-42C3-A1AC-D4C2EB35C34D}" destId="{CD4226D5-5CF9-4F6B-8861-6050B82E8C07}" srcOrd="0" destOrd="0" presId="urn:microsoft.com/office/officeart/2005/8/layout/hProcess6"/>
    <dgm:cxn modelId="{76A3666C-2ACC-42C9-BD63-6FD9284F5B19}" type="presParOf" srcId="{3BBBB4E9-22C1-42C3-A1AC-D4C2EB35C34D}" destId="{7A7C7ADE-C007-4DC4-B80D-05A94820A569}" srcOrd="1" destOrd="0" presId="urn:microsoft.com/office/officeart/2005/8/layout/hProcess6"/>
    <dgm:cxn modelId="{511E1FD7-1853-4DF4-BFBB-1411FBAFC27C}" type="presParOf" srcId="{3BBBB4E9-22C1-42C3-A1AC-D4C2EB35C34D}" destId="{1F9E49BB-243A-4345-97BD-F8818CE8A86E}" srcOrd="2" destOrd="0" presId="urn:microsoft.com/office/officeart/2005/8/layout/hProcess6"/>
    <dgm:cxn modelId="{32F55AD7-616B-4780-A2AB-CD28CC7B1C42}" type="presParOf" srcId="{3BBBB4E9-22C1-42C3-A1AC-D4C2EB35C34D}" destId="{F8024631-FF56-4A2B-BADA-A467FE7F3AE7}" srcOrd="3" destOrd="0" presId="urn:microsoft.com/office/officeart/2005/8/layout/hProcess6"/>
    <dgm:cxn modelId="{A039A128-BC16-445C-B487-0CCA81728C94}" type="presParOf" srcId="{75157BA9-14C3-43AE-BF15-5127EB9B0A80}" destId="{ABCB9F92-7DCF-4F56-9A54-15BD45A5827D}" srcOrd="1" destOrd="0" presId="urn:microsoft.com/office/officeart/2005/8/layout/hProcess6"/>
    <dgm:cxn modelId="{E41BDB2C-50D3-4489-9F9C-2F76F56489D6}" type="presParOf" srcId="{75157BA9-14C3-43AE-BF15-5127EB9B0A80}" destId="{9D795E58-9844-46ED-A10E-E40DBC1D65FA}" srcOrd="2" destOrd="0" presId="urn:microsoft.com/office/officeart/2005/8/layout/hProcess6"/>
    <dgm:cxn modelId="{7996C931-FF6F-4D8E-B1B9-4B38CAF4DEE4}" type="presParOf" srcId="{9D795E58-9844-46ED-A10E-E40DBC1D65FA}" destId="{AFC9DF3C-BF40-45EF-A8AC-FE828F3ED2EE}" srcOrd="0" destOrd="0" presId="urn:microsoft.com/office/officeart/2005/8/layout/hProcess6"/>
    <dgm:cxn modelId="{AFB9302E-2EA3-4FB1-81D3-6FEF2EF0C9B7}" type="presParOf" srcId="{9D795E58-9844-46ED-A10E-E40DBC1D65FA}" destId="{9D0FC245-DA92-45AE-978C-A1DFE2C7EBC2}" srcOrd="1" destOrd="0" presId="urn:microsoft.com/office/officeart/2005/8/layout/hProcess6"/>
    <dgm:cxn modelId="{DE4A79C0-F708-4AEE-ADB2-2930922CA2E6}" type="presParOf" srcId="{9D795E58-9844-46ED-A10E-E40DBC1D65FA}" destId="{85CC4465-33CA-47BE-A23E-3AB8348020D8}" srcOrd="2" destOrd="0" presId="urn:microsoft.com/office/officeart/2005/8/layout/hProcess6"/>
    <dgm:cxn modelId="{D396DBC4-BAC6-4BDA-B499-1D3B150BF884}" type="presParOf" srcId="{9D795E58-9844-46ED-A10E-E40DBC1D65FA}" destId="{34905F75-1CA0-46F2-9415-6D40A875D313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70E5B3-A3E0-48EB-A441-DFA478A9F3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6CB459-ECF7-4E81-B61B-1D243B77D290}">
      <dgm:prSet/>
      <dgm:spPr/>
      <dgm:t>
        <a:bodyPr/>
        <a:lstStyle/>
        <a:p>
          <a:r>
            <a:rPr lang="en-US" b="0" i="0"/>
            <a:t>Algorithmic error</a:t>
          </a:r>
          <a:endParaRPr lang="en-US"/>
        </a:p>
      </dgm:t>
    </dgm:pt>
    <dgm:pt modelId="{ED9AB16E-5B48-45FD-AF6D-EB5E30D889E0}" type="parTrans" cxnId="{DE98BD9E-CCB7-479D-B531-D2F1F180C6B4}">
      <dgm:prSet/>
      <dgm:spPr/>
      <dgm:t>
        <a:bodyPr/>
        <a:lstStyle/>
        <a:p>
          <a:endParaRPr lang="en-US"/>
        </a:p>
      </dgm:t>
    </dgm:pt>
    <dgm:pt modelId="{C0E84F07-B386-44C3-8009-F4326D2836EE}" type="sibTrans" cxnId="{DE98BD9E-CCB7-479D-B531-D2F1F180C6B4}">
      <dgm:prSet/>
      <dgm:spPr/>
      <dgm:t>
        <a:bodyPr/>
        <a:lstStyle/>
        <a:p>
          <a:endParaRPr lang="en-US"/>
        </a:p>
      </dgm:t>
    </dgm:pt>
    <dgm:pt modelId="{7826C699-E52C-4F6A-BF34-5762763724A5}">
      <dgm:prSet/>
      <dgm:spPr/>
      <dgm:t>
        <a:bodyPr/>
        <a:lstStyle/>
        <a:p>
          <a:r>
            <a:rPr lang="en-US" b="0" i="0"/>
            <a:t>Syntax error</a:t>
          </a:r>
          <a:endParaRPr lang="en-US"/>
        </a:p>
      </dgm:t>
    </dgm:pt>
    <dgm:pt modelId="{F22EDE04-537C-411F-B7AF-0D1A1C3294B9}" type="parTrans" cxnId="{6712102D-5B22-4225-BA39-733E9FDD40B4}">
      <dgm:prSet/>
      <dgm:spPr/>
      <dgm:t>
        <a:bodyPr/>
        <a:lstStyle/>
        <a:p>
          <a:endParaRPr lang="en-US"/>
        </a:p>
      </dgm:t>
    </dgm:pt>
    <dgm:pt modelId="{68F3E40C-AEAD-42A5-9113-769E919C3A64}" type="sibTrans" cxnId="{6712102D-5B22-4225-BA39-733E9FDD40B4}">
      <dgm:prSet/>
      <dgm:spPr/>
      <dgm:t>
        <a:bodyPr/>
        <a:lstStyle/>
        <a:p>
          <a:endParaRPr lang="en-US"/>
        </a:p>
      </dgm:t>
    </dgm:pt>
    <dgm:pt modelId="{AD6B4A38-590D-402C-86B6-B3875A6DCD75}">
      <dgm:prSet/>
      <dgm:spPr/>
      <dgm:t>
        <a:bodyPr/>
        <a:lstStyle/>
        <a:p>
          <a:r>
            <a:rPr lang="en-US" b="0" i="0"/>
            <a:t>Computation &amp; precision error</a:t>
          </a:r>
          <a:endParaRPr lang="en-US"/>
        </a:p>
      </dgm:t>
    </dgm:pt>
    <dgm:pt modelId="{2FA9B555-3E37-4B1E-9FB6-9D0DBD46C62E}" type="parTrans" cxnId="{F93F3AFE-84BB-4616-AAC6-2D4B3BA197C5}">
      <dgm:prSet/>
      <dgm:spPr/>
      <dgm:t>
        <a:bodyPr/>
        <a:lstStyle/>
        <a:p>
          <a:endParaRPr lang="en-US"/>
        </a:p>
      </dgm:t>
    </dgm:pt>
    <dgm:pt modelId="{9DA78176-0F2F-4002-8353-57381799A91B}" type="sibTrans" cxnId="{F93F3AFE-84BB-4616-AAC6-2D4B3BA197C5}">
      <dgm:prSet/>
      <dgm:spPr/>
      <dgm:t>
        <a:bodyPr/>
        <a:lstStyle/>
        <a:p>
          <a:endParaRPr lang="en-US"/>
        </a:p>
      </dgm:t>
    </dgm:pt>
    <dgm:pt modelId="{4B0AB88E-3514-4440-BB65-5046EA2E75FE}">
      <dgm:prSet/>
      <dgm:spPr/>
      <dgm:t>
        <a:bodyPr/>
        <a:lstStyle/>
        <a:p>
          <a:r>
            <a:rPr lang="en-US" b="0" i="0"/>
            <a:t>Documentation error</a:t>
          </a:r>
          <a:endParaRPr lang="en-US"/>
        </a:p>
      </dgm:t>
    </dgm:pt>
    <dgm:pt modelId="{8F420648-0A0C-4F37-8625-9DD6E2C5E1CB}" type="parTrans" cxnId="{B12BE20E-00A4-4EDF-BF65-A60F80FC0830}">
      <dgm:prSet/>
      <dgm:spPr/>
      <dgm:t>
        <a:bodyPr/>
        <a:lstStyle/>
        <a:p>
          <a:endParaRPr lang="en-US"/>
        </a:p>
      </dgm:t>
    </dgm:pt>
    <dgm:pt modelId="{32982B84-5700-4DB3-A6EA-6CC61AE0D251}" type="sibTrans" cxnId="{B12BE20E-00A4-4EDF-BF65-A60F80FC0830}">
      <dgm:prSet/>
      <dgm:spPr/>
      <dgm:t>
        <a:bodyPr/>
        <a:lstStyle/>
        <a:p>
          <a:endParaRPr lang="en-US"/>
        </a:p>
      </dgm:t>
    </dgm:pt>
    <dgm:pt modelId="{650C8580-F61C-4297-8055-13BBFA14654C}">
      <dgm:prSet/>
      <dgm:spPr/>
      <dgm:t>
        <a:bodyPr/>
        <a:lstStyle/>
        <a:p>
          <a:r>
            <a:rPr lang="en-US" b="0" i="0"/>
            <a:t>Stress of overloaded error</a:t>
          </a:r>
          <a:endParaRPr lang="en-US"/>
        </a:p>
      </dgm:t>
    </dgm:pt>
    <dgm:pt modelId="{2A234B63-E0CA-45AF-94F7-94A5B8346D3E}" type="parTrans" cxnId="{600A34BD-BA99-41C8-96D2-CC6044F65539}">
      <dgm:prSet/>
      <dgm:spPr/>
      <dgm:t>
        <a:bodyPr/>
        <a:lstStyle/>
        <a:p>
          <a:endParaRPr lang="en-US"/>
        </a:p>
      </dgm:t>
    </dgm:pt>
    <dgm:pt modelId="{41B72175-6EA0-49DD-BB21-3BBAA2C2EC19}" type="sibTrans" cxnId="{600A34BD-BA99-41C8-96D2-CC6044F65539}">
      <dgm:prSet/>
      <dgm:spPr/>
      <dgm:t>
        <a:bodyPr/>
        <a:lstStyle/>
        <a:p>
          <a:endParaRPr lang="en-US"/>
        </a:p>
      </dgm:t>
    </dgm:pt>
    <dgm:pt modelId="{4E4AA8E7-2CDA-48B6-A552-1E1F9419FCD8}">
      <dgm:prSet/>
      <dgm:spPr/>
      <dgm:t>
        <a:bodyPr/>
        <a:lstStyle/>
        <a:p>
          <a:r>
            <a:rPr lang="en-US" b="0" i="0"/>
            <a:t>Capacity or boundary error</a:t>
          </a:r>
          <a:endParaRPr lang="en-US"/>
        </a:p>
      </dgm:t>
    </dgm:pt>
    <dgm:pt modelId="{4E8B838F-6B87-40B7-BAF7-C81C99E7EAC6}" type="parTrans" cxnId="{2C60F9C6-864E-4BF2-BD49-07BA14D8F393}">
      <dgm:prSet/>
      <dgm:spPr/>
      <dgm:t>
        <a:bodyPr/>
        <a:lstStyle/>
        <a:p>
          <a:endParaRPr lang="en-US"/>
        </a:p>
      </dgm:t>
    </dgm:pt>
    <dgm:pt modelId="{02984EDE-C444-444B-B3E4-5911ADD1A9DD}" type="sibTrans" cxnId="{2C60F9C6-864E-4BF2-BD49-07BA14D8F393}">
      <dgm:prSet/>
      <dgm:spPr/>
      <dgm:t>
        <a:bodyPr/>
        <a:lstStyle/>
        <a:p>
          <a:endParaRPr lang="en-US"/>
        </a:p>
      </dgm:t>
    </dgm:pt>
    <dgm:pt modelId="{38D0325E-FF12-42CC-B73F-76C29D27E23B}" type="pres">
      <dgm:prSet presAssocID="{6770E5B3-A3E0-48EB-A441-DFA478A9F3F3}" presName="diagram" presStyleCnt="0">
        <dgm:presLayoutVars>
          <dgm:dir/>
          <dgm:resizeHandles val="exact"/>
        </dgm:presLayoutVars>
      </dgm:prSet>
      <dgm:spPr/>
    </dgm:pt>
    <dgm:pt modelId="{8DDFCE03-8E56-48E2-9A54-A377A425EDE0}" type="pres">
      <dgm:prSet presAssocID="{376CB459-ECF7-4E81-B61B-1D243B77D290}" presName="node" presStyleLbl="node1" presStyleIdx="0" presStyleCnt="6">
        <dgm:presLayoutVars>
          <dgm:bulletEnabled val="1"/>
        </dgm:presLayoutVars>
      </dgm:prSet>
      <dgm:spPr/>
    </dgm:pt>
    <dgm:pt modelId="{84CCEB77-9CFE-43A8-99E3-7D22DDAABFF3}" type="pres">
      <dgm:prSet presAssocID="{C0E84F07-B386-44C3-8009-F4326D2836EE}" presName="sibTrans" presStyleCnt="0"/>
      <dgm:spPr/>
    </dgm:pt>
    <dgm:pt modelId="{D914BEA7-3712-4720-8529-80CFA5E46D96}" type="pres">
      <dgm:prSet presAssocID="{7826C699-E52C-4F6A-BF34-5762763724A5}" presName="node" presStyleLbl="node1" presStyleIdx="1" presStyleCnt="6">
        <dgm:presLayoutVars>
          <dgm:bulletEnabled val="1"/>
        </dgm:presLayoutVars>
      </dgm:prSet>
      <dgm:spPr/>
    </dgm:pt>
    <dgm:pt modelId="{6BA57520-53DD-4A53-8951-348FCAA59248}" type="pres">
      <dgm:prSet presAssocID="{68F3E40C-AEAD-42A5-9113-769E919C3A64}" presName="sibTrans" presStyleCnt="0"/>
      <dgm:spPr/>
    </dgm:pt>
    <dgm:pt modelId="{60F1842D-393F-40DB-B172-23530418B271}" type="pres">
      <dgm:prSet presAssocID="{AD6B4A38-590D-402C-86B6-B3875A6DCD75}" presName="node" presStyleLbl="node1" presStyleIdx="2" presStyleCnt="6">
        <dgm:presLayoutVars>
          <dgm:bulletEnabled val="1"/>
        </dgm:presLayoutVars>
      </dgm:prSet>
      <dgm:spPr/>
    </dgm:pt>
    <dgm:pt modelId="{3A49878A-31C8-4122-BBB3-583182C887E4}" type="pres">
      <dgm:prSet presAssocID="{9DA78176-0F2F-4002-8353-57381799A91B}" presName="sibTrans" presStyleCnt="0"/>
      <dgm:spPr/>
    </dgm:pt>
    <dgm:pt modelId="{57390E87-F7C6-46BE-BDE0-E625BE0ACBF7}" type="pres">
      <dgm:prSet presAssocID="{4B0AB88E-3514-4440-BB65-5046EA2E75FE}" presName="node" presStyleLbl="node1" presStyleIdx="3" presStyleCnt="6">
        <dgm:presLayoutVars>
          <dgm:bulletEnabled val="1"/>
        </dgm:presLayoutVars>
      </dgm:prSet>
      <dgm:spPr/>
    </dgm:pt>
    <dgm:pt modelId="{76D13C9B-34E1-412B-BC80-37034209C624}" type="pres">
      <dgm:prSet presAssocID="{32982B84-5700-4DB3-A6EA-6CC61AE0D251}" presName="sibTrans" presStyleCnt="0"/>
      <dgm:spPr/>
    </dgm:pt>
    <dgm:pt modelId="{12451456-1ECB-47A4-B028-5EA5FE60B3AD}" type="pres">
      <dgm:prSet presAssocID="{650C8580-F61C-4297-8055-13BBFA14654C}" presName="node" presStyleLbl="node1" presStyleIdx="4" presStyleCnt="6">
        <dgm:presLayoutVars>
          <dgm:bulletEnabled val="1"/>
        </dgm:presLayoutVars>
      </dgm:prSet>
      <dgm:spPr/>
    </dgm:pt>
    <dgm:pt modelId="{8CD88973-A4A2-4B5D-B8B6-F3947550DD54}" type="pres">
      <dgm:prSet presAssocID="{41B72175-6EA0-49DD-BB21-3BBAA2C2EC19}" presName="sibTrans" presStyleCnt="0"/>
      <dgm:spPr/>
    </dgm:pt>
    <dgm:pt modelId="{D188680C-E573-4C61-8A84-9BCB55024B0F}" type="pres">
      <dgm:prSet presAssocID="{4E4AA8E7-2CDA-48B6-A552-1E1F9419FCD8}" presName="node" presStyleLbl="node1" presStyleIdx="5" presStyleCnt="6">
        <dgm:presLayoutVars>
          <dgm:bulletEnabled val="1"/>
        </dgm:presLayoutVars>
      </dgm:prSet>
      <dgm:spPr/>
    </dgm:pt>
  </dgm:ptLst>
  <dgm:cxnLst>
    <dgm:cxn modelId="{DA2E0203-2AC0-4E67-95D1-511D61FBCB3B}" type="presOf" srcId="{6770E5B3-A3E0-48EB-A441-DFA478A9F3F3}" destId="{38D0325E-FF12-42CC-B73F-76C29D27E23B}" srcOrd="0" destOrd="0" presId="urn:microsoft.com/office/officeart/2005/8/layout/default"/>
    <dgm:cxn modelId="{B12BE20E-00A4-4EDF-BF65-A60F80FC0830}" srcId="{6770E5B3-A3E0-48EB-A441-DFA478A9F3F3}" destId="{4B0AB88E-3514-4440-BB65-5046EA2E75FE}" srcOrd="3" destOrd="0" parTransId="{8F420648-0A0C-4F37-8625-9DD6E2C5E1CB}" sibTransId="{32982B84-5700-4DB3-A6EA-6CC61AE0D251}"/>
    <dgm:cxn modelId="{6612E014-8EB3-4D17-813C-1C55C3085CD7}" type="presOf" srcId="{AD6B4A38-590D-402C-86B6-B3875A6DCD75}" destId="{60F1842D-393F-40DB-B172-23530418B271}" srcOrd="0" destOrd="0" presId="urn:microsoft.com/office/officeart/2005/8/layout/default"/>
    <dgm:cxn modelId="{701DCA20-290B-463E-AA5F-6120D473BBCE}" type="presOf" srcId="{4B0AB88E-3514-4440-BB65-5046EA2E75FE}" destId="{57390E87-F7C6-46BE-BDE0-E625BE0ACBF7}" srcOrd="0" destOrd="0" presId="urn:microsoft.com/office/officeart/2005/8/layout/default"/>
    <dgm:cxn modelId="{3DB55C22-D850-4F54-A3E9-079F3C4DBDA3}" type="presOf" srcId="{376CB459-ECF7-4E81-B61B-1D243B77D290}" destId="{8DDFCE03-8E56-48E2-9A54-A377A425EDE0}" srcOrd="0" destOrd="0" presId="urn:microsoft.com/office/officeart/2005/8/layout/default"/>
    <dgm:cxn modelId="{6712102D-5B22-4225-BA39-733E9FDD40B4}" srcId="{6770E5B3-A3E0-48EB-A441-DFA478A9F3F3}" destId="{7826C699-E52C-4F6A-BF34-5762763724A5}" srcOrd="1" destOrd="0" parTransId="{F22EDE04-537C-411F-B7AF-0D1A1C3294B9}" sibTransId="{68F3E40C-AEAD-42A5-9113-769E919C3A64}"/>
    <dgm:cxn modelId="{AAE99552-5F7C-4503-9311-F7FA85666B97}" type="presOf" srcId="{7826C699-E52C-4F6A-BF34-5762763724A5}" destId="{D914BEA7-3712-4720-8529-80CFA5E46D96}" srcOrd="0" destOrd="0" presId="urn:microsoft.com/office/officeart/2005/8/layout/default"/>
    <dgm:cxn modelId="{DE98BD9E-CCB7-479D-B531-D2F1F180C6B4}" srcId="{6770E5B3-A3E0-48EB-A441-DFA478A9F3F3}" destId="{376CB459-ECF7-4E81-B61B-1D243B77D290}" srcOrd="0" destOrd="0" parTransId="{ED9AB16E-5B48-45FD-AF6D-EB5E30D889E0}" sibTransId="{C0E84F07-B386-44C3-8009-F4326D2836EE}"/>
    <dgm:cxn modelId="{600A34BD-BA99-41C8-96D2-CC6044F65539}" srcId="{6770E5B3-A3E0-48EB-A441-DFA478A9F3F3}" destId="{650C8580-F61C-4297-8055-13BBFA14654C}" srcOrd="4" destOrd="0" parTransId="{2A234B63-E0CA-45AF-94F7-94A5B8346D3E}" sibTransId="{41B72175-6EA0-49DD-BB21-3BBAA2C2EC19}"/>
    <dgm:cxn modelId="{2C60F9C6-864E-4BF2-BD49-07BA14D8F393}" srcId="{6770E5B3-A3E0-48EB-A441-DFA478A9F3F3}" destId="{4E4AA8E7-2CDA-48B6-A552-1E1F9419FCD8}" srcOrd="5" destOrd="0" parTransId="{4E8B838F-6B87-40B7-BAF7-C81C99E7EAC6}" sibTransId="{02984EDE-C444-444B-B3E4-5911ADD1A9DD}"/>
    <dgm:cxn modelId="{3E0F04D0-D078-4B34-9FE7-408D46ED268F}" type="presOf" srcId="{650C8580-F61C-4297-8055-13BBFA14654C}" destId="{12451456-1ECB-47A4-B028-5EA5FE60B3AD}" srcOrd="0" destOrd="0" presId="urn:microsoft.com/office/officeart/2005/8/layout/default"/>
    <dgm:cxn modelId="{0A4DA2E1-FBBC-4720-97D8-652A6166ABC6}" type="presOf" srcId="{4E4AA8E7-2CDA-48B6-A552-1E1F9419FCD8}" destId="{D188680C-E573-4C61-8A84-9BCB55024B0F}" srcOrd="0" destOrd="0" presId="urn:microsoft.com/office/officeart/2005/8/layout/default"/>
    <dgm:cxn modelId="{F93F3AFE-84BB-4616-AAC6-2D4B3BA197C5}" srcId="{6770E5B3-A3E0-48EB-A441-DFA478A9F3F3}" destId="{AD6B4A38-590D-402C-86B6-B3875A6DCD75}" srcOrd="2" destOrd="0" parTransId="{2FA9B555-3E37-4B1E-9FB6-9D0DBD46C62E}" sibTransId="{9DA78176-0F2F-4002-8353-57381799A91B}"/>
    <dgm:cxn modelId="{DDD1A497-8F3E-4643-92F5-72CB52D1787C}" type="presParOf" srcId="{38D0325E-FF12-42CC-B73F-76C29D27E23B}" destId="{8DDFCE03-8E56-48E2-9A54-A377A425EDE0}" srcOrd="0" destOrd="0" presId="urn:microsoft.com/office/officeart/2005/8/layout/default"/>
    <dgm:cxn modelId="{D267ABDD-BF63-4882-9BE0-2BB784285767}" type="presParOf" srcId="{38D0325E-FF12-42CC-B73F-76C29D27E23B}" destId="{84CCEB77-9CFE-43A8-99E3-7D22DDAABFF3}" srcOrd="1" destOrd="0" presId="urn:microsoft.com/office/officeart/2005/8/layout/default"/>
    <dgm:cxn modelId="{11643432-19D2-419F-9AD9-5C43E573C655}" type="presParOf" srcId="{38D0325E-FF12-42CC-B73F-76C29D27E23B}" destId="{D914BEA7-3712-4720-8529-80CFA5E46D96}" srcOrd="2" destOrd="0" presId="urn:microsoft.com/office/officeart/2005/8/layout/default"/>
    <dgm:cxn modelId="{2DA64C6B-ABBC-43B9-BF06-CBD344797E51}" type="presParOf" srcId="{38D0325E-FF12-42CC-B73F-76C29D27E23B}" destId="{6BA57520-53DD-4A53-8951-348FCAA59248}" srcOrd="3" destOrd="0" presId="urn:microsoft.com/office/officeart/2005/8/layout/default"/>
    <dgm:cxn modelId="{DB64F2D0-1725-40A2-ABD9-A28C23B52392}" type="presParOf" srcId="{38D0325E-FF12-42CC-B73F-76C29D27E23B}" destId="{60F1842D-393F-40DB-B172-23530418B271}" srcOrd="4" destOrd="0" presId="urn:microsoft.com/office/officeart/2005/8/layout/default"/>
    <dgm:cxn modelId="{8C56EA95-BF66-44BF-A718-41F27E7D1921}" type="presParOf" srcId="{38D0325E-FF12-42CC-B73F-76C29D27E23B}" destId="{3A49878A-31C8-4122-BBB3-583182C887E4}" srcOrd="5" destOrd="0" presId="urn:microsoft.com/office/officeart/2005/8/layout/default"/>
    <dgm:cxn modelId="{968FC58D-37A4-49F2-970E-F4BA827C0196}" type="presParOf" srcId="{38D0325E-FF12-42CC-B73F-76C29D27E23B}" destId="{57390E87-F7C6-46BE-BDE0-E625BE0ACBF7}" srcOrd="6" destOrd="0" presId="urn:microsoft.com/office/officeart/2005/8/layout/default"/>
    <dgm:cxn modelId="{A9C6CD45-CEFF-4AD1-8802-C404BCB9C5A2}" type="presParOf" srcId="{38D0325E-FF12-42CC-B73F-76C29D27E23B}" destId="{76D13C9B-34E1-412B-BC80-37034209C624}" srcOrd="7" destOrd="0" presId="urn:microsoft.com/office/officeart/2005/8/layout/default"/>
    <dgm:cxn modelId="{7CFF0794-A773-4CDD-BDBF-DF8BB59B83D9}" type="presParOf" srcId="{38D0325E-FF12-42CC-B73F-76C29D27E23B}" destId="{12451456-1ECB-47A4-B028-5EA5FE60B3AD}" srcOrd="8" destOrd="0" presId="urn:microsoft.com/office/officeart/2005/8/layout/default"/>
    <dgm:cxn modelId="{A03779A9-AE65-4251-AEA1-BFE45B463FF5}" type="presParOf" srcId="{38D0325E-FF12-42CC-B73F-76C29D27E23B}" destId="{8CD88973-A4A2-4B5D-B8B6-F3947550DD54}" srcOrd="9" destOrd="0" presId="urn:microsoft.com/office/officeart/2005/8/layout/default"/>
    <dgm:cxn modelId="{EA6D360E-82AE-4433-990A-B8C90839F531}" type="presParOf" srcId="{38D0325E-FF12-42CC-B73F-76C29D27E23B}" destId="{D188680C-E573-4C61-8A84-9BCB55024B0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DFDEDB-F3F2-431F-9FB9-376E7F52570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02CD33-B7E2-4650-AF2C-D2C3A25A2D09}">
      <dgm:prSet/>
      <dgm:spPr/>
      <dgm:t>
        <a:bodyPr/>
        <a:lstStyle/>
        <a:p>
          <a:r>
            <a:rPr lang="en-US" dirty="0"/>
            <a:t>Dealing with user </a:t>
          </a:r>
        </a:p>
      </dgm:t>
    </dgm:pt>
    <dgm:pt modelId="{B2FF6B8A-C32B-4B83-ACB5-F8F78B88B10B}" type="parTrans" cxnId="{8476D078-457D-4367-86E6-F3E85C76E659}">
      <dgm:prSet/>
      <dgm:spPr/>
      <dgm:t>
        <a:bodyPr/>
        <a:lstStyle/>
        <a:p>
          <a:endParaRPr lang="en-US"/>
        </a:p>
      </dgm:t>
    </dgm:pt>
    <dgm:pt modelId="{E4C65574-BCE4-423C-B210-F5F0735D342B}" type="sibTrans" cxnId="{8476D078-457D-4367-86E6-F3E85C76E659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81B5A9A-06BF-4708-89B1-047C3879ACAE}">
      <dgm:prSet/>
      <dgm:spPr/>
      <dgm:t>
        <a:bodyPr/>
        <a:lstStyle/>
        <a:p>
          <a:r>
            <a:rPr lang="en-US"/>
            <a:t>Concern with ease of use &amp; response   time.</a:t>
          </a:r>
        </a:p>
      </dgm:t>
    </dgm:pt>
    <dgm:pt modelId="{A308B32C-E904-4EFF-8C42-11FFAC6C5872}" type="parTrans" cxnId="{3EEEB1DE-77CF-4BA0-ABEC-EC39D61E49DB}">
      <dgm:prSet/>
      <dgm:spPr/>
      <dgm:t>
        <a:bodyPr/>
        <a:lstStyle/>
        <a:p>
          <a:endParaRPr lang="en-US"/>
        </a:p>
      </dgm:t>
    </dgm:pt>
    <dgm:pt modelId="{18E0BB19-ECDF-4436-A780-7EFCCE9FE9D8}" type="sibTrans" cxnId="{3EEEB1DE-77CF-4BA0-ABEC-EC39D61E49DB}">
      <dgm:prSet/>
      <dgm:spPr/>
      <dgm:t>
        <a:bodyPr/>
        <a:lstStyle/>
        <a:p>
          <a:endParaRPr lang="en-US"/>
        </a:p>
      </dgm:t>
    </dgm:pt>
    <dgm:pt modelId="{21A3C799-E9A2-4783-AD5D-8998D5F8EA0D}">
      <dgm:prSet/>
      <dgm:spPr/>
      <dgm:t>
        <a:bodyPr/>
        <a:lstStyle/>
        <a:p>
          <a:r>
            <a:rPr lang="en-US" dirty="0"/>
            <a:t>Dealing with technical people:</a:t>
          </a:r>
        </a:p>
      </dgm:t>
    </dgm:pt>
    <dgm:pt modelId="{69337F30-1D71-4FEF-927B-F3A7F17FCA00}" type="parTrans" cxnId="{00FA062E-9008-45A8-BE9D-A32333139BF6}">
      <dgm:prSet/>
      <dgm:spPr/>
      <dgm:t>
        <a:bodyPr/>
        <a:lstStyle/>
        <a:p>
          <a:endParaRPr lang="en-US"/>
        </a:p>
      </dgm:t>
    </dgm:pt>
    <dgm:pt modelId="{FCDEFAB9-33FD-4131-8604-03B91EACC2D1}" type="sibTrans" cxnId="{00FA062E-9008-45A8-BE9D-A32333139BF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29D578C-1796-4ED6-8E7A-EB882BC2A8EF}">
      <dgm:prSet/>
      <dgm:spPr/>
      <dgm:t>
        <a:bodyPr/>
        <a:lstStyle/>
        <a:p>
          <a:r>
            <a:rPr lang="en-US"/>
            <a:t>Concerned With coding , databases , file structure etc.</a:t>
          </a:r>
        </a:p>
      </dgm:t>
    </dgm:pt>
    <dgm:pt modelId="{55763BA8-BFFD-4265-96D5-6994020EFB5E}" type="parTrans" cxnId="{3FB23ED1-175C-4A68-8D8E-FFE832B2E761}">
      <dgm:prSet/>
      <dgm:spPr/>
      <dgm:t>
        <a:bodyPr/>
        <a:lstStyle/>
        <a:p>
          <a:endParaRPr lang="en-US"/>
        </a:p>
      </dgm:t>
    </dgm:pt>
    <dgm:pt modelId="{5954AEE8-49FA-4465-A32E-593880863360}" type="sibTrans" cxnId="{3FB23ED1-175C-4A68-8D8E-FFE832B2E761}">
      <dgm:prSet/>
      <dgm:spPr/>
      <dgm:t>
        <a:bodyPr/>
        <a:lstStyle/>
        <a:p>
          <a:endParaRPr lang="en-US"/>
        </a:p>
      </dgm:t>
    </dgm:pt>
    <dgm:pt modelId="{C1661701-394D-4C07-AF06-916FA511206E}">
      <dgm:prSet/>
      <dgm:spPr/>
      <dgm:t>
        <a:bodyPr/>
        <a:lstStyle/>
        <a:p>
          <a:r>
            <a:rPr lang="en-US" dirty="0"/>
            <a:t>Dealing with Management:</a:t>
          </a:r>
        </a:p>
      </dgm:t>
    </dgm:pt>
    <dgm:pt modelId="{396CFB2F-2CA2-456C-839B-24B7CFC94B1C}" type="parTrans" cxnId="{C591250D-78F8-4B3C-9DD0-45294935CB74}">
      <dgm:prSet/>
      <dgm:spPr/>
      <dgm:t>
        <a:bodyPr/>
        <a:lstStyle/>
        <a:p>
          <a:endParaRPr lang="en-US"/>
        </a:p>
      </dgm:t>
    </dgm:pt>
    <dgm:pt modelId="{225D1910-64E0-4909-9CCB-E2AA0B3A46B9}" type="sibTrans" cxnId="{C591250D-78F8-4B3C-9DD0-45294935CB74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C1BE990-4401-4898-B760-BA8A9542C115}">
      <dgm:prSet/>
      <dgm:spPr/>
      <dgm:t>
        <a:bodyPr/>
        <a:lstStyle/>
        <a:p>
          <a:r>
            <a:rPr lang="en-US"/>
            <a:t>Concerned with return on their investment.</a:t>
          </a:r>
        </a:p>
      </dgm:t>
    </dgm:pt>
    <dgm:pt modelId="{3BDCA8B2-8A42-42F1-ADF8-4A24A8BDF358}" type="parTrans" cxnId="{F89707FF-8171-4755-9A65-6E1B1FED12A9}">
      <dgm:prSet/>
      <dgm:spPr/>
      <dgm:t>
        <a:bodyPr/>
        <a:lstStyle/>
        <a:p>
          <a:endParaRPr lang="en-US"/>
        </a:p>
      </dgm:t>
    </dgm:pt>
    <dgm:pt modelId="{CB1323FD-EC88-47A6-8121-B9702F7F8025}" type="sibTrans" cxnId="{F89707FF-8171-4755-9A65-6E1B1FED12A9}">
      <dgm:prSet/>
      <dgm:spPr/>
      <dgm:t>
        <a:bodyPr/>
        <a:lstStyle/>
        <a:p>
          <a:endParaRPr lang="en-US"/>
        </a:p>
      </dgm:t>
    </dgm:pt>
    <dgm:pt modelId="{C17C4A3A-7AD7-4414-B515-F20641560A26}">
      <dgm:prSet/>
      <dgm:spPr/>
      <dgm:t>
        <a:bodyPr/>
        <a:lstStyle/>
        <a:p>
          <a:r>
            <a:rPr lang="en-US"/>
            <a:t>Cost-Benefit analysis.</a:t>
          </a:r>
        </a:p>
      </dgm:t>
    </dgm:pt>
    <dgm:pt modelId="{3F2A749C-0638-4AB8-ABA0-91787A674D10}" type="parTrans" cxnId="{5FAF5AEC-6EEE-4CE4-9806-50BA3B47B0A3}">
      <dgm:prSet/>
      <dgm:spPr/>
      <dgm:t>
        <a:bodyPr/>
        <a:lstStyle/>
        <a:p>
          <a:endParaRPr lang="en-US"/>
        </a:p>
      </dgm:t>
    </dgm:pt>
    <dgm:pt modelId="{66D049C7-CEC7-4E74-B98C-87A34CAFE0E0}" type="sibTrans" cxnId="{5FAF5AEC-6EEE-4CE4-9806-50BA3B47B0A3}">
      <dgm:prSet/>
      <dgm:spPr/>
      <dgm:t>
        <a:bodyPr/>
        <a:lstStyle/>
        <a:p>
          <a:endParaRPr lang="en-US"/>
        </a:p>
      </dgm:t>
    </dgm:pt>
    <dgm:pt modelId="{4E2CABE7-CD6E-46DF-AFD6-C58C0E5B7BF2}">
      <dgm:prSet/>
      <dgm:spPr/>
      <dgm:t>
        <a:bodyPr/>
        <a:lstStyle/>
        <a:p>
          <a:r>
            <a:rPr lang="en-US"/>
            <a:t>Schedule</a:t>
          </a:r>
        </a:p>
      </dgm:t>
    </dgm:pt>
    <dgm:pt modelId="{84A075BC-76DF-4494-AD63-E98B9984AD42}" type="parTrans" cxnId="{603F9142-3E97-4340-B270-55F5400E81DE}">
      <dgm:prSet/>
      <dgm:spPr/>
      <dgm:t>
        <a:bodyPr/>
        <a:lstStyle/>
        <a:p>
          <a:endParaRPr lang="en-US"/>
        </a:p>
      </dgm:t>
    </dgm:pt>
    <dgm:pt modelId="{E5A48820-6647-4F44-A4B9-0913CBC8D3CD}" type="sibTrans" cxnId="{603F9142-3E97-4340-B270-55F5400E81DE}">
      <dgm:prSet/>
      <dgm:spPr/>
      <dgm:t>
        <a:bodyPr/>
        <a:lstStyle/>
        <a:p>
          <a:endParaRPr lang="en-US"/>
        </a:p>
      </dgm:t>
    </dgm:pt>
    <dgm:pt modelId="{D7CD01B8-A92D-44BE-BD34-69F2258D6A87}" type="pres">
      <dgm:prSet presAssocID="{09DFDEDB-F3F2-431F-9FB9-376E7F52570A}" presName="Name0" presStyleCnt="0">
        <dgm:presLayoutVars>
          <dgm:animLvl val="lvl"/>
          <dgm:resizeHandles val="exact"/>
        </dgm:presLayoutVars>
      </dgm:prSet>
      <dgm:spPr/>
    </dgm:pt>
    <dgm:pt modelId="{989C4C1F-BD20-41A2-BC12-823BD3C225B7}" type="pres">
      <dgm:prSet presAssocID="{5E02CD33-B7E2-4650-AF2C-D2C3A25A2D09}" presName="compositeNode" presStyleCnt="0">
        <dgm:presLayoutVars>
          <dgm:bulletEnabled val="1"/>
        </dgm:presLayoutVars>
      </dgm:prSet>
      <dgm:spPr/>
    </dgm:pt>
    <dgm:pt modelId="{722156F7-8A94-4738-B9D7-53F70F78D4BD}" type="pres">
      <dgm:prSet presAssocID="{5E02CD33-B7E2-4650-AF2C-D2C3A25A2D09}" presName="bgRect" presStyleLbl="bgAccFollowNode1" presStyleIdx="0" presStyleCnt="3"/>
      <dgm:spPr/>
    </dgm:pt>
    <dgm:pt modelId="{EBED1089-5BC0-42FD-9FB2-493C99BC9A0F}" type="pres">
      <dgm:prSet presAssocID="{E4C65574-BCE4-423C-B210-F5F0735D342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28F6B3-11EF-4223-B236-53B2219845C0}" type="pres">
      <dgm:prSet presAssocID="{5E02CD33-B7E2-4650-AF2C-D2C3A25A2D09}" presName="bottomLine" presStyleLbl="alignNode1" presStyleIdx="1" presStyleCnt="6">
        <dgm:presLayoutVars/>
      </dgm:prSet>
      <dgm:spPr/>
    </dgm:pt>
    <dgm:pt modelId="{2E70701A-84CD-44AF-86EE-D898E23C1A13}" type="pres">
      <dgm:prSet presAssocID="{5E02CD33-B7E2-4650-AF2C-D2C3A25A2D09}" presName="nodeText" presStyleLbl="bgAccFollowNode1" presStyleIdx="0" presStyleCnt="3">
        <dgm:presLayoutVars>
          <dgm:bulletEnabled val="1"/>
        </dgm:presLayoutVars>
      </dgm:prSet>
      <dgm:spPr/>
    </dgm:pt>
    <dgm:pt modelId="{F5B953D0-EDD6-4790-98D0-F0CC34A01D30}" type="pres">
      <dgm:prSet presAssocID="{E4C65574-BCE4-423C-B210-F5F0735D342B}" presName="sibTrans" presStyleCnt="0"/>
      <dgm:spPr/>
    </dgm:pt>
    <dgm:pt modelId="{287A0C94-B16B-428C-8B07-715DEC34997E}" type="pres">
      <dgm:prSet presAssocID="{21A3C799-E9A2-4783-AD5D-8998D5F8EA0D}" presName="compositeNode" presStyleCnt="0">
        <dgm:presLayoutVars>
          <dgm:bulletEnabled val="1"/>
        </dgm:presLayoutVars>
      </dgm:prSet>
      <dgm:spPr/>
    </dgm:pt>
    <dgm:pt modelId="{E3BDFD19-2E75-4F70-A81B-AF3472DD8781}" type="pres">
      <dgm:prSet presAssocID="{21A3C799-E9A2-4783-AD5D-8998D5F8EA0D}" presName="bgRect" presStyleLbl="bgAccFollowNode1" presStyleIdx="1" presStyleCnt="3"/>
      <dgm:spPr/>
    </dgm:pt>
    <dgm:pt modelId="{249DAAE9-1E87-41A8-A6B0-3BDAF5EFC1B1}" type="pres">
      <dgm:prSet presAssocID="{FCDEFAB9-33FD-4131-8604-03B91EACC2D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DF0F972-90B8-4FAE-9557-AC76816676E8}" type="pres">
      <dgm:prSet presAssocID="{21A3C799-E9A2-4783-AD5D-8998D5F8EA0D}" presName="bottomLine" presStyleLbl="alignNode1" presStyleIdx="3" presStyleCnt="6">
        <dgm:presLayoutVars/>
      </dgm:prSet>
      <dgm:spPr/>
    </dgm:pt>
    <dgm:pt modelId="{8312BC89-E712-4C24-939F-B2E38B5C7E80}" type="pres">
      <dgm:prSet presAssocID="{21A3C799-E9A2-4783-AD5D-8998D5F8EA0D}" presName="nodeText" presStyleLbl="bgAccFollowNode1" presStyleIdx="1" presStyleCnt="3">
        <dgm:presLayoutVars>
          <dgm:bulletEnabled val="1"/>
        </dgm:presLayoutVars>
      </dgm:prSet>
      <dgm:spPr/>
    </dgm:pt>
    <dgm:pt modelId="{AB2CEE86-E81E-41B5-87FA-E0EE478EFEB8}" type="pres">
      <dgm:prSet presAssocID="{FCDEFAB9-33FD-4131-8604-03B91EACC2D1}" presName="sibTrans" presStyleCnt="0"/>
      <dgm:spPr/>
    </dgm:pt>
    <dgm:pt modelId="{F5ED9E5E-9E58-4F4C-ADD0-2477BA83F3DE}" type="pres">
      <dgm:prSet presAssocID="{C1661701-394D-4C07-AF06-916FA511206E}" presName="compositeNode" presStyleCnt="0">
        <dgm:presLayoutVars>
          <dgm:bulletEnabled val="1"/>
        </dgm:presLayoutVars>
      </dgm:prSet>
      <dgm:spPr/>
    </dgm:pt>
    <dgm:pt modelId="{D88CBF0B-0DC5-46F3-9D34-E5D2C3B79316}" type="pres">
      <dgm:prSet presAssocID="{C1661701-394D-4C07-AF06-916FA511206E}" presName="bgRect" presStyleLbl="bgAccFollowNode1" presStyleIdx="2" presStyleCnt="3"/>
      <dgm:spPr/>
    </dgm:pt>
    <dgm:pt modelId="{AD668D25-A692-4A82-AE55-5110219CE5CC}" type="pres">
      <dgm:prSet presAssocID="{225D1910-64E0-4909-9CCB-E2AA0B3A46B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9FB7DEF-9346-46E1-90E5-DCEF21EFE3BF}" type="pres">
      <dgm:prSet presAssocID="{C1661701-394D-4C07-AF06-916FA511206E}" presName="bottomLine" presStyleLbl="alignNode1" presStyleIdx="5" presStyleCnt="6">
        <dgm:presLayoutVars/>
      </dgm:prSet>
      <dgm:spPr/>
    </dgm:pt>
    <dgm:pt modelId="{DE5D758C-9B9D-49D5-84CF-D3020720792C}" type="pres">
      <dgm:prSet presAssocID="{C1661701-394D-4C07-AF06-916FA511206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9314E09-4C15-4655-A4CC-738FE43BC96E}" type="presOf" srcId="{C17C4A3A-7AD7-4414-B515-F20641560A26}" destId="{DE5D758C-9B9D-49D5-84CF-D3020720792C}" srcOrd="0" destOrd="2" presId="urn:microsoft.com/office/officeart/2016/7/layout/BasicLinearProcessNumbered"/>
    <dgm:cxn modelId="{C591250D-78F8-4B3C-9DD0-45294935CB74}" srcId="{09DFDEDB-F3F2-431F-9FB9-376E7F52570A}" destId="{C1661701-394D-4C07-AF06-916FA511206E}" srcOrd="2" destOrd="0" parTransId="{396CFB2F-2CA2-456C-839B-24B7CFC94B1C}" sibTransId="{225D1910-64E0-4909-9CCB-E2AA0B3A46B9}"/>
    <dgm:cxn modelId="{378BBE23-0161-46D2-9147-83B72D5FBCB4}" type="presOf" srcId="{FCDEFAB9-33FD-4131-8604-03B91EACC2D1}" destId="{249DAAE9-1E87-41A8-A6B0-3BDAF5EFC1B1}" srcOrd="0" destOrd="0" presId="urn:microsoft.com/office/officeart/2016/7/layout/BasicLinearProcessNumbered"/>
    <dgm:cxn modelId="{00FA062E-9008-45A8-BE9D-A32333139BF6}" srcId="{09DFDEDB-F3F2-431F-9FB9-376E7F52570A}" destId="{21A3C799-E9A2-4783-AD5D-8998D5F8EA0D}" srcOrd="1" destOrd="0" parTransId="{69337F30-1D71-4FEF-927B-F3A7F17FCA00}" sibTransId="{FCDEFAB9-33FD-4131-8604-03B91EACC2D1}"/>
    <dgm:cxn modelId="{603F9142-3E97-4340-B270-55F5400E81DE}" srcId="{C1661701-394D-4C07-AF06-916FA511206E}" destId="{4E2CABE7-CD6E-46DF-AFD6-C58C0E5B7BF2}" srcOrd="2" destOrd="0" parTransId="{84A075BC-76DF-4494-AD63-E98B9984AD42}" sibTransId="{E5A48820-6647-4F44-A4B9-0913CBC8D3CD}"/>
    <dgm:cxn modelId="{A4D8CD42-4AA0-491D-843F-9B3CC17CE85B}" type="presOf" srcId="{5E02CD33-B7E2-4650-AF2C-D2C3A25A2D09}" destId="{2E70701A-84CD-44AF-86EE-D898E23C1A13}" srcOrd="1" destOrd="0" presId="urn:microsoft.com/office/officeart/2016/7/layout/BasicLinearProcessNumbered"/>
    <dgm:cxn modelId="{96318A43-4977-4714-846D-6C7A126AD47F}" type="presOf" srcId="{381B5A9A-06BF-4708-89B1-047C3879ACAE}" destId="{2E70701A-84CD-44AF-86EE-D898E23C1A13}" srcOrd="0" destOrd="1" presId="urn:microsoft.com/office/officeart/2016/7/layout/BasicLinearProcessNumbered"/>
    <dgm:cxn modelId="{F857E546-6B91-469A-9D70-E328FFF38A69}" type="presOf" srcId="{09DFDEDB-F3F2-431F-9FB9-376E7F52570A}" destId="{D7CD01B8-A92D-44BE-BD34-69F2258D6A87}" srcOrd="0" destOrd="0" presId="urn:microsoft.com/office/officeart/2016/7/layout/BasicLinearProcessNumbered"/>
    <dgm:cxn modelId="{8476D078-457D-4367-86E6-F3E85C76E659}" srcId="{09DFDEDB-F3F2-431F-9FB9-376E7F52570A}" destId="{5E02CD33-B7E2-4650-AF2C-D2C3A25A2D09}" srcOrd="0" destOrd="0" parTransId="{B2FF6B8A-C32B-4B83-ACB5-F8F78B88B10B}" sibTransId="{E4C65574-BCE4-423C-B210-F5F0735D342B}"/>
    <dgm:cxn modelId="{19FBE77C-0616-4792-B55C-BFCCF34E74C3}" type="presOf" srcId="{A29D578C-1796-4ED6-8E7A-EB882BC2A8EF}" destId="{8312BC89-E712-4C24-939F-B2E38B5C7E80}" srcOrd="0" destOrd="1" presId="urn:microsoft.com/office/officeart/2016/7/layout/BasicLinearProcessNumbered"/>
    <dgm:cxn modelId="{4E504F8D-13E6-4956-AFF2-FAB4E295F3D8}" type="presOf" srcId="{21A3C799-E9A2-4783-AD5D-8998D5F8EA0D}" destId="{8312BC89-E712-4C24-939F-B2E38B5C7E80}" srcOrd="1" destOrd="0" presId="urn:microsoft.com/office/officeart/2016/7/layout/BasicLinearProcessNumbered"/>
    <dgm:cxn modelId="{A8AF3F8F-8C92-4863-863C-AA6C227249B5}" type="presOf" srcId="{5E02CD33-B7E2-4650-AF2C-D2C3A25A2D09}" destId="{722156F7-8A94-4738-B9D7-53F70F78D4BD}" srcOrd="0" destOrd="0" presId="urn:microsoft.com/office/officeart/2016/7/layout/BasicLinearProcessNumbered"/>
    <dgm:cxn modelId="{D6A657A7-6305-4DD0-A0A3-B77330B5AC27}" type="presOf" srcId="{C1661701-394D-4C07-AF06-916FA511206E}" destId="{D88CBF0B-0DC5-46F3-9D34-E5D2C3B79316}" srcOrd="0" destOrd="0" presId="urn:microsoft.com/office/officeart/2016/7/layout/BasicLinearProcessNumbered"/>
    <dgm:cxn modelId="{1DA20FC1-73C4-4B63-A3B8-B5DE7D2EA55D}" type="presOf" srcId="{E4C65574-BCE4-423C-B210-F5F0735D342B}" destId="{EBED1089-5BC0-42FD-9FB2-493C99BC9A0F}" srcOrd="0" destOrd="0" presId="urn:microsoft.com/office/officeart/2016/7/layout/BasicLinearProcessNumbered"/>
    <dgm:cxn modelId="{FEF1E1C1-0C1E-4B0B-A759-AB911AE9BBF6}" type="presOf" srcId="{4C1BE990-4401-4898-B760-BA8A9542C115}" destId="{DE5D758C-9B9D-49D5-84CF-D3020720792C}" srcOrd="0" destOrd="1" presId="urn:microsoft.com/office/officeart/2016/7/layout/BasicLinearProcessNumbered"/>
    <dgm:cxn modelId="{DC0703C3-71FC-4634-8F02-362464DDF3DC}" type="presOf" srcId="{21A3C799-E9A2-4783-AD5D-8998D5F8EA0D}" destId="{E3BDFD19-2E75-4F70-A81B-AF3472DD8781}" srcOrd="0" destOrd="0" presId="urn:microsoft.com/office/officeart/2016/7/layout/BasicLinearProcessNumbered"/>
    <dgm:cxn modelId="{7BCD0FC5-58C9-4BBC-AAEB-B3C784ACED9F}" type="presOf" srcId="{4E2CABE7-CD6E-46DF-AFD6-C58C0E5B7BF2}" destId="{DE5D758C-9B9D-49D5-84CF-D3020720792C}" srcOrd="0" destOrd="3" presId="urn:microsoft.com/office/officeart/2016/7/layout/BasicLinearProcessNumbered"/>
    <dgm:cxn modelId="{3FB23ED1-175C-4A68-8D8E-FFE832B2E761}" srcId="{21A3C799-E9A2-4783-AD5D-8998D5F8EA0D}" destId="{A29D578C-1796-4ED6-8E7A-EB882BC2A8EF}" srcOrd="0" destOrd="0" parTransId="{55763BA8-BFFD-4265-96D5-6994020EFB5E}" sibTransId="{5954AEE8-49FA-4465-A32E-593880863360}"/>
    <dgm:cxn modelId="{07D544D4-CAA0-4EB4-A294-49D1C4256228}" type="presOf" srcId="{225D1910-64E0-4909-9CCB-E2AA0B3A46B9}" destId="{AD668D25-A692-4A82-AE55-5110219CE5CC}" srcOrd="0" destOrd="0" presId="urn:microsoft.com/office/officeart/2016/7/layout/BasicLinearProcessNumbered"/>
    <dgm:cxn modelId="{3EEEB1DE-77CF-4BA0-ABEC-EC39D61E49DB}" srcId="{5E02CD33-B7E2-4650-AF2C-D2C3A25A2D09}" destId="{381B5A9A-06BF-4708-89B1-047C3879ACAE}" srcOrd="0" destOrd="0" parTransId="{A308B32C-E904-4EFF-8C42-11FFAC6C5872}" sibTransId="{18E0BB19-ECDF-4436-A780-7EFCCE9FE9D8}"/>
    <dgm:cxn modelId="{5FAF5AEC-6EEE-4CE4-9806-50BA3B47B0A3}" srcId="{C1661701-394D-4C07-AF06-916FA511206E}" destId="{C17C4A3A-7AD7-4414-B515-F20641560A26}" srcOrd="1" destOrd="0" parTransId="{3F2A749C-0638-4AB8-ABA0-91787A674D10}" sibTransId="{66D049C7-CEC7-4E74-B98C-87A34CAFE0E0}"/>
    <dgm:cxn modelId="{225446F8-D2E5-4DD3-B958-4DEE400D7E80}" type="presOf" srcId="{C1661701-394D-4C07-AF06-916FA511206E}" destId="{DE5D758C-9B9D-49D5-84CF-D3020720792C}" srcOrd="1" destOrd="0" presId="urn:microsoft.com/office/officeart/2016/7/layout/BasicLinearProcessNumbered"/>
    <dgm:cxn modelId="{F89707FF-8171-4755-9A65-6E1B1FED12A9}" srcId="{C1661701-394D-4C07-AF06-916FA511206E}" destId="{4C1BE990-4401-4898-B760-BA8A9542C115}" srcOrd="0" destOrd="0" parTransId="{3BDCA8B2-8A42-42F1-ADF8-4A24A8BDF358}" sibTransId="{CB1323FD-EC88-47A6-8121-B9702F7F8025}"/>
    <dgm:cxn modelId="{3EE7414E-8DB2-4BF2-9AB0-07142DB653A4}" type="presParOf" srcId="{D7CD01B8-A92D-44BE-BD34-69F2258D6A87}" destId="{989C4C1F-BD20-41A2-BC12-823BD3C225B7}" srcOrd="0" destOrd="0" presId="urn:microsoft.com/office/officeart/2016/7/layout/BasicLinearProcessNumbered"/>
    <dgm:cxn modelId="{880AC8A3-C45F-42F4-8C32-96F730B922DD}" type="presParOf" srcId="{989C4C1F-BD20-41A2-BC12-823BD3C225B7}" destId="{722156F7-8A94-4738-B9D7-53F70F78D4BD}" srcOrd="0" destOrd="0" presId="urn:microsoft.com/office/officeart/2016/7/layout/BasicLinearProcessNumbered"/>
    <dgm:cxn modelId="{65707C49-6E18-48BF-8855-883AAE171C1E}" type="presParOf" srcId="{989C4C1F-BD20-41A2-BC12-823BD3C225B7}" destId="{EBED1089-5BC0-42FD-9FB2-493C99BC9A0F}" srcOrd="1" destOrd="0" presId="urn:microsoft.com/office/officeart/2016/7/layout/BasicLinearProcessNumbered"/>
    <dgm:cxn modelId="{AD0C8BD6-1B08-4EB6-9573-9CCB90EB660C}" type="presParOf" srcId="{989C4C1F-BD20-41A2-BC12-823BD3C225B7}" destId="{8128F6B3-11EF-4223-B236-53B2219845C0}" srcOrd="2" destOrd="0" presId="urn:microsoft.com/office/officeart/2016/7/layout/BasicLinearProcessNumbered"/>
    <dgm:cxn modelId="{40107E9C-FBC3-40F4-9479-776EE2834808}" type="presParOf" srcId="{989C4C1F-BD20-41A2-BC12-823BD3C225B7}" destId="{2E70701A-84CD-44AF-86EE-D898E23C1A13}" srcOrd="3" destOrd="0" presId="urn:microsoft.com/office/officeart/2016/7/layout/BasicLinearProcessNumbered"/>
    <dgm:cxn modelId="{98A6869C-54D0-4D98-8EA4-179145EA3E62}" type="presParOf" srcId="{D7CD01B8-A92D-44BE-BD34-69F2258D6A87}" destId="{F5B953D0-EDD6-4790-98D0-F0CC34A01D30}" srcOrd="1" destOrd="0" presId="urn:microsoft.com/office/officeart/2016/7/layout/BasicLinearProcessNumbered"/>
    <dgm:cxn modelId="{235D874F-D014-4B4E-895F-21D1A867D5F3}" type="presParOf" srcId="{D7CD01B8-A92D-44BE-BD34-69F2258D6A87}" destId="{287A0C94-B16B-428C-8B07-715DEC34997E}" srcOrd="2" destOrd="0" presId="urn:microsoft.com/office/officeart/2016/7/layout/BasicLinearProcessNumbered"/>
    <dgm:cxn modelId="{3F95A634-17A3-4F58-B778-51799A224062}" type="presParOf" srcId="{287A0C94-B16B-428C-8B07-715DEC34997E}" destId="{E3BDFD19-2E75-4F70-A81B-AF3472DD8781}" srcOrd="0" destOrd="0" presId="urn:microsoft.com/office/officeart/2016/7/layout/BasicLinearProcessNumbered"/>
    <dgm:cxn modelId="{6D0D99EF-AD6F-41F9-93A6-0C9E71DD1823}" type="presParOf" srcId="{287A0C94-B16B-428C-8B07-715DEC34997E}" destId="{249DAAE9-1E87-41A8-A6B0-3BDAF5EFC1B1}" srcOrd="1" destOrd="0" presId="urn:microsoft.com/office/officeart/2016/7/layout/BasicLinearProcessNumbered"/>
    <dgm:cxn modelId="{EAF88944-A154-48DA-8431-A20B27D57FC8}" type="presParOf" srcId="{287A0C94-B16B-428C-8B07-715DEC34997E}" destId="{7DF0F972-90B8-4FAE-9557-AC76816676E8}" srcOrd="2" destOrd="0" presId="urn:microsoft.com/office/officeart/2016/7/layout/BasicLinearProcessNumbered"/>
    <dgm:cxn modelId="{97D782F6-CEFA-4C56-B797-01782C961C6F}" type="presParOf" srcId="{287A0C94-B16B-428C-8B07-715DEC34997E}" destId="{8312BC89-E712-4C24-939F-B2E38B5C7E80}" srcOrd="3" destOrd="0" presId="urn:microsoft.com/office/officeart/2016/7/layout/BasicLinearProcessNumbered"/>
    <dgm:cxn modelId="{C463E8DA-14E7-498A-8BB9-015F79460842}" type="presParOf" srcId="{D7CD01B8-A92D-44BE-BD34-69F2258D6A87}" destId="{AB2CEE86-E81E-41B5-87FA-E0EE478EFEB8}" srcOrd="3" destOrd="0" presId="urn:microsoft.com/office/officeart/2016/7/layout/BasicLinearProcessNumbered"/>
    <dgm:cxn modelId="{945E24B4-3B5C-4970-8F34-A857BCFDF0A2}" type="presParOf" srcId="{D7CD01B8-A92D-44BE-BD34-69F2258D6A87}" destId="{F5ED9E5E-9E58-4F4C-ADD0-2477BA83F3DE}" srcOrd="4" destOrd="0" presId="urn:microsoft.com/office/officeart/2016/7/layout/BasicLinearProcessNumbered"/>
    <dgm:cxn modelId="{B31BC06F-0E72-4026-B9EA-94996765968D}" type="presParOf" srcId="{F5ED9E5E-9E58-4F4C-ADD0-2477BA83F3DE}" destId="{D88CBF0B-0DC5-46F3-9D34-E5D2C3B79316}" srcOrd="0" destOrd="0" presId="urn:microsoft.com/office/officeart/2016/7/layout/BasicLinearProcessNumbered"/>
    <dgm:cxn modelId="{EDF3D39F-6283-4162-9A62-791576B53B27}" type="presParOf" srcId="{F5ED9E5E-9E58-4F4C-ADD0-2477BA83F3DE}" destId="{AD668D25-A692-4A82-AE55-5110219CE5CC}" srcOrd="1" destOrd="0" presId="urn:microsoft.com/office/officeart/2016/7/layout/BasicLinearProcessNumbered"/>
    <dgm:cxn modelId="{D041A152-C33F-4206-8B18-02080D9BBE79}" type="presParOf" srcId="{F5ED9E5E-9E58-4F4C-ADD0-2477BA83F3DE}" destId="{79FB7DEF-9346-46E1-90E5-DCEF21EFE3BF}" srcOrd="2" destOrd="0" presId="urn:microsoft.com/office/officeart/2016/7/layout/BasicLinearProcessNumbered"/>
    <dgm:cxn modelId="{9EEB0F41-3E52-475C-8EE4-40DE95404404}" type="presParOf" srcId="{F5ED9E5E-9E58-4F4C-ADD0-2477BA83F3DE}" destId="{DE5D758C-9B9D-49D5-84CF-D3020720792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7CC7AE6-5AF3-478D-9AEE-6A1D4B7947F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9E4A23-09AF-4693-B73A-BA59B6D29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Experienced staff leaving the company before completion</a:t>
          </a:r>
          <a:endParaRPr lang="en-US"/>
        </a:p>
      </dgm:t>
    </dgm:pt>
    <dgm:pt modelId="{E8E532B0-4088-41F2-A859-C7B81E48C491}" type="parTrans" cxnId="{E37228C5-A7CB-4FAD-A7CF-D78B71B27521}">
      <dgm:prSet/>
      <dgm:spPr/>
      <dgm:t>
        <a:bodyPr/>
        <a:lstStyle/>
        <a:p>
          <a:endParaRPr lang="en-US"/>
        </a:p>
      </dgm:t>
    </dgm:pt>
    <dgm:pt modelId="{68F8FB1C-D239-40D6-8EE0-4BE293D2E5BF}" type="sibTrans" cxnId="{E37228C5-A7CB-4FAD-A7CF-D78B71B275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FE2BDC-17F4-446B-B02A-225194B77B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Change in Technology</a:t>
          </a:r>
          <a:endParaRPr lang="en-US"/>
        </a:p>
      </dgm:t>
    </dgm:pt>
    <dgm:pt modelId="{A1B2763B-38CE-4CEA-B53D-93BB5EEC4D71}" type="parTrans" cxnId="{42000950-2C6D-4B98-9F25-BA2322C74781}">
      <dgm:prSet/>
      <dgm:spPr/>
      <dgm:t>
        <a:bodyPr/>
        <a:lstStyle/>
        <a:p>
          <a:endParaRPr lang="en-US"/>
        </a:p>
      </dgm:t>
    </dgm:pt>
    <dgm:pt modelId="{74315409-21E6-4936-9C4B-58BC7B4B0C46}" type="sibTrans" cxnId="{42000950-2C6D-4B98-9F25-BA2322C747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A369EA-3970-49EE-9C80-FCB00F6474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Change in requirement</a:t>
          </a:r>
          <a:endParaRPr lang="en-US"/>
        </a:p>
      </dgm:t>
    </dgm:pt>
    <dgm:pt modelId="{457E32B6-DB5A-4BD3-A87E-017594B6C049}" type="parTrans" cxnId="{94E0D47B-F00F-40D9-A217-739E2BEA6DD0}">
      <dgm:prSet/>
      <dgm:spPr/>
      <dgm:t>
        <a:bodyPr/>
        <a:lstStyle/>
        <a:p>
          <a:endParaRPr lang="en-US"/>
        </a:p>
      </dgm:t>
    </dgm:pt>
    <dgm:pt modelId="{5515D059-9FF2-4F2E-B96D-8B2EE7E876FD}" type="sibTrans" cxnId="{94E0D47B-F00F-40D9-A217-739E2BEA6D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0E30B-A0CA-42F5-ACA0-46AF3C11AD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Change in Government Policy</a:t>
          </a:r>
          <a:endParaRPr lang="en-US"/>
        </a:p>
      </dgm:t>
    </dgm:pt>
    <dgm:pt modelId="{37DA9713-A1EE-4F2C-95EB-F0CF0E555A5F}" type="parTrans" cxnId="{99CE3A9D-E0CA-4071-A606-824C8FD3BCE0}">
      <dgm:prSet/>
      <dgm:spPr/>
      <dgm:t>
        <a:bodyPr/>
        <a:lstStyle/>
        <a:p>
          <a:endParaRPr lang="en-US"/>
        </a:p>
      </dgm:t>
    </dgm:pt>
    <dgm:pt modelId="{F6FCE5AD-2610-42B0-BBF8-F492941F1898}" type="sibTrans" cxnId="{99CE3A9D-E0CA-4071-A606-824C8FD3BC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5182C4-BB34-4E97-BF2C-97B65A9FAB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Completion from other company</a:t>
          </a:r>
          <a:endParaRPr lang="en-US"/>
        </a:p>
      </dgm:t>
    </dgm:pt>
    <dgm:pt modelId="{ADC42AC5-A267-49CF-85D6-1D51B6C56100}" type="parTrans" cxnId="{A277B45A-C85C-425E-9266-D883E6C6BBA8}">
      <dgm:prSet/>
      <dgm:spPr/>
      <dgm:t>
        <a:bodyPr/>
        <a:lstStyle/>
        <a:p>
          <a:endParaRPr lang="en-US"/>
        </a:p>
      </dgm:t>
    </dgm:pt>
    <dgm:pt modelId="{21C9C307-E420-40AE-A845-3A876E8ACC08}" type="sibTrans" cxnId="{A277B45A-C85C-425E-9266-D883E6C6BB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207D79-52EC-4D48-8041-3B0D4477E4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Financial Problem</a:t>
          </a:r>
          <a:endParaRPr lang="en-US"/>
        </a:p>
      </dgm:t>
    </dgm:pt>
    <dgm:pt modelId="{9704EAF5-B80E-41FE-BFE3-132FF0EB67C1}" type="parTrans" cxnId="{CA27D00E-2F60-4F0E-81B5-EE682168B66B}">
      <dgm:prSet/>
      <dgm:spPr/>
      <dgm:t>
        <a:bodyPr/>
        <a:lstStyle/>
        <a:p>
          <a:endParaRPr lang="en-US"/>
        </a:p>
      </dgm:t>
    </dgm:pt>
    <dgm:pt modelId="{A5EE7BD4-E69A-45E0-B0E6-FEA40C5CB347}" type="sibTrans" cxnId="{CA27D00E-2F60-4F0E-81B5-EE682168B6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C9085E-71DE-481B-A5E6-7391D88C46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Underestimating cost &amp; effort</a:t>
          </a:r>
          <a:endParaRPr lang="en-US"/>
        </a:p>
      </dgm:t>
    </dgm:pt>
    <dgm:pt modelId="{E0A9C3E6-7175-4F85-B9E9-DA3C34A1F604}" type="parTrans" cxnId="{2C9F932B-5C27-4A6F-BE3A-781532A8CE7C}">
      <dgm:prSet/>
      <dgm:spPr/>
      <dgm:t>
        <a:bodyPr/>
        <a:lstStyle/>
        <a:p>
          <a:endParaRPr lang="en-US"/>
        </a:p>
      </dgm:t>
    </dgm:pt>
    <dgm:pt modelId="{16C2DFB7-8710-429B-9A11-24D60204DE31}" type="sibTrans" cxnId="{2C9F932B-5C27-4A6F-BE3A-781532A8CE7C}">
      <dgm:prSet/>
      <dgm:spPr/>
      <dgm:t>
        <a:bodyPr/>
        <a:lstStyle/>
        <a:p>
          <a:endParaRPr lang="en-US"/>
        </a:p>
      </dgm:t>
    </dgm:pt>
    <dgm:pt modelId="{1C9F483B-9472-43F6-82A8-ADA696E53EE5}" type="pres">
      <dgm:prSet presAssocID="{A7CC7AE6-5AF3-478D-9AEE-6A1D4B7947FA}" presName="root" presStyleCnt="0">
        <dgm:presLayoutVars>
          <dgm:dir/>
          <dgm:resizeHandles val="exact"/>
        </dgm:presLayoutVars>
      </dgm:prSet>
      <dgm:spPr/>
    </dgm:pt>
    <dgm:pt modelId="{A53BC1BB-6BBD-4AEB-BB98-88128649812D}" type="pres">
      <dgm:prSet presAssocID="{A7CC7AE6-5AF3-478D-9AEE-6A1D4B7947FA}" presName="container" presStyleCnt="0">
        <dgm:presLayoutVars>
          <dgm:dir/>
          <dgm:resizeHandles val="exact"/>
        </dgm:presLayoutVars>
      </dgm:prSet>
      <dgm:spPr/>
    </dgm:pt>
    <dgm:pt modelId="{8332403B-3B1D-4276-A6C2-E453EE3CC5D4}" type="pres">
      <dgm:prSet presAssocID="{F99E4A23-09AF-4693-B73A-BA59B6D29179}" presName="compNode" presStyleCnt="0"/>
      <dgm:spPr/>
    </dgm:pt>
    <dgm:pt modelId="{CD0633B2-A7FB-4BD2-A705-51E6862A0CA0}" type="pres">
      <dgm:prSet presAssocID="{F99E4A23-09AF-4693-B73A-BA59B6D29179}" presName="iconBgRect" presStyleLbl="bgShp" presStyleIdx="0" presStyleCnt="7"/>
      <dgm:spPr/>
    </dgm:pt>
    <dgm:pt modelId="{6FF0D8FC-FBE2-469A-A011-3B52A14D86BA}" type="pres">
      <dgm:prSet presAssocID="{F99E4A23-09AF-4693-B73A-BA59B6D2917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FB3B5D2-513C-4D06-AE39-D636E6973C47}" type="pres">
      <dgm:prSet presAssocID="{F99E4A23-09AF-4693-B73A-BA59B6D29179}" presName="spaceRect" presStyleCnt="0"/>
      <dgm:spPr/>
    </dgm:pt>
    <dgm:pt modelId="{14026B76-C919-463C-BE94-0ACBC34FB1F9}" type="pres">
      <dgm:prSet presAssocID="{F99E4A23-09AF-4693-B73A-BA59B6D29179}" presName="textRect" presStyleLbl="revTx" presStyleIdx="0" presStyleCnt="7">
        <dgm:presLayoutVars>
          <dgm:chMax val="1"/>
          <dgm:chPref val="1"/>
        </dgm:presLayoutVars>
      </dgm:prSet>
      <dgm:spPr/>
    </dgm:pt>
    <dgm:pt modelId="{A3EEB488-B833-4676-9674-9822998A42FD}" type="pres">
      <dgm:prSet presAssocID="{68F8FB1C-D239-40D6-8EE0-4BE293D2E5BF}" presName="sibTrans" presStyleLbl="sibTrans2D1" presStyleIdx="0" presStyleCnt="0"/>
      <dgm:spPr/>
    </dgm:pt>
    <dgm:pt modelId="{AEEADDED-EF1A-4DBC-ABD2-BE224EEDDEE7}" type="pres">
      <dgm:prSet presAssocID="{73FE2BDC-17F4-446B-B02A-225194B77BC4}" presName="compNode" presStyleCnt="0"/>
      <dgm:spPr/>
    </dgm:pt>
    <dgm:pt modelId="{16D6B3DB-E9CC-422F-8C0B-F07A7D0C0701}" type="pres">
      <dgm:prSet presAssocID="{73FE2BDC-17F4-446B-B02A-225194B77BC4}" presName="iconBgRect" presStyleLbl="bgShp" presStyleIdx="1" presStyleCnt="7"/>
      <dgm:spPr/>
    </dgm:pt>
    <dgm:pt modelId="{A6F673EB-4291-42FF-BA7F-3857C3063001}" type="pres">
      <dgm:prSet presAssocID="{73FE2BDC-17F4-446B-B02A-225194B77BC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EE7F182-41E2-4C98-92F9-8B4D8635CC6E}" type="pres">
      <dgm:prSet presAssocID="{73FE2BDC-17F4-446B-B02A-225194B77BC4}" presName="spaceRect" presStyleCnt="0"/>
      <dgm:spPr/>
    </dgm:pt>
    <dgm:pt modelId="{1BF97B32-B8B7-4E15-87CE-194033090C20}" type="pres">
      <dgm:prSet presAssocID="{73FE2BDC-17F4-446B-B02A-225194B77BC4}" presName="textRect" presStyleLbl="revTx" presStyleIdx="1" presStyleCnt="7">
        <dgm:presLayoutVars>
          <dgm:chMax val="1"/>
          <dgm:chPref val="1"/>
        </dgm:presLayoutVars>
      </dgm:prSet>
      <dgm:spPr/>
    </dgm:pt>
    <dgm:pt modelId="{6FD9FB96-5426-431C-8AC8-F783EE7C59BB}" type="pres">
      <dgm:prSet presAssocID="{74315409-21E6-4936-9C4B-58BC7B4B0C46}" presName="sibTrans" presStyleLbl="sibTrans2D1" presStyleIdx="0" presStyleCnt="0"/>
      <dgm:spPr/>
    </dgm:pt>
    <dgm:pt modelId="{B00F093A-3E34-4279-A31E-D448C257A5BF}" type="pres">
      <dgm:prSet presAssocID="{ABA369EA-3970-49EE-9C80-FCB00F647431}" presName="compNode" presStyleCnt="0"/>
      <dgm:spPr/>
    </dgm:pt>
    <dgm:pt modelId="{1541E19D-8552-4958-8602-C02924BDCD0C}" type="pres">
      <dgm:prSet presAssocID="{ABA369EA-3970-49EE-9C80-FCB00F647431}" presName="iconBgRect" presStyleLbl="bgShp" presStyleIdx="2" presStyleCnt="7"/>
      <dgm:spPr/>
    </dgm:pt>
    <dgm:pt modelId="{40395E73-D54F-4837-8E55-DF7294B7B56D}" type="pres">
      <dgm:prSet presAssocID="{ABA369EA-3970-49EE-9C80-FCB00F64743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60FB770-FFC2-4DE6-89DE-C2546AE4A8D1}" type="pres">
      <dgm:prSet presAssocID="{ABA369EA-3970-49EE-9C80-FCB00F647431}" presName="spaceRect" presStyleCnt="0"/>
      <dgm:spPr/>
    </dgm:pt>
    <dgm:pt modelId="{F46D5767-C10B-43CF-AC7A-8847078E03A5}" type="pres">
      <dgm:prSet presAssocID="{ABA369EA-3970-49EE-9C80-FCB00F647431}" presName="textRect" presStyleLbl="revTx" presStyleIdx="2" presStyleCnt="7">
        <dgm:presLayoutVars>
          <dgm:chMax val="1"/>
          <dgm:chPref val="1"/>
        </dgm:presLayoutVars>
      </dgm:prSet>
      <dgm:spPr/>
    </dgm:pt>
    <dgm:pt modelId="{3A197F41-9A0B-489F-9870-A8B149CB2C8B}" type="pres">
      <dgm:prSet presAssocID="{5515D059-9FF2-4F2E-B96D-8B2EE7E876FD}" presName="sibTrans" presStyleLbl="sibTrans2D1" presStyleIdx="0" presStyleCnt="0"/>
      <dgm:spPr/>
    </dgm:pt>
    <dgm:pt modelId="{8CC3D035-AE50-49A0-9EAA-7C7B3C1BF326}" type="pres">
      <dgm:prSet presAssocID="{BA60E30B-A0CA-42F5-ACA0-46AF3C11AD5B}" presName="compNode" presStyleCnt="0"/>
      <dgm:spPr/>
    </dgm:pt>
    <dgm:pt modelId="{35FA8807-5FCC-4B23-BDE6-8CB6715391F7}" type="pres">
      <dgm:prSet presAssocID="{BA60E30B-A0CA-42F5-ACA0-46AF3C11AD5B}" presName="iconBgRect" presStyleLbl="bgShp" presStyleIdx="3" presStyleCnt="7"/>
      <dgm:spPr/>
    </dgm:pt>
    <dgm:pt modelId="{EFE11383-358D-46C1-A10F-A792D7AC7FA1}" type="pres">
      <dgm:prSet presAssocID="{BA60E30B-A0CA-42F5-ACA0-46AF3C11AD5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811344D-ED6A-4A14-A7B6-B74136FD0A2A}" type="pres">
      <dgm:prSet presAssocID="{BA60E30B-A0CA-42F5-ACA0-46AF3C11AD5B}" presName="spaceRect" presStyleCnt="0"/>
      <dgm:spPr/>
    </dgm:pt>
    <dgm:pt modelId="{D28DE8EE-D4FF-4C46-A12B-B11334BD608F}" type="pres">
      <dgm:prSet presAssocID="{BA60E30B-A0CA-42F5-ACA0-46AF3C11AD5B}" presName="textRect" presStyleLbl="revTx" presStyleIdx="3" presStyleCnt="7">
        <dgm:presLayoutVars>
          <dgm:chMax val="1"/>
          <dgm:chPref val="1"/>
        </dgm:presLayoutVars>
      </dgm:prSet>
      <dgm:spPr/>
    </dgm:pt>
    <dgm:pt modelId="{86BDB47B-E178-4344-9F64-BD17A6BC5687}" type="pres">
      <dgm:prSet presAssocID="{F6FCE5AD-2610-42B0-BBF8-F492941F1898}" presName="sibTrans" presStyleLbl="sibTrans2D1" presStyleIdx="0" presStyleCnt="0"/>
      <dgm:spPr/>
    </dgm:pt>
    <dgm:pt modelId="{C1D04AB9-8963-45E2-AD77-A0715DCD4E27}" type="pres">
      <dgm:prSet presAssocID="{F15182C4-BB34-4E97-BF2C-97B65A9FABEB}" presName="compNode" presStyleCnt="0"/>
      <dgm:spPr/>
    </dgm:pt>
    <dgm:pt modelId="{7FB5633B-A1CF-40FB-93A4-55A040C0F456}" type="pres">
      <dgm:prSet presAssocID="{F15182C4-BB34-4E97-BF2C-97B65A9FABEB}" presName="iconBgRect" presStyleLbl="bgShp" presStyleIdx="4" presStyleCnt="7"/>
      <dgm:spPr/>
    </dgm:pt>
    <dgm:pt modelId="{327F92DC-9880-4A31-82E0-AEA40F64FCBD}" type="pres">
      <dgm:prSet presAssocID="{F15182C4-BB34-4E97-BF2C-97B65A9FABE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2D7385-25C6-46EC-8B56-24843250C93E}" type="pres">
      <dgm:prSet presAssocID="{F15182C4-BB34-4E97-BF2C-97B65A9FABEB}" presName="spaceRect" presStyleCnt="0"/>
      <dgm:spPr/>
    </dgm:pt>
    <dgm:pt modelId="{667598B6-87CB-4A7B-ADD4-C4BF44D048F0}" type="pres">
      <dgm:prSet presAssocID="{F15182C4-BB34-4E97-BF2C-97B65A9FABEB}" presName="textRect" presStyleLbl="revTx" presStyleIdx="4" presStyleCnt="7">
        <dgm:presLayoutVars>
          <dgm:chMax val="1"/>
          <dgm:chPref val="1"/>
        </dgm:presLayoutVars>
      </dgm:prSet>
      <dgm:spPr/>
    </dgm:pt>
    <dgm:pt modelId="{33607CBC-D1E5-4A1D-88D5-559667572CD3}" type="pres">
      <dgm:prSet presAssocID="{21C9C307-E420-40AE-A845-3A876E8ACC08}" presName="sibTrans" presStyleLbl="sibTrans2D1" presStyleIdx="0" presStyleCnt="0"/>
      <dgm:spPr/>
    </dgm:pt>
    <dgm:pt modelId="{693F4464-F4B4-40FB-B964-00180ABE4C3F}" type="pres">
      <dgm:prSet presAssocID="{08207D79-52EC-4D48-8041-3B0D4477E413}" presName="compNode" presStyleCnt="0"/>
      <dgm:spPr/>
    </dgm:pt>
    <dgm:pt modelId="{8C2288D8-F03B-4CAB-BE4D-CA7B8C8D0A2C}" type="pres">
      <dgm:prSet presAssocID="{08207D79-52EC-4D48-8041-3B0D4477E413}" presName="iconBgRect" presStyleLbl="bgShp" presStyleIdx="5" presStyleCnt="7"/>
      <dgm:spPr/>
    </dgm:pt>
    <dgm:pt modelId="{615C6F5B-84BF-4714-AE1A-E9ADA69698E7}" type="pres">
      <dgm:prSet presAssocID="{08207D79-52EC-4D48-8041-3B0D4477E41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66647EC-482B-48DC-808F-C236C899E472}" type="pres">
      <dgm:prSet presAssocID="{08207D79-52EC-4D48-8041-3B0D4477E413}" presName="spaceRect" presStyleCnt="0"/>
      <dgm:spPr/>
    </dgm:pt>
    <dgm:pt modelId="{60B3DF64-EA7A-4061-97CA-7FBD9A40AABE}" type="pres">
      <dgm:prSet presAssocID="{08207D79-52EC-4D48-8041-3B0D4477E413}" presName="textRect" presStyleLbl="revTx" presStyleIdx="5" presStyleCnt="7">
        <dgm:presLayoutVars>
          <dgm:chMax val="1"/>
          <dgm:chPref val="1"/>
        </dgm:presLayoutVars>
      </dgm:prSet>
      <dgm:spPr/>
    </dgm:pt>
    <dgm:pt modelId="{908DD004-891B-4816-9701-A50C4D3B94D0}" type="pres">
      <dgm:prSet presAssocID="{A5EE7BD4-E69A-45E0-B0E6-FEA40C5CB347}" presName="sibTrans" presStyleLbl="sibTrans2D1" presStyleIdx="0" presStyleCnt="0"/>
      <dgm:spPr/>
    </dgm:pt>
    <dgm:pt modelId="{8DD799D1-4434-4BD0-8218-85AB5536A58C}" type="pres">
      <dgm:prSet presAssocID="{BAC9085E-71DE-481B-A5E6-7391D88C46D6}" presName="compNode" presStyleCnt="0"/>
      <dgm:spPr/>
    </dgm:pt>
    <dgm:pt modelId="{096D200F-9C29-43E0-8871-0A51151115B1}" type="pres">
      <dgm:prSet presAssocID="{BAC9085E-71DE-481B-A5E6-7391D88C46D6}" presName="iconBgRect" presStyleLbl="bgShp" presStyleIdx="6" presStyleCnt="7"/>
      <dgm:spPr/>
    </dgm:pt>
    <dgm:pt modelId="{DC77D6DD-5618-4A81-BE50-12B9FB5DF8E4}" type="pres">
      <dgm:prSet presAssocID="{BAC9085E-71DE-481B-A5E6-7391D88C46D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EC4ECE9-3271-4D55-BE48-D7BD1D9B43A0}" type="pres">
      <dgm:prSet presAssocID="{BAC9085E-71DE-481B-A5E6-7391D88C46D6}" presName="spaceRect" presStyleCnt="0"/>
      <dgm:spPr/>
    </dgm:pt>
    <dgm:pt modelId="{0E12854D-3F74-4E7B-9047-11E2420793D7}" type="pres">
      <dgm:prSet presAssocID="{BAC9085E-71DE-481B-A5E6-7391D88C46D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A27D00E-2F60-4F0E-81B5-EE682168B66B}" srcId="{A7CC7AE6-5AF3-478D-9AEE-6A1D4B7947FA}" destId="{08207D79-52EC-4D48-8041-3B0D4477E413}" srcOrd="5" destOrd="0" parTransId="{9704EAF5-B80E-41FE-BFE3-132FF0EB67C1}" sibTransId="{A5EE7BD4-E69A-45E0-B0E6-FEA40C5CB347}"/>
    <dgm:cxn modelId="{8ED57C29-52C1-4C3B-AEE9-E589D070D615}" type="presOf" srcId="{21C9C307-E420-40AE-A845-3A876E8ACC08}" destId="{33607CBC-D1E5-4A1D-88D5-559667572CD3}" srcOrd="0" destOrd="0" presId="urn:microsoft.com/office/officeart/2018/2/layout/IconCircleList"/>
    <dgm:cxn modelId="{2C9F932B-5C27-4A6F-BE3A-781532A8CE7C}" srcId="{A7CC7AE6-5AF3-478D-9AEE-6A1D4B7947FA}" destId="{BAC9085E-71DE-481B-A5E6-7391D88C46D6}" srcOrd="6" destOrd="0" parTransId="{E0A9C3E6-7175-4F85-B9E9-DA3C34A1F604}" sibTransId="{16C2DFB7-8710-429B-9A11-24D60204DE31}"/>
    <dgm:cxn modelId="{A5B5B261-FF60-4085-8D56-DAB23DE175A0}" type="presOf" srcId="{73FE2BDC-17F4-446B-B02A-225194B77BC4}" destId="{1BF97B32-B8B7-4E15-87CE-194033090C20}" srcOrd="0" destOrd="0" presId="urn:microsoft.com/office/officeart/2018/2/layout/IconCircleList"/>
    <dgm:cxn modelId="{C353B064-16C1-479F-AEC7-8F8BD30EEB9D}" type="presOf" srcId="{A7CC7AE6-5AF3-478D-9AEE-6A1D4B7947FA}" destId="{1C9F483B-9472-43F6-82A8-ADA696E53EE5}" srcOrd="0" destOrd="0" presId="urn:microsoft.com/office/officeart/2018/2/layout/IconCircleList"/>
    <dgm:cxn modelId="{4B4C5567-3D9E-45DB-8ACE-3F799C7A4A67}" type="presOf" srcId="{F15182C4-BB34-4E97-BF2C-97B65A9FABEB}" destId="{667598B6-87CB-4A7B-ADD4-C4BF44D048F0}" srcOrd="0" destOrd="0" presId="urn:microsoft.com/office/officeart/2018/2/layout/IconCircleList"/>
    <dgm:cxn modelId="{D998396B-4FDC-4401-BAD7-D2A0E98A7BF8}" type="presOf" srcId="{5515D059-9FF2-4F2E-B96D-8B2EE7E876FD}" destId="{3A197F41-9A0B-489F-9870-A8B149CB2C8B}" srcOrd="0" destOrd="0" presId="urn:microsoft.com/office/officeart/2018/2/layout/IconCircleList"/>
    <dgm:cxn modelId="{42000950-2C6D-4B98-9F25-BA2322C74781}" srcId="{A7CC7AE6-5AF3-478D-9AEE-6A1D4B7947FA}" destId="{73FE2BDC-17F4-446B-B02A-225194B77BC4}" srcOrd="1" destOrd="0" parTransId="{A1B2763B-38CE-4CEA-B53D-93BB5EEC4D71}" sibTransId="{74315409-21E6-4936-9C4B-58BC7B4B0C46}"/>
    <dgm:cxn modelId="{A277B45A-C85C-425E-9266-D883E6C6BBA8}" srcId="{A7CC7AE6-5AF3-478D-9AEE-6A1D4B7947FA}" destId="{F15182C4-BB34-4E97-BF2C-97B65A9FABEB}" srcOrd="4" destOrd="0" parTransId="{ADC42AC5-A267-49CF-85D6-1D51B6C56100}" sibTransId="{21C9C307-E420-40AE-A845-3A876E8ACC08}"/>
    <dgm:cxn modelId="{94E0D47B-F00F-40D9-A217-739E2BEA6DD0}" srcId="{A7CC7AE6-5AF3-478D-9AEE-6A1D4B7947FA}" destId="{ABA369EA-3970-49EE-9C80-FCB00F647431}" srcOrd="2" destOrd="0" parTransId="{457E32B6-DB5A-4BD3-A87E-017594B6C049}" sibTransId="{5515D059-9FF2-4F2E-B96D-8B2EE7E876FD}"/>
    <dgm:cxn modelId="{449A438C-3469-4D68-9423-EF4B4714A344}" type="presOf" srcId="{BAC9085E-71DE-481B-A5E6-7391D88C46D6}" destId="{0E12854D-3F74-4E7B-9047-11E2420793D7}" srcOrd="0" destOrd="0" presId="urn:microsoft.com/office/officeart/2018/2/layout/IconCircleList"/>
    <dgm:cxn modelId="{9A85149B-E88A-4B87-AAFD-05CBD5F88F85}" type="presOf" srcId="{F6FCE5AD-2610-42B0-BBF8-F492941F1898}" destId="{86BDB47B-E178-4344-9F64-BD17A6BC5687}" srcOrd="0" destOrd="0" presId="urn:microsoft.com/office/officeart/2018/2/layout/IconCircleList"/>
    <dgm:cxn modelId="{99CE3A9D-E0CA-4071-A606-824C8FD3BCE0}" srcId="{A7CC7AE6-5AF3-478D-9AEE-6A1D4B7947FA}" destId="{BA60E30B-A0CA-42F5-ACA0-46AF3C11AD5B}" srcOrd="3" destOrd="0" parTransId="{37DA9713-A1EE-4F2C-95EB-F0CF0E555A5F}" sibTransId="{F6FCE5AD-2610-42B0-BBF8-F492941F1898}"/>
    <dgm:cxn modelId="{CF21A4AD-B84F-4671-8157-3CE94F7D20A5}" type="presOf" srcId="{F99E4A23-09AF-4693-B73A-BA59B6D29179}" destId="{14026B76-C919-463C-BE94-0ACBC34FB1F9}" srcOrd="0" destOrd="0" presId="urn:microsoft.com/office/officeart/2018/2/layout/IconCircleList"/>
    <dgm:cxn modelId="{3B232ABB-89DB-48D4-AC8B-57A9A73B90B5}" type="presOf" srcId="{ABA369EA-3970-49EE-9C80-FCB00F647431}" destId="{F46D5767-C10B-43CF-AC7A-8847078E03A5}" srcOrd="0" destOrd="0" presId="urn:microsoft.com/office/officeart/2018/2/layout/IconCircleList"/>
    <dgm:cxn modelId="{E37228C5-A7CB-4FAD-A7CF-D78B71B27521}" srcId="{A7CC7AE6-5AF3-478D-9AEE-6A1D4B7947FA}" destId="{F99E4A23-09AF-4693-B73A-BA59B6D29179}" srcOrd="0" destOrd="0" parTransId="{E8E532B0-4088-41F2-A859-C7B81E48C491}" sibTransId="{68F8FB1C-D239-40D6-8EE0-4BE293D2E5BF}"/>
    <dgm:cxn modelId="{C47D13CF-17E9-4D46-A796-3857B865FDEA}" type="presOf" srcId="{68F8FB1C-D239-40D6-8EE0-4BE293D2E5BF}" destId="{A3EEB488-B833-4676-9674-9822998A42FD}" srcOrd="0" destOrd="0" presId="urn:microsoft.com/office/officeart/2018/2/layout/IconCircleList"/>
    <dgm:cxn modelId="{04D5A9DC-7DF0-49C2-A0BE-3216C40441CD}" type="presOf" srcId="{74315409-21E6-4936-9C4B-58BC7B4B0C46}" destId="{6FD9FB96-5426-431C-8AC8-F783EE7C59BB}" srcOrd="0" destOrd="0" presId="urn:microsoft.com/office/officeart/2018/2/layout/IconCircleList"/>
    <dgm:cxn modelId="{3F5D59E6-6BA4-4D40-99FE-DD16F513BC92}" type="presOf" srcId="{08207D79-52EC-4D48-8041-3B0D4477E413}" destId="{60B3DF64-EA7A-4061-97CA-7FBD9A40AABE}" srcOrd="0" destOrd="0" presId="urn:microsoft.com/office/officeart/2018/2/layout/IconCircleList"/>
    <dgm:cxn modelId="{44F992F0-EE63-4724-9B1B-B3A74BAD5F5B}" type="presOf" srcId="{A5EE7BD4-E69A-45E0-B0E6-FEA40C5CB347}" destId="{908DD004-891B-4816-9701-A50C4D3B94D0}" srcOrd="0" destOrd="0" presId="urn:microsoft.com/office/officeart/2018/2/layout/IconCircleList"/>
    <dgm:cxn modelId="{72B99CFE-F658-4616-83BB-E6FD709BA992}" type="presOf" srcId="{BA60E30B-A0CA-42F5-ACA0-46AF3C11AD5B}" destId="{D28DE8EE-D4FF-4C46-A12B-B11334BD608F}" srcOrd="0" destOrd="0" presId="urn:microsoft.com/office/officeart/2018/2/layout/IconCircleList"/>
    <dgm:cxn modelId="{D0D7C3DC-B582-4E72-A808-BA02AADBD1F3}" type="presParOf" srcId="{1C9F483B-9472-43F6-82A8-ADA696E53EE5}" destId="{A53BC1BB-6BBD-4AEB-BB98-88128649812D}" srcOrd="0" destOrd="0" presId="urn:microsoft.com/office/officeart/2018/2/layout/IconCircleList"/>
    <dgm:cxn modelId="{642E601D-2B1B-4BAA-A488-CE8131450CF0}" type="presParOf" srcId="{A53BC1BB-6BBD-4AEB-BB98-88128649812D}" destId="{8332403B-3B1D-4276-A6C2-E453EE3CC5D4}" srcOrd="0" destOrd="0" presId="urn:microsoft.com/office/officeart/2018/2/layout/IconCircleList"/>
    <dgm:cxn modelId="{AE8586AA-EEA0-4E59-B43E-E0B0D4083F73}" type="presParOf" srcId="{8332403B-3B1D-4276-A6C2-E453EE3CC5D4}" destId="{CD0633B2-A7FB-4BD2-A705-51E6862A0CA0}" srcOrd="0" destOrd="0" presId="urn:microsoft.com/office/officeart/2018/2/layout/IconCircleList"/>
    <dgm:cxn modelId="{2DFAF5D4-FB3B-4195-8628-DC97D0B3B682}" type="presParOf" srcId="{8332403B-3B1D-4276-A6C2-E453EE3CC5D4}" destId="{6FF0D8FC-FBE2-469A-A011-3B52A14D86BA}" srcOrd="1" destOrd="0" presId="urn:microsoft.com/office/officeart/2018/2/layout/IconCircleList"/>
    <dgm:cxn modelId="{EC07681E-3C13-4CB8-A3FF-B0840A2EC5C0}" type="presParOf" srcId="{8332403B-3B1D-4276-A6C2-E453EE3CC5D4}" destId="{7FB3B5D2-513C-4D06-AE39-D636E6973C47}" srcOrd="2" destOrd="0" presId="urn:microsoft.com/office/officeart/2018/2/layout/IconCircleList"/>
    <dgm:cxn modelId="{4F88D0B2-14BC-442D-AE3F-B9EE18781058}" type="presParOf" srcId="{8332403B-3B1D-4276-A6C2-E453EE3CC5D4}" destId="{14026B76-C919-463C-BE94-0ACBC34FB1F9}" srcOrd="3" destOrd="0" presId="urn:microsoft.com/office/officeart/2018/2/layout/IconCircleList"/>
    <dgm:cxn modelId="{090DAD26-0234-4CE3-933E-359889E36491}" type="presParOf" srcId="{A53BC1BB-6BBD-4AEB-BB98-88128649812D}" destId="{A3EEB488-B833-4676-9674-9822998A42FD}" srcOrd="1" destOrd="0" presId="urn:microsoft.com/office/officeart/2018/2/layout/IconCircleList"/>
    <dgm:cxn modelId="{8532AB30-A697-4D42-8760-EA090F3E682F}" type="presParOf" srcId="{A53BC1BB-6BBD-4AEB-BB98-88128649812D}" destId="{AEEADDED-EF1A-4DBC-ABD2-BE224EEDDEE7}" srcOrd="2" destOrd="0" presId="urn:microsoft.com/office/officeart/2018/2/layout/IconCircleList"/>
    <dgm:cxn modelId="{386FAC08-26AA-4C03-9765-0DF5D55DFF05}" type="presParOf" srcId="{AEEADDED-EF1A-4DBC-ABD2-BE224EEDDEE7}" destId="{16D6B3DB-E9CC-422F-8C0B-F07A7D0C0701}" srcOrd="0" destOrd="0" presId="urn:microsoft.com/office/officeart/2018/2/layout/IconCircleList"/>
    <dgm:cxn modelId="{79F55144-3EFA-4607-92C9-C285177A2FC4}" type="presParOf" srcId="{AEEADDED-EF1A-4DBC-ABD2-BE224EEDDEE7}" destId="{A6F673EB-4291-42FF-BA7F-3857C3063001}" srcOrd="1" destOrd="0" presId="urn:microsoft.com/office/officeart/2018/2/layout/IconCircleList"/>
    <dgm:cxn modelId="{08FDE363-9594-4940-9F56-DC680FB66463}" type="presParOf" srcId="{AEEADDED-EF1A-4DBC-ABD2-BE224EEDDEE7}" destId="{DEE7F182-41E2-4C98-92F9-8B4D8635CC6E}" srcOrd="2" destOrd="0" presId="urn:microsoft.com/office/officeart/2018/2/layout/IconCircleList"/>
    <dgm:cxn modelId="{5D40B7C0-A5A6-4B88-8EB6-A1D91959D8E2}" type="presParOf" srcId="{AEEADDED-EF1A-4DBC-ABD2-BE224EEDDEE7}" destId="{1BF97B32-B8B7-4E15-87CE-194033090C20}" srcOrd="3" destOrd="0" presId="urn:microsoft.com/office/officeart/2018/2/layout/IconCircleList"/>
    <dgm:cxn modelId="{B5FF4FD3-8389-4D44-9E40-C4B327DD20C7}" type="presParOf" srcId="{A53BC1BB-6BBD-4AEB-BB98-88128649812D}" destId="{6FD9FB96-5426-431C-8AC8-F783EE7C59BB}" srcOrd="3" destOrd="0" presId="urn:microsoft.com/office/officeart/2018/2/layout/IconCircleList"/>
    <dgm:cxn modelId="{0C3BEB78-3F6B-4E04-A0E1-DDD4D80C5AC9}" type="presParOf" srcId="{A53BC1BB-6BBD-4AEB-BB98-88128649812D}" destId="{B00F093A-3E34-4279-A31E-D448C257A5BF}" srcOrd="4" destOrd="0" presId="urn:microsoft.com/office/officeart/2018/2/layout/IconCircleList"/>
    <dgm:cxn modelId="{DC3C0307-9858-4A13-8260-1F8707901B89}" type="presParOf" srcId="{B00F093A-3E34-4279-A31E-D448C257A5BF}" destId="{1541E19D-8552-4958-8602-C02924BDCD0C}" srcOrd="0" destOrd="0" presId="urn:microsoft.com/office/officeart/2018/2/layout/IconCircleList"/>
    <dgm:cxn modelId="{15420CE1-B9CA-4598-BC22-26F0627114EE}" type="presParOf" srcId="{B00F093A-3E34-4279-A31E-D448C257A5BF}" destId="{40395E73-D54F-4837-8E55-DF7294B7B56D}" srcOrd="1" destOrd="0" presId="urn:microsoft.com/office/officeart/2018/2/layout/IconCircleList"/>
    <dgm:cxn modelId="{6DC40FA8-7410-4C1E-9EAC-31F35910BB84}" type="presParOf" srcId="{B00F093A-3E34-4279-A31E-D448C257A5BF}" destId="{560FB770-FFC2-4DE6-89DE-C2546AE4A8D1}" srcOrd="2" destOrd="0" presId="urn:microsoft.com/office/officeart/2018/2/layout/IconCircleList"/>
    <dgm:cxn modelId="{06FB176F-D70E-4C7E-9FA5-330CAF2D4C5D}" type="presParOf" srcId="{B00F093A-3E34-4279-A31E-D448C257A5BF}" destId="{F46D5767-C10B-43CF-AC7A-8847078E03A5}" srcOrd="3" destOrd="0" presId="urn:microsoft.com/office/officeart/2018/2/layout/IconCircleList"/>
    <dgm:cxn modelId="{7B669A83-0847-4460-BAEE-A819BDE05627}" type="presParOf" srcId="{A53BC1BB-6BBD-4AEB-BB98-88128649812D}" destId="{3A197F41-9A0B-489F-9870-A8B149CB2C8B}" srcOrd="5" destOrd="0" presId="urn:microsoft.com/office/officeart/2018/2/layout/IconCircleList"/>
    <dgm:cxn modelId="{556CDE51-9612-48A8-8F70-9947995C32D3}" type="presParOf" srcId="{A53BC1BB-6BBD-4AEB-BB98-88128649812D}" destId="{8CC3D035-AE50-49A0-9EAA-7C7B3C1BF326}" srcOrd="6" destOrd="0" presId="urn:microsoft.com/office/officeart/2018/2/layout/IconCircleList"/>
    <dgm:cxn modelId="{35E1F866-6CA7-4AE7-9407-9348D3924AB6}" type="presParOf" srcId="{8CC3D035-AE50-49A0-9EAA-7C7B3C1BF326}" destId="{35FA8807-5FCC-4B23-BDE6-8CB6715391F7}" srcOrd="0" destOrd="0" presId="urn:microsoft.com/office/officeart/2018/2/layout/IconCircleList"/>
    <dgm:cxn modelId="{A10060CC-7081-4F57-AA34-63B4968C2E76}" type="presParOf" srcId="{8CC3D035-AE50-49A0-9EAA-7C7B3C1BF326}" destId="{EFE11383-358D-46C1-A10F-A792D7AC7FA1}" srcOrd="1" destOrd="0" presId="urn:microsoft.com/office/officeart/2018/2/layout/IconCircleList"/>
    <dgm:cxn modelId="{8A0BFA87-0983-4F01-9F8E-C89E5BD65142}" type="presParOf" srcId="{8CC3D035-AE50-49A0-9EAA-7C7B3C1BF326}" destId="{F811344D-ED6A-4A14-A7B6-B74136FD0A2A}" srcOrd="2" destOrd="0" presId="urn:microsoft.com/office/officeart/2018/2/layout/IconCircleList"/>
    <dgm:cxn modelId="{DAFED2CE-3F29-4400-BEEC-14FCB59F5DC1}" type="presParOf" srcId="{8CC3D035-AE50-49A0-9EAA-7C7B3C1BF326}" destId="{D28DE8EE-D4FF-4C46-A12B-B11334BD608F}" srcOrd="3" destOrd="0" presId="urn:microsoft.com/office/officeart/2018/2/layout/IconCircleList"/>
    <dgm:cxn modelId="{8120AB69-7704-4DD1-9C3A-51B1C19894DB}" type="presParOf" srcId="{A53BC1BB-6BBD-4AEB-BB98-88128649812D}" destId="{86BDB47B-E178-4344-9F64-BD17A6BC5687}" srcOrd="7" destOrd="0" presId="urn:microsoft.com/office/officeart/2018/2/layout/IconCircleList"/>
    <dgm:cxn modelId="{743ECCF1-773F-4FA4-AA0A-DC256D60E130}" type="presParOf" srcId="{A53BC1BB-6BBD-4AEB-BB98-88128649812D}" destId="{C1D04AB9-8963-45E2-AD77-A0715DCD4E27}" srcOrd="8" destOrd="0" presId="urn:microsoft.com/office/officeart/2018/2/layout/IconCircleList"/>
    <dgm:cxn modelId="{01D103E7-53A4-46F7-9B15-42811FE18786}" type="presParOf" srcId="{C1D04AB9-8963-45E2-AD77-A0715DCD4E27}" destId="{7FB5633B-A1CF-40FB-93A4-55A040C0F456}" srcOrd="0" destOrd="0" presId="urn:microsoft.com/office/officeart/2018/2/layout/IconCircleList"/>
    <dgm:cxn modelId="{75310629-B582-4188-BADB-2A168D2D8678}" type="presParOf" srcId="{C1D04AB9-8963-45E2-AD77-A0715DCD4E27}" destId="{327F92DC-9880-4A31-82E0-AEA40F64FCBD}" srcOrd="1" destOrd="0" presId="urn:microsoft.com/office/officeart/2018/2/layout/IconCircleList"/>
    <dgm:cxn modelId="{84134BF5-0C12-4CC4-A5CE-8C359E2D908E}" type="presParOf" srcId="{C1D04AB9-8963-45E2-AD77-A0715DCD4E27}" destId="{9B2D7385-25C6-46EC-8B56-24843250C93E}" srcOrd="2" destOrd="0" presId="urn:microsoft.com/office/officeart/2018/2/layout/IconCircleList"/>
    <dgm:cxn modelId="{1D924B4D-05DC-4A25-BCB8-37F170498AE1}" type="presParOf" srcId="{C1D04AB9-8963-45E2-AD77-A0715DCD4E27}" destId="{667598B6-87CB-4A7B-ADD4-C4BF44D048F0}" srcOrd="3" destOrd="0" presId="urn:microsoft.com/office/officeart/2018/2/layout/IconCircleList"/>
    <dgm:cxn modelId="{6B898A14-8BD3-42D8-A90C-2564F5B780D9}" type="presParOf" srcId="{A53BC1BB-6BBD-4AEB-BB98-88128649812D}" destId="{33607CBC-D1E5-4A1D-88D5-559667572CD3}" srcOrd="9" destOrd="0" presId="urn:microsoft.com/office/officeart/2018/2/layout/IconCircleList"/>
    <dgm:cxn modelId="{3D6870DF-2429-44B3-834F-6FDCD7AC0077}" type="presParOf" srcId="{A53BC1BB-6BBD-4AEB-BB98-88128649812D}" destId="{693F4464-F4B4-40FB-B964-00180ABE4C3F}" srcOrd="10" destOrd="0" presId="urn:microsoft.com/office/officeart/2018/2/layout/IconCircleList"/>
    <dgm:cxn modelId="{D21BF0D3-4C8B-4815-9374-2BEAAF58D68D}" type="presParOf" srcId="{693F4464-F4B4-40FB-B964-00180ABE4C3F}" destId="{8C2288D8-F03B-4CAB-BE4D-CA7B8C8D0A2C}" srcOrd="0" destOrd="0" presId="urn:microsoft.com/office/officeart/2018/2/layout/IconCircleList"/>
    <dgm:cxn modelId="{846CDF73-E660-4F14-92A6-8DA307567FEF}" type="presParOf" srcId="{693F4464-F4B4-40FB-B964-00180ABE4C3F}" destId="{615C6F5B-84BF-4714-AE1A-E9ADA69698E7}" srcOrd="1" destOrd="0" presId="urn:microsoft.com/office/officeart/2018/2/layout/IconCircleList"/>
    <dgm:cxn modelId="{4AAE0F7C-5DFD-4CD2-9102-F6A93795624E}" type="presParOf" srcId="{693F4464-F4B4-40FB-B964-00180ABE4C3F}" destId="{166647EC-482B-48DC-808F-C236C899E472}" srcOrd="2" destOrd="0" presId="urn:microsoft.com/office/officeart/2018/2/layout/IconCircleList"/>
    <dgm:cxn modelId="{766C7827-996E-49BD-80DC-2B61F8F06D11}" type="presParOf" srcId="{693F4464-F4B4-40FB-B964-00180ABE4C3F}" destId="{60B3DF64-EA7A-4061-97CA-7FBD9A40AABE}" srcOrd="3" destOrd="0" presId="urn:microsoft.com/office/officeart/2018/2/layout/IconCircleList"/>
    <dgm:cxn modelId="{96E37818-1ED2-4F96-8DC3-622511B6E36C}" type="presParOf" srcId="{A53BC1BB-6BBD-4AEB-BB98-88128649812D}" destId="{908DD004-891B-4816-9701-A50C4D3B94D0}" srcOrd="11" destOrd="0" presId="urn:microsoft.com/office/officeart/2018/2/layout/IconCircleList"/>
    <dgm:cxn modelId="{9D72DCC3-A7DE-43DB-A32E-B3756D75D0E7}" type="presParOf" srcId="{A53BC1BB-6BBD-4AEB-BB98-88128649812D}" destId="{8DD799D1-4434-4BD0-8218-85AB5536A58C}" srcOrd="12" destOrd="0" presId="urn:microsoft.com/office/officeart/2018/2/layout/IconCircleList"/>
    <dgm:cxn modelId="{A0D849BE-B266-4FCC-81D6-B443A6015EF1}" type="presParOf" srcId="{8DD799D1-4434-4BD0-8218-85AB5536A58C}" destId="{096D200F-9C29-43E0-8871-0A51151115B1}" srcOrd="0" destOrd="0" presId="urn:microsoft.com/office/officeart/2018/2/layout/IconCircleList"/>
    <dgm:cxn modelId="{3E18B669-FEAF-4713-9DE6-0D6535862DDC}" type="presParOf" srcId="{8DD799D1-4434-4BD0-8218-85AB5536A58C}" destId="{DC77D6DD-5618-4A81-BE50-12B9FB5DF8E4}" srcOrd="1" destOrd="0" presId="urn:microsoft.com/office/officeart/2018/2/layout/IconCircleList"/>
    <dgm:cxn modelId="{C87251C3-A161-4F14-B0FE-DB7C1453DA6E}" type="presParOf" srcId="{8DD799D1-4434-4BD0-8218-85AB5536A58C}" destId="{5EC4ECE9-3271-4D55-BE48-D7BD1D9B43A0}" srcOrd="2" destOrd="0" presId="urn:microsoft.com/office/officeart/2018/2/layout/IconCircleList"/>
    <dgm:cxn modelId="{01DE2CE9-4EB2-4AD3-A53C-A0F43D7A1B11}" type="presParOf" srcId="{8DD799D1-4434-4BD0-8218-85AB5536A58C}" destId="{0E12854D-3F74-4E7B-9047-11E2420793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4E4C715-E632-44E8-BD79-A899532D046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8401DF-4CB2-4184-BED2-1DA551D9A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Avoid the risk :</a:t>
          </a:r>
        </a:p>
      </dgm:t>
    </dgm:pt>
    <dgm:pt modelId="{466DD0B7-CA41-4DFF-8FAF-1B41F3DAC91D}" type="parTrans" cxnId="{1E2C2AFF-2E33-44DD-87E2-32D47F832EFB}">
      <dgm:prSet/>
      <dgm:spPr/>
      <dgm:t>
        <a:bodyPr/>
        <a:lstStyle/>
        <a:p>
          <a:endParaRPr lang="en-US"/>
        </a:p>
      </dgm:t>
    </dgm:pt>
    <dgm:pt modelId="{F06FB1AB-A0AD-4FBC-B5B8-79D360EDE754}" type="sibTrans" cxnId="{1E2C2AFF-2E33-44DD-87E2-32D47F832EFB}">
      <dgm:prSet/>
      <dgm:spPr/>
      <dgm:t>
        <a:bodyPr/>
        <a:lstStyle/>
        <a:p>
          <a:endParaRPr lang="en-US"/>
        </a:p>
      </dgm:t>
    </dgm:pt>
    <dgm:pt modelId="{37242715-2F28-40D6-BCFF-10F86B7AC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Discussion with customer to change requirement/ Incentives</a:t>
          </a:r>
        </a:p>
      </dgm:t>
    </dgm:pt>
    <dgm:pt modelId="{B64704D8-33D9-44AE-9538-F7B907C43690}" type="parTrans" cxnId="{0A2E64E7-E53C-4303-866E-016A4AACED50}">
      <dgm:prSet/>
      <dgm:spPr/>
      <dgm:t>
        <a:bodyPr/>
        <a:lstStyle/>
        <a:p>
          <a:endParaRPr lang="en-US"/>
        </a:p>
      </dgm:t>
    </dgm:pt>
    <dgm:pt modelId="{E0903089-BE1E-47B0-9BB9-54B8FA56AB78}" type="sibTrans" cxnId="{0A2E64E7-E53C-4303-866E-016A4AACED50}">
      <dgm:prSet/>
      <dgm:spPr/>
      <dgm:t>
        <a:bodyPr/>
        <a:lstStyle/>
        <a:p>
          <a:endParaRPr lang="en-US"/>
        </a:p>
      </dgm:t>
    </dgm:pt>
    <dgm:pt modelId="{BA7284DB-D8BD-4C18-B581-992A45069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Transfer The Risk:</a:t>
          </a:r>
        </a:p>
      </dgm:t>
    </dgm:pt>
    <dgm:pt modelId="{DB5CF653-0460-4F12-998B-C0A26653FBA8}" type="parTrans" cxnId="{F65E1A8D-042E-4578-BE25-A4CD49704C81}">
      <dgm:prSet/>
      <dgm:spPr/>
      <dgm:t>
        <a:bodyPr/>
        <a:lstStyle/>
        <a:p>
          <a:endParaRPr lang="en-US"/>
        </a:p>
      </dgm:t>
    </dgm:pt>
    <dgm:pt modelId="{C4E5BA17-4CD6-4FB8-A07F-28BF414A24DD}" type="sibTrans" cxnId="{F65E1A8D-042E-4578-BE25-A4CD49704C81}">
      <dgm:prSet/>
      <dgm:spPr/>
      <dgm:t>
        <a:bodyPr/>
        <a:lstStyle/>
        <a:p>
          <a:endParaRPr lang="en-US"/>
        </a:p>
      </dgm:t>
    </dgm:pt>
    <dgm:pt modelId="{529864E7-131E-4CAE-B45F-B41F702C00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Insurance Cover</a:t>
          </a:r>
        </a:p>
      </dgm:t>
    </dgm:pt>
    <dgm:pt modelId="{C17CEC1D-09F5-46EE-845A-A5F2FC24C3F0}" type="parTrans" cxnId="{34A7C694-4BA3-4631-A521-FAF972839EB1}">
      <dgm:prSet/>
      <dgm:spPr/>
      <dgm:t>
        <a:bodyPr/>
        <a:lstStyle/>
        <a:p>
          <a:endParaRPr lang="en-US"/>
        </a:p>
      </dgm:t>
    </dgm:pt>
    <dgm:pt modelId="{8F78515A-DAFC-40F3-94A5-A497E8492B29}" type="sibTrans" cxnId="{34A7C694-4BA3-4631-A521-FAF972839EB1}">
      <dgm:prSet/>
      <dgm:spPr/>
      <dgm:t>
        <a:bodyPr/>
        <a:lstStyle/>
        <a:p>
          <a:endParaRPr lang="en-US"/>
        </a:p>
      </dgm:t>
    </dgm:pt>
    <dgm:pt modelId="{9BEB5FD1-5185-4699-89BD-39E8CF890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Reduction:</a:t>
          </a:r>
        </a:p>
      </dgm:t>
    </dgm:pt>
    <dgm:pt modelId="{A61756BF-FA84-4A1F-B50E-4037C2BEDEAE}" type="parTrans" cxnId="{B4989356-AB05-4912-AD05-6700C486E2F8}">
      <dgm:prSet/>
      <dgm:spPr/>
      <dgm:t>
        <a:bodyPr/>
        <a:lstStyle/>
        <a:p>
          <a:endParaRPr lang="en-US"/>
        </a:p>
      </dgm:t>
    </dgm:pt>
    <dgm:pt modelId="{964C99EA-1A0A-448E-B356-C6A9D040F108}" type="sibTrans" cxnId="{B4989356-AB05-4912-AD05-6700C486E2F8}">
      <dgm:prSet/>
      <dgm:spPr/>
      <dgm:t>
        <a:bodyPr/>
        <a:lstStyle/>
        <a:p>
          <a:endParaRPr lang="en-US"/>
        </a:p>
      </dgm:t>
    </dgm:pt>
    <dgm:pt modelId="{0573A9CA-12BD-4059-B674-A2F348353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there is risk that some key personal might leave, new recruitment may be planned</a:t>
          </a:r>
        </a:p>
      </dgm:t>
    </dgm:pt>
    <dgm:pt modelId="{C3E289AE-1770-4F3E-9667-6E8F671C5C94}" type="parTrans" cxnId="{1BA9D7F5-4CD0-4322-837A-A8097858BB5B}">
      <dgm:prSet/>
      <dgm:spPr/>
      <dgm:t>
        <a:bodyPr/>
        <a:lstStyle/>
        <a:p>
          <a:endParaRPr lang="en-US"/>
        </a:p>
      </dgm:t>
    </dgm:pt>
    <dgm:pt modelId="{8B6CECF6-8E05-4325-8ECF-A221CEDC89D2}" type="sibTrans" cxnId="{1BA9D7F5-4CD0-4322-837A-A8097858BB5B}">
      <dgm:prSet/>
      <dgm:spPr/>
      <dgm:t>
        <a:bodyPr/>
        <a:lstStyle/>
        <a:p>
          <a:endParaRPr lang="en-US"/>
        </a:p>
      </dgm:t>
    </dgm:pt>
    <dgm:pt modelId="{57514A52-AC73-47E9-AD89-B1101B7085B4}" type="pres">
      <dgm:prSet presAssocID="{64E4C715-E632-44E8-BD79-A899532D0468}" presName="root" presStyleCnt="0">
        <dgm:presLayoutVars>
          <dgm:dir/>
          <dgm:resizeHandles val="exact"/>
        </dgm:presLayoutVars>
      </dgm:prSet>
      <dgm:spPr/>
    </dgm:pt>
    <dgm:pt modelId="{CBE18AF6-F386-4D8F-A30A-A9E2F45CE3E9}" type="pres">
      <dgm:prSet presAssocID="{578401DF-4CB2-4184-BED2-1DA551D9A388}" presName="compNode" presStyleCnt="0"/>
      <dgm:spPr/>
    </dgm:pt>
    <dgm:pt modelId="{D3A37542-8E3C-4DC3-9893-DE4CFF803EBE}" type="pres">
      <dgm:prSet presAssocID="{578401DF-4CB2-4184-BED2-1DA551D9A388}" presName="bgRect" presStyleLbl="bgShp" presStyleIdx="0" presStyleCnt="3"/>
      <dgm:spPr/>
    </dgm:pt>
    <dgm:pt modelId="{5D2CA9F4-2C75-4EAF-A418-954A72474CEE}" type="pres">
      <dgm:prSet presAssocID="{578401DF-4CB2-4184-BED2-1DA551D9A3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D95AFE0-2738-489C-8706-81C25ABE734C}" type="pres">
      <dgm:prSet presAssocID="{578401DF-4CB2-4184-BED2-1DA551D9A388}" presName="spaceRect" presStyleCnt="0"/>
      <dgm:spPr/>
    </dgm:pt>
    <dgm:pt modelId="{FE123760-95EF-42BC-9E2C-A7D6DCFEEAC8}" type="pres">
      <dgm:prSet presAssocID="{578401DF-4CB2-4184-BED2-1DA551D9A388}" presName="parTx" presStyleLbl="revTx" presStyleIdx="0" presStyleCnt="6">
        <dgm:presLayoutVars>
          <dgm:chMax val="0"/>
          <dgm:chPref val="0"/>
        </dgm:presLayoutVars>
      </dgm:prSet>
      <dgm:spPr/>
    </dgm:pt>
    <dgm:pt modelId="{9051DC7A-5A3C-4B97-99EC-0D1B5979D93A}" type="pres">
      <dgm:prSet presAssocID="{578401DF-4CB2-4184-BED2-1DA551D9A388}" presName="desTx" presStyleLbl="revTx" presStyleIdx="1" presStyleCnt="6">
        <dgm:presLayoutVars/>
      </dgm:prSet>
      <dgm:spPr/>
    </dgm:pt>
    <dgm:pt modelId="{8CFAE5B1-8841-4FD9-BD00-451DFC7D0D73}" type="pres">
      <dgm:prSet presAssocID="{F06FB1AB-A0AD-4FBC-B5B8-79D360EDE754}" presName="sibTrans" presStyleCnt="0"/>
      <dgm:spPr/>
    </dgm:pt>
    <dgm:pt modelId="{BEE41D60-78C7-4AF7-AA3A-2746FB43E2A0}" type="pres">
      <dgm:prSet presAssocID="{BA7284DB-D8BD-4C18-B581-992A45069423}" presName="compNode" presStyleCnt="0"/>
      <dgm:spPr/>
    </dgm:pt>
    <dgm:pt modelId="{9208DF42-0296-463C-B195-3D4D1D0BC7AC}" type="pres">
      <dgm:prSet presAssocID="{BA7284DB-D8BD-4C18-B581-992A45069423}" presName="bgRect" presStyleLbl="bgShp" presStyleIdx="1" presStyleCnt="3"/>
      <dgm:spPr/>
    </dgm:pt>
    <dgm:pt modelId="{E89074D3-E5DF-495F-A074-F172050F10D4}" type="pres">
      <dgm:prSet presAssocID="{BA7284DB-D8BD-4C18-B581-992A450694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F254B605-A1FF-4362-9D61-B34AF4CA2711}" type="pres">
      <dgm:prSet presAssocID="{BA7284DB-D8BD-4C18-B581-992A45069423}" presName="spaceRect" presStyleCnt="0"/>
      <dgm:spPr/>
    </dgm:pt>
    <dgm:pt modelId="{6A66AC0A-0275-4632-99D4-C2A9D5032AA1}" type="pres">
      <dgm:prSet presAssocID="{BA7284DB-D8BD-4C18-B581-992A45069423}" presName="parTx" presStyleLbl="revTx" presStyleIdx="2" presStyleCnt="6">
        <dgm:presLayoutVars>
          <dgm:chMax val="0"/>
          <dgm:chPref val="0"/>
        </dgm:presLayoutVars>
      </dgm:prSet>
      <dgm:spPr/>
    </dgm:pt>
    <dgm:pt modelId="{D6AFDFA7-2A1E-4E2D-9720-AF21CE98620B}" type="pres">
      <dgm:prSet presAssocID="{BA7284DB-D8BD-4C18-B581-992A45069423}" presName="desTx" presStyleLbl="revTx" presStyleIdx="3" presStyleCnt="6">
        <dgm:presLayoutVars/>
      </dgm:prSet>
      <dgm:spPr/>
    </dgm:pt>
    <dgm:pt modelId="{F2688E7E-9F87-41AF-BA3E-CD5124B75912}" type="pres">
      <dgm:prSet presAssocID="{C4E5BA17-4CD6-4FB8-A07F-28BF414A24DD}" presName="sibTrans" presStyleCnt="0"/>
      <dgm:spPr/>
    </dgm:pt>
    <dgm:pt modelId="{EA29462D-2CD2-4D23-A4B9-2A760AC698F2}" type="pres">
      <dgm:prSet presAssocID="{9BEB5FD1-5185-4699-89BD-39E8CF89060E}" presName="compNode" presStyleCnt="0"/>
      <dgm:spPr/>
    </dgm:pt>
    <dgm:pt modelId="{56F58160-B333-47F8-987A-FA7D26F983A6}" type="pres">
      <dgm:prSet presAssocID="{9BEB5FD1-5185-4699-89BD-39E8CF89060E}" presName="bgRect" presStyleLbl="bgShp" presStyleIdx="2" presStyleCnt="3"/>
      <dgm:spPr/>
    </dgm:pt>
    <dgm:pt modelId="{89979076-1990-4FCA-B905-BFFE2B07804A}" type="pres">
      <dgm:prSet presAssocID="{9BEB5FD1-5185-4699-89BD-39E8CF8906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EBE92C0-94DD-4BE6-94AE-04040357001E}" type="pres">
      <dgm:prSet presAssocID="{9BEB5FD1-5185-4699-89BD-39E8CF89060E}" presName="spaceRect" presStyleCnt="0"/>
      <dgm:spPr/>
    </dgm:pt>
    <dgm:pt modelId="{BAE546E5-5A73-4828-A1C9-53C466325BA4}" type="pres">
      <dgm:prSet presAssocID="{9BEB5FD1-5185-4699-89BD-39E8CF89060E}" presName="parTx" presStyleLbl="revTx" presStyleIdx="4" presStyleCnt="6">
        <dgm:presLayoutVars>
          <dgm:chMax val="0"/>
          <dgm:chPref val="0"/>
        </dgm:presLayoutVars>
      </dgm:prSet>
      <dgm:spPr/>
    </dgm:pt>
    <dgm:pt modelId="{721897DB-AD73-41AD-B06F-977A574AFDB5}" type="pres">
      <dgm:prSet presAssocID="{9BEB5FD1-5185-4699-89BD-39E8CF89060E}" presName="desTx" presStyleLbl="revTx" presStyleIdx="5" presStyleCnt="6">
        <dgm:presLayoutVars/>
      </dgm:prSet>
      <dgm:spPr/>
    </dgm:pt>
  </dgm:ptLst>
  <dgm:cxnLst>
    <dgm:cxn modelId="{ED951863-8253-473A-9F51-E06AC45546BF}" type="presOf" srcId="{64E4C715-E632-44E8-BD79-A899532D0468}" destId="{57514A52-AC73-47E9-AD89-B1101B7085B4}" srcOrd="0" destOrd="0" presId="urn:microsoft.com/office/officeart/2018/2/layout/IconVerticalSolidList"/>
    <dgm:cxn modelId="{B4989356-AB05-4912-AD05-6700C486E2F8}" srcId="{64E4C715-E632-44E8-BD79-A899532D0468}" destId="{9BEB5FD1-5185-4699-89BD-39E8CF89060E}" srcOrd="2" destOrd="0" parTransId="{A61756BF-FA84-4A1F-B50E-4037C2BEDEAE}" sibTransId="{964C99EA-1A0A-448E-B356-C6A9D040F108}"/>
    <dgm:cxn modelId="{F65E1A8D-042E-4578-BE25-A4CD49704C81}" srcId="{64E4C715-E632-44E8-BD79-A899532D0468}" destId="{BA7284DB-D8BD-4C18-B581-992A45069423}" srcOrd="1" destOrd="0" parTransId="{DB5CF653-0460-4F12-998B-C0A26653FBA8}" sibTransId="{C4E5BA17-4CD6-4FB8-A07F-28BF414A24DD}"/>
    <dgm:cxn modelId="{4626538F-42F2-46AD-B1F7-FB03C81E66A5}" type="presOf" srcId="{37242715-2F28-40D6-BCFF-10F86B7AC6C2}" destId="{9051DC7A-5A3C-4B97-99EC-0D1B5979D93A}" srcOrd="0" destOrd="0" presId="urn:microsoft.com/office/officeart/2018/2/layout/IconVerticalSolidList"/>
    <dgm:cxn modelId="{34A7C694-4BA3-4631-A521-FAF972839EB1}" srcId="{BA7284DB-D8BD-4C18-B581-992A45069423}" destId="{529864E7-131E-4CAE-B45F-B41F702C00E7}" srcOrd="0" destOrd="0" parTransId="{C17CEC1D-09F5-46EE-845A-A5F2FC24C3F0}" sibTransId="{8F78515A-DAFC-40F3-94A5-A497E8492B29}"/>
    <dgm:cxn modelId="{4FA7F7A4-1C98-47E4-8E53-AC659AE5D254}" type="presOf" srcId="{0573A9CA-12BD-4059-B674-A2F348353446}" destId="{721897DB-AD73-41AD-B06F-977A574AFDB5}" srcOrd="0" destOrd="0" presId="urn:microsoft.com/office/officeart/2018/2/layout/IconVerticalSolidList"/>
    <dgm:cxn modelId="{BA5FD5B3-C4AA-44E5-BCB7-9876C754DCD6}" type="presOf" srcId="{9BEB5FD1-5185-4699-89BD-39E8CF89060E}" destId="{BAE546E5-5A73-4828-A1C9-53C466325BA4}" srcOrd="0" destOrd="0" presId="urn:microsoft.com/office/officeart/2018/2/layout/IconVerticalSolidList"/>
    <dgm:cxn modelId="{2677F8B8-6608-4E01-8E18-1936F3DDB728}" type="presOf" srcId="{578401DF-4CB2-4184-BED2-1DA551D9A388}" destId="{FE123760-95EF-42BC-9E2C-A7D6DCFEEAC8}" srcOrd="0" destOrd="0" presId="urn:microsoft.com/office/officeart/2018/2/layout/IconVerticalSolidList"/>
    <dgm:cxn modelId="{DB3F8DBE-23BF-4388-91A9-61C67EE6C62B}" type="presOf" srcId="{529864E7-131E-4CAE-B45F-B41F702C00E7}" destId="{D6AFDFA7-2A1E-4E2D-9720-AF21CE98620B}" srcOrd="0" destOrd="0" presId="urn:microsoft.com/office/officeart/2018/2/layout/IconVerticalSolidList"/>
    <dgm:cxn modelId="{2C43E3D1-4D13-4BC5-B3A1-EA87C23484EA}" type="presOf" srcId="{BA7284DB-D8BD-4C18-B581-992A45069423}" destId="{6A66AC0A-0275-4632-99D4-C2A9D5032AA1}" srcOrd="0" destOrd="0" presId="urn:microsoft.com/office/officeart/2018/2/layout/IconVerticalSolidList"/>
    <dgm:cxn modelId="{0A2E64E7-E53C-4303-866E-016A4AACED50}" srcId="{578401DF-4CB2-4184-BED2-1DA551D9A388}" destId="{37242715-2F28-40D6-BCFF-10F86B7AC6C2}" srcOrd="0" destOrd="0" parTransId="{B64704D8-33D9-44AE-9538-F7B907C43690}" sibTransId="{E0903089-BE1E-47B0-9BB9-54B8FA56AB78}"/>
    <dgm:cxn modelId="{1BA9D7F5-4CD0-4322-837A-A8097858BB5B}" srcId="{9BEB5FD1-5185-4699-89BD-39E8CF89060E}" destId="{0573A9CA-12BD-4059-B674-A2F348353446}" srcOrd="0" destOrd="0" parTransId="{C3E289AE-1770-4F3E-9667-6E8F671C5C94}" sibTransId="{8B6CECF6-8E05-4325-8ECF-A221CEDC89D2}"/>
    <dgm:cxn modelId="{1E2C2AFF-2E33-44DD-87E2-32D47F832EFB}" srcId="{64E4C715-E632-44E8-BD79-A899532D0468}" destId="{578401DF-4CB2-4184-BED2-1DA551D9A388}" srcOrd="0" destOrd="0" parTransId="{466DD0B7-CA41-4DFF-8FAF-1B41F3DAC91D}" sibTransId="{F06FB1AB-A0AD-4FBC-B5B8-79D360EDE754}"/>
    <dgm:cxn modelId="{C161F362-05F2-450F-ADAD-633D4BF7435F}" type="presParOf" srcId="{57514A52-AC73-47E9-AD89-B1101B7085B4}" destId="{CBE18AF6-F386-4D8F-A30A-A9E2F45CE3E9}" srcOrd="0" destOrd="0" presId="urn:microsoft.com/office/officeart/2018/2/layout/IconVerticalSolidList"/>
    <dgm:cxn modelId="{C8523FD3-F341-47A2-A611-C6E77BC11DA3}" type="presParOf" srcId="{CBE18AF6-F386-4D8F-A30A-A9E2F45CE3E9}" destId="{D3A37542-8E3C-4DC3-9893-DE4CFF803EBE}" srcOrd="0" destOrd="0" presId="urn:microsoft.com/office/officeart/2018/2/layout/IconVerticalSolidList"/>
    <dgm:cxn modelId="{8598C2B9-5C0E-455E-BF17-7F15260D409A}" type="presParOf" srcId="{CBE18AF6-F386-4D8F-A30A-A9E2F45CE3E9}" destId="{5D2CA9F4-2C75-4EAF-A418-954A72474CEE}" srcOrd="1" destOrd="0" presId="urn:microsoft.com/office/officeart/2018/2/layout/IconVerticalSolidList"/>
    <dgm:cxn modelId="{7B7A8716-17DE-40AE-8D42-A874A92FBDCF}" type="presParOf" srcId="{CBE18AF6-F386-4D8F-A30A-A9E2F45CE3E9}" destId="{1D95AFE0-2738-489C-8706-81C25ABE734C}" srcOrd="2" destOrd="0" presId="urn:microsoft.com/office/officeart/2018/2/layout/IconVerticalSolidList"/>
    <dgm:cxn modelId="{52DE8DE8-AE2F-4A9E-ACAE-74339EE1D149}" type="presParOf" srcId="{CBE18AF6-F386-4D8F-A30A-A9E2F45CE3E9}" destId="{FE123760-95EF-42BC-9E2C-A7D6DCFEEAC8}" srcOrd="3" destOrd="0" presId="urn:microsoft.com/office/officeart/2018/2/layout/IconVerticalSolidList"/>
    <dgm:cxn modelId="{0CAC9271-5B0A-40A6-87BF-1635CB115408}" type="presParOf" srcId="{CBE18AF6-F386-4D8F-A30A-A9E2F45CE3E9}" destId="{9051DC7A-5A3C-4B97-99EC-0D1B5979D93A}" srcOrd="4" destOrd="0" presId="urn:microsoft.com/office/officeart/2018/2/layout/IconVerticalSolidList"/>
    <dgm:cxn modelId="{B422DD87-5FC3-461C-8D45-8B5C4C4B9F12}" type="presParOf" srcId="{57514A52-AC73-47E9-AD89-B1101B7085B4}" destId="{8CFAE5B1-8841-4FD9-BD00-451DFC7D0D73}" srcOrd="1" destOrd="0" presId="urn:microsoft.com/office/officeart/2018/2/layout/IconVerticalSolidList"/>
    <dgm:cxn modelId="{6DFAE9DE-43B1-431C-9733-A02918AA54FA}" type="presParOf" srcId="{57514A52-AC73-47E9-AD89-B1101B7085B4}" destId="{BEE41D60-78C7-4AF7-AA3A-2746FB43E2A0}" srcOrd="2" destOrd="0" presId="urn:microsoft.com/office/officeart/2018/2/layout/IconVerticalSolidList"/>
    <dgm:cxn modelId="{7E1E8422-3717-4572-9E7A-884F81A0E3ED}" type="presParOf" srcId="{BEE41D60-78C7-4AF7-AA3A-2746FB43E2A0}" destId="{9208DF42-0296-463C-B195-3D4D1D0BC7AC}" srcOrd="0" destOrd="0" presId="urn:microsoft.com/office/officeart/2018/2/layout/IconVerticalSolidList"/>
    <dgm:cxn modelId="{981006BA-F018-4855-B9BB-35F7427AB9C1}" type="presParOf" srcId="{BEE41D60-78C7-4AF7-AA3A-2746FB43E2A0}" destId="{E89074D3-E5DF-495F-A074-F172050F10D4}" srcOrd="1" destOrd="0" presId="urn:microsoft.com/office/officeart/2018/2/layout/IconVerticalSolidList"/>
    <dgm:cxn modelId="{A925D5D2-B86A-4CBA-BFE4-3F0F69B260C0}" type="presParOf" srcId="{BEE41D60-78C7-4AF7-AA3A-2746FB43E2A0}" destId="{F254B605-A1FF-4362-9D61-B34AF4CA2711}" srcOrd="2" destOrd="0" presId="urn:microsoft.com/office/officeart/2018/2/layout/IconVerticalSolidList"/>
    <dgm:cxn modelId="{DED9B921-ADA9-4E0F-8B35-227782122AA2}" type="presParOf" srcId="{BEE41D60-78C7-4AF7-AA3A-2746FB43E2A0}" destId="{6A66AC0A-0275-4632-99D4-C2A9D5032AA1}" srcOrd="3" destOrd="0" presId="urn:microsoft.com/office/officeart/2018/2/layout/IconVerticalSolidList"/>
    <dgm:cxn modelId="{0F49345E-8FC9-40CA-8F63-3BAA2CFF0D29}" type="presParOf" srcId="{BEE41D60-78C7-4AF7-AA3A-2746FB43E2A0}" destId="{D6AFDFA7-2A1E-4E2D-9720-AF21CE98620B}" srcOrd="4" destOrd="0" presId="urn:microsoft.com/office/officeart/2018/2/layout/IconVerticalSolidList"/>
    <dgm:cxn modelId="{5908AB12-E7EE-49F0-AF18-E1964819EF95}" type="presParOf" srcId="{57514A52-AC73-47E9-AD89-B1101B7085B4}" destId="{F2688E7E-9F87-41AF-BA3E-CD5124B75912}" srcOrd="3" destOrd="0" presId="urn:microsoft.com/office/officeart/2018/2/layout/IconVerticalSolidList"/>
    <dgm:cxn modelId="{AC232EAE-90D2-47D7-8FF6-B6A7CB2688C0}" type="presParOf" srcId="{57514A52-AC73-47E9-AD89-B1101B7085B4}" destId="{EA29462D-2CD2-4D23-A4B9-2A760AC698F2}" srcOrd="4" destOrd="0" presId="urn:microsoft.com/office/officeart/2018/2/layout/IconVerticalSolidList"/>
    <dgm:cxn modelId="{77128B64-C44C-413F-9AD7-25D4C6552C55}" type="presParOf" srcId="{EA29462D-2CD2-4D23-A4B9-2A760AC698F2}" destId="{56F58160-B333-47F8-987A-FA7D26F983A6}" srcOrd="0" destOrd="0" presId="urn:microsoft.com/office/officeart/2018/2/layout/IconVerticalSolidList"/>
    <dgm:cxn modelId="{4ADD7DE8-FEF2-4AF0-801B-28AF671E2C1F}" type="presParOf" srcId="{EA29462D-2CD2-4D23-A4B9-2A760AC698F2}" destId="{89979076-1990-4FCA-B905-BFFE2B07804A}" srcOrd="1" destOrd="0" presId="urn:microsoft.com/office/officeart/2018/2/layout/IconVerticalSolidList"/>
    <dgm:cxn modelId="{E40CBD1F-3C23-41FD-BE28-378C52AEE5B1}" type="presParOf" srcId="{EA29462D-2CD2-4D23-A4B9-2A760AC698F2}" destId="{EEBE92C0-94DD-4BE6-94AE-04040357001E}" srcOrd="2" destOrd="0" presId="urn:microsoft.com/office/officeart/2018/2/layout/IconVerticalSolidList"/>
    <dgm:cxn modelId="{F2F09B55-E6D0-4FEE-862B-EA11144590A1}" type="presParOf" srcId="{EA29462D-2CD2-4D23-A4B9-2A760AC698F2}" destId="{BAE546E5-5A73-4828-A1C9-53C466325BA4}" srcOrd="3" destOrd="0" presId="urn:microsoft.com/office/officeart/2018/2/layout/IconVerticalSolidList"/>
    <dgm:cxn modelId="{5F1BC4D8-A174-4359-8DDB-6155CE368E3B}" type="presParOf" srcId="{EA29462D-2CD2-4D23-A4B9-2A760AC698F2}" destId="{721897DB-AD73-41AD-B06F-977A574AFD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E898E-7379-4ED7-9787-B2EBA9C2B842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7AA4B1-3815-497A-8CE3-DDF42F166D5B}">
      <dgm:prSet/>
      <dgm:spPr/>
      <dgm:t>
        <a:bodyPr/>
        <a:lstStyle/>
        <a:p>
          <a:r>
            <a:rPr lang="en-US" b="0" i="0"/>
            <a:t>1.Effort Intensive</a:t>
          </a:r>
          <a:endParaRPr lang="en-US"/>
        </a:p>
      </dgm:t>
    </dgm:pt>
    <dgm:pt modelId="{82504482-AAB1-444A-98DC-3F5D1731D4FC}" type="parTrans" cxnId="{4E966036-CE2B-437B-ABDC-9CDFC4D8F149}">
      <dgm:prSet/>
      <dgm:spPr/>
      <dgm:t>
        <a:bodyPr/>
        <a:lstStyle/>
        <a:p>
          <a:endParaRPr lang="en-US"/>
        </a:p>
      </dgm:t>
    </dgm:pt>
    <dgm:pt modelId="{84B65469-1481-4150-BA32-27AF6BA020BF}" type="sibTrans" cxnId="{4E966036-CE2B-437B-ABDC-9CDFC4D8F149}">
      <dgm:prSet/>
      <dgm:spPr/>
      <dgm:t>
        <a:bodyPr/>
        <a:lstStyle/>
        <a:p>
          <a:endParaRPr lang="en-US"/>
        </a:p>
      </dgm:t>
    </dgm:pt>
    <dgm:pt modelId="{3319C915-3049-4208-95B0-FD70B0CDBA83}">
      <dgm:prSet/>
      <dgm:spPr/>
      <dgm:t>
        <a:bodyPr/>
        <a:lstStyle/>
        <a:p>
          <a:r>
            <a:rPr lang="en-US" b="0" i="0"/>
            <a:t>2.High Cost</a:t>
          </a:r>
          <a:endParaRPr lang="en-US"/>
        </a:p>
      </dgm:t>
    </dgm:pt>
    <dgm:pt modelId="{3B606A3A-2BC3-421C-A9EA-869163C23C7F}" type="parTrans" cxnId="{79CEFB6D-6890-4FFE-8374-076B0181A3E1}">
      <dgm:prSet/>
      <dgm:spPr/>
      <dgm:t>
        <a:bodyPr/>
        <a:lstStyle/>
        <a:p>
          <a:endParaRPr lang="en-US"/>
        </a:p>
      </dgm:t>
    </dgm:pt>
    <dgm:pt modelId="{26FEDC88-004B-4A3C-BD17-EAD8FAC000CB}" type="sibTrans" cxnId="{79CEFB6D-6890-4FFE-8374-076B0181A3E1}">
      <dgm:prSet/>
      <dgm:spPr/>
      <dgm:t>
        <a:bodyPr/>
        <a:lstStyle/>
        <a:p>
          <a:endParaRPr lang="en-US"/>
        </a:p>
      </dgm:t>
    </dgm:pt>
    <dgm:pt modelId="{03A3E6E1-1D1A-4C2B-8138-9FEBBAB1F8A1}">
      <dgm:prSet/>
      <dgm:spPr/>
      <dgm:t>
        <a:bodyPr/>
        <a:lstStyle/>
        <a:p>
          <a:r>
            <a:rPr lang="en-US" b="0" i="0"/>
            <a:t>3.Large Development Time</a:t>
          </a:r>
          <a:endParaRPr lang="en-US"/>
        </a:p>
      </dgm:t>
    </dgm:pt>
    <dgm:pt modelId="{3DA0ED64-B862-4FAA-9424-3DDE0FF4134C}" type="parTrans" cxnId="{B6C79F69-7C78-43FE-81A4-CE5C288968AD}">
      <dgm:prSet/>
      <dgm:spPr/>
      <dgm:t>
        <a:bodyPr/>
        <a:lstStyle/>
        <a:p>
          <a:endParaRPr lang="en-US"/>
        </a:p>
      </dgm:t>
    </dgm:pt>
    <dgm:pt modelId="{DAC1C414-D96F-4B91-AA8B-3F792A21D110}" type="sibTrans" cxnId="{B6C79F69-7C78-43FE-81A4-CE5C288968AD}">
      <dgm:prSet/>
      <dgm:spPr/>
      <dgm:t>
        <a:bodyPr/>
        <a:lstStyle/>
        <a:p>
          <a:endParaRPr lang="en-US"/>
        </a:p>
      </dgm:t>
    </dgm:pt>
    <dgm:pt modelId="{015DD9EF-4720-45F1-B861-A1072F229491}">
      <dgm:prSet/>
      <dgm:spPr/>
      <dgm:t>
        <a:bodyPr/>
        <a:lstStyle/>
        <a:p>
          <a:r>
            <a:rPr lang="en-US" b="0" i="0"/>
            <a:t>4.Changing needs for user</a:t>
          </a:r>
          <a:endParaRPr lang="en-US"/>
        </a:p>
      </dgm:t>
    </dgm:pt>
    <dgm:pt modelId="{D886C936-D818-4E40-BCDB-9E6FE855C6B1}" type="parTrans" cxnId="{54648DEB-D56C-4374-8FBE-69E7AB135376}">
      <dgm:prSet/>
      <dgm:spPr/>
      <dgm:t>
        <a:bodyPr/>
        <a:lstStyle/>
        <a:p>
          <a:endParaRPr lang="en-US"/>
        </a:p>
      </dgm:t>
    </dgm:pt>
    <dgm:pt modelId="{AF0D62E9-C199-449F-BDB2-249DAA047BE5}" type="sibTrans" cxnId="{54648DEB-D56C-4374-8FBE-69E7AB135376}">
      <dgm:prSet/>
      <dgm:spPr/>
      <dgm:t>
        <a:bodyPr/>
        <a:lstStyle/>
        <a:p>
          <a:endParaRPr lang="en-US"/>
        </a:p>
      </dgm:t>
    </dgm:pt>
    <dgm:pt modelId="{F386C762-3B28-4191-B4F6-CCC0E88D420C}">
      <dgm:prSet/>
      <dgm:spPr/>
      <dgm:t>
        <a:bodyPr/>
        <a:lstStyle/>
        <a:p>
          <a:r>
            <a:rPr lang="en-US" b="0" i="0"/>
            <a:t>5.High risk of failure , user acceptance ,performance ,maintainability</a:t>
          </a:r>
          <a:endParaRPr lang="en-US"/>
        </a:p>
      </dgm:t>
    </dgm:pt>
    <dgm:pt modelId="{C22BCF1A-883E-400F-BC56-5C1B960CFB09}" type="parTrans" cxnId="{6729B4C5-AB60-4434-9682-05858B4E0AC8}">
      <dgm:prSet/>
      <dgm:spPr/>
      <dgm:t>
        <a:bodyPr/>
        <a:lstStyle/>
        <a:p>
          <a:endParaRPr lang="en-US"/>
        </a:p>
      </dgm:t>
    </dgm:pt>
    <dgm:pt modelId="{4B6FCBE4-1A90-43AC-B58E-4BFF31C06D7A}" type="sibTrans" cxnId="{6729B4C5-AB60-4434-9682-05858B4E0AC8}">
      <dgm:prSet/>
      <dgm:spPr/>
      <dgm:t>
        <a:bodyPr/>
        <a:lstStyle/>
        <a:p>
          <a:endParaRPr lang="en-US"/>
        </a:p>
      </dgm:t>
    </dgm:pt>
    <dgm:pt modelId="{5247BA0C-3211-4636-8C9E-668A998290F2}" type="pres">
      <dgm:prSet presAssocID="{9FEE898E-7379-4ED7-9787-B2EBA9C2B842}" presName="diagram" presStyleCnt="0">
        <dgm:presLayoutVars>
          <dgm:dir/>
          <dgm:resizeHandles val="exact"/>
        </dgm:presLayoutVars>
      </dgm:prSet>
      <dgm:spPr/>
    </dgm:pt>
    <dgm:pt modelId="{0AE5A16A-AAE6-4857-82A6-67D0E51B75D9}" type="pres">
      <dgm:prSet presAssocID="{FA7AA4B1-3815-497A-8CE3-DDF42F166D5B}" presName="arrow" presStyleLbl="node1" presStyleIdx="0" presStyleCnt="5">
        <dgm:presLayoutVars>
          <dgm:bulletEnabled val="1"/>
        </dgm:presLayoutVars>
      </dgm:prSet>
      <dgm:spPr/>
    </dgm:pt>
    <dgm:pt modelId="{4092ED88-EDE4-479A-B70E-A778EED27ABB}" type="pres">
      <dgm:prSet presAssocID="{3319C915-3049-4208-95B0-FD70B0CDBA83}" presName="arrow" presStyleLbl="node1" presStyleIdx="1" presStyleCnt="5">
        <dgm:presLayoutVars>
          <dgm:bulletEnabled val="1"/>
        </dgm:presLayoutVars>
      </dgm:prSet>
      <dgm:spPr/>
    </dgm:pt>
    <dgm:pt modelId="{1FF502E1-F6A1-48CC-B070-9E40533B3D7D}" type="pres">
      <dgm:prSet presAssocID="{03A3E6E1-1D1A-4C2B-8138-9FEBBAB1F8A1}" presName="arrow" presStyleLbl="node1" presStyleIdx="2" presStyleCnt="5">
        <dgm:presLayoutVars>
          <dgm:bulletEnabled val="1"/>
        </dgm:presLayoutVars>
      </dgm:prSet>
      <dgm:spPr/>
    </dgm:pt>
    <dgm:pt modelId="{ED74774A-C825-468E-9B11-CB3EAAAD68A1}" type="pres">
      <dgm:prSet presAssocID="{015DD9EF-4720-45F1-B861-A1072F229491}" presName="arrow" presStyleLbl="node1" presStyleIdx="3" presStyleCnt="5">
        <dgm:presLayoutVars>
          <dgm:bulletEnabled val="1"/>
        </dgm:presLayoutVars>
      </dgm:prSet>
      <dgm:spPr/>
    </dgm:pt>
    <dgm:pt modelId="{FFC0670A-98A8-41BC-9253-62F4666628A5}" type="pres">
      <dgm:prSet presAssocID="{F386C762-3B28-4191-B4F6-CCC0E88D420C}" presName="arrow" presStyleLbl="node1" presStyleIdx="4" presStyleCnt="5">
        <dgm:presLayoutVars>
          <dgm:bulletEnabled val="1"/>
        </dgm:presLayoutVars>
      </dgm:prSet>
      <dgm:spPr/>
    </dgm:pt>
  </dgm:ptLst>
  <dgm:cxnLst>
    <dgm:cxn modelId="{68BE5E30-E23B-4F13-A670-3FE351E1A8BF}" type="presOf" srcId="{F386C762-3B28-4191-B4F6-CCC0E88D420C}" destId="{FFC0670A-98A8-41BC-9253-62F4666628A5}" srcOrd="0" destOrd="0" presId="urn:microsoft.com/office/officeart/2005/8/layout/arrow5"/>
    <dgm:cxn modelId="{4E966036-CE2B-437B-ABDC-9CDFC4D8F149}" srcId="{9FEE898E-7379-4ED7-9787-B2EBA9C2B842}" destId="{FA7AA4B1-3815-497A-8CE3-DDF42F166D5B}" srcOrd="0" destOrd="0" parTransId="{82504482-AAB1-444A-98DC-3F5D1731D4FC}" sibTransId="{84B65469-1481-4150-BA32-27AF6BA020BF}"/>
    <dgm:cxn modelId="{4150045B-9DDA-4338-9772-F5077F52A05E}" type="presOf" srcId="{FA7AA4B1-3815-497A-8CE3-DDF42F166D5B}" destId="{0AE5A16A-AAE6-4857-82A6-67D0E51B75D9}" srcOrd="0" destOrd="0" presId="urn:microsoft.com/office/officeart/2005/8/layout/arrow5"/>
    <dgm:cxn modelId="{B6C79F69-7C78-43FE-81A4-CE5C288968AD}" srcId="{9FEE898E-7379-4ED7-9787-B2EBA9C2B842}" destId="{03A3E6E1-1D1A-4C2B-8138-9FEBBAB1F8A1}" srcOrd="2" destOrd="0" parTransId="{3DA0ED64-B862-4FAA-9424-3DDE0FF4134C}" sibTransId="{DAC1C414-D96F-4B91-AA8B-3F792A21D110}"/>
    <dgm:cxn modelId="{79CEFB6D-6890-4FFE-8374-076B0181A3E1}" srcId="{9FEE898E-7379-4ED7-9787-B2EBA9C2B842}" destId="{3319C915-3049-4208-95B0-FD70B0CDBA83}" srcOrd="1" destOrd="0" parTransId="{3B606A3A-2BC3-421C-A9EA-869163C23C7F}" sibTransId="{26FEDC88-004B-4A3C-BD17-EAD8FAC000CB}"/>
    <dgm:cxn modelId="{B4D7C9B6-49D0-4F40-A227-16B4B7D36B35}" type="presOf" srcId="{015DD9EF-4720-45F1-B861-A1072F229491}" destId="{ED74774A-C825-468E-9B11-CB3EAAAD68A1}" srcOrd="0" destOrd="0" presId="urn:microsoft.com/office/officeart/2005/8/layout/arrow5"/>
    <dgm:cxn modelId="{6729B4C5-AB60-4434-9682-05858B4E0AC8}" srcId="{9FEE898E-7379-4ED7-9787-B2EBA9C2B842}" destId="{F386C762-3B28-4191-B4F6-CCC0E88D420C}" srcOrd="4" destOrd="0" parTransId="{C22BCF1A-883E-400F-BC56-5C1B960CFB09}" sibTransId="{4B6FCBE4-1A90-43AC-B58E-4BFF31C06D7A}"/>
    <dgm:cxn modelId="{8FE50EC9-61C5-42B1-A9B7-932A0923C92F}" type="presOf" srcId="{3319C915-3049-4208-95B0-FD70B0CDBA83}" destId="{4092ED88-EDE4-479A-B70E-A778EED27ABB}" srcOrd="0" destOrd="0" presId="urn:microsoft.com/office/officeart/2005/8/layout/arrow5"/>
    <dgm:cxn modelId="{30F529E3-DAB3-4CD9-B29D-A88DEDE177F3}" type="presOf" srcId="{03A3E6E1-1D1A-4C2B-8138-9FEBBAB1F8A1}" destId="{1FF502E1-F6A1-48CC-B070-9E40533B3D7D}" srcOrd="0" destOrd="0" presId="urn:microsoft.com/office/officeart/2005/8/layout/arrow5"/>
    <dgm:cxn modelId="{54648DEB-D56C-4374-8FBE-69E7AB135376}" srcId="{9FEE898E-7379-4ED7-9787-B2EBA9C2B842}" destId="{015DD9EF-4720-45F1-B861-A1072F229491}" srcOrd="3" destOrd="0" parTransId="{D886C936-D818-4E40-BCDB-9E6FE855C6B1}" sibTransId="{AF0D62E9-C199-449F-BDB2-249DAA047BE5}"/>
    <dgm:cxn modelId="{95E39BF0-EDB7-49E2-9429-1E6789324EC9}" type="presOf" srcId="{9FEE898E-7379-4ED7-9787-B2EBA9C2B842}" destId="{5247BA0C-3211-4636-8C9E-668A998290F2}" srcOrd="0" destOrd="0" presId="urn:microsoft.com/office/officeart/2005/8/layout/arrow5"/>
    <dgm:cxn modelId="{FB7A8DB0-AEF2-427C-B953-CE2D363D5225}" type="presParOf" srcId="{5247BA0C-3211-4636-8C9E-668A998290F2}" destId="{0AE5A16A-AAE6-4857-82A6-67D0E51B75D9}" srcOrd="0" destOrd="0" presId="urn:microsoft.com/office/officeart/2005/8/layout/arrow5"/>
    <dgm:cxn modelId="{D506A593-19AB-4FA1-83FA-D288F66BC1D3}" type="presParOf" srcId="{5247BA0C-3211-4636-8C9E-668A998290F2}" destId="{4092ED88-EDE4-479A-B70E-A778EED27ABB}" srcOrd="1" destOrd="0" presId="urn:microsoft.com/office/officeart/2005/8/layout/arrow5"/>
    <dgm:cxn modelId="{DBA4E0E5-98BC-4B1E-BBA5-C68439021070}" type="presParOf" srcId="{5247BA0C-3211-4636-8C9E-668A998290F2}" destId="{1FF502E1-F6A1-48CC-B070-9E40533B3D7D}" srcOrd="2" destOrd="0" presId="urn:microsoft.com/office/officeart/2005/8/layout/arrow5"/>
    <dgm:cxn modelId="{A4770D14-15EE-4577-B70B-09A9AA78467A}" type="presParOf" srcId="{5247BA0C-3211-4636-8C9E-668A998290F2}" destId="{ED74774A-C825-468E-9B11-CB3EAAAD68A1}" srcOrd="3" destOrd="0" presId="urn:microsoft.com/office/officeart/2005/8/layout/arrow5"/>
    <dgm:cxn modelId="{72C52D01-9356-4B76-9844-8C33B9BD6105}" type="presParOf" srcId="{5247BA0C-3211-4636-8C9E-668A998290F2}" destId="{FFC0670A-98A8-41BC-9253-62F4666628A5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A42AF-43B6-4009-967B-E24D032A4AE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D20026-4856-46BA-A154-48CBBAB86162}">
      <dgm:prSet/>
      <dgm:spPr/>
      <dgm:t>
        <a:bodyPr/>
        <a:lstStyle/>
        <a:p>
          <a:r>
            <a:rPr lang="en-US" b="0" i="0"/>
            <a:t>Larger SP require larger Team</a:t>
          </a:r>
          <a:endParaRPr lang="en-US"/>
        </a:p>
      </dgm:t>
    </dgm:pt>
    <dgm:pt modelId="{60E51512-9412-4943-8661-517B8FA3EDB7}" type="parTrans" cxnId="{76BF276E-84C9-49A6-ABB2-7ED5879A92CF}">
      <dgm:prSet/>
      <dgm:spPr/>
      <dgm:t>
        <a:bodyPr/>
        <a:lstStyle/>
        <a:p>
          <a:endParaRPr lang="en-US"/>
        </a:p>
      </dgm:t>
    </dgm:pt>
    <dgm:pt modelId="{CDF4137C-CB67-455A-912F-22B4F0B1BA23}" type="sibTrans" cxnId="{76BF276E-84C9-49A6-ABB2-7ED5879A92CF}">
      <dgm:prSet/>
      <dgm:spPr/>
      <dgm:t>
        <a:bodyPr/>
        <a:lstStyle/>
        <a:p>
          <a:endParaRPr lang="en-US"/>
        </a:p>
      </dgm:t>
    </dgm:pt>
    <dgm:pt modelId="{61303288-6AE2-4AE3-83E4-4357748F090A}">
      <dgm:prSet/>
      <dgm:spPr/>
      <dgm:t>
        <a:bodyPr/>
        <a:lstStyle/>
        <a:p>
          <a:r>
            <a:rPr lang="en-US" b="0" i="0"/>
            <a:t>Complexity of software project increased.</a:t>
          </a:r>
          <a:endParaRPr lang="en-US"/>
        </a:p>
      </dgm:t>
    </dgm:pt>
    <dgm:pt modelId="{0E428DF3-2920-44F6-833C-E8476DAB48EC}" type="parTrans" cxnId="{4ED51FFF-57D2-440C-B2B0-815EC221D94B}">
      <dgm:prSet/>
      <dgm:spPr/>
      <dgm:t>
        <a:bodyPr/>
        <a:lstStyle/>
        <a:p>
          <a:endParaRPr lang="en-US"/>
        </a:p>
      </dgm:t>
    </dgm:pt>
    <dgm:pt modelId="{C23B14C2-D1A0-4644-A70E-E20B8A9883F3}" type="sibTrans" cxnId="{4ED51FFF-57D2-440C-B2B0-815EC221D94B}">
      <dgm:prSet/>
      <dgm:spPr/>
      <dgm:t>
        <a:bodyPr/>
        <a:lstStyle/>
        <a:p>
          <a:endParaRPr lang="en-US"/>
        </a:p>
      </dgm:t>
    </dgm:pt>
    <dgm:pt modelId="{E96E5CD2-30EF-40A1-96F2-F3657EFD52DB}">
      <dgm:prSet/>
      <dgm:spPr/>
      <dgm:t>
        <a:bodyPr/>
        <a:lstStyle/>
        <a:p>
          <a:r>
            <a:rPr lang="en-US" b="0" i="0"/>
            <a:t>Larger software system are more difficult &amp; expensive to maintain</a:t>
          </a:r>
          <a:endParaRPr lang="en-US"/>
        </a:p>
      </dgm:t>
    </dgm:pt>
    <dgm:pt modelId="{91F476F0-2F6C-4A79-B21C-64EB2F15B0FB}" type="parTrans" cxnId="{D4123DDF-F56A-4531-A485-C026DBA3267F}">
      <dgm:prSet/>
      <dgm:spPr/>
      <dgm:t>
        <a:bodyPr/>
        <a:lstStyle/>
        <a:p>
          <a:endParaRPr lang="en-US"/>
        </a:p>
      </dgm:t>
    </dgm:pt>
    <dgm:pt modelId="{AA35EC84-AFCF-4A57-B625-DC09BE6F0D81}" type="sibTrans" cxnId="{D4123DDF-F56A-4531-A485-C026DBA3267F}">
      <dgm:prSet/>
      <dgm:spPr/>
      <dgm:t>
        <a:bodyPr/>
        <a:lstStyle/>
        <a:p>
          <a:endParaRPr lang="en-US"/>
        </a:p>
      </dgm:t>
    </dgm:pt>
    <dgm:pt modelId="{F2A04EC7-E3A5-43B7-96C3-8FF734304112}">
      <dgm:prSet/>
      <dgm:spPr/>
      <dgm:t>
        <a:bodyPr/>
        <a:lstStyle/>
        <a:p>
          <a:r>
            <a:rPr lang="en-US" b="0" i="0"/>
            <a:t>Demand of new S/W increased faster than ability to generate new Software</a:t>
          </a:r>
          <a:endParaRPr lang="en-US"/>
        </a:p>
      </dgm:t>
    </dgm:pt>
    <dgm:pt modelId="{E665A90B-E9BA-4BA4-8ACE-A371AE28A82A}" type="parTrans" cxnId="{3B8D0F32-85AE-4668-9F0C-E757E774DD85}">
      <dgm:prSet/>
      <dgm:spPr/>
      <dgm:t>
        <a:bodyPr/>
        <a:lstStyle/>
        <a:p>
          <a:endParaRPr lang="en-US"/>
        </a:p>
      </dgm:t>
    </dgm:pt>
    <dgm:pt modelId="{6471D268-84D9-44A7-874D-B694B6DF220E}" type="sibTrans" cxnId="{3B8D0F32-85AE-4668-9F0C-E757E774DD85}">
      <dgm:prSet/>
      <dgm:spPr/>
      <dgm:t>
        <a:bodyPr/>
        <a:lstStyle/>
        <a:p>
          <a:endParaRPr lang="en-US"/>
        </a:p>
      </dgm:t>
    </dgm:pt>
    <dgm:pt modelId="{547B7BA6-16C3-4403-836C-A39BF9DB0578}">
      <dgm:prSet/>
      <dgm:spPr/>
      <dgm:t>
        <a:bodyPr/>
        <a:lstStyle/>
        <a:p>
          <a:r>
            <a:rPr lang="en-US" b="0" i="0"/>
            <a:t>All of the above are the attributes of “</a:t>
          </a:r>
          <a:r>
            <a:rPr lang="en-US" b="1" i="0"/>
            <a:t>Software Crisis</a:t>
          </a:r>
          <a:r>
            <a:rPr lang="en-US" b="0" i="0"/>
            <a:t>” </a:t>
          </a:r>
          <a:endParaRPr lang="en-US"/>
        </a:p>
      </dgm:t>
    </dgm:pt>
    <dgm:pt modelId="{98653235-44A7-4703-8CAF-28738436D395}" type="parTrans" cxnId="{538DC648-E2FA-454F-A063-72A8531EFBA3}">
      <dgm:prSet/>
      <dgm:spPr/>
      <dgm:t>
        <a:bodyPr/>
        <a:lstStyle/>
        <a:p>
          <a:endParaRPr lang="en-US"/>
        </a:p>
      </dgm:t>
    </dgm:pt>
    <dgm:pt modelId="{366F2183-816E-429A-BBD2-E00BE2240E4D}" type="sibTrans" cxnId="{538DC648-E2FA-454F-A063-72A8531EFBA3}">
      <dgm:prSet/>
      <dgm:spPr/>
      <dgm:t>
        <a:bodyPr/>
        <a:lstStyle/>
        <a:p>
          <a:endParaRPr lang="en-US"/>
        </a:p>
      </dgm:t>
    </dgm:pt>
    <dgm:pt modelId="{4B5980CD-539B-4F76-A32A-3E77041BB99D}">
      <dgm:prSet/>
      <dgm:spPr/>
      <dgm:t>
        <a:bodyPr/>
        <a:lstStyle/>
        <a:p>
          <a:r>
            <a:rPr lang="en-US" b="0" i="0"/>
            <a:t>The term software “Software Engineering” First introduced at a conference in late 1960  to discuss the “Software Crisis”</a:t>
          </a:r>
          <a:endParaRPr lang="en-US"/>
        </a:p>
      </dgm:t>
    </dgm:pt>
    <dgm:pt modelId="{B28D9B35-6D5C-4B13-BC02-83C47EBC7CFA}" type="parTrans" cxnId="{CD2BFB89-A6FE-4E2D-9BF5-FA24A4DDE666}">
      <dgm:prSet/>
      <dgm:spPr/>
      <dgm:t>
        <a:bodyPr/>
        <a:lstStyle/>
        <a:p>
          <a:endParaRPr lang="en-US"/>
        </a:p>
      </dgm:t>
    </dgm:pt>
    <dgm:pt modelId="{50EBB83E-A0D7-44F5-9E40-0C169E9A383D}" type="sibTrans" cxnId="{CD2BFB89-A6FE-4E2D-9BF5-FA24A4DDE666}">
      <dgm:prSet/>
      <dgm:spPr/>
      <dgm:t>
        <a:bodyPr/>
        <a:lstStyle/>
        <a:p>
          <a:endParaRPr lang="en-US"/>
        </a:p>
      </dgm:t>
    </dgm:pt>
    <dgm:pt modelId="{59488BFD-21F1-4D16-A168-A061F318EF23}" type="pres">
      <dgm:prSet presAssocID="{998A42AF-43B6-4009-967B-E24D032A4AE5}" presName="diagram" presStyleCnt="0">
        <dgm:presLayoutVars>
          <dgm:dir/>
          <dgm:resizeHandles val="exact"/>
        </dgm:presLayoutVars>
      </dgm:prSet>
      <dgm:spPr/>
    </dgm:pt>
    <dgm:pt modelId="{77EAFC09-6F98-4A7A-8881-390490112BAF}" type="pres">
      <dgm:prSet presAssocID="{D0D20026-4856-46BA-A154-48CBBAB86162}" presName="node" presStyleLbl="node1" presStyleIdx="0" presStyleCnt="6">
        <dgm:presLayoutVars>
          <dgm:bulletEnabled val="1"/>
        </dgm:presLayoutVars>
      </dgm:prSet>
      <dgm:spPr/>
    </dgm:pt>
    <dgm:pt modelId="{D2BB173C-25B7-459A-A194-952C53D3C53B}" type="pres">
      <dgm:prSet presAssocID="{CDF4137C-CB67-455A-912F-22B4F0B1BA23}" presName="sibTrans" presStyleCnt="0"/>
      <dgm:spPr/>
    </dgm:pt>
    <dgm:pt modelId="{305836F9-E4AB-4525-B83F-B361EF684FD5}" type="pres">
      <dgm:prSet presAssocID="{61303288-6AE2-4AE3-83E4-4357748F090A}" presName="node" presStyleLbl="node1" presStyleIdx="1" presStyleCnt="6">
        <dgm:presLayoutVars>
          <dgm:bulletEnabled val="1"/>
        </dgm:presLayoutVars>
      </dgm:prSet>
      <dgm:spPr/>
    </dgm:pt>
    <dgm:pt modelId="{0A26D178-746A-496D-A5B4-269BB3E3B550}" type="pres">
      <dgm:prSet presAssocID="{C23B14C2-D1A0-4644-A70E-E20B8A9883F3}" presName="sibTrans" presStyleCnt="0"/>
      <dgm:spPr/>
    </dgm:pt>
    <dgm:pt modelId="{FD7F6449-B80E-4176-9DAA-724A4BA5FD50}" type="pres">
      <dgm:prSet presAssocID="{E96E5CD2-30EF-40A1-96F2-F3657EFD52DB}" presName="node" presStyleLbl="node1" presStyleIdx="2" presStyleCnt="6">
        <dgm:presLayoutVars>
          <dgm:bulletEnabled val="1"/>
        </dgm:presLayoutVars>
      </dgm:prSet>
      <dgm:spPr/>
    </dgm:pt>
    <dgm:pt modelId="{F8261343-58D6-4CB4-8C29-F660E93BFCE7}" type="pres">
      <dgm:prSet presAssocID="{AA35EC84-AFCF-4A57-B625-DC09BE6F0D81}" presName="sibTrans" presStyleCnt="0"/>
      <dgm:spPr/>
    </dgm:pt>
    <dgm:pt modelId="{BB9550B4-7272-4E90-9E39-84C70FDD806E}" type="pres">
      <dgm:prSet presAssocID="{F2A04EC7-E3A5-43B7-96C3-8FF734304112}" presName="node" presStyleLbl="node1" presStyleIdx="3" presStyleCnt="6">
        <dgm:presLayoutVars>
          <dgm:bulletEnabled val="1"/>
        </dgm:presLayoutVars>
      </dgm:prSet>
      <dgm:spPr/>
    </dgm:pt>
    <dgm:pt modelId="{15DF2CAC-5442-47B2-9C58-C8E25B1A64C9}" type="pres">
      <dgm:prSet presAssocID="{6471D268-84D9-44A7-874D-B694B6DF220E}" presName="sibTrans" presStyleCnt="0"/>
      <dgm:spPr/>
    </dgm:pt>
    <dgm:pt modelId="{ACDA3D8C-604A-48B1-8741-F500FC6FE503}" type="pres">
      <dgm:prSet presAssocID="{547B7BA6-16C3-4403-836C-A39BF9DB0578}" presName="node" presStyleLbl="node1" presStyleIdx="4" presStyleCnt="6">
        <dgm:presLayoutVars>
          <dgm:bulletEnabled val="1"/>
        </dgm:presLayoutVars>
      </dgm:prSet>
      <dgm:spPr/>
    </dgm:pt>
    <dgm:pt modelId="{9FAD9050-3622-44A1-859C-1662F0D172E5}" type="pres">
      <dgm:prSet presAssocID="{366F2183-816E-429A-BBD2-E00BE2240E4D}" presName="sibTrans" presStyleCnt="0"/>
      <dgm:spPr/>
    </dgm:pt>
    <dgm:pt modelId="{F6335AD3-94D9-4C0A-ACFF-5A9037236330}" type="pres">
      <dgm:prSet presAssocID="{4B5980CD-539B-4F76-A32A-3E77041BB99D}" presName="node" presStyleLbl="node1" presStyleIdx="5" presStyleCnt="6">
        <dgm:presLayoutVars>
          <dgm:bulletEnabled val="1"/>
        </dgm:presLayoutVars>
      </dgm:prSet>
      <dgm:spPr/>
    </dgm:pt>
  </dgm:ptLst>
  <dgm:cxnLst>
    <dgm:cxn modelId="{3A3C8C13-AD62-456C-9E90-351698D05D89}" type="presOf" srcId="{998A42AF-43B6-4009-967B-E24D032A4AE5}" destId="{59488BFD-21F1-4D16-A168-A061F318EF23}" srcOrd="0" destOrd="0" presId="urn:microsoft.com/office/officeart/2005/8/layout/default"/>
    <dgm:cxn modelId="{28D37F16-2BD9-498B-B457-9CC1D15DF158}" type="presOf" srcId="{61303288-6AE2-4AE3-83E4-4357748F090A}" destId="{305836F9-E4AB-4525-B83F-B361EF684FD5}" srcOrd="0" destOrd="0" presId="urn:microsoft.com/office/officeart/2005/8/layout/default"/>
    <dgm:cxn modelId="{3B8D0F32-85AE-4668-9F0C-E757E774DD85}" srcId="{998A42AF-43B6-4009-967B-E24D032A4AE5}" destId="{F2A04EC7-E3A5-43B7-96C3-8FF734304112}" srcOrd="3" destOrd="0" parTransId="{E665A90B-E9BA-4BA4-8ACE-A371AE28A82A}" sibTransId="{6471D268-84D9-44A7-874D-B694B6DF220E}"/>
    <dgm:cxn modelId="{5EB14B60-DF42-43C3-A105-611CD965BCBB}" type="presOf" srcId="{D0D20026-4856-46BA-A154-48CBBAB86162}" destId="{77EAFC09-6F98-4A7A-8881-390490112BAF}" srcOrd="0" destOrd="0" presId="urn:microsoft.com/office/officeart/2005/8/layout/default"/>
    <dgm:cxn modelId="{538DC648-E2FA-454F-A063-72A8531EFBA3}" srcId="{998A42AF-43B6-4009-967B-E24D032A4AE5}" destId="{547B7BA6-16C3-4403-836C-A39BF9DB0578}" srcOrd="4" destOrd="0" parTransId="{98653235-44A7-4703-8CAF-28738436D395}" sibTransId="{366F2183-816E-429A-BBD2-E00BE2240E4D}"/>
    <dgm:cxn modelId="{76BF276E-84C9-49A6-ABB2-7ED5879A92CF}" srcId="{998A42AF-43B6-4009-967B-E24D032A4AE5}" destId="{D0D20026-4856-46BA-A154-48CBBAB86162}" srcOrd="0" destOrd="0" parTransId="{60E51512-9412-4943-8661-517B8FA3EDB7}" sibTransId="{CDF4137C-CB67-455A-912F-22B4F0B1BA23}"/>
    <dgm:cxn modelId="{5A6B8874-C746-419E-B44D-D95A6B75DD4B}" type="presOf" srcId="{547B7BA6-16C3-4403-836C-A39BF9DB0578}" destId="{ACDA3D8C-604A-48B1-8741-F500FC6FE503}" srcOrd="0" destOrd="0" presId="urn:microsoft.com/office/officeart/2005/8/layout/default"/>
    <dgm:cxn modelId="{EEF2A77E-9130-4480-A3A3-8B614362D94B}" type="presOf" srcId="{4B5980CD-539B-4F76-A32A-3E77041BB99D}" destId="{F6335AD3-94D9-4C0A-ACFF-5A9037236330}" srcOrd="0" destOrd="0" presId="urn:microsoft.com/office/officeart/2005/8/layout/default"/>
    <dgm:cxn modelId="{CD2BFB89-A6FE-4E2D-9BF5-FA24A4DDE666}" srcId="{998A42AF-43B6-4009-967B-E24D032A4AE5}" destId="{4B5980CD-539B-4F76-A32A-3E77041BB99D}" srcOrd="5" destOrd="0" parTransId="{B28D9B35-6D5C-4B13-BC02-83C47EBC7CFA}" sibTransId="{50EBB83E-A0D7-44F5-9E40-0C169E9A383D}"/>
    <dgm:cxn modelId="{3C2A01B9-A7AE-40E1-ACB0-0DE523C8495A}" type="presOf" srcId="{E96E5CD2-30EF-40A1-96F2-F3657EFD52DB}" destId="{FD7F6449-B80E-4176-9DAA-724A4BA5FD50}" srcOrd="0" destOrd="0" presId="urn:microsoft.com/office/officeart/2005/8/layout/default"/>
    <dgm:cxn modelId="{176210CC-FF74-4668-B9DE-A48E7D0BA394}" type="presOf" srcId="{F2A04EC7-E3A5-43B7-96C3-8FF734304112}" destId="{BB9550B4-7272-4E90-9E39-84C70FDD806E}" srcOrd="0" destOrd="0" presId="urn:microsoft.com/office/officeart/2005/8/layout/default"/>
    <dgm:cxn modelId="{D4123DDF-F56A-4531-A485-C026DBA3267F}" srcId="{998A42AF-43B6-4009-967B-E24D032A4AE5}" destId="{E96E5CD2-30EF-40A1-96F2-F3657EFD52DB}" srcOrd="2" destOrd="0" parTransId="{91F476F0-2F6C-4A79-B21C-64EB2F15B0FB}" sibTransId="{AA35EC84-AFCF-4A57-B625-DC09BE6F0D81}"/>
    <dgm:cxn modelId="{4ED51FFF-57D2-440C-B2B0-815EC221D94B}" srcId="{998A42AF-43B6-4009-967B-E24D032A4AE5}" destId="{61303288-6AE2-4AE3-83E4-4357748F090A}" srcOrd="1" destOrd="0" parTransId="{0E428DF3-2920-44F6-833C-E8476DAB48EC}" sibTransId="{C23B14C2-D1A0-4644-A70E-E20B8A9883F3}"/>
    <dgm:cxn modelId="{E4AB15CA-17E2-431E-B465-E9967294B10F}" type="presParOf" srcId="{59488BFD-21F1-4D16-A168-A061F318EF23}" destId="{77EAFC09-6F98-4A7A-8881-390490112BAF}" srcOrd="0" destOrd="0" presId="urn:microsoft.com/office/officeart/2005/8/layout/default"/>
    <dgm:cxn modelId="{6F6B5224-5463-45AE-ADA8-454F182F2D64}" type="presParOf" srcId="{59488BFD-21F1-4D16-A168-A061F318EF23}" destId="{D2BB173C-25B7-459A-A194-952C53D3C53B}" srcOrd="1" destOrd="0" presId="urn:microsoft.com/office/officeart/2005/8/layout/default"/>
    <dgm:cxn modelId="{7E147E06-FC0E-4E2B-A0DD-BABE364B5904}" type="presParOf" srcId="{59488BFD-21F1-4D16-A168-A061F318EF23}" destId="{305836F9-E4AB-4525-B83F-B361EF684FD5}" srcOrd="2" destOrd="0" presId="urn:microsoft.com/office/officeart/2005/8/layout/default"/>
    <dgm:cxn modelId="{C4FF8B81-F839-4FF6-A202-A0674A317A7F}" type="presParOf" srcId="{59488BFD-21F1-4D16-A168-A061F318EF23}" destId="{0A26D178-746A-496D-A5B4-269BB3E3B550}" srcOrd="3" destOrd="0" presId="urn:microsoft.com/office/officeart/2005/8/layout/default"/>
    <dgm:cxn modelId="{8C9209C2-7979-490F-AA73-500BB0CC1AC9}" type="presParOf" srcId="{59488BFD-21F1-4D16-A168-A061F318EF23}" destId="{FD7F6449-B80E-4176-9DAA-724A4BA5FD50}" srcOrd="4" destOrd="0" presId="urn:microsoft.com/office/officeart/2005/8/layout/default"/>
    <dgm:cxn modelId="{1DCED66B-EB0F-44E8-857A-9CDB80F313C8}" type="presParOf" srcId="{59488BFD-21F1-4D16-A168-A061F318EF23}" destId="{F8261343-58D6-4CB4-8C29-F660E93BFCE7}" srcOrd="5" destOrd="0" presId="urn:microsoft.com/office/officeart/2005/8/layout/default"/>
    <dgm:cxn modelId="{15F898BF-3478-457C-B03D-B0E9945CD3DF}" type="presParOf" srcId="{59488BFD-21F1-4D16-A168-A061F318EF23}" destId="{BB9550B4-7272-4E90-9E39-84C70FDD806E}" srcOrd="6" destOrd="0" presId="urn:microsoft.com/office/officeart/2005/8/layout/default"/>
    <dgm:cxn modelId="{ED44A28F-BA6B-4C40-93A4-E897888F7CF8}" type="presParOf" srcId="{59488BFD-21F1-4D16-A168-A061F318EF23}" destId="{15DF2CAC-5442-47B2-9C58-C8E25B1A64C9}" srcOrd="7" destOrd="0" presId="urn:microsoft.com/office/officeart/2005/8/layout/default"/>
    <dgm:cxn modelId="{25B03C67-DC11-47FE-8CF4-EAF02CE4CB07}" type="presParOf" srcId="{59488BFD-21F1-4D16-A168-A061F318EF23}" destId="{ACDA3D8C-604A-48B1-8741-F500FC6FE503}" srcOrd="8" destOrd="0" presId="urn:microsoft.com/office/officeart/2005/8/layout/default"/>
    <dgm:cxn modelId="{10CC4A46-85D9-4F12-836B-133C90541C83}" type="presParOf" srcId="{59488BFD-21F1-4D16-A168-A061F318EF23}" destId="{9FAD9050-3622-44A1-859C-1662F0D172E5}" srcOrd="9" destOrd="0" presId="urn:microsoft.com/office/officeart/2005/8/layout/default"/>
    <dgm:cxn modelId="{C46EEA59-C747-469A-AC5D-F05EADC5DE10}" type="presParOf" srcId="{59488BFD-21F1-4D16-A168-A061F318EF23}" destId="{F6335AD3-94D9-4C0A-ACFF-5A903723633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0F8FBE-F66F-4507-BB94-D449999E636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603EE-E356-4A89-BAD2-D92DDE6F0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“Ideas are the building blocks of ideas”-Jason</a:t>
          </a:r>
          <a:endParaRPr lang="en-US"/>
        </a:p>
      </dgm:t>
    </dgm:pt>
    <dgm:pt modelId="{906D1F9B-F07A-4DD3-8EE6-C002EC1DC752}" type="parTrans" cxnId="{9D4507ED-77A9-486E-B2A8-483488D2EF15}">
      <dgm:prSet/>
      <dgm:spPr/>
      <dgm:t>
        <a:bodyPr/>
        <a:lstStyle/>
        <a:p>
          <a:endParaRPr lang="en-US"/>
        </a:p>
      </dgm:t>
    </dgm:pt>
    <dgm:pt modelId="{5130EEE7-023E-4143-94E3-FD172D249D62}" type="sibTrans" cxnId="{9D4507ED-77A9-486E-B2A8-483488D2EF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53B01B-7230-40A2-B4D9-C8BCF4E4A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“Computer make it easy to do a lot of things, but most of the things they make it easier to do don’t need to be done”- Andy Rooney</a:t>
          </a:r>
          <a:endParaRPr lang="en-US"/>
        </a:p>
      </dgm:t>
    </dgm:pt>
    <dgm:pt modelId="{FB630D75-A755-4B46-9A0A-52C3829D50FB}" type="parTrans" cxnId="{6D58A182-521F-439B-B919-DC96ED35A2D4}">
      <dgm:prSet/>
      <dgm:spPr/>
      <dgm:t>
        <a:bodyPr/>
        <a:lstStyle/>
        <a:p>
          <a:endParaRPr lang="en-US"/>
        </a:p>
      </dgm:t>
    </dgm:pt>
    <dgm:pt modelId="{665DA68C-5E80-4BC7-B48B-17BCA5F53ACF}" type="sibTrans" cxnId="{6D58A182-521F-439B-B919-DC96ED35A2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091D04-DF7A-4F83-9FE4-FDE9CED8E8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“There is no computer that has common sense”-Marvin Minsky</a:t>
          </a:r>
          <a:endParaRPr lang="en-US"/>
        </a:p>
      </dgm:t>
    </dgm:pt>
    <dgm:pt modelId="{5A40C3DA-9A3A-4746-80E5-F3954FE7F252}" type="parTrans" cxnId="{B530C2C3-56E5-491C-83BD-8540F9A8A057}">
      <dgm:prSet/>
      <dgm:spPr/>
      <dgm:t>
        <a:bodyPr/>
        <a:lstStyle/>
        <a:p>
          <a:endParaRPr lang="en-US"/>
        </a:p>
      </dgm:t>
    </dgm:pt>
    <dgm:pt modelId="{E6526B9A-75DE-4EE8-80D4-2A95BDCE8004}" type="sibTrans" cxnId="{B530C2C3-56E5-491C-83BD-8540F9A8A0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C2A36C-660F-4053-88DA-72A47D2F69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“You can’t always predict ,but you can always prepare”-</a:t>
          </a:r>
          <a:endParaRPr lang="en-US"/>
        </a:p>
      </dgm:t>
    </dgm:pt>
    <dgm:pt modelId="{19FFC21A-9995-4E5D-B2E1-F86D7E3F420D}" type="parTrans" cxnId="{BE3E041B-9682-43C0-B014-D864F5474693}">
      <dgm:prSet/>
      <dgm:spPr/>
      <dgm:t>
        <a:bodyPr/>
        <a:lstStyle/>
        <a:p>
          <a:endParaRPr lang="en-US"/>
        </a:p>
      </dgm:t>
    </dgm:pt>
    <dgm:pt modelId="{42F25362-BAAC-4F25-B232-3CFEF6A6F61D}" type="sibTrans" cxnId="{BE3E041B-9682-43C0-B014-D864F5474693}">
      <dgm:prSet/>
      <dgm:spPr/>
      <dgm:t>
        <a:bodyPr/>
        <a:lstStyle/>
        <a:p>
          <a:endParaRPr lang="en-US"/>
        </a:p>
      </dgm:t>
    </dgm:pt>
    <dgm:pt modelId="{18F45F72-C1C9-44F4-8AE9-594670DE3726}" type="pres">
      <dgm:prSet presAssocID="{F60F8FBE-F66F-4507-BB94-D449999E6367}" presName="root" presStyleCnt="0">
        <dgm:presLayoutVars>
          <dgm:dir/>
          <dgm:resizeHandles val="exact"/>
        </dgm:presLayoutVars>
      </dgm:prSet>
      <dgm:spPr/>
    </dgm:pt>
    <dgm:pt modelId="{5509682F-E60D-4E86-A4F6-F8968B335F8B}" type="pres">
      <dgm:prSet presAssocID="{F60F8FBE-F66F-4507-BB94-D449999E6367}" presName="container" presStyleCnt="0">
        <dgm:presLayoutVars>
          <dgm:dir/>
          <dgm:resizeHandles val="exact"/>
        </dgm:presLayoutVars>
      </dgm:prSet>
      <dgm:spPr/>
    </dgm:pt>
    <dgm:pt modelId="{A5A34B78-03AE-463E-882E-BC087F783570}" type="pres">
      <dgm:prSet presAssocID="{3A4603EE-E356-4A89-BAD2-D92DDE6F01EA}" presName="compNode" presStyleCnt="0"/>
      <dgm:spPr/>
    </dgm:pt>
    <dgm:pt modelId="{53C64B8B-DC68-4032-BFFC-0BA54611567F}" type="pres">
      <dgm:prSet presAssocID="{3A4603EE-E356-4A89-BAD2-D92DDE6F01EA}" presName="iconBgRect" presStyleLbl="bgShp" presStyleIdx="0" presStyleCnt="4"/>
      <dgm:spPr/>
    </dgm:pt>
    <dgm:pt modelId="{6E050512-F5B7-4A3B-B5CF-498B811796F3}" type="pres">
      <dgm:prSet presAssocID="{3A4603EE-E356-4A89-BAD2-D92DDE6F01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icorn"/>
        </a:ext>
      </dgm:extLst>
    </dgm:pt>
    <dgm:pt modelId="{F8C9F8B4-398D-4952-A307-42A564E01DC4}" type="pres">
      <dgm:prSet presAssocID="{3A4603EE-E356-4A89-BAD2-D92DDE6F01EA}" presName="spaceRect" presStyleCnt="0"/>
      <dgm:spPr/>
    </dgm:pt>
    <dgm:pt modelId="{392D60D0-767F-4BF8-9EAE-19B3812CCDA3}" type="pres">
      <dgm:prSet presAssocID="{3A4603EE-E356-4A89-BAD2-D92DDE6F01EA}" presName="textRect" presStyleLbl="revTx" presStyleIdx="0" presStyleCnt="4">
        <dgm:presLayoutVars>
          <dgm:chMax val="1"/>
          <dgm:chPref val="1"/>
        </dgm:presLayoutVars>
      </dgm:prSet>
      <dgm:spPr/>
    </dgm:pt>
    <dgm:pt modelId="{1EA4DC08-86B4-4CE6-A2D3-59524840E9E5}" type="pres">
      <dgm:prSet presAssocID="{5130EEE7-023E-4143-94E3-FD172D249D62}" presName="sibTrans" presStyleLbl="sibTrans2D1" presStyleIdx="0" presStyleCnt="0"/>
      <dgm:spPr/>
    </dgm:pt>
    <dgm:pt modelId="{AC2A88D7-CC36-41C7-BA26-D99234997099}" type="pres">
      <dgm:prSet presAssocID="{C653B01B-7230-40A2-B4D9-C8BCF4E4A869}" presName="compNode" presStyleCnt="0"/>
      <dgm:spPr/>
    </dgm:pt>
    <dgm:pt modelId="{B88DB608-191D-42B0-865E-070131F2AB29}" type="pres">
      <dgm:prSet presAssocID="{C653B01B-7230-40A2-B4D9-C8BCF4E4A869}" presName="iconBgRect" presStyleLbl="bgShp" presStyleIdx="1" presStyleCnt="4"/>
      <dgm:spPr/>
    </dgm:pt>
    <dgm:pt modelId="{D88814EF-E1BC-4E85-B68E-3F7D05861588}" type="pres">
      <dgm:prSet presAssocID="{C653B01B-7230-40A2-B4D9-C8BCF4E4A8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EBF28D3-5FA2-4A96-BF6B-57456326D43E}" type="pres">
      <dgm:prSet presAssocID="{C653B01B-7230-40A2-B4D9-C8BCF4E4A869}" presName="spaceRect" presStyleCnt="0"/>
      <dgm:spPr/>
    </dgm:pt>
    <dgm:pt modelId="{26EA9A27-008C-41F0-AC67-A313CD36DFF2}" type="pres">
      <dgm:prSet presAssocID="{C653B01B-7230-40A2-B4D9-C8BCF4E4A869}" presName="textRect" presStyleLbl="revTx" presStyleIdx="1" presStyleCnt="4">
        <dgm:presLayoutVars>
          <dgm:chMax val="1"/>
          <dgm:chPref val="1"/>
        </dgm:presLayoutVars>
      </dgm:prSet>
      <dgm:spPr/>
    </dgm:pt>
    <dgm:pt modelId="{DCD2E252-F6A4-4E2F-A9BD-DBFF12E853C9}" type="pres">
      <dgm:prSet presAssocID="{665DA68C-5E80-4BC7-B48B-17BCA5F53ACF}" presName="sibTrans" presStyleLbl="sibTrans2D1" presStyleIdx="0" presStyleCnt="0"/>
      <dgm:spPr/>
    </dgm:pt>
    <dgm:pt modelId="{3A47EF1C-4F02-4BB2-818E-3C48515B5436}" type="pres">
      <dgm:prSet presAssocID="{ED091D04-DF7A-4F83-9FE4-FDE9CED8E8E5}" presName="compNode" presStyleCnt="0"/>
      <dgm:spPr/>
    </dgm:pt>
    <dgm:pt modelId="{149A6172-9511-43A1-91AF-A1152B891CC9}" type="pres">
      <dgm:prSet presAssocID="{ED091D04-DF7A-4F83-9FE4-FDE9CED8E8E5}" presName="iconBgRect" presStyleLbl="bgShp" presStyleIdx="2" presStyleCnt="4"/>
      <dgm:spPr/>
    </dgm:pt>
    <dgm:pt modelId="{B83D9CCF-16CC-4AEB-8A69-F96463013129}" type="pres">
      <dgm:prSet presAssocID="{ED091D04-DF7A-4F83-9FE4-FDE9CED8E8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3421FF4-7FFC-4340-8B96-409B3C2FE0B5}" type="pres">
      <dgm:prSet presAssocID="{ED091D04-DF7A-4F83-9FE4-FDE9CED8E8E5}" presName="spaceRect" presStyleCnt="0"/>
      <dgm:spPr/>
    </dgm:pt>
    <dgm:pt modelId="{6F50B76A-594A-45FF-A286-00CA27DF8510}" type="pres">
      <dgm:prSet presAssocID="{ED091D04-DF7A-4F83-9FE4-FDE9CED8E8E5}" presName="textRect" presStyleLbl="revTx" presStyleIdx="2" presStyleCnt="4">
        <dgm:presLayoutVars>
          <dgm:chMax val="1"/>
          <dgm:chPref val="1"/>
        </dgm:presLayoutVars>
      </dgm:prSet>
      <dgm:spPr/>
    </dgm:pt>
    <dgm:pt modelId="{FDB042FD-BF08-49CB-B7A8-8C278D1D4D58}" type="pres">
      <dgm:prSet presAssocID="{E6526B9A-75DE-4EE8-80D4-2A95BDCE8004}" presName="sibTrans" presStyleLbl="sibTrans2D1" presStyleIdx="0" presStyleCnt="0"/>
      <dgm:spPr/>
    </dgm:pt>
    <dgm:pt modelId="{5C160541-1AA6-46C1-A534-66CE054D9265}" type="pres">
      <dgm:prSet presAssocID="{10C2A36C-660F-4053-88DA-72A47D2F69E2}" presName="compNode" presStyleCnt="0"/>
      <dgm:spPr/>
    </dgm:pt>
    <dgm:pt modelId="{96912411-7EDA-4BFB-924C-7395E67A3014}" type="pres">
      <dgm:prSet presAssocID="{10C2A36C-660F-4053-88DA-72A47D2F69E2}" presName="iconBgRect" presStyleLbl="bgShp" presStyleIdx="3" presStyleCnt="4"/>
      <dgm:spPr/>
    </dgm:pt>
    <dgm:pt modelId="{520B47F9-1771-4692-B97C-B6842187D145}" type="pres">
      <dgm:prSet presAssocID="{10C2A36C-660F-4053-88DA-72A47D2F69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9E1BEF4-266E-4906-9C82-BDA39F460039}" type="pres">
      <dgm:prSet presAssocID="{10C2A36C-660F-4053-88DA-72A47D2F69E2}" presName="spaceRect" presStyleCnt="0"/>
      <dgm:spPr/>
    </dgm:pt>
    <dgm:pt modelId="{1B9B354B-05E0-4F35-A811-0A7D0AC41492}" type="pres">
      <dgm:prSet presAssocID="{10C2A36C-660F-4053-88DA-72A47D2F69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02FA09-55B4-46E4-96E1-2EE2699C9B3F}" type="presOf" srcId="{F60F8FBE-F66F-4507-BB94-D449999E6367}" destId="{18F45F72-C1C9-44F4-8AE9-594670DE3726}" srcOrd="0" destOrd="0" presId="urn:microsoft.com/office/officeart/2018/2/layout/IconCircleList"/>
    <dgm:cxn modelId="{BE3E041B-9682-43C0-B014-D864F5474693}" srcId="{F60F8FBE-F66F-4507-BB94-D449999E6367}" destId="{10C2A36C-660F-4053-88DA-72A47D2F69E2}" srcOrd="3" destOrd="0" parTransId="{19FFC21A-9995-4E5D-B2E1-F86D7E3F420D}" sibTransId="{42F25362-BAAC-4F25-B232-3CFEF6A6F61D}"/>
    <dgm:cxn modelId="{BE2C1523-1B14-4D48-B711-5260C18D89A3}" type="presOf" srcId="{C653B01B-7230-40A2-B4D9-C8BCF4E4A869}" destId="{26EA9A27-008C-41F0-AC67-A313CD36DFF2}" srcOrd="0" destOrd="0" presId="urn:microsoft.com/office/officeart/2018/2/layout/IconCircleList"/>
    <dgm:cxn modelId="{E0584929-9164-4F53-88F9-DF8EF343716C}" type="presOf" srcId="{665DA68C-5E80-4BC7-B48B-17BCA5F53ACF}" destId="{DCD2E252-F6A4-4E2F-A9BD-DBFF12E853C9}" srcOrd="0" destOrd="0" presId="urn:microsoft.com/office/officeart/2018/2/layout/IconCircleList"/>
    <dgm:cxn modelId="{9B627347-EF0B-466E-BD11-5D46CC24C574}" type="presOf" srcId="{E6526B9A-75DE-4EE8-80D4-2A95BDCE8004}" destId="{FDB042FD-BF08-49CB-B7A8-8C278D1D4D58}" srcOrd="0" destOrd="0" presId="urn:microsoft.com/office/officeart/2018/2/layout/IconCircleList"/>
    <dgm:cxn modelId="{A8D6447A-3A6B-477A-AE43-CFB8E9CE2869}" type="presOf" srcId="{10C2A36C-660F-4053-88DA-72A47D2F69E2}" destId="{1B9B354B-05E0-4F35-A811-0A7D0AC41492}" srcOrd="0" destOrd="0" presId="urn:microsoft.com/office/officeart/2018/2/layout/IconCircleList"/>
    <dgm:cxn modelId="{6D58A182-521F-439B-B919-DC96ED35A2D4}" srcId="{F60F8FBE-F66F-4507-BB94-D449999E6367}" destId="{C653B01B-7230-40A2-B4D9-C8BCF4E4A869}" srcOrd="1" destOrd="0" parTransId="{FB630D75-A755-4B46-9A0A-52C3829D50FB}" sibTransId="{665DA68C-5E80-4BC7-B48B-17BCA5F53ACF}"/>
    <dgm:cxn modelId="{2B8C7D96-35D8-4BED-9719-417660B8465D}" type="presOf" srcId="{3A4603EE-E356-4A89-BAD2-D92DDE6F01EA}" destId="{392D60D0-767F-4BF8-9EAE-19B3812CCDA3}" srcOrd="0" destOrd="0" presId="urn:microsoft.com/office/officeart/2018/2/layout/IconCircleList"/>
    <dgm:cxn modelId="{ECE356AB-1250-48B0-9FE3-ADA167193D1E}" type="presOf" srcId="{ED091D04-DF7A-4F83-9FE4-FDE9CED8E8E5}" destId="{6F50B76A-594A-45FF-A286-00CA27DF8510}" srcOrd="0" destOrd="0" presId="urn:microsoft.com/office/officeart/2018/2/layout/IconCircleList"/>
    <dgm:cxn modelId="{B530C2C3-56E5-491C-83BD-8540F9A8A057}" srcId="{F60F8FBE-F66F-4507-BB94-D449999E6367}" destId="{ED091D04-DF7A-4F83-9FE4-FDE9CED8E8E5}" srcOrd="2" destOrd="0" parTransId="{5A40C3DA-9A3A-4746-80E5-F3954FE7F252}" sibTransId="{E6526B9A-75DE-4EE8-80D4-2A95BDCE8004}"/>
    <dgm:cxn modelId="{9D4507ED-77A9-486E-B2A8-483488D2EF15}" srcId="{F60F8FBE-F66F-4507-BB94-D449999E6367}" destId="{3A4603EE-E356-4A89-BAD2-D92DDE6F01EA}" srcOrd="0" destOrd="0" parTransId="{906D1F9B-F07A-4DD3-8EE6-C002EC1DC752}" sibTransId="{5130EEE7-023E-4143-94E3-FD172D249D62}"/>
    <dgm:cxn modelId="{7B6A71F1-39BE-4EA7-AF67-205D691C1F44}" type="presOf" srcId="{5130EEE7-023E-4143-94E3-FD172D249D62}" destId="{1EA4DC08-86B4-4CE6-A2D3-59524840E9E5}" srcOrd="0" destOrd="0" presId="urn:microsoft.com/office/officeart/2018/2/layout/IconCircleList"/>
    <dgm:cxn modelId="{707F036A-8162-4BB4-BB5A-600C8A17B33F}" type="presParOf" srcId="{18F45F72-C1C9-44F4-8AE9-594670DE3726}" destId="{5509682F-E60D-4E86-A4F6-F8968B335F8B}" srcOrd="0" destOrd="0" presId="urn:microsoft.com/office/officeart/2018/2/layout/IconCircleList"/>
    <dgm:cxn modelId="{64EEB835-40B8-440A-A8F7-F7497BC2E8C2}" type="presParOf" srcId="{5509682F-E60D-4E86-A4F6-F8968B335F8B}" destId="{A5A34B78-03AE-463E-882E-BC087F783570}" srcOrd="0" destOrd="0" presId="urn:microsoft.com/office/officeart/2018/2/layout/IconCircleList"/>
    <dgm:cxn modelId="{83D87BED-8103-4E32-BDA6-F08E4E1DBF6A}" type="presParOf" srcId="{A5A34B78-03AE-463E-882E-BC087F783570}" destId="{53C64B8B-DC68-4032-BFFC-0BA54611567F}" srcOrd="0" destOrd="0" presId="urn:microsoft.com/office/officeart/2018/2/layout/IconCircleList"/>
    <dgm:cxn modelId="{A9C4C4AA-A34B-4C12-8C10-9FD5B8ED278A}" type="presParOf" srcId="{A5A34B78-03AE-463E-882E-BC087F783570}" destId="{6E050512-F5B7-4A3B-B5CF-498B811796F3}" srcOrd="1" destOrd="0" presId="urn:microsoft.com/office/officeart/2018/2/layout/IconCircleList"/>
    <dgm:cxn modelId="{5512722E-0A6B-4DC3-84B1-EFE65F14D9B9}" type="presParOf" srcId="{A5A34B78-03AE-463E-882E-BC087F783570}" destId="{F8C9F8B4-398D-4952-A307-42A564E01DC4}" srcOrd="2" destOrd="0" presId="urn:microsoft.com/office/officeart/2018/2/layout/IconCircleList"/>
    <dgm:cxn modelId="{54E5EAC3-9C9B-4E62-8472-D9D49904098D}" type="presParOf" srcId="{A5A34B78-03AE-463E-882E-BC087F783570}" destId="{392D60D0-767F-4BF8-9EAE-19B3812CCDA3}" srcOrd="3" destOrd="0" presId="urn:microsoft.com/office/officeart/2018/2/layout/IconCircleList"/>
    <dgm:cxn modelId="{73AA5AB9-D739-48CF-9B7F-15FD669DD365}" type="presParOf" srcId="{5509682F-E60D-4E86-A4F6-F8968B335F8B}" destId="{1EA4DC08-86B4-4CE6-A2D3-59524840E9E5}" srcOrd="1" destOrd="0" presId="urn:microsoft.com/office/officeart/2018/2/layout/IconCircleList"/>
    <dgm:cxn modelId="{522C1584-C65E-4982-B3E5-17457BCB5363}" type="presParOf" srcId="{5509682F-E60D-4E86-A4F6-F8968B335F8B}" destId="{AC2A88D7-CC36-41C7-BA26-D99234997099}" srcOrd="2" destOrd="0" presId="urn:microsoft.com/office/officeart/2018/2/layout/IconCircleList"/>
    <dgm:cxn modelId="{89F79E2A-42A4-496D-998B-E33E34551C19}" type="presParOf" srcId="{AC2A88D7-CC36-41C7-BA26-D99234997099}" destId="{B88DB608-191D-42B0-865E-070131F2AB29}" srcOrd="0" destOrd="0" presId="urn:microsoft.com/office/officeart/2018/2/layout/IconCircleList"/>
    <dgm:cxn modelId="{02DB82C1-533F-4751-B72F-C50B72CB38F7}" type="presParOf" srcId="{AC2A88D7-CC36-41C7-BA26-D99234997099}" destId="{D88814EF-E1BC-4E85-B68E-3F7D05861588}" srcOrd="1" destOrd="0" presId="urn:microsoft.com/office/officeart/2018/2/layout/IconCircleList"/>
    <dgm:cxn modelId="{3670D90A-D9A3-4BB7-AF92-724BE546150D}" type="presParOf" srcId="{AC2A88D7-CC36-41C7-BA26-D99234997099}" destId="{9EBF28D3-5FA2-4A96-BF6B-57456326D43E}" srcOrd="2" destOrd="0" presId="urn:microsoft.com/office/officeart/2018/2/layout/IconCircleList"/>
    <dgm:cxn modelId="{1B603314-F496-4BE6-B61C-2F47A81A8449}" type="presParOf" srcId="{AC2A88D7-CC36-41C7-BA26-D99234997099}" destId="{26EA9A27-008C-41F0-AC67-A313CD36DFF2}" srcOrd="3" destOrd="0" presId="urn:microsoft.com/office/officeart/2018/2/layout/IconCircleList"/>
    <dgm:cxn modelId="{8F7E45D5-C4F9-48FE-9D76-E26F4498A575}" type="presParOf" srcId="{5509682F-E60D-4E86-A4F6-F8968B335F8B}" destId="{DCD2E252-F6A4-4E2F-A9BD-DBFF12E853C9}" srcOrd="3" destOrd="0" presId="urn:microsoft.com/office/officeart/2018/2/layout/IconCircleList"/>
    <dgm:cxn modelId="{B1109F29-0D83-41B5-B2E6-E368B125DBA1}" type="presParOf" srcId="{5509682F-E60D-4E86-A4F6-F8968B335F8B}" destId="{3A47EF1C-4F02-4BB2-818E-3C48515B5436}" srcOrd="4" destOrd="0" presId="urn:microsoft.com/office/officeart/2018/2/layout/IconCircleList"/>
    <dgm:cxn modelId="{A96A7815-67A7-400F-93F1-683FC9DA6E3D}" type="presParOf" srcId="{3A47EF1C-4F02-4BB2-818E-3C48515B5436}" destId="{149A6172-9511-43A1-91AF-A1152B891CC9}" srcOrd="0" destOrd="0" presId="urn:microsoft.com/office/officeart/2018/2/layout/IconCircleList"/>
    <dgm:cxn modelId="{26A2A39C-26F0-477D-A7F0-5FDB0B8FF622}" type="presParOf" srcId="{3A47EF1C-4F02-4BB2-818E-3C48515B5436}" destId="{B83D9CCF-16CC-4AEB-8A69-F96463013129}" srcOrd="1" destOrd="0" presId="urn:microsoft.com/office/officeart/2018/2/layout/IconCircleList"/>
    <dgm:cxn modelId="{9EE6680F-EB3F-462C-AB11-999865E7B765}" type="presParOf" srcId="{3A47EF1C-4F02-4BB2-818E-3C48515B5436}" destId="{43421FF4-7FFC-4340-8B96-409B3C2FE0B5}" srcOrd="2" destOrd="0" presId="urn:microsoft.com/office/officeart/2018/2/layout/IconCircleList"/>
    <dgm:cxn modelId="{940771BF-7694-47EF-A5D4-AE3EABC08281}" type="presParOf" srcId="{3A47EF1C-4F02-4BB2-818E-3C48515B5436}" destId="{6F50B76A-594A-45FF-A286-00CA27DF8510}" srcOrd="3" destOrd="0" presId="urn:microsoft.com/office/officeart/2018/2/layout/IconCircleList"/>
    <dgm:cxn modelId="{493407D3-E555-4879-B78F-3024D5D43602}" type="presParOf" srcId="{5509682F-E60D-4E86-A4F6-F8968B335F8B}" destId="{FDB042FD-BF08-49CB-B7A8-8C278D1D4D58}" srcOrd="5" destOrd="0" presId="urn:microsoft.com/office/officeart/2018/2/layout/IconCircleList"/>
    <dgm:cxn modelId="{3C2F2F4F-F459-48FD-927A-0B944FFDC85A}" type="presParOf" srcId="{5509682F-E60D-4E86-A4F6-F8968B335F8B}" destId="{5C160541-1AA6-46C1-A534-66CE054D9265}" srcOrd="6" destOrd="0" presId="urn:microsoft.com/office/officeart/2018/2/layout/IconCircleList"/>
    <dgm:cxn modelId="{F5DA67D4-4B3B-48FA-ADA5-80A70D011462}" type="presParOf" srcId="{5C160541-1AA6-46C1-A534-66CE054D9265}" destId="{96912411-7EDA-4BFB-924C-7395E67A3014}" srcOrd="0" destOrd="0" presId="urn:microsoft.com/office/officeart/2018/2/layout/IconCircleList"/>
    <dgm:cxn modelId="{297201AC-3A75-4E1D-859E-27B4CEAE0D0C}" type="presParOf" srcId="{5C160541-1AA6-46C1-A534-66CE054D9265}" destId="{520B47F9-1771-4692-B97C-B6842187D145}" srcOrd="1" destOrd="0" presId="urn:microsoft.com/office/officeart/2018/2/layout/IconCircleList"/>
    <dgm:cxn modelId="{056DB0A9-0052-47EB-B702-88E8A82E15ED}" type="presParOf" srcId="{5C160541-1AA6-46C1-A534-66CE054D9265}" destId="{19E1BEF4-266E-4906-9C82-BDA39F460039}" srcOrd="2" destOrd="0" presId="urn:microsoft.com/office/officeart/2018/2/layout/IconCircleList"/>
    <dgm:cxn modelId="{C42DAA01-6087-4C54-8872-6BB12964B9A6}" type="presParOf" srcId="{5C160541-1AA6-46C1-A534-66CE054D9265}" destId="{1B9B354B-05E0-4F35-A811-0A7D0AC414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E30DD0-516A-4DA7-9DE7-AE2E1C0662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E75261-C1FD-4DD6-BD00-AEA6196B0BD9}">
      <dgm:prSet/>
      <dgm:spPr/>
      <dgm:t>
        <a:bodyPr/>
        <a:lstStyle/>
        <a:p>
          <a:r>
            <a:rPr lang="en-US" b="0" i="0"/>
            <a:t>Schedule slippage</a:t>
          </a:r>
          <a:endParaRPr lang="en-US"/>
        </a:p>
      </dgm:t>
    </dgm:pt>
    <dgm:pt modelId="{B6EEB2F1-F5B7-41DF-BFAB-F7BC56DFC4FF}" type="parTrans" cxnId="{D78E3FF8-6D4F-4E5E-AF2C-B2FE9F4D5F3A}">
      <dgm:prSet/>
      <dgm:spPr/>
      <dgm:t>
        <a:bodyPr/>
        <a:lstStyle/>
        <a:p>
          <a:endParaRPr lang="en-US"/>
        </a:p>
      </dgm:t>
    </dgm:pt>
    <dgm:pt modelId="{432F742F-AFE7-4669-9879-8C0CC549E156}" type="sibTrans" cxnId="{D78E3FF8-6D4F-4E5E-AF2C-B2FE9F4D5F3A}">
      <dgm:prSet/>
      <dgm:spPr/>
      <dgm:t>
        <a:bodyPr/>
        <a:lstStyle/>
        <a:p>
          <a:endParaRPr lang="en-US"/>
        </a:p>
      </dgm:t>
    </dgm:pt>
    <dgm:pt modelId="{875CD222-3454-4E59-96B9-D1727959E958}">
      <dgm:prSet/>
      <dgm:spPr/>
      <dgm:t>
        <a:bodyPr/>
        <a:lstStyle/>
        <a:p>
          <a:r>
            <a:rPr lang="en-US" b="0" i="0"/>
            <a:t>Cost overruns</a:t>
          </a:r>
          <a:endParaRPr lang="en-US"/>
        </a:p>
      </dgm:t>
    </dgm:pt>
    <dgm:pt modelId="{1482C15E-F173-473B-917F-C2CF8776522B}" type="parTrans" cxnId="{2E4499C4-8BEF-407F-97A9-1D8309AA0929}">
      <dgm:prSet/>
      <dgm:spPr/>
      <dgm:t>
        <a:bodyPr/>
        <a:lstStyle/>
        <a:p>
          <a:endParaRPr lang="en-US"/>
        </a:p>
      </dgm:t>
    </dgm:pt>
    <dgm:pt modelId="{55B01BEE-863F-467E-84CA-FB6E6127D0CC}" type="sibTrans" cxnId="{2E4499C4-8BEF-407F-97A9-1D8309AA0929}">
      <dgm:prSet/>
      <dgm:spPr/>
      <dgm:t>
        <a:bodyPr/>
        <a:lstStyle/>
        <a:p>
          <a:endParaRPr lang="en-US"/>
        </a:p>
      </dgm:t>
    </dgm:pt>
    <dgm:pt modelId="{9EFBD67E-9173-4B41-B0A1-8C4E73BB774B}">
      <dgm:prSet/>
      <dgm:spPr/>
      <dgm:t>
        <a:bodyPr/>
        <a:lstStyle/>
        <a:p>
          <a:r>
            <a:rPr lang="en-US" b="0" i="0"/>
            <a:t>Does not solve user’s problem</a:t>
          </a:r>
          <a:endParaRPr lang="en-US"/>
        </a:p>
      </dgm:t>
    </dgm:pt>
    <dgm:pt modelId="{68039AB2-3792-446E-A327-DBA23959D177}" type="parTrans" cxnId="{B7E262F9-314F-4A68-A086-56F450138D59}">
      <dgm:prSet/>
      <dgm:spPr/>
      <dgm:t>
        <a:bodyPr/>
        <a:lstStyle/>
        <a:p>
          <a:endParaRPr lang="en-US"/>
        </a:p>
      </dgm:t>
    </dgm:pt>
    <dgm:pt modelId="{5C19EEFB-3784-415D-9C3F-D3AE9DD4634F}" type="sibTrans" cxnId="{B7E262F9-314F-4A68-A086-56F450138D59}">
      <dgm:prSet/>
      <dgm:spPr/>
      <dgm:t>
        <a:bodyPr/>
        <a:lstStyle/>
        <a:p>
          <a:endParaRPr lang="en-US"/>
        </a:p>
      </dgm:t>
    </dgm:pt>
    <dgm:pt modelId="{6901659F-2074-4352-AC8D-3D11949381BC}">
      <dgm:prSet/>
      <dgm:spPr/>
      <dgm:t>
        <a:bodyPr/>
        <a:lstStyle/>
        <a:p>
          <a:r>
            <a:rPr lang="en-US" b="0" i="0"/>
            <a:t>Poor quality of Software</a:t>
          </a:r>
          <a:endParaRPr lang="en-US"/>
        </a:p>
      </dgm:t>
    </dgm:pt>
    <dgm:pt modelId="{38551C52-E7B6-4D2C-9A97-81B359F3A4A1}" type="parTrans" cxnId="{5418D6C4-030C-448E-B4D7-3C87F47C1E2A}">
      <dgm:prSet/>
      <dgm:spPr/>
      <dgm:t>
        <a:bodyPr/>
        <a:lstStyle/>
        <a:p>
          <a:endParaRPr lang="en-US"/>
        </a:p>
      </dgm:t>
    </dgm:pt>
    <dgm:pt modelId="{499683FC-BE88-4966-A074-FE7A07F2A30E}" type="sibTrans" cxnId="{5418D6C4-030C-448E-B4D7-3C87F47C1E2A}">
      <dgm:prSet/>
      <dgm:spPr/>
      <dgm:t>
        <a:bodyPr/>
        <a:lstStyle/>
        <a:p>
          <a:endParaRPr lang="en-US"/>
        </a:p>
      </dgm:t>
    </dgm:pt>
    <dgm:pt modelId="{B7E305B6-DC0F-4E72-BEEB-65F564BEE344}">
      <dgm:prSet/>
      <dgm:spPr/>
      <dgm:t>
        <a:bodyPr/>
        <a:lstStyle/>
        <a:p>
          <a:r>
            <a:rPr lang="en-US" b="0" i="0"/>
            <a:t>Ad-hoc software development results in such problems</a:t>
          </a:r>
          <a:endParaRPr lang="en-US"/>
        </a:p>
      </dgm:t>
    </dgm:pt>
    <dgm:pt modelId="{22943CA2-6791-4B25-BEE5-2368AE86559C}" type="parTrans" cxnId="{43A6D38A-016F-4EE9-B2C6-4910374A56A3}">
      <dgm:prSet/>
      <dgm:spPr/>
      <dgm:t>
        <a:bodyPr/>
        <a:lstStyle/>
        <a:p>
          <a:endParaRPr lang="en-US"/>
        </a:p>
      </dgm:t>
    </dgm:pt>
    <dgm:pt modelId="{881CB944-2F4F-4E82-AFE6-D2297B333461}" type="sibTrans" cxnId="{43A6D38A-016F-4EE9-B2C6-4910374A56A3}">
      <dgm:prSet/>
      <dgm:spPr/>
      <dgm:t>
        <a:bodyPr/>
        <a:lstStyle/>
        <a:p>
          <a:endParaRPr lang="en-US"/>
        </a:p>
      </dgm:t>
    </dgm:pt>
    <dgm:pt modelId="{19E485E6-5E06-45F4-8917-A51666993AE4}">
      <dgm:prSet/>
      <dgm:spPr/>
      <dgm:t>
        <a:bodyPr/>
        <a:lstStyle/>
        <a:p>
          <a:r>
            <a:rPr lang="en-US" b="0" i="0"/>
            <a:t>No planning of development work</a:t>
          </a:r>
          <a:endParaRPr lang="en-US"/>
        </a:p>
      </dgm:t>
    </dgm:pt>
    <dgm:pt modelId="{4B7AFCBC-DA38-4103-B528-6160FAEFD39F}" type="parTrans" cxnId="{D7DE5C8A-6D2A-431E-A1F9-BCC964B2BBC2}">
      <dgm:prSet/>
      <dgm:spPr/>
      <dgm:t>
        <a:bodyPr/>
        <a:lstStyle/>
        <a:p>
          <a:endParaRPr lang="en-US"/>
        </a:p>
      </dgm:t>
    </dgm:pt>
    <dgm:pt modelId="{13D9376C-1A34-453D-8166-A22604D2A28B}" type="sibTrans" cxnId="{D7DE5C8A-6D2A-431E-A1F9-BCC964B2BBC2}">
      <dgm:prSet/>
      <dgm:spPr/>
      <dgm:t>
        <a:bodyPr/>
        <a:lstStyle/>
        <a:p>
          <a:endParaRPr lang="en-US"/>
        </a:p>
      </dgm:t>
    </dgm:pt>
    <dgm:pt modelId="{53860833-5975-4543-826D-2735075BC843}" type="pres">
      <dgm:prSet presAssocID="{F5E30DD0-516A-4DA7-9DE7-AE2E1C066295}" presName="diagram" presStyleCnt="0">
        <dgm:presLayoutVars>
          <dgm:dir/>
          <dgm:resizeHandles val="exact"/>
        </dgm:presLayoutVars>
      </dgm:prSet>
      <dgm:spPr/>
    </dgm:pt>
    <dgm:pt modelId="{801CF6E2-E1DC-4561-8F00-E6108BC0FD22}" type="pres">
      <dgm:prSet presAssocID="{63E75261-C1FD-4DD6-BD00-AEA6196B0BD9}" presName="node" presStyleLbl="node1" presStyleIdx="0" presStyleCnt="6">
        <dgm:presLayoutVars>
          <dgm:bulletEnabled val="1"/>
        </dgm:presLayoutVars>
      </dgm:prSet>
      <dgm:spPr/>
    </dgm:pt>
    <dgm:pt modelId="{61B227CF-C1E0-47B3-AD47-38A1137E90A5}" type="pres">
      <dgm:prSet presAssocID="{432F742F-AFE7-4669-9879-8C0CC549E156}" presName="sibTrans" presStyleCnt="0"/>
      <dgm:spPr/>
    </dgm:pt>
    <dgm:pt modelId="{15796711-BDF7-4FAB-83F8-CC087DDD7B17}" type="pres">
      <dgm:prSet presAssocID="{875CD222-3454-4E59-96B9-D1727959E958}" presName="node" presStyleLbl="node1" presStyleIdx="1" presStyleCnt="6">
        <dgm:presLayoutVars>
          <dgm:bulletEnabled val="1"/>
        </dgm:presLayoutVars>
      </dgm:prSet>
      <dgm:spPr/>
    </dgm:pt>
    <dgm:pt modelId="{FAD26E47-DCF0-4214-BE6D-B4426396D509}" type="pres">
      <dgm:prSet presAssocID="{55B01BEE-863F-467E-84CA-FB6E6127D0CC}" presName="sibTrans" presStyleCnt="0"/>
      <dgm:spPr/>
    </dgm:pt>
    <dgm:pt modelId="{54040A46-7D75-4DCB-8039-7D26BDAC168F}" type="pres">
      <dgm:prSet presAssocID="{9EFBD67E-9173-4B41-B0A1-8C4E73BB774B}" presName="node" presStyleLbl="node1" presStyleIdx="2" presStyleCnt="6">
        <dgm:presLayoutVars>
          <dgm:bulletEnabled val="1"/>
        </dgm:presLayoutVars>
      </dgm:prSet>
      <dgm:spPr/>
    </dgm:pt>
    <dgm:pt modelId="{CF5999CF-EC28-4D09-A3AD-BE67857B3EB8}" type="pres">
      <dgm:prSet presAssocID="{5C19EEFB-3784-415D-9C3F-D3AE9DD4634F}" presName="sibTrans" presStyleCnt="0"/>
      <dgm:spPr/>
    </dgm:pt>
    <dgm:pt modelId="{EFCF5708-5E47-4829-A716-F2115330697F}" type="pres">
      <dgm:prSet presAssocID="{6901659F-2074-4352-AC8D-3D11949381BC}" presName="node" presStyleLbl="node1" presStyleIdx="3" presStyleCnt="6">
        <dgm:presLayoutVars>
          <dgm:bulletEnabled val="1"/>
        </dgm:presLayoutVars>
      </dgm:prSet>
      <dgm:spPr/>
    </dgm:pt>
    <dgm:pt modelId="{4088C33C-A57E-4E40-9A8F-44D89EE1BB55}" type="pres">
      <dgm:prSet presAssocID="{499683FC-BE88-4966-A074-FE7A07F2A30E}" presName="sibTrans" presStyleCnt="0"/>
      <dgm:spPr/>
    </dgm:pt>
    <dgm:pt modelId="{7B70FA3E-29F0-40F8-9300-F8F08C78696D}" type="pres">
      <dgm:prSet presAssocID="{B7E305B6-DC0F-4E72-BEEB-65F564BEE344}" presName="node" presStyleLbl="node1" presStyleIdx="4" presStyleCnt="6">
        <dgm:presLayoutVars>
          <dgm:bulletEnabled val="1"/>
        </dgm:presLayoutVars>
      </dgm:prSet>
      <dgm:spPr/>
    </dgm:pt>
    <dgm:pt modelId="{670D2563-D0EE-495D-9B41-4EB4D9FEF2A6}" type="pres">
      <dgm:prSet presAssocID="{881CB944-2F4F-4E82-AFE6-D2297B333461}" presName="sibTrans" presStyleCnt="0"/>
      <dgm:spPr/>
    </dgm:pt>
    <dgm:pt modelId="{AD87C490-DF0C-4DF4-BED0-20782929086D}" type="pres">
      <dgm:prSet presAssocID="{19E485E6-5E06-45F4-8917-A51666993AE4}" presName="node" presStyleLbl="node1" presStyleIdx="5" presStyleCnt="6">
        <dgm:presLayoutVars>
          <dgm:bulletEnabled val="1"/>
        </dgm:presLayoutVars>
      </dgm:prSet>
      <dgm:spPr/>
    </dgm:pt>
  </dgm:ptLst>
  <dgm:cxnLst>
    <dgm:cxn modelId="{78FD4B14-B62A-40F0-A9A0-9F18F62B509C}" type="presOf" srcId="{63E75261-C1FD-4DD6-BD00-AEA6196B0BD9}" destId="{801CF6E2-E1DC-4561-8F00-E6108BC0FD22}" srcOrd="0" destOrd="0" presId="urn:microsoft.com/office/officeart/2005/8/layout/default"/>
    <dgm:cxn modelId="{653EFB63-097B-432E-8498-67BA5CEFA3D5}" type="presOf" srcId="{B7E305B6-DC0F-4E72-BEEB-65F564BEE344}" destId="{7B70FA3E-29F0-40F8-9300-F8F08C78696D}" srcOrd="0" destOrd="0" presId="urn:microsoft.com/office/officeart/2005/8/layout/default"/>
    <dgm:cxn modelId="{CD152E53-C339-4DE5-BB49-8C3DD4908D4B}" type="presOf" srcId="{19E485E6-5E06-45F4-8917-A51666993AE4}" destId="{AD87C490-DF0C-4DF4-BED0-20782929086D}" srcOrd="0" destOrd="0" presId="urn:microsoft.com/office/officeart/2005/8/layout/default"/>
    <dgm:cxn modelId="{7B73C382-F222-4E29-B8E4-0676EEAC4F06}" type="presOf" srcId="{6901659F-2074-4352-AC8D-3D11949381BC}" destId="{EFCF5708-5E47-4829-A716-F2115330697F}" srcOrd="0" destOrd="0" presId="urn:microsoft.com/office/officeart/2005/8/layout/default"/>
    <dgm:cxn modelId="{D7DE5C8A-6D2A-431E-A1F9-BCC964B2BBC2}" srcId="{F5E30DD0-516A-4DA7-9DE7-AE2E1C066295}" destId="{19E485E6-5E06-45F4-8917-A51666993AE4}" srcOrd="5" destOrd="0" parTransId="{4B7AFCBC-DA38-4103-B528-6160FAEFD39F}" sibTransId="{13D9376C-1A34-453D-8166-A22604D2A28B}"/>
    <dgm:cxn modelId="{43A6D38A-016F-4EE9-B2C6-4910374A56A3}" srcId="{F5E30DD0-516A-4DA7-9DE7-AE2E1C066295}" destId="{B7E305B6-DC0F-4E72-BEEB-65F564BEE344}" srcOrd="4" destOrd="0" parTransId="{22943CA2-6791-4B25-BEE5-2368AE86559C}" sibTransId="{881CB944-2F4F-4E82-AFE6-D2297B333461}"/>
    <dgm:cxn modelId="{4A3CF1AC-B488-4BF3-8C82-D8F003BBA08E}" type="presOf" srcId="{875CD222-3454-4E59-96B9-D1727959E958}" destId="{15796711-BDF7-4FAB-83F8-CC087DDD7B17}" srcOrd="0" destOrd="0" presId="urn:microsoft.com/office/officeart/2005/8/layout/default"/>
    <dgm:cxn modelId="{2E4499C4-8BEF-407F-97A9-1D8309AA0929}" srcId="{F5E30DD0-516A-4DA7-9DE7-AE2E1C066295}" destId="{875CD222-3454-4E59-96B9-D1727959E958}" srcOrd="1" destOrd="0" parTransId="{1482C15E-F173-473B-917F-C2CF8776522B}" sibTransId="{55B01BEE-863F-467E-84CA-FB6E6127D0CC}"/>
    <dgm:cxn modelId="{5418D6C4-030C-448E-B4D7-3C87F47C1E2A}" srcId="{F5E30DD0-516A-4DA7-9DE7-AE2E1C066295}" destId="{6901659F-2074-4352-AC8D-3D11949381BC}" srcOrd="3" destOrd="0" parTransId="{38551C52-E7B6-4D2C-9A97-81B359F3A4A1}" sibTransId="{499683FC-BE88-4966-A074-FE7A07F2A30E}"/>
    <dgm:cxn modelId="{887D05CD-6302-45CF-A31E-AAE390B6C532}" type="presOf" srcId="{F5E30DD0-516A-4DA7-9DE7-AE2E1C066295}" destId="{53860833-5975-4543-826D-2735075BC843}" srcOrd="0" destOrd="0" presId="urn:microsoft.com/office/officeart/2005/8/layout/default"/>
    <dgm:cxn modelId="{8AAFE7EC-C953-4846-A440-11495F57AC6F}" type="presOf" srcId="{9EFBD67E-9173-4B41-B0A1-8C4E73BB774B}" destId="{54040A46-7D75-4DCB-8039-7D26BDAC168F}" srcOrd="0" destOrd="0" presId="urn:microsoft.com/office/officeart/2005/8/layout/default"/>
    <dgm:cxn modelId="{D78E3FF8-6D4F-4E5E-AF2C-B2FE9F4D5F3A}" srcId="{F5E30DD0-516A-4DA7-9DE7-AE2E1C066295}" destId="{63E75261-C1FD-4DD6-BD00-AEA6196B0BD9}" srcOrd="0" destOrd="0" parTransId="{B6EEB2F1-F5B7-41DF-BFAB-F7BC56DFC4FF}" sibTransId="{432F742F-AFE7-4669-9879-8C0CC549E156}"/>
    <dgm:cxn modelId="{B7E262F9-314F-4A68-A086-56F450138D59}" srcId="{F5E30DD0-516A-4DA7-9DE7-AE2E1C066295}" destId="{9EFBD67E-9173-4B41-B0A1-8C4E73BB774B}" srcOrd="2" destOrd="0" parTransId="{68039AB2-3792-446E-A327-DBA23959D177}" sibTransId="{5C19EEFB-3784-415D-9C3F-D3AE9DD4634F}"/>
    <dgm:cxn modelId="{9FE91AB5-ACCF-4EF2-8541-98DC7CD4073A}" type="presParOf" srcId="{53860833-5975-4543-826D-2735075BC843}" destId="{801CF6E2-E1DC-4561-8F00-E6108BC0FD22}" srcOrd="0" destOrd="0" presId="urn:microsoft.com/office/officeart/2005/8/layout/default"/>
    <dgm:cxn modelId="{8F6C2B80-36C7-472D-AD8C-8084E9EBB31E}" type="presParOf" srcId="{53860833-5975-4543-826D-2735075BC843}" destId="{61B227CF-C1E0-47B3-AD47-38A1137E90A5}" srcOrd="1" destOrd="0" presId="urn:microsoft.com/office/officeart/2005/8/layout/default"/>
    <dgm:cxn modelId="{6AA4A4BB-1C90-4774-81CF-405F2BCCC702}" type="presParOf" srcId="{53860833-5975-4543-826D-2735075BC843}" destId="{15796711-BDF7-4FAB-83F8-CC087DDD7B17}" srcOrd="2" destOrd="0" presId="urn:microsoft.com/office/officeart/2005/8/layout/default"/>
    <dgm:cxn modelId="{E861898C-342E-4A4C-B3D9-6E61D716FFC6}" type="presParOf" srcId="{53860833-5975-4543-826D-2735075BC843}" destId="{FAD26E47-DCF0-4214-BE6D-B4426396D509}" srcOrd="3" destOrd="0" presId="urn:microsoft.com/office/officeart/2005/8/layout/default"/>
    <dgm:cxn modelId="{7C6DEC79-47C0-4824-877C-76518A0207F9}" type="presParOf" srcId="{53860833-5975-4543-826D-2735075BC843}" destId="{54040A46-7D75-4DCB-8039-7D26BDAC168F}" srcOrd="4" destOrd="0" presId="urn:microsoft.com/office/officeart/2005/8/layout/default"/>
    <dgm:cxn modelId="{783DB24D-59A3-4C4D-86C3-1B712CD7CBA3}" type="presParOf" srcId="{53860833-5975-4543-826D-2735075BC843}" destId="{CF5999CF-EC28-4D09-A3AD-BE67857B3EB8}" srcOrd="5" destOrd="0" presId="urn:microsoft.com/office/officeart/2005/8/layout/default"/>
    <dgm:cxn modelId="{35AEE2A7-741E-4CFC-81FA-7CB866D01345}" type="presParOf" srcId="{53860833-5975-4543-826D-2735075BC843}" destId="{EFCF5708-5E47-4829-A716-F2115330697F}" srcOrd="6" destOrd="0" presId="urn:microsoft.com/office/officeart/2005/8/layout/default"/>
    <dgm:cxn modelId="{794583FE-AE84-47B9-BE84-C56337FF405F}" type="presParOf" srcId="{53860833-5975-4543-826D-2735075BC843}" destId="{4088C33C-A57E-4E40-9A8F-44D89EE1BB55}" srcOrd="7" destOrd="0" presId="urn:microsoft.com/office/officeart/2005/8/layout/default"/>
    <dgm:cxn modelId="{384BD961-AEC0-4D27-AB32-BC332DDA1D6F}" type="presParOf" srcId="{53860833-5975-4543-826D-2735075BC843}" destId="{7B70FA3E-29F0-40F8-9300-F8F08C78696D}" srcOrd="8" destOrd="0" presId="urn:microsoft.com/office/officeart/2005/8/layout/default"/>
    <dgm:cxn modelId="{991C052A-5C13-460F-87C6-229628FDF7EA}" type="presParOf" srcId="{53860833-5975-4543-826D-2735075BC843}" destId="{670D2563-D0EE-495D-9B41-4EB4D9FEF2A6}" srcOrd="9" destOrd="0" presId="urn:microsoft.com/office/officeart/2005/8/layout/default"/>
    <dgm:cxn modelId="{2CDA6871-1C3E-4097-ABD8-2A4A9E3EDC04}" type="presParOf" srcId="{53860833-5975-4543-826D-2735075BC843}" destId="{AD87C490-DF0C-4DF4-BED0-2078292908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FB1EE4-BC3E-4DF5-A3E9-D841E7044D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49ACBD-8534-498B-A446-C13F84EA20AB}">
      <dgm:prSet/>
      <dgm:spPr/>
      <dgm:t>
        <a:bodyPr/>
        <a:lstStyle/>
        <a:p>
          <a:r>
            <a:rPr lang="en-US" b="0" i="0"/>
            <a:t>Deliverables to user not identified</a:t>
          </a:r>
          <a:endParaRPr lang="en-US"/>
        </a:p>
      </dgm:t>
    </dgm:pt>
    <dgm:pt modelId="{1BA6DCEE-100B-4EBB-97DA-2A27CC595868}" type="parTrans" cxnId="{049FF7C7-BA80-46DF-A840-A760FEF94BE3}">
      <dgm:prSet/>
      <dgm:spPr/>
      <dgm:t>
        <a:bodyPr/>
        <a:lstStyle/>
        <a:p>
          <a:endParaRPr lang="en-US"/>
        </a:p>
      </dgm:t>
    </dgm:pt>
    <dgm:pt modelId="{F337B82D-AA21-4774-93FC-2167F937E3E1}" type="sibTrans" cxnId="{049FF7C7-BA80-46DF-A840-A760FEF94BE3}">
      <dgm:prSet/>
      <dgm:spPr/>
      <dgm:t>
        <a:bodyPr/>
        <a:lstStyle/>
        <a:p>
          <a:endParaRPr lang="en-US"/>
        </a:p>
      </dgm:t>
    </dgm:pt>
    <dgm:pt modelId="{E97069D4-6A04-47E6-A487-AB6A8A6B21AD}">
      <dgm:prSet/>
      <dgm:spPr/>
      <dgm:t>
        <a:bodyPr/>
        <a:lstStyle/>
        <a:p>
          <a:r>
            <a:rPr lang="en-US" b="0" i="0"/>
            <a:t>Poor understanding of user requirement</a:t>
          </a:r>
          <a:endParaRPr lang="en-US"/>
        </a:p>
      </dgm:t>
    </dgm:pt>
    <dgm:pt modelId="{AA4A6A2A-C249-45A4-BB13-D868D2D405E0}" type="parTrans" cxnId="{2FA7044D-FAC7-46BA-9C0F-E258A096061E}">
      <dgm:prSet/>
      <dgm:spPr/>
      <dgm:t>
        <a:bodyPr/>
        <a:lstStyle/>
        <a:p>
          <a:endParaRPr lang="en-US"/>
        </a:p>
      </dgm:t>
    </dgm:pt>
    <dgm:pt modelId="{6037592C-A160-485E-864E-5ABB309757DB}" type="sibTrans" cxnId="{2FA7044D-FAC7-46BA-9C0F-E258A096061E}">
      <dgm:prSet/>
      <dgm:spPr/>
      <dgm:t>
        <a:bodyPr/>
        <a:lstStyle/>
        <a:p>
          <a:endParaRPr lang="en-US"/>
        </a:p>
      </dgm:t>
    </dgm:pt>
    <dgm:pt modelId="{20C03588-6105-4022-9D3F-82DCB36EBA73}">
      <dgm:prSet/>
      <dgm:spPr/>
      <dgm:t>
        <a:bodyPr/>
        <a:lstStyle/>
        <a:p>
          <a:r>
            <a:rPr lang="en-US" b="0" i="0"/>
            <a:t>No control or review</a:t>
          </a:r>
          <a:endParaRPr lang="en-US"/>
        </a:p>
      </dgm:t>
    </dgm:pt>
    <dgm:pt modelId="{A62DE6C0-28A6-424D-AB7D-D607A1DC29CC}" type="parTrans" cxnId="{5EBBF270-3A4E-466B-843B-C59B9E3C0056}">
      <dgm:prSet/>
      <dgm:spPr/>
      <dgm:t>
        <a:bodyPr/>
        <a:lstStyle/>
        <a:p>
          <a:endParaRPr lang="en-US"/>
        </a:p>
      </dgm:t>
    </dgm:pt>
    <dgm:pt modelId="{9E750823-19F1-4711-97BF-AF7725B00C21}" type="sibTrans" cxnId="{5EBBF270-3A4E-466B-843B-C59B9E3C0056}">
      <dgm:prSet/>
      <dgm:spPr/>
      <dgm:t>
        <a:bodyPr/>
        <a:lstStyle/>
        <a:p>
          <a:endParaRPr lang="en-US"/>
        </a:p>
      </dgm:t>
    </dgm:pt>
    <dgm:pt modelId="{8C50CC00-3FAF-44D8-BF55-AA235BC33266}">
      <dgm:prSet/>
      <dgm:spPr/>
      <dgm:t>
        <a:bodyPr/>
        <a:lstStyle/>
        <a:p>
          <a:r>
            <a:rPr lang="en-US" b="0" i="0"/>
            <a:t>Technical incompetence of developers</a:t>
          </a:r>
          <a:endParaRPr lang="en-US"/>
        </a:p>
      </dgm:t>
    </dgm:pt>
    <dgm:pt modelId="{6465E0C4-B604-4408-B0D8-81AEFD51CA8D}" type="parTrans" cxnId="{29C50CDF-DCB2-4144-81B6-725EABEBA830}">
      <dgm:prSet/>
      <dgm:spPr/>
      <dgm:t>
        <a:bodyPr/>
        <a:lstStyle/>
        <a:p>
          <a:endParaRPr lang="en-US"/>
        </a:p>
      </dgm:t>
    </dgm:pt>
    <dgm:pt modelId="{815BE8EA-0BD2-461D-AEDD-606204847450}" type="sibTrans" cxnId="{29C50CDF-DCB2-4144-81B6-725EABEBA830}">
      <dgm:prSet/>
      <dgm:spPr/>
      <dgm:t>
        <a:bodyPr/>
        <a:lstStyle/>
        <a:p>
          <a:endParaRPr lang="en-US"/>
        </a:p>
      </dgm:t>
    </dgm:pt>
    <dgm:pt modelId="{83E87DF3-F1EA-409F-B086-091880A6A42A}">
      <dgm:prSet/>
      <dgm:spPr/>
      <dgm:t>
        <a:bodyPr/>
        <a:lstStyle/>
        <a:p>
          <a:r>
            <a:rPr lang="en-US" b="0" i="0"/>
            <a:t>Poor understanding of cost &amp; effort by both developers &amp; user.</a:t>
          </a:r>
          <a:endParaRPr lang="en-US"/>
        </a:p>
      </dgm:t>
    </dgm:pt>
    <dgm:pt modelId="{D5503889-5815-43CE-988A-433F9D91257D}" type="parTrans" cxnId="{A5BF9EA7-1E5F-4D19-AE1E-9C6DF7C3CE76}">
      <dgm:prSet/>
      <dgm:spPr/>
      <dgm:t>
        <a:bodyPr/>
        <a:lstStyle/>
        <a:p>
          <a:endParaRPr lang="en-US"/>
        </a:p>
      </dgm:t>
    </dgm:pt>
    <dgm:pt modelId="{A2646403-CFB9-47C1-B6BD-222D7399EEDE}" type="sibTrans" cxnId="{A5BF9EA7-1E5F-4D19-AE1E-9C6DF7C3CE76}">
      <dgm:prSet/>
      <dgm:spPr/>
      <dgm:t>
        <a:bodyPr/>
        <a:lstStyle/>
        <a:p>
          <a:endParaRPr lang="en-US"/>
        </a:p>
      </dgm:t>
    </dgm:pt>
    <dgm:pt modelId="{43728EB3-7F9B-4DA9-A5C7-DEF0137E3689}" type="pres">
      <dgm:prSet presAssocID="{EEFB1EE4-BC3E-4DF5-A3E9-D841E7044D99}" presName="diagram" presStyleCnt="0">
        <dgm:presLayoutVars>
          <dgm:dir/>
          <dgm:resizeHandles val="exact"/>
        </dgm:presLayoutVars>
      </dgm:prSet>
      <dgm:spPr/>
    </dgm:pt>
    <dgm:pt modelId="{665BD50E-7444-493E-936F-F5F4CDE76E92}" type="pres">
      <dgm:prSet presAssocID="{4449ACBD-8534-498B-A446-C13F84EA20AB}" presName="node" presStyleLbl="node1" presStyleIdx="0" presStyleCnt="5">
        <dgm:presLayoutVars>
          <dgm:bulletEnabled val="1"/>
        </dgm:presLayoutVars>
      </dgm:prSet>
      <dgm:spPr/>
    </dgm:pt>
    <dgm:pt modelId="{30A2064B-70C8-432A-8DFA-059B39F44E0D}" type="pres">
      <dgm:prSet presAssocID="{F337B82D-AA21-4774-93FC-2167F937E3E1}" presName="sibTrans" presStyleCnt="0"/>
      <dgm:spPr/>
    </dgm:pt>
    <dgm:pt modelId="{01CB3D11-6A30-4892-A48A-F7D74FFE1CC1}" type="pres">
      <dgm:prSet presAssocID="{E97069D4-6A04-47E6-A487-AB6A8A6B21AD}" presName="node" presStyleLbl="node1" presStyleIdx="1" presStyleCnt="5">
        <dgm:presLayoutVars>
          <dgm:bulletEnabled val="1"/>
        </dgm:presLayoutVars>
      </dgm:prSet>
      <dgm:spPr/>
    </dgm:pt>
    <dgm:pt modelId="{58D409B1-C7C8-4FD9-9131-0428883AB202}" type="pres">
      <dgm:prSet presAssocID="{6037592C-A160-485E-864E-5ABB309757DB}" presName="sibTrans" presStyleCnt="0"/>
      <dgm:spPr/>
    </dgm:pt>
    <dgm:pt modelId="{6FA4E7A9-B76E-4DE9-B087-7C4738F36B1C}" type="pres">
      <dgm:prSet presAssocID="{20C03588-6105-4022-9D3F-82DCB36EBA73}" presName="node" presStyleLbl="node1" presStyleIdx="2" presStyleCnt="5">
        <dgm:presLayoutVars>
          <dgm:bulletEnabled val="1"/>
        </dgm:presLayoutVars>
      </dgm:prSet>
      <dgm:spPr/>
    </dgm:pt>
    <dgm:pt modelId="{42E523A0-ED56-40BF-B586-78D5E16C242E}" type="pres">
      <dgm:prSet presAssocID="{9E750823-19F1-4711-97BF-AF7725B00C21}" presName="sibTrans" presStyleCnt="0"/>
      <dgm:spPr/>
    </dgm:pt>
    <dgm:pt modelId="{032E7F66-6BBD-434A-A6FE-6C196BC9C19E}" type="pres">
      <dgm:prSet presAssocID="{8C50CC00-3FAF-44D8-BF55-AA235BC33266}" presName="node" presStyleLbl="node1" presStyleIdx="3" presStyleCnt="5">
        <dgm:presLayoutVars>
          <dgm:bulletEnabled val="1"/>
        </dgm:presLayoutVars>
      </dgm:prSet>
      <dgm:spPr/>
    </dgm:pt>
    <dgm:pt modelId="{58BBF0FC-0500-4EC9-B302-7A7757854866}" type="pres">
      <dgm:prSet presAssocID="{815BE8EA-0BD2-461D-AEDD-606204847450}" presName="sibTrans" presStyleCnt="0"/>
      <dgm:spPr/>
    </dgm:pt>
    <dgm:pt modelId="{8C713863-68C9-431F-A767-B626FBA522C0}" type="pres">
      <dgm:prSet presAssocID="{83E87DF3-F1EA-409F-B086-091880A6A42A}" presName="node" presStyleLbl="node1" presStyleIdx="4" presStyleCnt="5">
        <dgm:presLayoutVars>
          <dgm:bulletEnabled val="1"/>
        </dgm:presLayoutVars>
      </dgm:prSet>
      <dgm:spPr/>
    </dgm:pt>
  </dgm:ptLst>
  <dgm:cxnLst>
    <dgm:cxn modelId="{0A56301B-6BE6-4A18-B6BC-FA5011A7B5AC}" type="presOf" srcId="{EEFB1EE4-BC3E-4DF5-A3E9-D841E7044D99}" destId="{43728EB3-7F9B-4DA9-A5C7-DEF0137E3689}" srcOrd="0" destOrd="0" presId="urn:microsoft.com/office/officeart/2005/8/layout/default"/>
    <dgm:cxn modelId="{FA04E626-6DC7-4131-9D7C-4F98573CE686}" type="presOf" srcId="{20C03588-6105-4022-9D3F-82DCB36EBA73}" destId="{6FA4E7A9-B76E-4DE9-B087-7C4738F36B1C}" srcOrd="0" destOrd="0" presId="urn:microsoft.com/office/officeart/2005/8/layout/default"/>
    <dgm:cxn modelId="{C1D23040-3E59-4F2A-A405-3CB34FB77A3C}" type="presOf" srcId="{E97069D4-6A04-47E6-A487-AB6A8A6B21AD}" destId="{01CB3D11-6A30-4892-A48A-F7D74FFE1CC1}" srcOrd="0" destOrd="0" presId="urn:microsoft.com/office/officeart/2005/8/layout/default"/>
    <dgm:cxn modelId="{01A75443-2A6F-4AFE-B31E-1A644DD85791}" type="presOf" srcId="{83E87DF3-F1EA-409F-B086-091880A6A42A}" destId="{8C713863-68C9-431F-A767-B626FBA522C0}" srcOrd="0" destOrd="0" presId="urn:microsoft.com/office/officeart/2005/8/layout/default"/>
    <dgm:cxn modelId="{2FA7044D-FAC7-46BA-9C0F-E258A096061E}" srcId="{EEFB1EE4-BC3E-4DF5-A3E9-D841E7044D99}" destId="{E97069D4-6A04-47E6-A487-AB6A8A6B21AD}" srcOrd="1" destOrd="0" parTransId="{AA4A6A2A-C249-45A4-BB13-D868D2D405E0}" sibTransId="{6037592C-A160-485E-864E-5ABB309757DB}"/>
    <dgm:cxn modelId="{4A645A6D-8EDD-497F-987C-257AA1EFBECD}" type="presOf" srcId="{4449ACBD-8534-498B-A446-C13F84EA20AB}" destId="{665BD50E-7444-493E-936F-F5F4CDE76E92}" srcOrd="0" destOrd="0" presId="urn:microsoft.com/office/officeart/2005/8/layout/default"/>
    <dgm:cxn modelId="{5EBBF270-3A4E-466B-843B-C59B9E3C0056}" srcId="{EEFB1EE4-BC3E-4DF5-A3E9-D841E7044D99}" destId="{20C03588-6105-4022-9D3F-82DCB36EBA73}" srcOrd="2" destOrd="0" parTransId="{A62DE6C0-28A6-424D-AB7D-D607A1DC29CC}" sibTransId="{9E750823-19F1-4711-97BF-AF7725B00C21}"/>
    <dgm:cxn modelId="{67D5FA7C-BEBB-49EA-9EEC-7628C402083C}" type="presOf" srcId="{8C50CC00-3FAF-44D8-BF55-AA235BC33266}" destId="{032E7F66-6BBD-434A-A6FE-6C196BC9C19E}" srcOrd="0" destOrd="0" presId="urn:microsoft.com/office/officeart/2005/8/layout/default"/>
    <dgm:cxn modelId="{A5BF9EA7-1E5F-4D19-AE1E-9C6DF7C3CE76}" srcId="{EEFB1EE4-BC3E-4DF5-A3E9-D841E7044D99}" destId="{83E87DF3-F1EA-409F-B086-091880A6A42A}" srcOrd="4" destOrd="0" parTransId="{D5503889-5815-43CE-988A-433F9D91257D}" sibTransId="{A2646403-CFB9-47C1-B6BD-222D7399EEDE}"/>
    <dgm:cxn modelId="{049FF7C7-BA80-46DF-A840-A760FEF94BE3}" srcId="{EEFB1EE4-BC3E-4DF5-A3E9-D841E7044D99}" destId="{4449ACBD-8534-498B-A446-C13F84EA20AB}" srcOrd="0" destOrd="0" parTransId="{1BA6DCEE-100B-4EBB-97DA-2A27CC595868}" sibTransId="{F337B82D-AA21-4774-93FC-2167F937E3E1}"/>
    <dgm:cxn modelId="{29C50CDF-DCB2-4144-81B6-725EABEBA830}" srcId="{EEFB1EE4-BC3E-4DF5-A3E9-D841E7044D99}" destId="{8C50CC00-3FAF-44D8-BF55-AA235BC33266}" srcOrd="3" destOrd="0" parTransId="{6465E0C4-B604-4408-B0D8-81AEFD51CA8D}" sibTransId="{815BE8EA-0BD2-461D-AEDD-606204847450}"/>
    <dgm:cxn modelId="{8C922D8B-4FB9-4178-8421-C9BB2E64ACFD}" type="presParOf" srcId="{43728EB3-7F9B-4DA9-A5C7-DEF0137E3689}" destId="{665BD50E-7444-493E-936F-F5F4CDE76E92}" srcOrd="0" destOrd="0" presId="urn:microsoft.com/office/officeart/2005/8/layout/default"/>
    <dgm:cxn modelId="{5360363B-D36A-42E7-964C-E62DD6CD584A}" type="presParOf" srcId="{43728EB3-7F9B-4DA9-A5C7-DEF0137E3689}" destId="{30A2064B-70C8-432A-8DFA-059B39F44E0D}" srcOrd="1" destOrd="0" presId="urn:microsoft.com/office/officeart/2005/8/layout/default"/>
    <dgm:cxn modelId="{9E629CEB-E631-4A58-A6A1-83A5C7E1F63B}" type="presParOf" srcId="{43728EB3-7F9B-4DA9-A5C7-DEF0137E3689}" destId="{01CB3D11-6A30-4892-A48A-F7D74FFE1CC1}" srcOrd="2" destOrd="0" presId="urn:microsoft.com/office/officeart/2005/8/layout/default"/>
    <dgm:cxn modelId="{DCE50B2C-2850-49DA-8EE0-257F0E4D288B}" type="presParOf" srcId="{43728EB3-7F9B-4DA9-A5C7-DEF0137E3689}" destId="{58D409B1-C7C8-4FD9-9131-0428883AB202}" srcOrd="3" destOrd="0" presId="urn:microsoft.com/office/officeart/2005/8/layout/default"/>
    <dgm:cxn modelId="{5C559BBE-50E2-4E62-9B7D-17D874B113DD}" type="presParOf" srcId="{43728EB3-7F9B-4DA9-A5C7-DEF0137E3689}" destId="{6FA4E7A9-B76E-4DE9-B087-7C4738F36B1C}" srcOrd="4" destOrd="0" presId="urn:microsoft.com/office/officeart/2005/8/layout/default"/>
    <dgm:cxn modelId="{E243C36B-6D33-45A8-B196-5FCFDD8527BA}" type="presParOf" srcId="{43728EB3-7F9B-4DA9-A5C7-DEF0137E3689}" destId="{42E523A0-ED56-40BF-B586-78D5E16C242E}" srcOrd="5" destOrd="0" presId="urn:microsoft.com/office/officeart/2005/8/layout/default"/>
    <dgm:cxn modelId="{811B81CF-5154-4D9E-944C-F1397CA1BDAF}" type="presParOf" srcId="{43728EB3-7F9B-4DA9-A5C7-DEF0137E3689}" destId="{032E7F66-6BBD-434A-A6FE-6C196BC9C19E}" srcOrd="6" destOrd="0" presId="urn:microsoft.com/office/officeart/2005/8/layout/default"/>
    <dgm:cxn modelId="{B9E0531D-AAB8-44A6-9835-A734EB6B09AC}" type="presParOf" srcId="{43728EB3-7F9B-4DA9-A5C7-DEF0137E3689}" destId="{58BBF0FC-0500-4EC9-B302-7A7757854866}" srcOrd="7" destOrd="0" presId="urn:microsoft.com/office/officeart/2005/8/layout/default"/>
    <dgm:cxn modelId="{7122069B-87C2-4FA5-93B1-E8023F3D2480}" type="presParOf" srcId="{43728EB3-7F9B-4DA9-A5C7-DEF0137E3689}" destId="{8C713863-68C9-431F-A767-B626FBA522C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1F4E5D-A663-42A5-BC09-AC3F1275079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E3267-4CEA-4D76-85DD-2A57E283BB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Require well-define approach,repeatable,predictable</a:t>
          </a:r>
          <a:endParaRPr lang="en-US"/>
        </a:p>
      </dgm:t>
    </dgm:pt>
    <dgm:pt modelId="{4D0695BA-EC09-4EB1-BB37-2743C024AA53}" type="parTrans" cxnId="{85584D81-A0AF-4E88-8659-0AD792D6CF63}">
      <dgm:prSet/>
      <dgm:spPr/>
      <dgm:t>
        <a:bodyPr/>
        <a:lstStyle/>
        <a:p>
          <a:endParaRPr lang="en-US"/>
        </a:p>
      </dgm:t>
    </dgm:pt>
    <dgm:pt modelId="{DCD3AD4B-76EC-401A-957F-DF9A008A6757}" type="sibTrans" cxnId="{85584D81-A0AF-4E88-8659-0AD792D6CF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9E7E08-8C5C-4F4C-8BA2-A10B51FBA5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Large projects requires managing the project itself</a:t>
          </a:r>
          <a:endParaRPr lang="en-US"/>
        </a:p>
      </dgm:t>
    </dgm:pt>
    <dgm:pt modelId="{78B02DFE-784D-4B94-8FA3-EF098775B5E8}" type="parTrans" cxnId="{C6A72683-C887-48CF-834E-B3BB818CD4A1}">
      <dgm:prSet/>
      <dgm:spPr/>
      <dgm:t>
        <a:bodyPr/>
        <a:lstStyle/>
        <a:p>
          <a:endParaRPr lang="en-US"/>
        </a:p>
      </dgm:t>
    </dgm:pt>
    <dgm:pt modelId="{148F2B01-B213-4495-BD00-B72E7DF3910C}" type="sibTrans" cxnId="{C6A72683-C887-48CF-834E-B3BB818CD4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DEBC82-CAED-4CF4-BE9E-4569A617C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Manage people ,money,equipment,schedule</a:t>
          </a:r>
          <a:endParaRPr lang="en-US"/>
        </a:p>
      </dgm:t>
    </dgm:pt>
    <dgm:pt modelId="{B9E942DC-1105-4CFD-BCDD-70317F735C44}" type="parTrans" cxnId="{75AC60B1-1799-4FCD-AD24-666A99DABF02}">
      <dgm:prSet/>
      <dgm:spPr/>
      <dgm:t>
        <a:bodyPr/>
        <a:lstStyle/>
        <a:p>
          <a:endParaRPr lang="en-US"/>
        </a:p>
      </dgm:t>
    </dgm:pt>
    <dgm:pt modelId="{1F0A0251-5FA1-4BF5-892F-1E378FA979EC}" type="sibTrans" cxnId="{75AC60B1-1799-4FCD-AD24-666A99DABF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6A1563-21C7-4CD6-8510-1888B49FC9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Scale makes big Difference: a hut,2 storeyed building ,50 storeyed building</a:t>
          </a:r>
          <a:endParaRPr lang="en-US"/>
        </a:p>
      </dgm:t>
    </dgm:pt>
    <dgm:pt modelId="{9B6275B6-0C93-47D4-B496-93B6183ED309}" type="parTrans" cxnId="{CC8C1561-5606-45EA-8856-6ECA65341652}">
      <dgm:prSet/>
      <dgm:spPr/>
      <dgm:t>
        <a:bodyPr/>
        <a:lstStyle/>
        <a:p>
          <a:endParaRPr lang="en-US"/>
        </a:p>
      </dgm:t>
    </dgm:pt>
    <dgm:pt modelId="{B260250B-EBFB-4078-9775-35B5DDE2A77B}" type="sibTrans" cxnId="{CC8C1561-5606-45EA-8856-6ECA65341652}">
      <dgm:prSet/>
      <dgm:spPr/>
      <dgm:t>
        <a:bodyPr/>
        <a:lstStyle/>
        <a:p>
          <a:endParaRPr lang="en-US"/>
        </a:p>
      </dgm:t>
    </dgm:pt>
    <dgm:pt modelId="{E9F64D05-91E5-4345-89B9-13C7AD778928}" type="pres">
      <dgm:prSet presAssocID="{5C1F4E5D-A663-42A5-BC09-AC3F1275079E}" presName="root" presStyleCnt="0">
        <dgm:presLayoutVars>
          <dgm:dir/>
          <dgm:resizeHandles val="exact"/>
        </dgm:presLayoutVars>
      </dgm:prSet>
      <dgm:spPr/>
    </dgm:pt>
    <dgm:pt modelId="{2BE9BE06-211F-477F-BF5D-0F8D3B21708E}" type="pres">
      <dgm:prSet presAssocID="{5C1F4E5D-A663-42A5-BC09-AC3F1275079E}" presName="container" presStyleCnt="0">
        <dgm:presLayoutVars>
          <dgm:dir/>
          <dgm:resizeHandles val="exact"/>
        </dgm:presLayoutVars>
      </dgm:prSet>
      <dgm:spPr/>
    </dgm:pt>
    <dgm:pt modelId="{B71BE301-06D8-48EE-AB0E-414F95CBBA5F}" type="pres">
      <dgm:prSet presAssocID="{E37E3267-4CEA-4D76-85DD-2A57E283BBFF}" presName="compNode" presStyleCnt="0"/>
      <dgm:spPr/>
    </dgm:pt>
    <dgm:pt modelId="{8EA2E6C9-4399-467D-9A7B-74008658D9BB}" type="pres">
      <dgm:prSet presAssocID="{E37E3267-4CEA-4D76-85DD-2A57E283BBFF}" presName="iconBgRect" presStyleLbl="bgShp" presStyleIdx="0" presStyleCnt="4"/>
      <dgm:spPr/>
    </dgm:pt>
    <dgm:pt modelId="{CBC2B74A-271A-4AB6-8179-12847F4225FE}" type="pres">
      <dgm:prSet presAssocID="{E37E3267-4CEA-4D76-85DD-2A57E283BB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12C7611-F3DD-4F53-9B0F-397977FBA043}" type="pres">
      <dgm:prSet presAssocID="{E37E3267-4CEA-4D76-85DD-2A57E283BBFF}" presName="spaceRect" presStyleCnt="0"/>
      <dgm:spPr/>
    </dgm:pt>
    <dgm:pt modelId="{3C8482FC-DEB9-40BF-A42E-311930EC89AD}" type="pres">
      <dgm:prSet presAssocID="{E37E3267-4CEA-4D76-85DD-2A57E283BBFF}" presName="textRect" presStyleLbl="revTx" presStyleIdx="0" presStyleCnt="4">
        <dgm:presLayoutVars>
          <dgm:chMax val="1"/>
          <dgm:chPref val="1"/>
        </dgm:presLayoutVars>
      </dgm:prSet>
      <dgm:spPr/>
    </dgm:pt>
    <dgm:pt modelId="{AC6B5334-83ED-4DB7-8356-3B91922A0B9F}" type="pres">
      <dgm:prSet presAssocID="{DCD3AD4B-76EC-401A-957F-DF9A008A6757}" presName="sibTrans" presStyleLbl="sibTrans2D1" presStyleIdx="0" presStyleCnt="0"/>
      <dgm:spPr/>
    </dgm:pt>
    <dgm:pt modelId="{7543580D-9D46-4B12-94D6-5D42D06C9B4C}" type="pres">
      <dgm:prSet presAssocID="{5D9E7E08-8C5C-4F4C-8BA2-A10B51FBA554}" presName="compNode" presStyleCnt="0"/>
      <dgm:spPr/>
    </dgm:pt>
    <dgm:pt modelId="{79F631F5-821E-4A10-996B-63B3DFDCD83A}" type="pres">
      <dgm:prSet presAssocID="{5D9E7E08-8C5C-4F4C-8BA2-A10B51FBA554}" presName="iconBgRect" presStyleLbl="bgShp" presStyleIdx="1" presStyleCnt="4"/>
      <dgm:spPr/>
    </dgm:pt>
    <dgm:pt modelId="{0990D42E-23CC-49EA-8B11-DC1E5D5E7F56}" type="pres">
      <dgm:prSet presAssocID="{5D9E7E08-8C5C-4F4C-8BA2-A10B51FBA5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043E44F-B2D3-48CA-954E-86E9D0AA8961}" type="pres">
      <dgm:prSet presAssocID="{5D9E7E08-8C5C-4F4C-8BA2-A10B51FBA554}" presName="spaceRect" presStyleCnt="0"/>
      <dgm:spPr/>
    </dgm:pt>
    <dgm:pt modelId="{7D60626A-4267-43BA-94F8-3CD1F54A2DB3}" type="pres">
      <dgm:prSet presAssocID="{5D9E7E08-8C5C-4F4C-8BA2-A10B51FBA554}" presName="textRect" presStyleLbl="revTx" presStyleIdx="1" presStyleCnt="4">
        <dgm:presLayoutVars>
          <dgm:chMax val="1"/>
          <dgm:chPref val="1"/>
        </dgm:presLayoutVars>
      </dgm:prSet>
      <dgm:spPr/>
    </dgm:pt>
    <dgm:pt modelId="{E6201A0D-2EFC-436D-B0A6-E8045D0F36BB}" type="pres">
      <dgm:prSet presAssocID="{148F2B01-B213-4495-BD00-B72E7DF3910C}" presName="sibTrans" presStyleLbl="sibTrans2D1" presStyleIdx="0" presStyleCnt="0"/>
      <dgm:spPr/>
    </dgm:pt>
    <dgm:pt modelId="{9AFC8D53-F6A7-4581-B370-D62F69A5A08D}" type="pres">
      <dgm:prSet presAssocID="{7CDEBC82-CAED-4CF4-BE9E-4569A617C153}" presName="compNode" presStyleCnt="0"/>
      <dgm:spPr/>
    </dgm:pt>
    <dgm:pt modelId="{A5F1DF3F-3552-4C5A-A5CF-DBF2618DEF5C}" type="pres">
      <dgm:prSet presAssocID="{7CDEBC82-CAED-4CF4-BE9E-4569A617C153}" presName="iconBgRect" presStyleLbl="bgShp" presStyleIdx="2" presStyleCnt="4"/>
      <dgm:spPr/>
    </dgm:pt>
    <dgm:pt modelId="{B3B5EFC5-170E-4E2D-A5B4-5C106C39BF23}" type="pres">
      <dgm:prSet presAssocID="{7CDEBC82-CAED-4CF4-BE9E-4569A617C1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05D1305-DB05-47A7-8A1F-E143A7526D09}" type="pres">
      <dgm:prSet presAssocID="{7CDEBC82-CAED-4CF4-BE9E-4569A617C153}" presName="spaceRect" presStyleCnt="0"/>
      <dgm:spPr/>
    </dgm:pt>
    <dgm:pt modelId="{BA22FF07-EAE8-425C-9D43-78F197D75A63}" type="pres">
      <dgm:prSet presAssocID="{7CDEBC82-CAED-4CF4-BE9E-4569A617C153}" presName="textRect" presStyleLbl="revTx" presStyleIdx="2" presStyleCnt="4">
        <dgm:presLayoutVars>
          <dgm:chMax val="1"/>
          <dgm:chPref val="1"/>
        </dgm:presLayoutVars>
      </dgm:prSet>
      <dgm:spPr/>
    </dgm:pt>
    <dgm:pt modelId="{6A5AD015-CE7E-4A59-B477-A5DBF13C5893}" type="pres">
      <dgm:prSet presAssocID="{1F0A0251-5FA1-4BF5-892F-1E378FA979EC}" presName="sibTrans" presStyleLbl="sibTrans2D1" presStyleIdx="0" presStyleCnt="0"/>
      <dgm:spPr/>
    </dgm:pt>
    <dgm:pt modelId="{EFAFC587-23FC-4EF5-8CED-5726F3E1719D}" type="pres">
      <dgm:prSet presAssocID="{C86A1563-21C7-4CD6-8510-1888B49FC9FB}" presName="compNode" presStyleCnt="0"/>
      <dgm:spPr/>
    </dgm:pt>
    <dgm:pt modelId="{3A9D9216-D57B-4A49-9585-D8159B6FCFED}" type="pres">
      <dgm:prSet presAssocID="{C86A1563-21C7-4CD6-8510-1888B49FC9FB}" presName="iconBgRect" presStyleLbl="bgShp" presStyleIdx="3" presStyleCnt="4"/>
      <dgm:spPr/>
    </dgm:pt>
    <dgm:pt modelId="{61F891C7-CD4B-48F6-820F-C451BADD9111}" type="pres">
      <dgm:prSet presAssocID="{C86A1563-21C7-4CD6-8510-1888B49FC9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2FB816D2-906D-4290-8043-9759F5E2F806}" type="pres">
      <dgm:prSet presAssocID="{C86A1563-21C7-4CD6-8510-1888B49FC9FB}" presName="spaceRect" presStyleCnt="0"/>
      <dgm:spPr/>
    </dgm:pt>
    <dgm:pt modelId="{77BEE602-88D0-469C-8E40-AEDD9519BD4C}" type="pres">
      <dgm:prSet presAssocID="{C86A1563-21C7-4CD6-8510-1888B49FC9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84C10C-D2BB-48DF-B2EC-30F24FE7F248}" type="presOf" srcId="{5C1F4E5D-A663-42A5-BC09-AC3F1275079E}" destId="{E9F64D05-91E5-4345-89B9-13C7AD778928}" srcOrd="0" destOrd="0" presId="urn:microsoft.com/office/officeart/2018/2/layout/IconCircleList"/>
    <dgm:cxn modelId="{74A59213-0316-4D80-B46E-EE803D6A5895}" type="presOf" srcId="{1F0A0251-5FA1-4BF5-892F-1E378FA979EC}" destId="{6A5AD015-CE7E-4A59-B477-A5DBF13C5893}" srcOrd="0" destOrd="0" presId="urn:microsoft.com/office/officeart/2018/2/layout/IconCircleList"/>
    <dgm:cxn modelId="{3934A85D-9529-4BB4-92E0-E752D4549BA6}" type="presOf" srcId="{DCD3AD4B-76EC-401A-957F-DF9A008A6757}" destId="{AC6B5334-83ED-4DB7-8356-3B91922A0B9F}" srcOrd="0" destOrd="0" presId="urn:microsoft.com/office/officeart/2018/2/layout/IconCircleList"/>
    <dgm:cxn modelId="{CC8C1561-5606-45EA-8856-6ECA65341652}" srcId="{5C1F4E5D-A663-42A5-BC09-AC3F1275079E}" destId="{C86A1563-21C7-4CD6-8510-1888B49FC9FB}" srcOrd="3" destOrd="0" parTransId="{9B6275B6-0C93-47D4-B496-93B6183ED309}" sibTransId="{B260250B-EBFB-4078-9775-35B5DDE2A77B}"/>
    <dgm:cxn modelId="{91860C46-89E7-483C-AC0C-BF4BA9A89B63}" type="presOf" srcId="{148F2B01-B213-4495-BD00-B72E7DF3910C}" destId="{E6201A0D-2EFC-436D-B0A6-E8045D0F36BB}" srcOrd="0" destOrd="0" presId="urn:microsoft.com/office/officeart/2018/2/layout/IconCircleList"/>
    <dgm:cxn modelId="{85584D81-A0AF-4E88-8659-0AD792D6CF63}" srcId="{5C1F4E5D-A663-42A5-BC09-AC3F1275079E}" destId="{E37E3267-4CEA-4D76-85DD-2A57E283BBFF}" srcOrd="0" destOrd="0" parTransId="{4D0695BA-EC09-4EB1-BB37-2743C024AA53}" sibTransId="{DCD3AD4B-76EC-401A-957F-DF9A008A6757}"/>
    <dgm:cxn modelId="{C6A72683-C887-48CF-834E-B3BB818CD4A1}" srcId="{5C1F4E5D-A663-42A5-BC09-AC3F1275079E}" destId="{5D9E7E08-8C5C-4F4C-8BA2-A10B51FBA554}" srcOrd="1" destOrd="0" parTransId="{78B02DFE-784D-4B94-8FA3-EF098775B5E8}" sibTransId="{148F2B01-B213-4495-BD00-B72E7DF3910C}"/>
    <dgm:cxn modelId="{75AC60B1-1799-4FCD-AD24-666A99DABF02}" srcId="{5C1F4E5D-A663-42A5-BC09-AC3F1275079E}" destId="{7CDEBC82-CAED-4CF4-BE9E-4569A617C153}" srcOrd="2" destOrd="0" parTransId="{B9E942DC-1105-4CFD-BCDD-70317F735C44}" sibTransId="{1F0A0251-5FA1-4BF5-892F-1E378FA979EC}"/>
    <dgm:cxn modelId="{D9A2EEC5-55BB-4B55-8E1B-158482D83F15}" type="presOf" srcId="{5D9E7E08-8C5C-4F4C-8BA2-A10B51FBA554}" destId="{7D60626A-4267-43BA-94F8-3CD1F54A2DB3}" srcOrd="0" destOrd="0" presId="urn:microsoft.com/office/officeart/2018/2/layout/IconCircleList"/>
    <dgm:cxn modelId="{63FC3BD2-F169-419A-9765-BDB567069A9D}" type="presOf" srcId="{C86A1563-21C7-4CD6-8510-1888B49FC9FB}" destId="{77BEE602-88D0-469C-8E40-AEDD9519BD4C}" srcOrd="0" destOrd="0" presId="urn:microsoft.com/office/officeart/2018/2/layout/IconCircleList"/>
    <dgm:cxn modelId="{43AFE2EF-7B48-41EA-8109-215699388EA1}" type="presOf" srcId="{7CDEBC82-CAED-4CF4-BE9E-4569A617C153}" destId="{BA22FF07-EAE8-425C-9D43-78F197D75A63}" srcOrd="0" destOrd="0" presId="urn:microsoft.com/office/officeart/2018/2/layout/IconCircleList"/>
    <dgm:cxn modelId="{B81A38F7-670B-4765-9799-EAB8F01D3236}" type="presOf" srcId="{E37E3267-4CEA-4D76-85DD-2A57E283BBFF}" destId="{3C8482FC-DEB9-40BF-A42E-311930EC89AD}" srcOrd="0" destOrd="0" presId="urn:microsoft.com/office/officeart/2018/2/layout/IconCircleList"/>
    <dgm:cxn modelId="{92FCF873-8DF4-4FCC-8788-77B861B2660E}" type="presParOf" srcId="{E9F64D05-91E5-4345-89B9-13C7AD778928}" destId="{2BE9BE06-211F-477F-BF5D-0F8D3B21708E}" srcOrd="0" destOrd="0" presId="urn:microsoft.com/office/officeart/2018/2/layout/IconCircleList"/>
    <dgm:cxn modelId="{57023F17-64CB-4C20-9A37-C2DF8B7D2E91}" type="presParOf" srcId="{2BE9BE06-211F-477F-BF5D-0F8D3B21708E}" destId="{B71BE301-06D8-48EE-AB0E-414F95CBBA5F}" srcOrd="0" destOrd="0" presId="urn:microsoft.com/office/officeart/2018/2/layout/IconCircleList"/>
    <dgm:cxn modelId="{AE106EB6-5285-4168-96CE-887AD44A9D7F}" type="presParOf" srcId="{B71BE301-06D8-48EE-AB0E-414F95CBBA5F}" destId="{8EA2E6C9-4399-467D-9A7B-74008658D9BB}" srcOrd="0" destOrd="0" presId="urn:microsoft.com/office/officeart/2018/2/layout/IconCircleList"/>
    <dgm:cxn modelId="{0EAF6BCF-26A2-4162-9474-B5F85F0C7B8D}" type="presParOf" srcId="{B71BE301-06D8-48EE-AB0E-414F95CBBA5F}" destId="{CBC2B74A-271A-4AB6-8179-12847F4225FE}" srcOrd="1" destOrd="0" presId="urn:microsoft.com/office/officeart/2018/2/layout/IconCircleList"/>
    <dgm:cxn modelId="{BE1C2631-26B2-435A-BD8B-3333EFCCB453}" type="presParOf" srcId="{B71BE301-06D8-48EE-AB0E-414F95CBBA5F}" destId="{D12C7611-F3DD-4F53-9B0F-397977FBA043}" srcOrd="2" destOrd="0" presId="urn:microsoft.com/office/officeart/2018/2/layout/IconCircleList"/>
    <dgm:cxn modelId="{63D81DBB-549B-46EF-81C8-718F3C16FA40}" type="presParOf" srcId="{B71BE301-06D8-48EE-AB0E-414F95CBBA5F}" destId="{3C8482FC-DEB9-40BF-A42E-311930EC89AD}" srcOrd="3" destOrd="0" presId="urn:microsoft.com/office/officeart/2018/2/layout/IconCircleList"/>
    <dgm:cxn modelId="{4E78CB21-6FF8-4EDF-8CB9-CCCC5A20B2BA}" type="presParOf" srcId="{2BE9BE06-211F-477F-BF5D-0F8D3B21708E}" destId="{AC6B5334-83ED-4DB7-8356-3B91922A0B9F}" srcOrd="1" destOrd="0" presId="urn:microsoft.com/office/officeart/2018/2/layout/IconCircleList"/>
    <dgm:cxn modelId="{B03787AD-11A0-4864-9C90-0AE00DDAA426}" type="presParOf" srcId="{2BE9BE06-211F-477F-BF5D-0F8D3B21708E}" destId="{7543580D-9D46-4B12-94D6-5D42D06C9B4C}" srcOrd="2" destOrd="0" presId="urn:microsoft.com/office/officeart/2018/2/layout/IconCircleList"/>
    <dgm:cxn modelId="{74C114D7-7965-4030-86B5-35CF579FDDE3}" type="presParOf" srcId="{7543580D-9D46-4B12-94D6-5D42D06C9B4C}" destId="{79F631F5-821E-4A10-996B-63B3DFDCD83A}" srcOrd="0" destOrd="0" presId="urn:microsoft.com/office/officeart/2018/2/layout/IconCircleList"/>
    <dgm:cxn modelId="{283C0998-795A-4F09-834F-636B765C8B5E}" type="presParOf" srcId="{7543580D-9D46-4B12-94D6-5D42D06C9B4C}" destId="{0990D42E-23CC-49EA-8B11-DC1E5D5E7F56}" srcOrd="1" destOrd="0" presId="urn:microsoft.com/office/officeart/2018/2/layout/IconCircleList"/>
    <dgm:cxn modelId="{BCAAEB47-2BF3-4A4B-944D-354320505A9A}" type="presParOf" srcId="{7543580D-9D46-4B12-94D6-5D42D06C9B4C}" destId="{4043E44F-B2D3-48CA-954E-86E9D0AA8961}" srcOrd="2" destOrd="0" presId="urn:microsoft.com/office/officeart/2018/2/layout/IconCircleList"/>
    <dgm:cxn modelId="{CD947ADA-539E-4074-B1F7-FEE6670EED4A}" type="presParOf" srcId="{7543580D-9D46-4B12-94D6-5D42D06C9B4C}" destId="{7D60626A-4267-43BA-94F8-3CD1F54A2DB3}" srcOrd="3" destOrd="0" presId="urn:microsoft.com/office/officeart/2018/2/layout/IconCircleList"/>
    <dgm:cxn modelId="{51E0863C-344C-42F3-A9A6-BEADC9C25C93}" type="presParOf" srcId="{2BE9BE06-211F-477F-BF5D-0F8D3B21708E}" destId="{E6201A0D-2EFC-436D-B0A6-E8045D0F36BB}" srcOrd="3" destOrd="0" presId="urn:microsoft.com/office/officeart/2018/2/layout/IconCircleList"/>
    <dgm:cxn modelId="{7A20401D-3B38-470A-A36C-BDEE1EDF4B2A}" type="presParOf" srcId="{2BE9BE06-211F-477F-BF5D-0F8D3B21708E}" destId="{9AFC8D53-F6A7-4581-B370-D62F69A5A08D}" srcOrd="4" destOrd="0" presId="urn:microsoft.com/office/officeart/2018/2/layout/IconCircleList"/>
    <dgm:cxn modelId="{D29BCC0A-4419-4802-AA49-65181E590255}" type="presParOf" srcId="{9AFC8D53-F6A7-4581-B370-D62F69A5A08D}" destId="{A5F1DF3F-3552-4C5A-A5CF-DBF2618DEF5C}" srcOrd="0" destOrd="0" presId="urn:microsoft.com/office/officeart/2018/2/layout/IconCircleList"/>
    <dgm:cxn modelId="{C2AEC1F9-AF4D-45AE-A419-36304A1404F0}" type="presParOf" srcId="{9AFC8D53-F6A7-4581-B370-D62F69A5A08D}" destId="{B3B5EFC5-170E-4E2D-A5B4-5C106C39BF23}" srcOrd="1" destOrd="0" presId="urn:microsoft.com/office/officeart/2018/2/layout/IconCircleList"/>
    <dgm:cxn modelId="{066B688C-3D62-466C-88AF-385CA37CFAA7}" type="presParOf" srcId="{9AFC8D53-F6A7-4581-B370-D62F69A5A08D}" destId="{705D1305-DB05-47A7-8A1F-E143A7526D09}" srcOrd="2" destOrd="0" presId="urn:microsoft.com/office/officeart/2018/2/layout/IconCircleList"/>
    <dgm:cxn modelId="{5D4F8062-9A40-47B5-A047-AD798B7780E2}" type="presParOf" srcId="{9AFC8D53-F6A7-4581-B370-D62F69A5A08D}" destId="{BA22FF07-EAE8-425C-9D43-78F197D75A63}" srcOrd="3" destOrd="0" presId="urn:microsoft.com/office/officeart/2018/2/layout/IconCircleList"/>
    <dgm:cxn modelId="{E106DE37-BD57-4AB8-9E92-50CBD08493D2}" type="presParOf" srcId="{2BE9BE06-211F-477F-BF5D-0F8D3B21708E}" destId="{6A5AD015-CE7E-4A59-B477-A5DBF13C5893}" srcOrd="5" destOrd="0" presId="urn:microsoft.com/office/officeart/2018/2/layout/IconCircleList"/>
    <dgm:cxn modelId="{346F4790-7C80-42A9-A496-2380986888A0}" type="presParOf" srcId="{2BE9BE06-211F-477F-BF5D-0F8D3B21708E}" destId="{EFAFC587-23FC-4EF5-8CED-5726F3E1719D}" srcOrd="6" destOrd="0" presId="urn:microsoft.com/office/officeart/2018/2/layout/IconCircleList"/>
    <dgm:cxn modelId="{2849595C-2205-4A3C-A734-C4394E2FEBA1}" type="presParOf" srcId="{EFAFC587-23FC-4EF5-8CED-5726F3E1719D}" destId="{3A9D9216-D57B-4A49-9585-D8159B6FCFED}" srcOrd="0" destOrd="0" presId="urn:microsoft.com/office/officeart/2018/2/layout/IconCircleList"/>
    <dgm:cxn modelId="{2D10DA5F-933B-412C-B482-1EDB1A20F42B}" type="presParOf" srcId="{EFAFC587-23FC-4EF5-8CED-5726F3E1719D}" destId="{61F891C7-CD4B-48F6-820F-C451BADD9111}" srcOrd="1" destOrd="0" presId="urn:microsoft.com/office/officeart/2018/2/layout/IconCircleList"/>
    <dgm:cxn modelId="{868C2BD3-CC5F-41C3-8731-72821E7B92C6}" type="presParOf" srcId="{EFAFC587-23FC-4EF5-8CED-5726F3E1719D}" destId="{2FB816D2-906D-4290-8043-9759F5E2F806}" srcOrd="2" destOrd="0" presId="urn:microsoft.com/office/officeart/2018/2/layout/IconCircleList"/>
    <dgm:cxn modelId="{0D440141-0F27-4B5B-B619-A7A54E8C3690}" type="presParOf" srcId="{EFAFC587-23FC-4EF5-8CED-5726F3E1719D}" destId="{77BEE602-88D0-469C-8E40-AEDD9519BD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1B6779-266B-4B6F-A06B-5C61B39CEE94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149E73-21AA-4199-B1D5-AB19C1F8F2D7}">
      <dgm:prSet/>
      <dgm:spPr/>
      <dgm:t>
        <a:bodyPr/>
        <a:lstStyle/>
        <a:p>
          <a:r>
            <a:rPr lang="en-US"/>
            <a:t>Schedule</a:t>
          </a:r>
        </a:p>
      </dgm:t>
    </dgm:pt>
    <dgm:pt modelId="{4062FE4F-A4E8-49F5-9B5C-5140695D8325}" type="parTrans" cxnId="{2EA41AE7-64C5-4947-89E5-6A48E787A2A6}">
      <dgm:prSet/>
      <dgm:spPr/>
      <dgm:t>
        <a:bodyPr/>
        <a:lstStyle/>
        <a:p>
          <a:endParaRPr lang="en-US"/>
        </a:p>
      </dgm:t>
    </dgm:pt>
    <dgm:pt modelId="{49A3E70B-88A5-4F21-8683-A9300484970E}" type="sibTrans" cxnId="{2EA41AE7-64C5-4947-89E5-6A48E787A2A6}">
      <dgm:prSet/>
      <dgm:spPr/>
      <dgm:t>
        <a:bodyPr/>
        <a:lstStyle/>
        <a:p>
          <a:endParaRPr lang="en-US"/>
        </a:p>
      </dgm:t>
    </dgm:pt>
    <dgm:pt modelId="{5E0DE965-5EB6-4A77-B050-9EDCFD6160A4}">
      <dgm:prSet/>
      <dgm:spPr/>
      <dgm:t>
        <a:bodyPr/>
        <a:lstStyle/>
        <a:p>
          <a:r>
            <a:rPr lang="en-US"/>
            <a:t>Schedule reviews both for control &amp; quality</a:t>
          </a:r>
        </a:p>
      </dgm:t>
    </dgm:pt>
    <dgm:pt modelId="{7FD2979A-8DE2-45CE-A680-2CEC4F93D978}" type="parTrans" cxnId="{05B49AFD-3A46-43B9-9202-6E49309725A9}">
      <dgm:prSet/>
      <dgm:spPr/>
      <dgm:t>
        <a:bodyPr/>
        <a:lstStyle/>
        <a:p>
          <a:endParaRPr lang="en-US"/>
        </a:p>
      </dgm:t>
    </dgm:pt>
    <dgm:pt modelId="{D16E9BA4-E5DF-4D98-82E8-29B19D66F051}" type="sibTrans" cxnId="{05B49AFD-3A46-43B9-9202-6E49309725A9}">
      <dgm:prSet/>
      <dgm:spPr/>
      <dgm:t>
        <a:bodyPr/>
        <a:lstStyle/>
        <a:p>
          <a:endParaRPr lang="en-US"/>
        </a:p>
      </dgm:t>
    </dgm:pt>
    <dgm:pt modelId="{7A6A3517-B3C6-4F0A-9873-C7CEF1B822FE}">
      <dgm:prSet/>
      <dgm:spPr/>
      <dgm:t>
        <a:bodyPr/>
        <a:lstStyle/>
        <a:p>
          <a:r>
            <a:rPr lang="en-US"/>
            <a:t>Define</a:t>
          </a:r>
        </a:p>
      </dgm:t>
    </dgm:pt>
    <dgm:pt modelId="{E5D6C7B0-1BC1-4108-B91E-6BAAFBA92527}" type="parTrans" cxnId="{534BAC42-7F7A-4E75-9C24-FFD3DB9A502C}">
      <dgm:prSet/>
      <dgm:spPr/>
      <dgm:t>
        <a:bodyPr/>
        <a:lstStyle/>
        <a:p>
          <a:endParaRPr lang="en-US"/>
        </a:p>
      </dgm:t>
    </dgm:pt>
    <dgm:pt modelId="{931F60CB-4FC0-42C9-9A53-C4018138C800}" type="sibTrans" cxnId="{534BAC42-7F7A-4E75-9C24-FFD3DB9A502C}">
      <dgm:prSet/>
      <dgm:spPr/>
      <dgm:t>
        <a:bodyPr/>
        <a:lstStyle/>
        <a:p>
          <a:endParaRPr lang="en-US"/>
        </a:p>
      </dgm:t>
    </dgm:pt>
    <dgm:pt modelId="{35417CF1-9968-41E4-8C74-595F9F6C0BE6}">
      <dgm:prSet/>
      <dgm:spPr/>
      <dgm:t>
        <a:bodyPr/>
        <a:lstStyle/>
        <a:p>
          <a:r>
            <a:rPr lang="en-US"/>
            <a:t>Define deliverables</a:t>
          </a:r>
        </a:p>
      </dgm:t>
    </dgm:pt>
    <dgm:pt modelId="{C1ED5B0E-29D7-4A49-8B32-BD710315F4C6}" type="parTrans" cxnId="{9268CED4-1128-44B1-B612-1BB6D944DFCC}">
      <dgm:prSet/>
      <dgm:spPr/>
      <dgm:t>
        <a:bodyPr/>
        <a:lstStyle/>
        <a:p>
          <a:endParaRPr lang="en-US"/>
        </a:p>
      </dgm:t>
    </dgm:pt>
    <dgm:pt modelId="{D003019C-3632-4743-82A3-3C3AEF8D45FC}" type="sibTrans" cxnId="{9268CED4-1128-44B1-B612-1BB6D944DFCC}">
      <dgm:prSet/>
      <dgm:spPr/>
      <dgm:t>
        <a:bodyPr/>
        <a:lstStyle/>
        <a:p>
          <a:endParaRPr lang="en-US"/>
        </a:p>
      </dgm:t>
    </dgm:pt>
    <dgm:pt modelId="{47EF4A81-3277-4815-B527-94570550E24C}">
      <dgm:prSet/>
      <dgm:spPr/>
      <dgm:t>
        <a:bodyPr/>
        <a:lstStyle/>
        <a:p>
          <a:r>
            <a:rPr lang="en-US"/>
            <a:t>Plan</a:t>
          </a:r>
        </a:p>
      </dgm:t>
    </dgm:pt>
    <dgm:pt modelId="{58C2B3B8-AD68-4508-9816-52A143707B67}" type="parTrans" cxnId="{BA266A51-7E34-415C-9D60-95821786F513}">
      <dgm:prSet/>
      <dgm:spPr/>
      <dgm:t>
        <a:bodyPr/>
        <a:lstStyle/>
        <a:p>
          <a:endParaRPr lang="en-US"/>
        </a:p>
      </dgm:t>
    </dgm:pt>
    <dgm:pt modelId="{15D700E7-F887-4E9B-B845-F870235CC9C8}" type="sibTrans" cxnId="{BA266A51-7E34-415C-9D60-95821786F513}">
      <dgm:prSet/>
      <dgm:spPr/>
      <dgm:t>
        <a:bodyPr/>
        <a:lstStyle/>
        <a:p>
          <a:endParaRPr lang="en-US"/>
        </a:p>
      </dgm:t>
    </dgm:pt>
    <dgm:pt modelId="{D5051F75-FE36-4554-BA4B-26A6A78E13F7}">
      <dgm:prSet/>
      <dgm:spPr/>
      <dgm:t>
        <a:bodyPr/>
        <a:lstStyle/>
        <a:p>
          <a:r>
            <a:rPr lang="en-US"/>
            <a:t>Plan extensive testing</a:t>
          </a:r>
        </a:p>
      </dgm:t>
    </dgm:pt>
    <dgm:pt modelId="{00D0D9CD-850B-4288-AECA-0E13C09D00D3}" type="parTrans" cxnId="{07A14574-9034-4F58-8066-5E90536239F1}">
      <dgm:prSet/>
      <dgm:spPr/>
      <dgm:t>
        <a:bodyPr/>
        <a:lstStyle/>
        <a:p>
          <a:endParaRPr lang="en-US"/>
        </a:p>
      </dgm:t>
    </dgm:pt>
    <dgm:pt modelId="{4A66FB9A-C78E-4772-9F05-0F173971959C}" type="sibTrans" cxnId="{07A14574-9034-4F58-8066-5E90536239F1}">
      <dgm:prSet/>
      <dgm:spPr/>
      <dgm:t>
        <a:bodyPr/>
        <a:lstStyle/>
        <a:p>
          <a:endParaRPr lang="en-US"/>
        </a:p>
      </dgm:t>
    </dgm:pt>
    <dgm:pt modelId="{3241A674-D0A4-48E1-AA53-9FDDB736F4A6}" type="pres">
      <dgm:prSet presAssocID="{C61B6779-266B-4B6F-A06B-5C61B39CEE94}" presName="Name0" presStyleCnt="0">
        <dgm:presLayoutVars>
          <dgm:dir/>
          <dgm:animLvl val="lvl"/>
          <dgm:resizeHandles val="exact"/>
        </dgm:presLayoutVars>
      </dgm:prSet>
      <dgm:spPr/>
    </dgm:pt>
    <dgm:pt modelId="{1C493999-C48F-4B0F-8AB2-81676E84D629}" type="pres">
      <dgm:prSet presAssocID="{FE149E73-21AA-4199-B1D5-AB19C1F8F2D7}" presName="composite" presStyleCnt="0"/>
      <dgm:spPr/>
    </dgm:pt>
    <dgm:pt modelId="{584E42F2-A7CB-4DC8-AAB1-367039D697F0}" type="pres">
      <dgm:prSet presAssocID="{FE149E73-21AA-4199-B1D5-AB19C1F8F2D7}" presName="parTx" presStyleLbl="alignNode1" presStyleIdx="0" presStyleCnt="3">
        <dgm:presLayoutVars>
          <dgm:chMax val="0"/>
          <dgm:chPref val="0"/>
        </dgm:presLayoutVars>
      </dgm:prSet>
      <dgm:spPr/>
    </dgm:pt>
    <dgm:pt modelId="{DAC1992E-CE54-4BF7-B4A0-251B894A38FA}" type="pres">
      <dgm:prSet presAssocID="{FE149E73-21AA-4199-B1D5-AB19C1F8F2D7}" presName="desTx" presStyleLbl="alignAccFollowNode1" presStyleIdx="0" presStyleCnt="3">
        <dgm:presLayoutVars/>
      </dgm:prSet>
      <dgm:spPr/>
    </dgm:pt>
    <dgm:pt modelId="{8D8E8425-4A42-4767-A406-B7DA5168FAE4}" type="pres">
      <dgm:prSet presAssocID="{49A3E70B-88A5-4F21-8683-A9300484970E}" presName="space" presStyleCnt="0"/>
      <dgm:spPr/>
    </dgm:pt>
    <dgm:pt modelId="{97C03D44-520A-4122-99BD-E5C0CF7BB494}" type="pres">
      <dgm:prSet presAssocID="{7A6A3517-B3C6-4F0A-9873-C7CEF1B822FE}" presName="composite" presStyleCnt="0"/>
      <dgm:spPr/>
    </dgm:pt>
    <dgm:pt modelId="{0C26D61B-5B43-4437-8FAB-5AC11D745ACF}" type="pres">
      <dgm:prSet presAssocID="{7A6A3517-B3C6-4F0A-9873-C7CEF1B822FE}" presName="parTx" presStyleLbl="alignNode1" presStyleIdx="1" presStyleCnt="3">
        <dgm:presLayoutVars>
          <dgm:chMax val="0"/>
          <dgm:chPref val="0"/>
        </dgm:presLayoutVars>
      </dgm:prSet>
      <dgm:spPr/>
    </dgm:pt>
    <dgm:pt modelId="{BF266507-7FB5-4255-97E7-8C227E4B3F3F}" type="pres">
      <dgm:prSet presAssocID="{7A6A3517-B3C6-4F0A-9873-C7CEF1B822FE}" presName="desTx" presStyleLbl="alignAccFollowNode1" presStyleIdx="1" presStyleCnt="3">
        <dgm:presLayoutVars/>
      </dgm:prSet>
      <dgm:spPr/>
    </dgm:pt>
    <dgm:pt modelId="{5AFD4596-1F6F-4CB8-B6F1-E3AF5740769B}" type="pres">
      <dgm:prSet presAssocID="{931F60CB-4FC0-42C9-9A53-C4018138C800}" presName="space" presStyleCnt="0"/>
      <dgm:spPr/>
    </dgm:pt>
    <dgm:pt modelId="{5B5E03E3-E867-4A37-AF5E-0ABC170AA63B}" type="pres">
      <dgm:prSet presAssocID="{47EF4A81-3277-4815-B527-94570550E24C}" presName="composite" presStyleCnt="0"/>
      <dgm:spPr/>
    </dgm:pt>
    <dgm:pt modelId="{F4F4FBDB-3D7E-41ED-85A5-E99B3AB3D099}" type="pres">
      <dgm:prSet presAssocID="{47EF4A81-3277-4815-B527-94570550E24C}" presName="parTx" presStyleLbl="alignNode1" presStyleIdx="2" presStyleCnt="3">
        <dgm:presLayoutVars>
          <dgm:chMax val="0"/>
          <dgm:chPref val="0"/>
        </dgm:presLayoutVars>
      </dgm:prSet>
      <dgm:spPr/>
    </dgm:pt>
    <dgm:pt modelId="{876034F5-B8BE-4BB6-B5C3-CB1A5E0E2C98}" type="pres">
      <dgm:prSet presAssocID="{47EF4A81-3277-4815-B527-94570550E24C}" presName="desTx" presStyleLbl="alignAccFollowNode1" presStyleIdx="2" presStyleCnt="3">
        <dgm:presLayoutVars/>
      </dgm:prSet>
      <dgm:spPr/>
    </dgm:pt>
  </dgm:ptLst>
  <dgm:cxnLst>
    <dgm:cxn modelId="{10442016-50F8-4E6A-A2AA-2E2F708515C7}" type="presOf" srcId="{47EF4A81-3277-4815-B527-94570550E24C}" destId="{F4F4FBDB-3D7E-41ED-85A5-E99B3AB3D099}" srcOrd="0" destOrd="0" presId="urn:microsoft.com/office/officeart/2016/7/layout/ChevronBlockProcess"/>
    <dgm:cxn modelId="{534BAC42-7F7A-4E75-9C24-FFD3DB9A502C}" srcId="{C61B6779-266B-4B6F-A06B-5C61B39CEE94}" destId="{7A6A3517-B3C6-4F0A-9873-C7CEF1B822FE}" srcOrd="1" destOrd="0" parTransId="{E5D6C7B0-1BC1-4108-B91E-6BAAFBA92527}" sibTransId="{931F60CB-4FC0-42C9-9A53-C4018138C800}"/>
    <dgm:cxn modelId="{BEADB862-322B-4260-9CFC-6F7F3534C7DC}" type="presOf" srcId="{35417CF1-9968-41E4-8C74-595F9F6C0BE6}" destId="{BF266507-7FB5-4255-97E7-8C227E4B3F3F}" srcOrd="0" destOrd="0" presId="urn:microsoft.com/office/officeart/2016/7/layout/ChevronBlockProcess"/>
    <dgm:cxn modelId="{7A8F5F70-B563-49BC-962B-4AF197D160AD}" type="presOf" srcId="{FE149E73-21AA-4199-B1D5-AB19C1F8F2D7}" destId="{584E42F2-A7CB-4DC8-AAB1-367039D697F0}" srcOrd="0" destOrd="0" presId="urn:microsoft.com/office/officeart/2016/7/layout/ChevronBlockProcess"/>
    <dgm:cxn modelId="{BA266A51-7E34-415C-9D60-95821786F513}" srcId="{C61B6779-266B-4B6F-A06B-5C61B39CEE94}" destId="{47EF4A81-3277-4815-B527-94570550E24C}" srcOrd="2" destOrd="0" parTransId="{58C2B3B8-AD68-4508-9816-52A143707B67}" sibTransId="{15D700E7-F887-4E9B-B845-F870235CC9C8}"/>
    <dgm:cxn modelId="{07A14574-9034-4F58-8066-5E90536239F1}" srcId="{47EF4A81-3277-4815-B527-94570550E24C}" destId="{D5051F75-FE36-4554-BA4B-26A6A78E13F7}" srcOrd="0" destOrd="0" parTransId="{00D0D9CD-850B-4288-AECA-0E13C09D00D3}" sibTransId="{4A66FB9A-C78E-4772-9F05-0F173971959C}"/>
    <dgm:cxn modelId="{0B6DD984-4F18-4DFD-887E-3C5707BA3D54}" type="presOf" srcId="{D5051F75-FE36-4554-BA4B-26A6A78E13F7}" destId="{876034F5-B8BE-4BB6-B5C3-CB1A5E0E2C98}" srcOrd="0" destOrd="0" presId="urn:microsoft.com/office/officeart/2016/7/layout/ChevronBlockProcess"/>
    <dgm:cxn modelId="{30CBE58B-630B-4C78-9273-F341C3140F35}" type="presOf" srcId="{5E0DE965-5EB6-4A77-B050-9EDCFD6160A4}" destId="{DAC1992E-CE54-4BF7-B4A0-251B894A38FA}" srcOrd="0" destOrd="0" presId="urn:microsoft.com/office/officeart/2016/7/layout/ChevronBlockProcess"/>
    <dgm:cxn modelId="{414106B8-B002-4DD1-B0ED-94BCBB9D3993}" type="presOf" srcId="{7A6A3517-B3C6-4F0A-9873-C7CEF1B822FE}" destId="{0C26D61B-5B43-4437-8FAB-5AC11D745ACF}" srcOrd="0" destOrd="0" presId="urn:microsoft.com/office/officeart/2016/7/layout/ChevronBlockProcess"/>
    <dgm:cxn modelId="{9268CED4-1128-44B1-B612-1BB6D944DFCC}" srcId="{7A6A3517-B3C6-4F0A-9873-C7CEF1B822FE}" destId="{35417CF1-9968-41E4-8C74-595F9F6C0BE6}" srcOrd="0" destOrd="0" parTransId="{C1ED5B0E-29D7-4A49-8B32-BD710315F4C6}" sibTransId="{D003019C-3632-4743-82A3-3C3AEF8D45FC}"/>
    <dgm:cxn modelId="{CF62FFE6-8966-4B17-82F9-4756937B385D}" type="presOf" srcId="{C61B6779-266B-4B6F-A06B-5C61B39CEE94}" destId="{3241A674-D0A4-48E1-AA53-9FDDB736F4A6}" srcOrd="0" destOrd="0" presId="urn:microsoft.com/office/officeart/2016/7/layout/ChevronBlockProcess"/>
    <dgm:cxn modelId="{2EA41AE7-64C5-4947-89E5-6A48E787A2A6}" srcId="{C61B6779-266B-4B6F-A06B-5C61B39CEE94}" destId="{FE149E73-21AA-4199-B1D5-AB19C1F8F2D7}" srcOrd="0" destOrd="0" parTransId="{4062FE4F-A4E8-49F5-9B5C-5140695D8325}" sibTransId="{49A3E70B-88A5-4F21-8683-A9300484970E}"/>
    <dgm:cxn modelId="{05B49AFD-3A46-43B9-9202-6E49309725A9}" srcId="{FE149E73-21AA-4199-B1D5-AB19C1F8F2D7}" destId="{5E0DE965-5EB6-4A77-B050-9EDCFD6160A4}" srcOrd="0" destOrd="0" parTransId="{7FD2979A-8DE2-45CE-A680-2CEC4F93D978}" sibTransId="{D16E9BA4-E5DF-4D98-82E8-29B19D66F051}"/>
    <dgm:cxn modelId="{A4A5E8B6-0004-4A84-B371-444379C7969A}" type="presParOf" srcId="{3241A674-D0A4-48E1-AA53-9FDDB736F4A6}" destId="{1C493999-C48F-4B0F-8AB2-81676E84D629}" srcOrd="0" destOrd="0" presId="urn:microsoft.com/office/officeart/2016/7/layout/ChevronBlockProcess"/>
    <dgm:cxn modelId="{8E412975-AECC-4A51-86EB-32A9A9683A9A}" type="presParOf" srcId="{1C493999-C48F-4B0F-8AB2-81676E84D629}" destId="{584E42F2-A7CB-4DC8-AAB1-367039D697F0}" srcOrd="0" destOrd="0" presId="urn:microsoft.com/office/officeart/2016/7/layout/ChevronBlockProcess"/>
    <dgm:cxn modelId="{1B1DA0E8-46BD-4660-8F1B-3FA9716943BB}" type="presParOf" srcId="{1C493999-C48F-4B0F-8AB2-81676E84D629}" destId="{DAC1992E-CE54-4BF7-B4A0-251B894A38FA}" srcOrd="1" destOrd="0" presId="urn:microsoft.com/office/officeart/2016/7/layout/ChevronBlockProcess"/>
    <dgm:cxn modelId="{635F5F2B-11A9-4F5E-9E09-09B6E6F3DB8C}" type="presParOf" srcId="{3241A674-D0A4-48E1-AA53-9FDDB736F4A6}" destId="{8D8E8425-4A42-4767-A406-B7DA5168FAE4}" srcOrd="1" destOrd="0" presId="urn:microsoft.com/office/officeart/2016/7/layout/ChevronBlockProcess"/>
    <dgm:cxn modelId="{8D595C5E-B77B-433F-BB98-D111FAE69645}" type="presParOf" srcId="{3241A674-D0A4-48E1-AA53-9FDDB736F4A6}" destId="{97C03D44-520A-4122-99BD-E5C0CF7BB494}" srcOrd="2" destOrd="0" presId="urn:microsoft.com/office/officeart/2016/7/layout/ChevronBlockProcess"/>
    <dgm:cxn modelId="{D0B6F73D-E9B4-4418-A2FD-A5A78A2B6D6D}" type="presParOf" srcId="{97C03D44-520A-4122-99BD-E5C0CF7BB494}" destId="{0C26D61B-5B43-4437-8FAB-5AC11D745ACF}" srcOrd="0" destOrd="0" presId="urn:microsoft.com/office/officeart/2016/7/layout/ChevronBlockProcess"/>
    <dgm:cxn modelId="{0F68EE47-73AF-4B3A-ADE1-D36226D89B58}" type="presParOf" srcId="{97C03D44-520A-4122-99BD-E5C0CF7BB494}" destId="{BF266507-7FB5-4255-97E7-8C227E4B3F3F}" srcOrd="1" destOrd="0" presId="urn:microsoft.com/office/officeart/2016/7/layout/ChevronBlockProcess"/>
    <dgm:cxn modelId="{FCD2F7F0-E37D-4BE0-8E11-9546D95A212D}" type="presParOf" srcId="{3241A674-D0A4-48E1-AA53-9FDDB736F4A6}" destId="{5AFD4596-1F6F-4CB8-B6F1-E3AF5740769B}" srcOrd="3" destOrd="0" presId="urn:microsoft.com/office/officeart/2016/7/layout/ChevronBlockProcess"/>
    <dgm:cxn modelId="{2F4FE3DC-F409-45C0-A42E-24395EC9B85F}" type="presParOf" srcId="{3241A674-D0A4-48E1-AA53-9FDDB736F4A6}" destId="{5B5E03E3-E867-4A37-AF5E-0ABC170AA63B}" srcOrd="4" destOrd="0" presId="urn:microsoft.com/office/officeart/2016/7/layout/ChevronBlockProcess"/>
    <dgm:cxn modelId="{EFE4E021-6F23-4E5E-815D-D70505468DEA}" type="presParOf" srcId="{5B5E03E3-E867-4A37-AF5E-0ABC170AA63B}" destId="{F4F4FBDB-3D7E-41ED-85A5-E99B3AB3D099}" srcOrd="0" destOrd="0" presId="urn:microsoft.com/office/officeart/2016/7/layout/ChevronBlockProcess"/>
    <dgm:cxn modelId="{AE5EFC42-1821-477B-AAE7-2E8BE3B0FA75}" type="presParOf" srcId="{5B5E03E3-E867-4A37-AF5E-0ABC170AA63B}" destId="{876034F5-B8BE-4BB6-B5C3-CB1A5E0E2C9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E3D0FF-07E2-49E2-8942-8AE9F8D94D5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1B914-F983-46E5-A850-8C648743A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Software is programs to provide functions and performance of desire tasks.</a:t>
          </a:r>
          <a:endParaRPr lang="en-US"/>
        </a:p>
      </dgm:t>
    </dgm:pt>
    <dgm:pt modelId="{C269CC13-8033-48F9-AA87-BC5CE6A30609}" type="parTrans" cxnId="{BBD4410B-5B6A-4A9F-B947-FA96DB2ADBAC}">
      <dgm:prSet/>
      <dgm:spPr/>
      <dgm:t>
        <a:bodyPr/>
        <a:lstStyle/>
        <a:p>
          <a:endParaRPr lang="en-US"/>
        </a:p>
      </dgm:t>
    </dgm:pt>
    <dgm:pt modelId="{69A17F26-78C8-4697-AFB0-E1252CB38B79}" type="sibTrans" cxnId="{BBD4410B-5B6A-4A9F-B947-FA96DB2ADBAC}">
      <dgm:prSet/>
      <dgm:spPr/>
      <dgm:t>
        <a:bodyPr/>
        <a:lstStyle/>
        <a:p>
          <a:endParaRPr lang="en-US"/>
        </a:p>
      </dgm:t>
    </dgm:pt>
    <dgm:pt modelId="{70959A76-CFA5-43EA-87D0-5F9C686F82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Collection of computer programs,procedures,rules &amp; associative documentation &amp; data</a:t>
          </a:r>
          <a:endParaRPr lang="en-US"/>
        </a:p>
      </dgm:t>
    </dgm:pt>
    <dgm:pt modelId="{1B6165FB-8634-4A81-AF3A-407FFDBAE161}" type="parTrans" cxnId="{53D72DC0-7258-4353-B5F4-1AB048DB8F5A}">
      <dgm:prSet/>
      <dgm:spPr/>
      <dgm:t>
        <a:bodyPr/>
        <a:lstStyle/>
        <a:p>
          <a:endParaRPr lang="en-US"/>
        </a:p>
      </dgm:t>
    </dgm:pt>
    <dgm:pt modelId="{0B64928D-2490-4878-9AC5-DA2921B4FF7F}" type="sibTrans" cxnId="{53D72DC0-7258-4353-B5F4-1AB048DB8F5A}">
      <dgm:prSet/>
      <dgm:spPr/>
      <dgm:t>
        <a:bodyPr/>
        <a:lstStyle/>
        <a:p>
          <a:endParaRPr lang="en-US"/>
        </a:p>
      </dgm:t>
    </dgm:pt>
    <dgm:pt modelId="{944FF9B8-ACA1-4201-9EEE-14E6844BDA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Computer instruction written to be executed on hardware,including OS,utility programs &amp; aplication programs</a:t>
          </a:r>
          <a:endParaRPr lang="en-US"/>
        </a:p>
      </dgm:t>
    </dgm:pt>
    <dgm:pt modelId="{04AF43A8-83ED-434B-860D-A301B9D3147D}" type="parTrans" cxnId="{04273A83-E24E-4F2C-8CA0-7AC19029A48C}">
      <dgm:prSet/>
      <dgm:spPr/>
      <dgm:t>
        <a:bodyPr/>
        <a:lstStyle/>
        <a:p>
          <a:endParaRPr lang="en-US"/>
        </a:p>
      </dgm:t>
    </dgm:pt>
    <dgm:pt modelId="{ED0DA626-6EEC-4B82-A408-8A90CB78BC8B}" type="sibTrans" cxnId="{04273A83-E24E-4F2C-8CA0-7AC19029A48C}">
      <dgm:prSet/>
      <dgm:spPr/>
      <dgm:t>
        <a:bodyPr/>
        <a:lstStyle/>
        <a:p>
          <a:endParaRPr lang="en-US"/>
        </a:p>
      </dgm:t>
    </dgm:pt>
    <dgm:pt modelId="{4D86BA75-845C-4277-8FB7-3F616F847F82}" type="pres">
      <dgm:prSet presAssocID="{FEE3D0FF-07E2-49E2-8942-8AE9F8D94D5C}" presName="root" presStyleCnt="0">
        <dgm:presLayoutVars>
          <dgm:dir/>
          <dgm:resizeHandles val="exact"/>
        </dgm:presLayoutVars>
      </dgm:prSet>
      <dgm:spPr/>
    </dgm:pt>
    <dgm:pt modelId="{851FDA28-8763-4CC3-AAC4-08A0C8B2A4E5}" type="pres">
      <dgm:prSet presAssocID="{0341B914-F983-46E5-A850-8C648743A6C7}" presName="compNode" presStyleCnt="0"/>
      <dgm:spPr/>
    </dgm:pt>
    <dgm:pt modelId="{B777FB2F-245F-4AD5-A20B-E225F22C0C10}" type="pres">
      <dgm:prSet presAssocID="{0341B914-F983-46E5-A850-8C648743A6C7}" presName="bgRect" presStyleLbl="bgShp" presStyleIdx="0" presStyleCnt="3"/>
      <dgm:spPr/>
    </dgm:pt>
    <dgm:pt modelId="{BEE3D3DA-0A95-45D7-A247-96730708B684}" type="pres">
      <dgm:prSet presAssocID="{0341B914-F983-46E5-A850-8C648743A6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ED7B314-6D65-41E5-A152-B764A7EA00B9}" type="pres">
      <dgm:prSet presAssocID="{0341B914-F983-46E5-A850-8C648743A6C7}" presName="spaceRect" presStyleCnt="0"/>
      <dgm:spPr/>
    </dgm:pt>
    <dgm:pt modelId="{6FC0AEC8-F9F9-400B-A2B6-D9D152407FFA}" type="pres">
      <dgm:prSet presAssocID="{0341B914-F983-46E5-A850-8C648743A6C7}" presName="parTx" presStyleLbl="revTx" presStyleIdx="0" presStyleCnt="3">
        <dgm:presLayoutVars>
          <dgm:chMax val="0"/>
          <dgm:chPref val="0"/>
        </dgm:presLayoutVars>
      </dgm:prSet>
      <dgm:spPr/>
    </dgm:pt>
    <dgm:pt modelId="{633AC357-7D55-45BF-8732-7EF7F9E54B6F}" type="pres">
      <dgm:prSet presAssocID="{69A17F26-78C8-4697-AFB0-E1252CB38B79}" presName="sibTrans" presStyleCnt="0"/>
      <dgm:spPr/>
    </dgm:pt>
    <dgm:pt modelId="{F098A623-B1C4-469F-9A9A-E3EF7483AC30}" type="pres">
      <dgm:prSet presAssocID="{70959A76-CFA5-43EA-87D0-5F9C686F82C8}" presName="compNode" presStyleCnt="0"/>
      <dgm:spPr/>
    </dgm:pt>
    <dgm:pt modelId="{0379F6D7-A8B1-4417-B646-B9139CC42154}" type="pres">
      <dgm:prSet presAssocID="{70959A76-CFA5-43EA-87D0-5F9C686F82C8}" presName="bgRect" presStyleLbl="bgShp" presStyleIdx="1" presStyleCnt="3"/>
      <dgm:spPr/>
    </dgm:pt>
    <dgm:pt modelId="{8C4E4FC9-2330-4474-A472-E62E4EF11EB9}" type="pres">
      <dgm:prSet presAssocID="{70959A76-CFA5-43EA-87D0-5F9C686F82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322920D-5D94-49C9-B976-BC9178E68EBF}" type="pres">
      <dgm:prSet presAssocID="{70959A76-CFA5-43EA-87D0-5F9C686F82C8}" presName="spaceRect" presStyleCnt="0"/>
      <dgm:spPr/>
    </dgm:pt>
    <dgm:pt modelId="{A385B217-E62E-4FA3-A2F5-58B0962B63D4}" type="pres">
      <dgm:prSet presAssocID="{70959A76-CFA5-43EA-87D0-5F9C686F82C8}" presName="parTx" presStyleLbl="revTx" presStyleIdx="1" presStyleCnt="3">
        <dgm:presLayoutVars>
          <dgm:chMax val="0"/>
          <dgm:chPref val="0"/>
        </dgm:presLayoutVars>
      </dgm:prSet>
      <dgm:spPr/>
    </dgm:pt>
    <dgm:pt modelId="{2EBACBDB-4195-4F6E-A53A-A3D63879D05C}" type="pres">
      <dgm:prSet presAssocID="{0B64928D-2490-4878-9AC5-DA2921B4FF7F}" presName="sibTrans" presStyleCnt="0"/>
      <dgm:spPr/>
    </dgm:pt>
    <dgm:pt modelId="{04AA9F44-974D-45A4-8187-A3A611FF184A}" type="pres">
      <dgm:prSet presAssocID="{944FF9B8-ACA1-4201-9EEE-14E6844BDA0F}" presName="compNode" presStyleCnt="0"/>
      <dgm:spPr/>
    </dgm:pt>
    <dgm:pt modelId="{9ADB24F4-F15D-4361-AB50-27AD60E33C8F}" type="pres">
      <dgm:prSet presAssocID="{944FF9B8-ACA1-4201-9EEE-14E6844BDA0F}" presName="bgRect" presStyleLbl="bgShp" presStyleIdx="2" presStyleCnt="3"/>
      <dgm:spPr/>
    </dgm:pt>
    <dgm:pt modelId="{4F24E7A2-D708-41C8-9899-3411ECFC7D70}" type="pres">
      <dgm:prSet presAssocID="{944FF9B8-ACA1-4201-9EEE-14E6844BDA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BC1DD55-6F1D-4257-9446-D2C40180736C}" type="pres">
      <dgm:prSet presAssocID="{944FF9B8-ACA1-4201-9EEE-14E6844BDA0F}" presName="spaceRect" presStyleCnt="0"/>
      <dgm:spPr/>
    </dgm:pt>
    <dgm:pt modelId="{9960B070-51AA-42D6-8620-7EA1E5D74191}" type="pres">
      <dgm:prSet presAssocID="{944FF9B8-ACA1-4201-9EEE-14E6844BDA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D4410B-5B6A-4A9F-B947-FA96DB2ADBAC}" srcId="{FEE3D0FF-07E2-49E2-8942-8AE9F8D94D5C}" destId="{0341B914-F983-46E5-A850-8C648743A6C7}" srcOrd="0" destOrd="0" parTransId="{C269CC13-8033-48F9-AA87-BC5CE6A30609}" sibTransId="{69A17F26-78C8-4697-AFB0-E1252CB38B79}"/>
    <dgm:cxn modelId="{9336DC7A-18F9-4F9A-BE1E-40C8BA792B34}" type="presOf" srcId="{70959A76-CFA5-43EA-87D0-5F9C686F82C8}" destId="{A385B217-E62E-4FA3-A2F5-58B0962B63D4}" srcOrd="0" destOrd="0" presId="urn:microsoft.com/office/officeart/2018/2/layout/IconVerticalSolidList"/>
    <dgm:cxn modelId="{04273A83-E24E-4F2C-8CA0-7AC19029A48C}" srcId="{FEE3D0FF-07E2-49E2-8942-8AE9F8D94D5C}" destId="{944FF9B8-ACA1-4201-9EEE-14E6844BDA0F}" srcOrd="2" destOrd="0" parTransId="{04AF43A8-83ED-434B-860D-A301B9D3147D}" sibTransId="{ED0DA626-6EEC-4B82-A408-8A90CB78BC8B}"/>
    <dgm:cxn modelId="{F1222D9F-61CE-423A-A9EA-149EF51D9773}" type="presOf" srcId="{944FF9B8-ACA1-4201-9EEE-14E6844BDA0F}" destId="{9960B070-51AA-42D6-8620-7EA1E5D74191}" srcOrd="0" destOrd="0" presId="urn:microsoft.com/office/officeart/2018/2/layout/IconVerticalSolidList"/>
    <dgm:cxn modelId="{ED5F1DB2-7DED-4E17-AD00-CD24917D9D91}" type="presOf" srcId="{0341B914-F983-46E5-A850-8C648743A6C7}" destId="{6FC0AEC8-F9F9-400B-A2B6-D9D152407FFA}" srcOrd="0" destOrd="0" presId="urn:microsoft.com/office/officeart/2018/2/layout/IconVerticalSolidList"/>
    <dgm:cxn modelId="{53D72DC0-7258-4353-B5F4-1AB048DB8F5A}" srcId="{FEE3D0FF-07E2-49E2-8942-8AE9F8D94D5C}" destId="{70959A76-CFA5-43EA-87D0-5F9C686F82C8}" srcOrd="1" destOrd="0" parTransId="{1B6165FB-8634-4A81-AF3A-407FFDBAE161}" sibTransId="{0B64928D-2490-4878-9AC5-DA2921B4FF7F}"/>
    <dgm:cxn modelId="{AA9D8AEC-E322-4C76-8352-16542DFDBE1B}" type="presOf" srcId="{FEE3D0FF-07E2-49E2-8942-8AE9F8D94D5C}" destId="{4D86BA75-845C-4277-8FB7-3F616F847F82}" srcOrd="0" destOrd="0" presId="urn:microsoft.com/office/officeart/2018/2/layout/IconVerticalSolidList"/>
    <dgm:cxn modelId="{ABF26ECF-DA02-4AA4-8080-C01F60742C7F}" type="presParOf" srcId="{4D86BA75-845C-4277-8FB7-3F616F847F82}" destId="{851FDA28-8763-4CC3-AAC4-08A0C8B2A4E5}" srcOrd="0" destOrd="0" presId="urn:microsoft.com/office/officeart/2018/2/layout/IconVerticalSolidList"/>
    <dgm:cxn modelId="{FC2B7090-EBA0-48B2-97DD-E70DF0480FFB}" type="presParOf" srcId="{851FDA28-8763-4CC3-AAC4-08A0C8B2A4E5}" destId="{B777FB2F-245F-4AD5-A20B-E225F22C0C10}" srcOrd="0" destOrd="0" presId="urn:microsoft.com/office/officeart/2018/2/layout/IconVerticalSolidList"/>
    <dgm:cxn modelId="{7B0422CB-520E-4042-AD46-C3538049D6CD}" type="presParOf" srcId="{851FDA28-8763-4CC3-AAC4-08A0C8B2A4E5}" destId="{BEE3D3DA-0A95-45D7-A247-96730708B684}" srcOrd="1" destOrd="0" presId="urn:microsoft.com/office/officeart/2018/2/layout/IconVerticalSolidList"/>
    <dgm:cxn modelId="{B8FF2180-AEA6-411E-B7FE-0CA715C609B5}" type="presParOf" srcId="{851FDA28-8763-4CC3-AAC4-08A0C8B2A4E5}" destId="{2ED7B314-6D65-41E5-A152-B764A7EA00B9}" srcOrd="2" destOrd="0" presId="urn:microsoft.com/office/officeart/2018/2/layout/IconVerticalSolidList"/>
    <dgm:cxn modelId="{A10FFE91-0950-4E3B-851A-A9615AC0FE0B}" type="presParOf" srcId="{851FDA28-8763-4CC3-AAC4-08A0C8B2A4E5}" destId="{6FC0AEC8-F9F9-400B-A2B6-D9D152407FFA}" srcOrd="3" destOrd="0" presId="urn:microsoft.com/office/officeart/2018/2/layout/IconVerticalSolidList"/>
    <dgm:cxn modelId="{FE13343A-DEE4-4228-8255-26F3639E064C}" type="presParOf" srcId="{4D86BA75-845C-4277-8FB7-3F616F847F82}" destId="{633AC357-7D55-45BF-8732-7EF7F9E54B6F}" srcOrd="1" destOrd="0" presId="urn:microsoft.com/office/officeart/2018/2/layout/IconVerticalSolidList"/>
    <dgm:cxn modelId="{BF6EA1AA-F7EF-4A3D-8DBA-95745C0C2D98}" type="presParOf" srcId="{4D86BA75-845C-4277-8FB7-3F616F847F82}" destId="{F098A623-B1C4-469F-9A9A-E3EF7483AC30}" srcOrd="2" destOrd="0" presId="urn:microsoft.com/office/officeart/2018/2/layout/IconVerticalSolidList"/>
    <dgm:cxn modelId="{7C402574-70E5-4E1D-AF52-A98F130B1AA1}" type="presParOf" srcId="{F098A623-B1C4-469F-9A9A-E3EF7483AC30}" destId="{0379F6D7-A8B1-4417-B646-B9139CC42154}" srcOrd="0" destOrd="0" presId="urn:microsoft.com/office/officeart/2018/2/layout/IconVerticalSolidList"/>
    <dgm:cxn modelId="{75B959D7-023B-4A05-A50E-5053BBA89E78}" type="presParOf" srcId="{F098A623-B1C4-469F-9A9A-E3EF7483AC30}" destId="{8C4E4FC9-2330-4474-A472-E62E4EF11EB9}" srcOrd="1" destOrd="0" presId="urn:microsoft.com/office/officeart/2018/2/layout/IconVerticalSolidList"/>
    <dgm:cxn modelId="{89808722-B617-49A9-AAC8-2B884E0CB52E}" type="presParOf" srcId="{F098A623-B1C4-469F-9A9A-E3EF7483AC30}" destId="{3322920D-5D94-49C9-B976-BC9178E68EBF}" srcOrd="2" destOrd="0" presId="urn:microsoft.com/office/officeart/2018/2/layout/IconVerticalSolidList"/>
    <dgm:cxn modelId="{31561BD0-710B-4A86-9001-D1C0C57EDE50}" type="presParOf" srcId="{F098A623-B1C4-469F-9A9A-E3EF7483AC30}" destId="{A385B217-E62E-4FA3-A2F5-58B0962B63D4}" srcOrd="3" destOrd="0" presId="urn:microsoft.com/office/officeart/2018/2/layout/IconVerticalSolidList"/>
    <dgm:cxn modelId="{12C3EA0D-5D86-42B5-B7E4-6C1CAE232DE5}" type="presParOf" srcId="{4D86BA75-845C-4277-8FB7-3F616F847F82}" destId="{2EBACBDB-4195-4F6E-A53A-A3D63879D05C}" srcOrd="3" destOrd="0" presId="urn:microsoft.com/office/officeart/2018/2/layout/IconVerticalSolidList"/>
    <dgm:cxn modelId="{244C8EB6-0B78-4F1A-90A2-6B211F82A108}" type="presParOf" srcId="{4D86BA75-845C-4277-8FB7-3F616F847F82}" destId="{04AA9F44-974D-45A4-8187-A3A611FF184A}" srcOrd="4" destOrd="0" presId="urn:microsoft.com/office/officeart/2018/2/layout/IconVerticalSolidList"/>
    <dgm:cxn modelId="{1D7D19CA-4663-493C-91AB-150320A06381}" type="presParOf" srcId="{04AA9F44-974D-45A4-8187-A3A611FF184A}" destId="{9ADB24F4-F15D-4361-AB50-27AD60E33C8F}" srcOrd="0" destOrd="0" presId="urn:microsoft.com/office/officeart/2018/2/layout/IconVerticalSolidList"/>
    <dgm:cxn modelId="{FF95CDAC-AF71-40AD-82B0-6AA24357BB8A}" type="presParOf" srcId="{04AA9F44-974D-45A4-8187-A3A611FF184A}" destId="{4F24E7A2-D708-41C8-9899-3411ECFC7D70}" srcOrd="1" destOrd="0" presId="urn:microsoft.com/office/officeart/2018/2/layout/IconVerticalSolidList"/>
    <dgm:cxn modelId="{8F5C474D-033C-4762-A99C-AC4E27399B48}" type="presParOf" srcId="{04AA9F44-974D-45A4-8187-A3A611FF184A}" destId="{5BC1DD55-6F1D-4257-9446-D2C40180736C}" srcOrd="2" destOrd="0" presId="urn:microsoft.com/office/officeart/2018/2/layout/IconVerticalSolidList"/>
    <dgm:cxn modelId="{92E224C9-E7D8-4EFE-9B22-14BBDE1629F5}" type="presParOf" srcId="{04AA9F44-974D-45A4-8187-A3A611FF184A}" destId="{9960B070-51AA-42D6-8620-7EA1E5D741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6FE70-52FA-4364-BC01-19C2C1AD0536}">
      <dsp:nvSpPr>
        <dsp:cNvPr id="0" name=""/>
        <dsp:cNvSpPr/>
      </dsp:nvSpPr>
      <dsp:spPr>
        <a:xfrm>
          <a:off x="256890" y="658882"/>
          <a:ext cx="798837" cy="7988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E854E-B7BC-44EB-BA42-682DFA9D0630}">
      <dsp:nvSpPr>
        <dsp:cNvPr id="0" name=""/>
        <dsp:cNvSpPr/>
      </dsp:nvSpPr>
      <dsp:spPr>
        <a:xfrm>
          <a:off x="427134" y="829126"/>
          <a:ext cx="458349" cy="45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44A95-3167-4820-AA49-14DFB417DA33}">
      <dsp:nvSpPr>
        <dsp:cNvPr id="0" name=""/>
        <dsp:cNvSpPr/>
      </dsp:nvSpPr>
      <dsp:spPr>
        <a:xfrm>
          <a:off x="1524" y="1706539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1.Nature of Software Project</a:t>
          </a:r>
          <a:endParaRPr lang="en-US" sz="1100" kern="1200"/>
        </a:p>
      </dsp:txBody>
      <dsp:txXfrm>
        <a:off x="1524" y="1706539"/>
        <a:ext cx="1309570" cy="523828"/>
      </dsp:txXfrm>
    </dsp:sp>
    <dsp:sp modelId="{55FF8BF9-5F05-42B9-838E-9A0EAE0537E3}">
      <dsp:nvSpPr>
        <dsp:cNvPr id="0" name=""/>
        <dsp:cNvSpPr/>
      </dsp:nvSpPr>
      <dsp:spPr>
        <a:xfrm>
          <a:off x="1795635" y="658882"/>
          <a:ext cx="798837" cy="7988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E3AD8-0E82-4CA4-9C62-88FB637FAE1A}">
      <dsp:nvSpPr>
        <dsp:cNvPr id="0" name=""/>
        <dsp:cNvSpPr/>
      </dsp:nvSpPr>
      <dsp:spPr>
        <a:xfrm>
          <a:off x="1965880" y="829126"/>
          <a:ext cx="458349" cy="45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5AD12-975E-41CF-8524-7326A07D3915}">
      <dsp:nvSpPr>
        <dsp:cNvPr id="0" name=""/>
        <dsp:cNvSpPr/>
      </dsp:nvSpPr>
      <dsp:spPr>
        <a:xfrm>
          <a:off x="1540269" y="1706539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2.Engineering Approach</a:t>
          </a:r>
          <a:endParaRPr lang="en-US" sz="1100" kern="1200"/>
        </a:p>
      </dsp:txBody>
      <dsp:txXfrm>
        <a:off x="1540269" y="1706539"/>
        <a:ext cx="1309570" cy="523828"/>
      </dsp:txXfrm>
    </dsp:sp>
    <dsp:sp modelId="{803DF884-A75C-457B-AFD2-D1F38C81D47A}">
      <dsp:nvSpPr>
        <dsp:cNvPr id="0" name=""/>
        <dsp:cNvSpPr/>
      </dsp:nvSpPr>
      <dsp:spPr>
        <a:xfrm>
          <a:off x="3334381" y="658882"/>
          <a:ext cx="798837" cy="7988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BF868-D472-42C1-A0A5-643964D5BAAF}">
      <dsp:nvSpPr>
        <dsp:cNvPr id="0" name=""/>
        <dsp:cNvSpPr/>
      </dsp:nvSpPr>
      <dsp:spPr>
        <a:xfrm>
          <a:off x="3504625" y="829126"/>
          <a:ext cx="458349" cy="458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65B3B-8A06-41B2-B89A-47B894A5948B}">
      <dsp:nvSpPr>
        <dsp:cNvPr id="0" name=""/>
        <dsp:cNvSpPr/>
      </dsp:nvSpPr>
      <dsp:spPr>
        <a:xfrm>
          <a:off x="3079014" y="1706539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3.Software Process</a:t>
          </a:r>
          <a:endParaRPr lang="en-US" sz="1100" kern="1200"/>
        </a:p>
      </dsp:txBody>
      <dsp:txXfrm>
        <a:off x="3079014" y="1706539"/>
        <a:ext cx="1309570" cy="523828"/>
      </dsp:txXfrm>
    </dsp:sp>
    <dsp:sp modelId="{55F7CF71-6BBD-48E0-A181-C8221E9682B5}">
      <dsp:nvSpPr>
        <dsp:cNvPr id="0" name=""/>
        <dsp:cNvSpPr/>
      </dsp:nvSpPr>
      <dsp:spPr>
        <a:xfrm>
          <a:off x="4873126" y="658882"/>
          <a:ext cx="798837" cy="7988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C9B24-A9FE-4732-8ACC-DD0E2F6E298E}">
      <dsp:nvSpPr>
        <dsp:cNvPr id="0" name=""/>
        <dsp:cNvSpPr/>
      </dsp:nvSpPr>
      <dsp:spPr>
        <a:xfrm>
          <a:off x="5043370" y="829126"/>
          <a:ext cx="458349" cy="458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F1112-0A07-444D-BAFA-EA941D7192ED}">
      <dsp:nvSpPr>
        <dsp:cNvPr id="0" name=""/>
        <dsp:cNvSpPr/>
      </dsp:nvSpPr>
      <dsp:spPr>
        <a:xfrm>
          <a:off x="4617759" y="1706539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4.A process Step</a:t>
          </a:r>
          <a:endParaRPr lang="en-US" sz="1100" kern="1200"/>
        </a:p>
      </dsp:txBody>
      <dsp:txXfrm>
        <a:off x="4617759" y="1706539"/>
        <a:ext cx="1309570" cy="523828"/>
      </dsp:txXfrm>
    </dsp:sp>
    <dsp:sp modelId="{FD41BF80-00A5-4D38-8D9F-129C61AA421F}">
      <dsp:nvSpPr>
        <dsp:cNvPr id="0" name=""/>
        <dsp:cNvSpPr/>
      </dsp:nvSpPr>
      <dsp:spPr>
        <a:xfrm>
          <a:off x="6411871" y="658882"/>
          <a:ext cx="798837" cy="7988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90A6D-6CA4-484D-A61D-8C628AB9D3A8}">
      <dsp:nvSpPr>
        <dsp:cNvPr id="0" name=""/>
        <dsp:cNvSpPr/>
      </dsp:nvSpPr>
      <dsp:spPr>
        <a:xfrm>
          <a:off x="6582115" y="829126"/>
          <a:ext cx="458349" cy="4583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B274B-58F0-411D-A8A9-479B3B6158C0}">
      <dsp:nvSpPr>
        <dsp:cNvPr id="0" name=""/>
        <dsp:cNvSpPr/>
      </dsp:nvSpPr>
      <dsp:spPr>
        <a:xfrm>
          <a:off x="6156505" y="1706539"/>
          <a:ext cx="1309570" cy="52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5.Charecteristics of a good process.</a:t>
          </a:r>
          <a:endParaRPr lang="en-US" sz="1100" kern="1200"/>
        </a:p>
      </dsp:txBody>
      <dsp:txXfrm>
        <a:off x="6156505" y="1706539"/>
        <a:ext cx="1309570" cy="523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6BD0-67B6-41EE-8FB2-A7F3B3C8F761}">
      <dsp:nvSpPr>
        <dsp:cNvPr id="0" name=""/>
        <dsp:cNvSpPr/>
      </dsp:nvSpPr>
      <dsp:spPr>
        <a:xfrm>
          <a:off x="0" y="535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C147E-7A3F-479D-9AE0-16DEF0978A8C}">
      <dsp:nvSpPr>
        <dsp:cNvPr id="0" name=""/>
        <dsp:cNvSpPr/>
      </dsp:nvSpPr>
      <dsp:spPr>
        <a:xfrm>
          <a:off x="379280" y="282645"/>
          <a:ext cx="689600" cy="689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A83CC-8EC1-4A5C-9BB9-2D870470F971}">
      <dsp:nvSpPr>
        <dsp:cNvPr id="0" name=""/>
        <dsp:cNvSpPr/>
      </dsp:nvSpPr>
      <dsp:spPr>
        <a:xfrm>
          <a:off x="1448160" y="535"/>
          <a:ext cx="678143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“SE is concerned with software system developed by teams rather than individual programmers, uses engineering principles in the development of these system  and is made up of both technical &amp; non-technical aspects.” -: (Sommerville)</a:t>
          </a:r>
        </a:p>
      </dsp:txBody>
      <dsp:txXfrm>
        <a:off x="1448160" y="535"/>
        <a:ext cx="6781439" cy="1253818"/>
      </dsp:txXfrm>
    </dsp:sp>
    <dsp:sp modelId="{4CD54B09-9D97-45FB-BB54-CB2D61EF47FF}">
      <dsp:nvSpPr>
        <dsp:cNvPr id="0" name=""/>
        <dsp:cNvSpPr/>
      </dsp:nvSpPr>
      <dsp:spPr>
        <a:xfrm>
          <a:off x="0" y="1567809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397FC-7DAB-4FD4-BC42-04020491B0D6}">
      <dsp:nvSpPr>
        <dsp:cNvPr id="0" name=""/>
        <dsp:cNvSpPr/>
      </dsp:nvSpPr>
      <dsp:spPr>
        <a:xfrm>
          <a:off x="379280" y="1849918"/>
          <a:ext cx="689600" cy="689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74A6F-C140-4956-B049-661FA957DCC5}">
      <dsp:nvSpPr>
        <dsp:cNvPr id="0" name=""/>
        <dsp:cNvSpPr/>
      </dsp:nvSpPr>
      <dsp:spPr>
        <a:xfrm>
          <a:off x="1448160" y="1567809"/>
          <a:ext cx="678143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“SE is a discipline that integrates method ,tools &amp; procedure for the development of computer software”-: (Pressman)</a:t>
          </a:r>
        </a:p>
      </dsp:txBody>
      <dsp:txXfrm>
        <a:off x="1448160" y="1567809"/>
        <a:ext cx="6781439" cy="1253818"/>
      </dsp:txXfrm>
    </dsp:sp>
    <dsp:sp modelId="{10986EE6-58F4-4148-9326-49293CC4CDA2}">
      <dsp:nvSpPr>
        <dsp:cNvPr id="0" name=""/>
        <dsp:cNvSpPr/>
      </dsp:nvSpPr>
      <dsp:spPr>
        <a:xfrm>
          <a:off x="0" y="3135082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D3BEA-80B3-4F2D-BCC8-76AD4EAD86D6}">
      <dsp:nvSpPr>
        <dsp:cNvPr id="0" name=""/>
        <dsp:cNvSpPr/>
      </dsp:nvSpPr>
      <dsp:spPr>
        <a:xfrm>
          <a:off x="379280" y="3417191"/>
          <a:ext cx="689600" cy="689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220F1-9E47-4CBF-9C5F-CEB528BC7E8F}">
      <dsp:nvSpPr>
        <dsp:cNvPr id="0" name=""/>
        <dsp:cNvSpPr/>
      </dsp:nvSpPr>
      <dsp:spPr>
        <a:xfrm>
          <a:off x="1448160" y="3135082"/>
          <a:ext cx="678143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“The systematic approach to the development , operation , maintenance,&amp; retirement of software” :- (IEEE)</a:t>
          </a:r>
        </a:p>
      </dsp:txBody>
      <dsp:txXfrm>
        <a:off x="1448160" y="3135082"/>
        <a:ext cx="6781439" cy="12538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E0B7B-AA59-4D5A-92A7-CD49E48FE466}">
      <dsp:nvSpPr>
        <dsp:cNvPr id="0" name=""/>
        <dsp:cNvSpPr/>
      </dsp:nvSpPr>
      <dsp:spPr>
        <a:xfrm>
          <a:off x="0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What is the problem to be solved</a:t>
          </a:r>
          <a:endParaRPr lang="en-US" sz="2000" kern="1200"/>
        </a:p>
      </dsp:txBody>
      <dsp:txXfrm>
        <a:off x="0" y="523080"/>
        <a:ext cx="2571749" cy="1543050"/>
      </dsp:txXfrm>
    </dsp:sp>
    <dsp:sp modelId="{6B0F0887-CCC3-49D8-9C00-BD5993E857CE}">
      <dsp:nvSpPr>
        <dsp:cNvPr id="0" name=""/>
        <dsp:cNvSpPr/>
      </dsp:nvSpPr>
      <dsp:spPr>
        <a:xfrm>
          <a:off x="2828925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What are the features of the entity that are used to solve the problem</a:t>
          </a:r>
          <a:endParaRPr lang="en-US" sz="2000" kern="1200"/>
        </a:p>
      </dsp:txBody>
      <dsp:txXfrm>
        <a:off x="2828925" y="523080"/>
        <a:ext cx="2571749" cy="1543050"/>
      </dsp:txXfrm>
    </dsp:sp>
    <dsp:sp modelId="{3CE94403-877E-4B1F-A4A8-E60657F2BFEC}">
      <dsp:nvSpPr>
        <dsp:cNvPr id="0" name=""/>
        <dsp:cNvSpPr/>
      </dsp:nvSpPr>
      <dsp:spPr>
        <a:xfrm>
          <a:off x="5657849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How will the solution be realized</a:t>
          </a:r>
          <a:endParaRPr lang="en-US" sz="2000" kern="1200"/>
        </a:p>
      </dsp:txBody>
      <dsp:txXfrm>
        <a:off x="5657849" y="523080"/>
        <a:ext cx="2571749" cy="1543050"/>
      </dsp:txXfrm>
    </dsp:sp>
    <dsp:sp modelId="{CE0C3091-AB7C-465E-9027-DA07C4E8269A}">
      <dsp:nvSpPr>
        <dsp:cNvPr id="0" name=""/>
        <dsp:cNvSpPr/>
      </dsp:nvSpPr>
      <dsp:spPr>
        <a:xfrm>
          <a:off x="1414462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What approaches will be used to uncover errors in the design and construction of the entity</a:t>
          </a:r>
          <a:endParaRPr lang="en-US" sz="2000" kern="1200"/>
        </a:p>
      </dsp:txBody>
      <dsp:txXfrm>
        <a:off x="1414462" y="2323305"/>
        <a:ext cx="2571749" cy="1543050"/>
      </dsp:txXfrm>
    </dsp:sp>
    <dsp:sp modelId="{C7013884-2BAD-436D-A663-DCB65BD5DE73}">
      <dsp:nvSpPr>
        <dsp:cNvPr id="0" name=""/>
        <dsp:cNvSpPr/>
      </dsp:nvSpPr>
      <dsp:spPr>
        <a:xfrm>
          <a:off x="4243387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How entity will be maintained</a:t>
          </a:r>
          <a:endParaRPr lang="en-US" sz="2000" kern="1200"/>
        </a:p>
      </dsp:txBody>
      <dsp:txXfrm>
        <a:off x="4243387" y="2323305"/>
        <a:ext cx="2571749" cy="15430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C7ADE-C007-4DC4-B80D-05A94820A569}">
      <dsp:nvSpPr>
        <dsp:cNvPr id="0" name=""/>
        <dsp:cNvSpPr/>
      </dsp:nvSpPr>
      <dsp:spPr>
        <a:xfrm>
          <a:off x="802968" y="791102"/>
          <a:ext cx="3211472" cy="28072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Programming Languages:Basic,C,C++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Operating System: WINDOWS ,LINUX,UBUNTU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Utilities:  They expands the performance of the OS by adding functions that are not part of the original OS. File conversion, data compression ,defragmentation are the examples of utility software.</a:t>
          </a:r>
          <a:endParaRPr lang="en-US" sz="900" kern="1200"/>
        </a:p>
      </dsp:txBody>
      <dsp:txXfrm>
        <a:off x="1605836" y="1212187"/>
        <a:ext cx="1565593" cy="1965061"/>
      </dsp:txXfrm>
    </dsp:sp>
    <dsp:sp modelId="{F8024631-FF56-4A2B-BADA-A467FE7F3AE7}">
      <dsp:nvSpPr>
        <dsp:cNvPr id="0" name=""/>
        <dsp:cNvSpPr/>
      </dsp:nvSpPr>
      <dsp:spPr>
        <a:xfrm>
          <a:off x="100" y="1391850"/>
          <a:ext cx="1605736" cy="1605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System Software</a:t>
          </a:r>
          <a:endParaRPr lang="en-US" sz="1700" kern="1200"/>
        </a:p>
      </dsp:txBody>
      <dsp:txXfrm>
        <a:off x="235255" y="1627005"/>
        <a:ext cx="1135426" cy="1135426"/>
      </dsp:txXfrm>
    </dsp:sp>
    <dsp:sp modelId="{9D0FC245-DA92-45AE-978C-A1DFE2C7EBC2}">
      <dsp:nvSpPr>
        <dsp:cNvPr id="0" name=""/>
        <dsp:cNvSpPr/>
      </dsp:nvSpPr>
      <dsp:spPr>
        <a:xfrm>
          <a:off x="5018026" y="791102"/>
          <a:ext cx="3211472" cy="28072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Spreadsheets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Database Management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Word Processing 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Games &amp; Entertainment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Internet</a:t>
          </a:r>
          <a:endParaRPr lang="en-US" sz="900" kern="1200"/>
        </a:p>
      </dsp:txBody>
      <dsp:txXfrm>
        <a:off x="5820894" y="1212187"/>
        <a:ext cx="1565593" cy="1965061"/>
      </dsp:txXfrm>
    </dsp:sp>
    <dsp:sp modelId="{34905F75-1CA0-46F2-9415-6D40A875D313}">
      <dsp:nvSpPr>
        <dsp:cNvPr id="0" name=""/>
        <dsp:cNvSpPr/>
      </dsp:nvSpPr>
      <dsp:spPr>
        <a:xfrm>
          <a:off x="4215158" y="1391850"/>
          <a:ext cx="1605736" cy="16057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Application Sofware</a:t>
          </a:r>
          <a:endParaRPr lang="en-US" sz="1700" kern="1200"/>
        </a:p>
      </dsp:txBody>
      <dsp:txXfrm>
        <a:off x="4450313" y="1627005"/>
        <a:ext cx="1135426" cy="11354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FCE03-8E56-48E2-9A54-A377A425EDE0}">
      <dsp:nvSpPr>
        <dsp:cNvPr id="0" name=""/>
        <dsp:cNvSpPr/>
      </dsp:nvSpPr>
      <dsp:spPr>
        <a:xfrm>
          <a:off x="0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Algorithmic error</a:t>
          </a:r>
          <a:endParaRPr lang="en-US" sz="2700" kern="1200"/>
        </a:p>
      </dsp:txBody>
      <dsp:txXfrm>
        <a:off x="0" y="523080"/>
        <a:ext cx="2571749" cy="1543050"/>
      </dsp:txXfrm>
    </dsp:sp>
    <dsp:sp modelId="{D914BEA7-3712-4720-8529-80CFA5E46D96}">
      <dsp:nvSpPr>
        <dsp:cNvPr id="0" name=""/>
        <dsp:cNvSpPr/>
      </dsp:nvSpPr>
      <dsp:spPr>
        <a:xfrm>
          <a:off x="2828925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Syntax error</a:t>
          </a:r>
          <a:endParaRPr lang="en-US" sz="2700" kern="1200"/>
        </a:p>
      </dsp:txBody>
      <dsp:txXfrm>
        <a:off x="2828925" y="523080"/>
        <a:ext cx="2571749" cy="1543050"/>
      </dsp:txXfrm>
    </dsp:sp>
    <dsp:sp modelId="{60F1842D-393F-40DB-B172-23530418B271}">
      <dsp:nvSpPr>
        <dsp:cNvPr id="0" name=""/>
        <dsp:cNvSpPr/>
      </dsp:nvSpPr>
      <dsp:spPr>
        <a:xfrm>
          <a:off x="5657849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Computation &amp; precision error</a:t>
          </a:r>
          <a:endParaRPr lang="en-US" sz="2700" kern="1200"/>
        </a:p>
      </dsp:txBody>
      <dsp:txXfrm>
        <a:off x="5657849" y="523080"/>
        <a:ext cx="2571749" cy="1543050"/>
      </dsp:txXfrm>
    </dsp:sp>
    <dsp:sp modelId="{57390E87-F7C6-46BE-BDE0-E625BE0ACBF7}">
      <dsp:nvSpPr>
        <dsp:cNvPr id="0" name=""/>
        <dsp:cNvSpPr/>
      </dsp:nvSpPr>
      <dsp:spPr>
        <a:xfrm>
          <a:off x="0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Documentation error</a:t>
          </a:r>
          <a:endParaRPr lang="en-US" sz="2700" kern="1200"/>
        </a:p>
      </dsp:txBody>
      <dsp:txXfrm>
        <a:off x="0" y="2323305"/>
        <a:ext cx="2571749" cy="1543050"/>
      </dsp:txXfrm>
    </dsp:sp>
    <dsp:sp modelId="{12451456-1ECB-47A4-B028-5EA5FE60B3AD}">
      <dsp:nvSpPr>
        <dsp:cNvPr id="0" name=""/>
        <dsp:cNvSpPr/>
      </dsp:nvSpPr>
      <dsp:spPr>
        <a:xfrm>
          <a:off x="2828925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Stress of overloaded error</a:t>
          </a:r>
          <a:endParaRPr lang="en-US" sz="2700" kern="1200"/>
        </a:p>
      </dsp:txBody>
      <dsp:txXfrm>
        <a:off x="2828925" y="2323305"/>
        <a:ext cx="2571749" cy="1543050"/>
      </dsp:txXfrm>
    </dsp:sp>
    <dsp:sp modelId="{D188680C-E573-4C61-8A84-9BCB55024B0F}">
      <dsp:nvSpPr>
        <dsp:cNvPr id="0" name=""/>
        <dsp:cNvSpPr/>
      </dsp:nvSpPr>
      <dsp:spPr>
        <a:xfrm>
          <a:off x="5657849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Capacity or boundary error</a:t>
          </a:r>
          <a:endParaRPr lang="en-US" sz="2700" kern="1200"/>
        </a:p>
      </dsp:txBody>
      <dsp:txXfrm>
        <a:off x="5657849" y="2323305"/>
        <a:ext cx="2571749" cy="15430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156F7-8A94-4738-B9D7-53F70F78D4BD}">
      <dsp:nvSpPr>
        <dsp:cNvPr id="0" name=""/>
        <dsp:cNvSpPr/>
      </dsp:nvSpPr>
      <dsp:spPr>
        <a:xfrm>
          <a:off x="0" y="708025"/>
          <a:ext cx="2547937" cy="3567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47" tIns="330200" rIns="19864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Dealing with user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Concern with ease of use &amp; response   time.</a:t>
          </a:r>
        </a:p>
      </dsp:txBody>
      <dsp:txXfrm>
        <a:off x="0" y="2063528"/>
        <a:ext cx="2547937" cy="2140267"/>
      </dsp:txXfrm>
    </dsp:sp>
    <dsp:sp modelId="{EBED1089-5BC0-42FD-9FB2-493C99BC9A0F}">
      <dsp:nvSpPr>
        <dsp:cNvPr id="0" name=""/>
        <dsp:cNvSpPr/>
      </dsp:nvSpPr>
      <dsp:spPr>
        <a:xfrm>
          <a:off x="738901" y="1064736"/>
          <a:ext cx="1070133" cy="1070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2" tIns="12700" rIns="834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618" y="1221453"/>
        <a:ext cx="756699" cy="756699"/>
      </dsp:txXfrm>
    </dsp:sp>
    <dsp:sp modelId="{8128F6B3-11EF-4223-B236-53B2219845C0}">
      <dsp:nvSpPr>
        <dsp:cNvPr id="0" name=""/>
        <dsp:cNvSpPr/>
      </dsp:nvSpPr>
      <dsp:spPr>
        <a:xfrm>
          <a:off x="0" y="4275065"/>
          <a:ext cx="25479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DFD19-2E75-4F70-A81B-AF3472DD8781}">
      <dsp:nvSpPr>
        <dsp:cNvPr id="0" name=""/>
        <dsp:cNvSpPr/>
      </dsp:nvSpPr>
      <dsp:spPr>
        <a:xfrm>
          <a:off x="2802731" y="708025"/>
          <a:ext cx="2547937" cy="3567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47" tIns="330200" rIns="19864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Dealing with technical people: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Concerned With coding , databases , file structure etc.</a:t>
          </a:r>
        </a:p>
      </dsp:txBody>
      <dsp:txXfrm>
        <a:off x="2802731" y="2063528"/>
        <a:ext cx="2547937" cy="2140267"/>
      </dsp:txXfrm>
    </dsp:sp>
    <dsp:sp modelId="{249DAAE9-1E87-41A8-A6B0-3BDAF5EFC1B1}">
      <dsp:nvSpPr>
        <dsp:cNvPr id="0" name=""/>
        <dsp:cNvSpPr/>
      </dsp:nvSpPr>
      <dsp:spPr>
        <a:xfrm>
          <a:off x="3541633" y="1064736"/>
          <a:ext cx="1070133" cy="1070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2" tIns="12700" rIns="834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98350" y="1221453"/>
        <a:ext cx="756699" cy="756699"/>
      </dsp:txXfrm>
    </dsp:sp>
    <dsp:sp modelId="{7DF0F972-90B8-4FAE-9557-AC76816676E8}">
      <dsp:nvSpPr>
        <dsp:cNvPr id="0" name=""/>
        <dsp:cNvSpPr/>
      </dsp:nvSpPr>
      <dsp:spPr>
        <a:xfrm>
          <a:off x="2802731" y="4275065"/>
          <a:ext cx="25479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CBF0B-0DC5-46F3-9D34-E5D2C3B79316}">
      <dsp:nvSpPr>
        <dsp:cNvPr id="0" name=""/>
        <dsp:cNvSpPr/>
      </dsp:nvSpPr>
      <dsp:spPr>
        <a:xfrm>
          <a:off x="5605462" y="708025"/>
          <a:ext cx="2547937" cy="3567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47" tIns="330200" rIns="19864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Dealing with Management: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Concerned with return on their investment.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Cost-Benefit analysis.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Schedule</a:t>
          </a:r>
        </a:p>
      </dsp:txBody>
      <dsp:txXfrm>
        <a:off x="5605462" y="2063528"/>
        <a:ext cx="2547937" cy="2140267"/>
      </dsp:txXfrm>
    </dsp:sp>
    <dsp:sp modelId="{AD668D25-A692-4A82-AE55-5110219CE5CC}">
      <dsp:nvSpPr>
        <dsp:cNvPr id="0" name=""/>
        <dsp:cNvSpPr/>
      </dsp:nvSpPr>
      <dsp:spPr>
        <a:xfrm>
          <a:off x="6344364" y="1064736"/>
          <a:ext cx="1070133" cy="1070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2" tIns="12700" rIns="8343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01081" y="1221453"/>
        <a:ext cx="756699" cy="756699"/>
      </dsp:txXfrm>
    </dsp:sp>
    <dsp:sp modelId="{79FB7DEF-9346-46E1-90E5-DCEF21EFE3BF}">
      <dsp:nvSpPr>
        <dsp:cNvPr id="0" name=""/>
        <dsp:cNvSpPr/>
      </dsp:nvSpPr>
      <dsp:spPr>
        <a:xfrm>
          <a:off x="5605462" y="4275065"/>
          <a:ext cx="254793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633B2-A7FB-4BD2-A705-51E6862A0CA0}">
      <dsp:nvSpPr>
        <dsp:cNvPr id="0" name=""/>
        <dsp:cNvSpPr/>
      </dsp:nvSpPr>
      <dsp:spPr>
        <a:xfrm>
          <a:off x="13749" y="381987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0D8FC-FBE2-469A-A011-3B52A14D86BA}">
      <dsp:nvSpPr>
        <dsp:cNvPr id="0" name=""/>
        <dsp:cNvSpPr/>
      </dsp:nvSpPr>
      <dsp:spPr>
        <a:xfrm>
          <a:off x="163063" y="531300"/>
          <a:ext cx="412390" cy="412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26B76-C919-463C-BE94-0ACBC34FB1F9}">
      <dsp:nvSpPr>
        <dsp:cNvPr id="0" name=""/>
        <dsp:cNvSpPr/>
      </dsp:nvSpPr>
      <dsp:spPr>
        <a:xfrm>
          <a:off x="877128" y="381987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Experienced staff leaving the company before completion</a:t>
          </a:r>
          <a:endParaRPr lang="en-US" sz="1400" kern="1200"/>
        </a:p>
      </dsp:txBody>
      <dsp:txXfrm>
        <a:off x="877128" y="381987"/>
        <a:ext cx="1675971" cy="711018"/>
      </dsp:txXfrm>
    </dsp:sp>
    <dsp:sp modelId="{16D6B3DB-E9CC-422F-8C0B-F07A7D0C0701}">
      <dsp:nvSpPr>
        <dsp:cNvPr id="0" name=""/>
        <dsp:cNvSpPr/>
      </dsp:nvSpPr>
      <dsp:spPr>
        <a:xfrm>
          <a:off x="2845124" y="381987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673EB-4291-42FF-BA7F-3857C3063001}">
      <dsp:nvSpPr>
        <dsp:cNvPr id="0" name=""/>
        <dsp:cNvSpPr/>
      </dsp:nvSpPr>
      <dsp:spPr>
        <a:xfrm>
          <a:off x="2994438" y="531300"/>
          <a:ext cx="412390" cy="412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97B32-B8B7-4E15-87CE-194033090C20}">
      <dsp:nvSpPr>
        <dsp:cNvPr id="0" name=""/>
        <dsp:cNvSpPr/>
      </dsp:nvSpPr>
      <dsp:spPr>
        <a:xfrm>
          <a:off x="3708504" y="381987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Change in Technology</a:t>
          </a:r>
          <a:endParaRPr lang="en-US" sz="1400" kern="1200"/>
        </a:p>
      </dsp:txBody>
      <dsp:txXfrm>
        <a:off x="3708504" y="381987"/>
        <a:ext cx="1675971" cy="711018"/>
      </dsp:txXfrm>
    </dsp:sp>
    <dsp:sp modelId="{1541E19D-8552-4958-8602-C02924BDCD0C}">
      <dsp:nvSpPr>
        <dsp:cNvPr id="0" name=""/>
        <dsp:cNvSpPr/>
      </dsp:nvSpPr>
      <dsp:spPr>
        <a:xfrm>
          <a:off x="5676500" y="381987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95E73-D54F-4837-8E55-DF7294B7B56D}">
      <dsp:nvSpPr>
        <dsp:cNvPr id="0" name=""/>
        <dsp:cNvSpPr/>
      </dsp:nvSpPr>
      <dsp:spPr>
        <a:xfrm>
          <a:off x="5825814" y="531300"/>
          <a:ext cx="412390" cy="412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D5767-C10B-43CF-AC7A-8847078E03A5}">
      <dsp:nvSpPr>
        <dsp:cNvPr id="0" name=""/>
        <dsp:cNvSpPr/>
      </dsp:nvSpPr>
      <dsp:spPr>
        <a:xfrm>
          <a:off x="6539879" y="381987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Change in requirement</a:t>
          </a:r>
          <a:endParaRPr lang="en-US" sz="1400" kern="1200"/>
        </a:p>
      </dsp:txBody>
      <dsp:txXfrm>
        <a:off x="6539879" y="381987"/>
        <a:ext cx="1675971" cy="711018"/>
      </dsp:txXfrm>
    </dsp:sp>
    <dsp:sp modelId="{35FA8807-5FCC-4B23-BDE6-8CB6715391F7}">
      <dsp:nvSpPr>
        <dsp:cNvPr id="0" name=""/>
        <dsp:cNvSpPr/>
      </dsp:nvSpPr>
      <dsp:spPr>
        <a:xfrm>
          <a:off x="13749" y="1839209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11383-358D-46C1-A10F-A792D7AC7FA1}">
      <dsp:nvSpPr>
        <dsp:cNvPr id="0" name=""/>
        <dsp:cNvSpPr/>
      </dsp:nvSpPr>
      <dsp:spPr>
        <a:xfrm>
          <a:off x="163063" y="1988523"/>
          <a:ext cx="412390" cy="412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DE8EE-D4FF-4C46-A12B-B11334BD608F}">
      <dsp:nvSpPr>
        <dsp:cNvPr id="0" name=""/>
        <dsp:cNvSpPr/>
      </dsp:nvSpPr>
      <dsp:spPr>
        <a:xfrm>
          <a:off x="877128" y="1839209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Change in Government Policy</a:t>
          </a:r>
          <a:endParaRPr lang="en-US" sz="1400" kern="1200"/>
        </a:p>
      </dsp:txBody>
      <dsp:txXfrm>
        <a:off x="877128" y="1839209"/>
        <a:ext cx="1675971" cy="711018"/>
      </dsp:txXfrm>
    </dsp:sp>
    <dsp:sp modelId="{7FB5633B-A1CF-40FB-93A4-55A040C0F456}">
      <dsp:nvSpPr>
        <dsp:cNvPr id="0" name=""/>
        <dsp:cNvSpPr/>
      </dsp:nvSpPr>
      <dsp:spPr>
        <a:xfrm>
          <a:off x="2845124" y="1839209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F92DC-9880-4A31-82E0-AEA40F64FCBD}">
      <dsp:nvSpPr>
        <dsp:cNvPr id="0" name=""/>
        <dsp:cNvSpPr/>
      </dsp:nvSpPr>
      <dsp:spPr>
        <a:xfrm>
          <a:off x="2994438" y="1988523"/>
          <a:ext cx="412390" cy="412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598B6-87CB-4A7B-ADD4-C4BF44D048F0}">
      <dsp:nvSpPr>
        <dsp:cNvPr id="0" name=""/>
        <dsp:cNvSpPr/>
      </dsp:nvSpPr>
      <dsp:spPr>
        <a:xfrm>
          <a:off x="3708504" y="1839209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Completion from other company</a:t>
          </a:r>
          <a:endParaRPr lang="en-US" sz="1400" kern="1200"/>
        </a:p>
      </dsp:txBody>
      <dsp:txXfrm>
        <a:off x="3708504" y="1839209"/>
        <a:ext cx="1675971" cy="711018"/>
      </dsp:txXfrm>
    </dsp:sp>
    <dsp:sp modelId="{8C2288D8-F03B-4CAB-BE4D-CA7B8C8D0A2C}">
      <dsp:nvSpPr>
        <dsp:cNvPr id="0" name=""/>
        <dsp:cNvSpPr/>
      </dsp:nvSpPr>
      <dsp:spPr>
        <a:xfrm>
          <a:off x="5676500" y="1839209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C6F5B-84BF-4714-AE1A-E9ADA69698E7}">
      <dsp:nvSpPr>
        <dsp:cNvPr id="0" name=""/>
        <dsp:cNvSpPr/>
      </dsp:nvSpPr>
      <dsp:spPr>
        <a:xfrm>
          <a:off x="5825814" y="1988523"/>
          <a:ext cx="412390" cy="4123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3DF64-EA7A-4061-97CA-7FBD9A40AABE}">
      <dsp:nvSpPr>
        <dsp:cNvPr id="0" name=""/>
        <dsp:cNvSpPr/>
      </dsp:nvSpPr>
      <dsp:spPr>
        <a:xfrm>
          <a:off x="6539879" y="1839209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Financial Problem</a:t>
          </a:r>
          <a:endParaRPr lang="en-US" sz="1400" kern="1200"/>
        </a:p>
      </dsp:txBody>
      <dsp:txXfrm>
        <a:off x="6539879" y="1839209"/>
        <a:ext cx="1675971" cy="711018"/>
      </dsp:txXfrm>
    </dsp:sp>
    <dsp:sp modelId="{096D200F-9C29-43E0-8871-0A51151115B1}">
      <dsp:nvSpPr>
        <dsp:cNvPr id="0" name=""/>
        <dsp:cNvSpPr/>
      </dsp:nvSpPr>
      <dsp:spPr>
        <a:xfrm>
          <a:off x="13749" y="3296431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7D6DD-5618-4A81-BE50-12B9FB5DF8E4}">
      <dsp:nvSpPr>
        <dsp:cNvPr id="0" name=""/>
        <dsp:cNvSpPr/>
      </dsp:nvSpPr>
      <dsp:spPr>
        <a:xfrm>
          <a:off x="163063" y="3445745"/>
          <a:ext cx="412390" cy="4123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2854D-3F74-4E7B-9047-11E2420793D7}">
      <dsp:nvSpPr>
        <dsp:cNvPr id="0" name=""/>
        <dsp:cNvSpPr/>
      </dsp:nvSpPr>
      <dsp:spPr>
        <a:xfrm>
          <a:off x="877128" y="3296431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Underestimating cost &amp; effort</a:t>
          </a:r>
          <a:endParaRPr lang="en-US" sz="1400" kern="1200"/>
        </a:p>
      </dsp:txBody>
      <dsp:txXfrm>
        <a:off x="877128" y="3296431"/>
        <a:ext cx="1675971" cy="71101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37542-8E3C-4DC3-9893-DE4CFF803EBE}">
      <dsp:nvSpPr>
        <dsp:cNvPr id="0" name=""/>
        <dsp:cNvSpPr/>
      </dsp:nvSpPr>
      <dsp:spPr>
        <a:xfrm>
          <a:off x="0" y="535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A9F4-2C75-4EAF-A418-954A72474CEE}">
      <dsp:nvSpPr>
        <dsp:cNvPr id="0" name=""/>
        <dsp:cNvSpPr/>
      </dsp:nvSpPr>
      <dsp:spPr>
        <a:xfrm>
          <a:off x="379280" y="282645"/>
          <a:ext cx="689600" cy="689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23760-95EF-42BC-9E2C-A7D6DCFEEAC8}">
      <dsp:nvSpPr>
        <dsp:cNvPr id="0" name=""/>
        <dsp:cNvSpPr/>
      </dsp:nvSpPr>
      <dsp:spPr>
        <a:xfrm>
          <a:off x="1448160" y="535"/>
          <a:ext cx="3703320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Avoid the risk :</a:t>
          </a:r>
        </a:p>
      </dsp:txBody>
      <dsp:txXfrm>
        <a:off x="1448160" y="535"/>
        <a:ext cx="3703320" cy="1253818"/>
      </dsp:txXfrm>
    </dsp:sp>
    <dsp:sp modelId="{9051DC7A-5A3C-4B97-99EC-0D1B5979D93A}">
      <dsp:nvSpPr>
        <dsp:cNvPr id="0" name=""/>
        <dsp:cNvSpPr/>
      </dsp:nvSpPr>
      <dsp:spPr>
        <a:xfrm>
          <a:off x="5151480" y="535"/>
          <a:ext cx="307811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Discussion with customer to change requirement/ Incentives</a:t>
          </a:r>
        </a:p>
      </dsp:txBody>
      <dsp:txXfrm>
        <a:off x="5151480" y="535"/>
        <a:ext cx="3078119" cy="1253818"/>
      </dsp:txXfrm>
    </dsp:sp>
    <dsp:sp modelId="{9208DF42-0296-463C-B195-3D4D1D0BC7AC}">
      <dsp:nvSpPr>
        <dsp:cNvPr id="0" name=""/>
        <dsp:cNvSpPr/>
      </dsp:nvSpPr>
      <dsp:spPr>
        <a:xfrm>
          <a:off x="0" y="1567809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074D3-E5DF-495F-A074-F172050F10D4}">
      <dsp:nvSpPr>
        <dsp:cNvPr id="0" name=""/>
        <dsp:cNvSpPr/>
      </dsp:nvSpPr>
      <dsp:spPr>
        <a:xfrm>
          <a:off x="379280" y="1849918"/>
          <a:ext cx="689600" cy="689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6AC0A-0275-4632-99D4-C2A9D5032AA1}">
      <dsp:nvSpPr>
        <dsp:cNvPr id="0" name=""/>
        <dsp:cNvSpPr/>
      </dsp:nvSpPr>
      <dsp:spPr>
        <a:xfrm>
          <a:off x="1448160" y="1567809"/>
          <a:ext cx="3703320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Transfer The Risk:</a:t>
          </a:r>
        </a:p>
      </dsp:txBody>
      <dsp:txXfrm>
        <a:off x="1448160" y="1567809"/>
        <a:ext cx="3703320" cy="1253818"/>
      </dsp:txXfrm>
    </dsp:sp>
    <dsp:sp modelId="{D6AFDFA7-2A1E-4E2D-9720-AF21CE98620B}">
      <dsp:nvSpPr>
        <dsp:cNvPr id="0" name=""/>
        <dsp:cNvSpPr/>
      </dsp:nvSpPr>
      <dsp:spPr>
        <a:xfrm>
          <a:off x="5151480" y="1567809"/>
          <a:ext cx="307811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Insurance Cover</a:t>
          </a:r>
        </a:p>
      </dsp:txBody>
      <dsp:txXfrm>
        <a:off x="5151480" y="1567809"/>
        <a:ext cx="3078119" cy="1253818"/>
      </dsp:txXfrm>
    </dsp:sp>
    <dsp:sp modelId="{56F58160-B333-47F8-987A-FA7D26F983A6}">
      <dsp:nvSpPr>
        <dsp:cNvPr id="0" name=""/>
        <dsp:cNvSpPr/>
      </dsp:nvSpPr>
      <dsp:spPr>
        <a:xfrm>
          <a:off x="0" y="3135082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9076-1990-4FCA-B905-BFFE2B07804A}">
      <dsp:nvSpPr>
        <dsp:cNvPr id="0" name=""/>
        <dsp:cNvSpPr/>
      </dsp:nvSpPr>
      <dsp:spPr>
        <a:xfrm>
          <a:off x="379280" y="3417191"/>
          <a:ext cx="689600" cy="689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546E5-5A73-4828-A1C9-53C466325BA4}">
      <dsp:nvSpPr>
        <dsp:cNvPr id="0" name=""/>
        <dsp:cNvSpPr/>
      </dsp:nvSpPr>
      <dsp:spPr>
        <a:xfrm>
          <a:off x="1448160" y="3135082"/>
          <a:ext cx="3703320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Risk Reduction:</a:t>
          </a:r>
        </a:p>
      </dsp:txBody>
      <dsp:txXfrm>
        <a:off x="1448160" y="3135082"/>
        <a:ext cx="3703320" cy="1253818"/>
      </dsp:txXfrm>
    </dsp:sp>
    <dsp:sp modelId="{721897DB-AD73-41AD-B06F-977A574AFDB5}">
      <dsp:nvSpPr>
        <dsp:cNvPr id="0" name=""/>
        <dsp:cNvSpPr/>
      </dsp:nvSpPr>
      <dsp:spPr>
        <a:xfrm>
          <a:off x="5151480" y="3135082"/>
          <a:ext cx="307811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there is risk that some key personal might leave, new recruitment may be planned</a:t>
          </a:r>
        </a:p>
      </dsp:txBody>
      <dsp:txXfrm>
        <a:off x="5151480" y="3135082"/>
        <a:ext cx="3078119" cy="125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5A16A-AAE6-4857-82A6-67D0E51B75D9}">
      <dsp:nvSpPr>
        <dsp:cNvPr id="0" name=""/>
        <dsp:cNvSpPr/>
      </dsp:nvSpPr>
      <dsp:spPr>
        <a:xfrm>
          <a:off x="3004542" y="592"/>
          <a:ext cx="1458515" cy="14585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1.Effort Intensive</a:t>
          </a:r>
          <a:endParaRPr lang="en-US" sz="800" kern="1200"/>
        </a:p>
      </dsp:txBody>
      <dsp:txXfrm>
        <a:off x="3369171" y="592"/>
        <a:ext cx="729257" cy="1203275"/>
      </dsp:txXfrm>
    </dsp:sp>
    <dsp:sp modelId="{4092ED88-EDE4-479A-B70E-A778EED27ABB}">
      <dsp:nvSpPr>
        <dsp:cNvPr id="0" name=""/>
        <dsp:cNvSpPr/>
      </dsp:nvSpPr>
      <dsp:spPr>
        <a:xfrm rot="4320000">
          <a:off x="4227649" y="889231"/>
          <a:ext cx="1458515" cy="14585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2.High Cost</a:t>
          </a:r>
          <a:endParaRPr lang="en-US" sz="800" kern="1200"/>
        </a:p>
      </dsp:txBody>
      <dsp:txXfrm rot="-5400000">
        <a:off x="4476643" y="1214423"/>
        <a:ext cx="1203275" cy="729257"/>
      </dsp:txXfrm>
    </dsp:sp>
    <dsp:sp modelId="{1FF502E1-F6A1-48CC-B070-9E40533B3D7D}">
      <dsp:nvSpPr>
        <dsp:cNvPr id="0" name=""/>
        <dsp:cNvSpPr/>
      </dsp:nvSpPr>
      <dsp:spPr>
        <a:xfrm rot="8640000">
          <a:off x="3760464" y="2327080"/>
          <a:ext cx="1458515" cy="14585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3.Large Development Time</a:t>
          </a:r>
          <a:endParaRPr lang="en-US" sz="800" kern="1200"/>
        </a:p>
      </dsp:txBody>
      <dsp:txXfrm rot="10800000">
        <a:off x="4200106" y="2557947"/>
        <a:ext cx="729257" cy="1203275"/>
      </dsp:txXfrm>
    </dsp:sp>
    <dsp:sp modelId="{ED74774A-C825-468E-9B11-CB3EAAAD68A1}">
      <dsp:nvSpPr>
        <dsp:cNvPr id="0" name=""/>
        <dsp:cNvSpPr/>
      </dsp:nvSpPr>
      <dsp:spPr>
        <a:xfrm rot="12960000">
          <a:off x="2248620" y="2327080"/>
          <a:ext cx="1458515" cy="14585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4.Changing needs for user</a:t>
          </a:r>
          <a:endParaRPr lang="en-US" sz="800" kern="1200"/>
        </a:p>
      </dsp:txBody>
      <dsp:txXfrm rot="10800000">
        <a:off x="2538236" y="2557947"/>
        <a:ext cx="729257" cy="1203275"/>
      </dsp:txXfrm>
    </dsp:sp>
    <dsp:sp modelId="{FFC0670A-98A8-41BC-9253-62F4666628A5}">
      <dsp:nvSpPr>
        <dsp:cNvPr id="0" name=""/>
        <dsp:cNvSpPr/>
      </dsp:nvSpPr>
      <dsp:spPr>
        <a:xfrm rot="17280000">
          <a:off x="1781434" y="889231"/>
          <a:ext cx="1458515" cy="14585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5.High risk of failure , user acceptance ,performance ,maintainability</a:t>
          </a:r>
          <a:endParaRPr lang="en-US" sz="800" kern="1200"/>
        </a:p>
      </dsp:txBody>
      <dsp:txXfrm rot="5400000">
        <a:off x="1787680" y="1214423"/>
        <a:ext cx="1203275" cy="729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AFC09-6F98-4A7A-8881-390490112BAF}">
      <dsp:nvSpPr>
        <dsp:cNvPr id="0" name=""/>
        <dsp:cNvSpPr/>
      </dsp:nvSpPr>
      <dsp:spPr>
        <a:xfrm>
          <a:off x="0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Larger SP require larger Team</a:t>
          </a:r>
          <a:endParaRPr lang="en-US" sz="1700" kern="1200"/>
        </a:p>
      </dsp:txBody>
      <dsp:txXfrm>
        <a:off x="0" y="523080"/>
        <a:ext cx="2571749" cy="1543050"/>
      </dsp:txXfrm>
    </dsp:sp>
    <dsp:sp modelId="{305836F9-E4AB-4525-B83F-B361EF684FD5}">
      <dsp:nvSpPr>
        <dsp:cNvPr id="0" name=""/>
        <dsp:cNvSpPr/>
      </dsp:nvSpPr>
      <dsp:spPr>
        <a:xfrm>
          <a:off x="2828925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Complexity of software project increased.</a:t>
          </a:r>
          <a:endParaRPr lang="en-US" sz="1700" kern="1200"/>
        </a:p>
      </dsp:txBody>
      <dsp:txXfrm>
        <a:off x="2828925" y="523080"/>
        <a:ext cx="2571749" cy="1543050"/>
      </dsp:txXfrm>
    </dsp:sp>
    <dsp:sp modelId="{FD7F6449-B80E-4176-9DAA-724A4BA5FD50}">
      <dsp:nvSpPr>
        <dsp:cNvPr id="0" name=""/>
        <dsp:cNvSpPr/>
      </dsp:nvSpPr>
      <dsp:spPr>
        <a:xfrm>
          <a:off x="5657849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Larger software system are more difficult &amp; expensive to maintain</a:t>
          </a:r>
          <a:endParaRPr lang="en-US" sz="1700" kern="1200"/>
        </a:p>
      </dsp:txBody>
      <dsp:txXfrm>
        <a:off x="5657849" y="523080"/>
        <a:ext cx="2571749" cy="1543050"/>
      </dsp:txXfrm>
    </dsp:sp>
    <dsp:sp modelId="{BB9550B4-7272-4E90-9E39-84C70FDD806E}">
      <dsp:nvSpPr>
        <dsp:cNvPr id="0" name=""/>
        <dsp:cNvSpPr/>
      </dsp:nvSpPr>
      <dsp:spPr>
        <a:xfrm>
          <a:off x="0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Demand of new S/W increased faster than ability to generate new Software</a:t>
          </a:r>
          <a:endParaRPr lang="en-US" sz="1700" kern="1200"/>
        </a:p>
      </dsp:txBody>
      <dsp:txXfrm>
        <a:off x="0" y="2323305"/>
        <a:ext cx="2571749" cy="1543050"/>
      </dsp:txXfrm>
    </dsp:sp>
    <dsp:sp modelId="{ACDA3D8C-604A-48B1-8741-F500FC6FE503}">
      <dsp:nvSpPr>
        <dsp:cNvPr id="0" name=""/>
        <dsp:cNvSpPr/>
      </dsp:nvSpPr>
      <dsp:spPr>
        <a:xfrm>
          <a:off x="2828925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All of the above are the attributes of “</a:t>
          </a:r>
          <a:r>
            <a:rPr lang="en-US" sz="1700" b="1" i="0" kern="1200"/>
            <a:t>Software Crisis</a:t>
          </a:r>
          <a:r>
            <a:rPr lang="en-US" sz="1700" b="0" i="0" kern="1200"/>
            <a:t>” </a:t>
          </a:r>
          <a:endParaRPr lang="en-US" sz="1700" kern="1200"/>
        </a:p>
      </dsp:txBody>
      <dsp:txXfrm>
        <a:off x="2828925" y="2323305"/>
        <a:ext cx="2571749" cy="1543050"/>
      </dsp:txXfrm>
    </dsp:sp>
    <dsp:sp modelId="{F6335AD3-94D9-4C0A-ACFF-5A9037236330}">
      <dsp:nvSpPr>
        <dsp:cNvPr id="0" name=""/>
        <dsp:cNvSpPr/>
      </dsp:nvSpPr>
      <dsp:spPr>
        <a:xfrm>
          <a:off x="5657849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term software “Software Engineering” First introduced at a conference in late 1960  to discuss the “Software Crisis”</a:t>
          </a:r>
          <a:endParaRPr lang="en-US" sz="1700" kern="1200"/>
        </a:p>
      </dsp:txBody>
      <dsp:txXfrm>
        <a:off x="5657849" y="2323305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64B8B-DC68-4032-BFFC-0BA54611567F}">
      <dsp:nvSpPr>
        <dsp:cNvPr id="0" name=""/>
        <dsp:cNvSpPr/>
      </dsp:nvSpPr>
      <dsp:spPr>
        <a:xfrm>
          <a:off x="25368" y="738835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50512-F5B7-4A3B-B5CF-498B811796F3}">
      <dsp:nvSpPr>
        <dsp:cNvPr id="0" name=""/>
        <dsp:cNvSpPr/>
      </dsp:nvSpPr>
      <dsp:spPr>
        <a:xfrm>
          <a:off x="252752" y="966219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D60D0-767F-4BF8-9EAE-19B3812CCDA3}">
      <dsp:nvSpPr>
        <dsp:cNvPr id="0" name=""/>
        <dsp:cNvSpPr/>
      </dsp:nvSpPr>
      <dsp:spPr>
        <a:xfrm>
          <a:off x="1340173" y="738835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“Ideas are the building blocks of ideas”-Jason</a:t>
          </a:r>
          <a:endParaRPr lang="en-US" sz="1400" kern="1200"/>
        </a:p>
      </dsp:txBody>
      <dsp:txXfrm>
        <a:off x="1340173" y="738835"/>
        <a:ext cx="2552269" cy="1082781"/>
      </dsp:txXfrm>
    </dsp:sp>
    <dsp:sp modelId="{B88DB608-191D-42B0-865E-070131F2AB29}">
      <dsp:nvSpPr>
        <dsp:cNvPr id="0" name=""/>
        <dsp:cNvSpPr/>
      </dsp:nvSpPr>
      <dsp:spPr>
        <a:xfrm>
          <a:off x="4337156" y="738835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814EF-E1BC-4E85-B68E-3F7D05861588}">
      <dsp:nvSpPr>
        <dsp:cNvPr id="0" name=""/>
        <dsp:cNvSpPr/>
      </dsp:nvSpPr>
      <dsp:spPr>
        <a:xfrm>
          <a:off x="4564540" y="966219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A9A27-008C-41F0-AC67-A313CD36DFF2}">
      <dsp:nvSpPr>
        <dsp:cNvPr id="0" name=""/>
        <dsp:cNvSpPr/>
      </dsp:nvSpPr>
      <dsp:spPr>
        <a:xfrm>
          <a:off x="5651962" y="738835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“Computer make it easy to do a lot of things, but most of the things they make it easier to do don’t need to be done”- Andy Rooney</a:t>
          </a:r>
          <a:endParaRPr lang="en-US" sz="1400" kern="1200"/>
        </a:p>
      </dsp:txBody>
      <dsp:txXfrm>
        <a:off x="5651962" y="738835"/>
        <a:ext cx="2552269" cy="1082781"/>
      </dsp:txXfrm>
    </dsp:sp>
    <dsp:sp modelId="{149A6172-9511-43A1-91AF-A1152B891CC9}">
      <dsp:nvSpPr>
        <dsp:cNvPr id="0" name=""/>
        <dsp:cNvSpPr/>
      </dsp:nvSpPr>
      <dsp:spPr>
        <a:xfrm>
          <a:off x="25368" y="2567820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D9CCF-16CC-4AEB-8A69-F96463013129}">
      <dsp:nvSpPr>
        <dsp:cNvPr id="0" name=""/>
        <dsp:cNvSpPr/>
      </dsp:nvSpPr>
      <dsp:spPr>
        <a:xfrm>
          <a:off x="252752" y="2795204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0B76A-594A-45FF-A286-00CA27DF8510}">
      <dsp:nvSpPr>
        <dsp:cNvPr id="0" name=""/>
        <dsp:cNvSpPr/>
      </dsp:nvSpPr>
      <dsp:spPr>
        <a:xfrm>
          <a:off x="1340173" y="256782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“There is no computer that has common sense”-Marvin Minsky</a:t>
          </a:r>
          <a:endParaRPr lang="en-US" sz="1400" kern="1200"/>
        </a:p>
      </dsp:txBody>
      <dsp:txXfrm>
        <a:off x="1340173" y="2567820"/>
        <a:ext cx="2552269" cy="1082781"/>
      </dsp:txXfrm>
    </dsp:sp>
    <dsp:sp modelId="{96912411-7EDA-4BFB-924C-7395E67A3014}">
      <dsp:nvSpPr>
        <dsp:cNvPr id="0" name=""/>
        <dsp:cNvSpPr/>
      </dsp:nvSpPr>
      <dsp:spPr>
        <a:xfrm>
          <a:off x="4337156" y="2567820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B47F9-1771-4692-B97C-B6842187D145}">
      <dsp:nvSpPr>
        <dsp:cNvPr id="0" name=""/>
        <dsp:cNvSpPr/>
      </dsp:nvSpPr>
      <dsp:spPr>
        <a:xfrm>
          <a:off x="4564540" y="2795204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B354B-05E0-4F35-A811-0A7D0AC41492}">
      <dsp:nvSpPr>
        <dsp:cNvPr id="0" name=""/>
        <dsp:cNvSpPr/>
      </dsp:nvSpPr>
      <dsp:spPr>
        <a:xfrm>
          <a:off x="5651962" y="256782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“You can’t always predict ,but you can always prepare”-</a:t>
          </a:r>
          <a:endParaRPr lang="en-US" sz="1400" kern="1200"/>
        </a:p>
      </dsp:txBody>
      <dsp:txXfrm>
        <a:off x="5651962" y="2567820"/>
        <a:ext cx="2552269" cy="1082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CF6E2-E1DC-4561-8F00-E6108BC0FD22}">
      <dsp:nvSpPr>
        <dsp:cNvPr id="0" name=""/>
        <dsp:cNvSpPr/>
      </dsp:nvSpPr>
      <dsp:spPr>
        <a:xfrm>
          <a:off x="0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Schedule slippage</a:t>
          </a:r>
          <a:endParaRPr lang="en-US" sz="2500" kern="1200"/>
        </a:p>
      </dsp:txBody>
      <dsp:txXfrm>
        <a:off x="0" y="523080"/>
        <a:ext cx="2571749" cy="1543050"/>
      </dsp:txXfrm>
    </dsp:sp>
    <dsp:sp modelId="{15796711-BDF7-4FAB-83F8-CC087DDD7B17}">
      <dsp:nvSpPr>
        <dsp:cNvPr id="0" name=""/>
        <dsp:cNvSpPr/>
      </dsp:nvSpPr>
      <dsp:spPr>
        <a:xfrm>
          <a:off x="2828925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Cost overruns</a:t>
          </a:r>
          <a:endParaRPr lang="en-US" sz="2500" kern="1200"/>
        </a:p>
      </dsp:txBody>
      <dsp:txXfrm>
        <a:off x="2828925" y="523080"/>
        <a:ext cx="2571749" cy="1543050"/>
      </dsp:txXfrm>
    </dsp:sp>
    <dsp:sp modelId="{54040A46-7D75-4DCB-8039-7D26BDAC168F}">
      <dsp:nvSpPr>
        <dsp:cNvPr id="0" name=""/>
        <dsp:cNvSpPr/>
      </dsp:nvSpPr>
      <dsp:spPr>
        <a:xfrm>
          <a:off x="5657849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Does not solve user’s problem</a:t>
          </a:r>
          <a:endParaRPr lang="en-US" sz="2500" kern="1200"/>
        </a:p>
      </dsp:txBody>
      <dsp:txXfrm>
        <a:off x="5657849" y="523080"/>
        <a:ext cx="2571749" cy="1543050"/>
      </dsp:txXfrm>
    </dsp:sp>
    <dsp:sp modelId="{EFCF5708-5E47-4829-A716-F2115330697F}">
      <dsp:nvSpPr>
        <dsp:cNvPr id="0" name=""/>
        <dsp:cNvSpPr/>
      </dsp:nvSpPr>
      <dsp:spPr>
        <a:xfrm>
          <a:off x="0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Poor quality of Software</a:t>
          </a:r>
          <a:endParaRPr lang="en-US" sz="2500" kern="1200"/>
        </a:p>
      </dsp:txBody>
      <dsp:txXfrm>
        <a:off x="0" y="2323305"/>
        <a:ext cx="2571749" cy="1543050"/>
      </dsp:txXfrm>
    </dsp:sp>
    <dsp:sp modelId="{7B70FA3E-29F0-40F8-9300-F8F08C78696D}">
      <dsp:nvSpPr>
        <dsp:cNvPr id="0" name=""/>
        <dsp:cNvSpPr/>
      </dsp:nvSpPr>
      <dsp:spPr>
        <a:xfrm>
          <a:off x="2828925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Ad-hoc software development results in such problems</a:t>
          </a:r>
          <a:endParaRPr lang="en-US" sz="2500" kern="1200"/>
        </a:p>
      </dsp:txBody>
      <dsp:txXfrm>
        <a:off x="2828925" y="2323305"/>
        <a:ext cx="2571749" cy="1543050"/>
      </dsp:txXfrm>
    </dsp:sp>
    <dsp:sp modelId="{AD87C490-DF0C-4DF4-BED0-20782929086D}">
      <dsp:nvSpPr>
        <dsp:cNvPr id="0" name=""/>
        <dsp:cNvSpPr/>
      </dsp:nvSpPr>
      <dsp:spPr>
        <a:xfrm>
          <a:off x="5657849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No planning of development work</a:t>
          </a:r>
          <a:endParaRPr lang="en-US" sz="2500" kern="1200"/>
        </a:p>
      </dsp:txBody>
      <dsp:txXfrm>
        <a:off x="5657849" y="2323305"/>
        <a:ext cx="2571749" cy="1543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BD50E-7444-493E-936F-F5F4CDE76E92}">
      <dsp:nvSpPr>
        <dsp:cNvPr id="0" name=""/>
        <dsp:cNvSpPr/>
      </dsp:nvSpPr>
      <dsp:spPr>
        <a:xfrm>
          <a:off x="0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Deliverables to user not identified</a:t>
          </a:r>
          <a:endParaRPr lang="en-US" sz="2100" kern="1200"/>
        </a:p>
      </dsp:txBody>
      <dsp:txXfrm>
        <a:off x="0" y="523080"/>
        <a:ext cx="2571749" cy="1543050"/>
      </dsp:txXfrm>
    </dsp:sp>
    <dsp:sp modelId="{01CB3D11-6A30-4892-A48A-F7D74FFE1CC1}">
      <dsp:nvSpPr>
        <dsp:cNvPr id="0" name=""/>
        <dsp:cNvSpPr/>
      </dsp:nvSpPr>
      <dsp:spPr>
        <a:xfrm>
          <a:off x="2828925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Poor understanding of user requirement</a:t>
          </a:r>
          <a:endParaRPr lang="en-US" sz="2100" kern="1200"/>
        </a:p>
      </dsp:txBody>
      <dsp:txXfrm>
        <a:off x="2828925" y="523080"/>
        <a:ext cx="2571749" cy="1543050"/>
      </dsp:txXfrm>
    </dsp:sp>
    <dsp:sp modelId="{6FA4E7A9-B76E-4DE9-B087-7C4738F36B1C}">
      <dsp:nvSpPr>
        <dsp:cNvPr id="0" name=""/>
        <dsp:cNvSpPr/>
      </dsp:nvSpPr>
      <dsp:spPr>
        <a:xfrm>
          <a:off x="5657849" y="523080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No control or review</a:t>
          </a:r>
          <a:endParaRPr lang="en-US" sz="2100" kern="1200"/>
        </a:p>
      </dsp:txBody>
      <dsp:txXfrm>
        <a:off x="5657849" y="523080"/>
        <a:ext cx="2571749" cy="1543050"/>
      </dsp:txXfrm>
    </dsp:sp>
    <dsp:sp modelId="{032E7F66-6BBD-434A-A6FE-6C196BC9C19E}">
      <dsp:nvSpPr>
        <dsp:cNvPr id="0" name=""/>
        <dsp:cNvSpPr/>
      </dsp:nvSpPr>
      <dsp:spPr>
        <a:xfrm>
          <a:off x="1414462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Technical incompetence of developers</a:t>
          </a:r>
          <a:endParaRPr lang="en-US" sz="2100" kern="1200"/>
        </a:p>
      </dsp:txBody>
      <dsp:txXfrm>
        <a:off x="1414462" y="2323305"/>
        <a:ext cx="2571749" cy="1543050"/>
      </dsp:txXfrm>
    </dsp:sp>
    <dsp:sp modelId="{8C713863-68C9-431F-A767-B626FBA522C0}">
      <dsp:nvSpPr>
        <dsp:cNvPr id="0" name=""/>
        <dsp:cNvSpPr/>
      </dsp:nvSpPr>
      <dsp:spPr>
        <a:xfrm>
          <a:off x="4243387" y="2323305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Poor understanding of cost &amp; effort by both developers &amp; user.</a:t>
          </a:r>
          <a:endParaRPr lang="en-US" sz="2100" kern="1200"/>
        </a:p>
      </dsp:txBody>
      <dsp:txXfrm>
        <a:off x="4243387" y="2323305"/>
        <a:ext cx="2571749" cy="1543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2E6C9-4399-467D-9A7B-74008658D9BB}">
      <dsp:nvSpPr>
        <dsp:cNvPr id="0" name=""/>
        <dsp:cNvSpPr/>
      </dsp:nvSpPr>
      <dsp:spPr>
        <a:xfrm>
          <a:off x="25368" y="738835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2B74A-271A-4AB6-8179-12847F4225FE}">
      <dsp:nvSpPr>
        <dsp:cNvPr id="0" name=""/>
        <dsp:cNvSpPr/>
      </dsp:nvSpPr>
      <dsp:spPr>
        <a:xfrm>
          <a:off x="252752" y="966219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482FC-DEB9-40BF-A42E-311930EC89AD}">
      <dsp:nvSpPr>
        <dsp:cNvPr id="0" name=""/>
        <dsp:cNvSpPr/>
      </dsp:nvSpPr>
      <dsp:spPr>
        <a:xfrm>
          <a:off x="1340173" y="738835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Require well-define approach,repeatable,predictable</a:t>
          </a:r>
          <a:endParaRPr lang="en-US" sz="1400" kern="1200"/>
        </a:p>
      </dsp:txBody>
      <dsp:txXfrm>
        <a:off x="1340173" y="738835"/>
        <a:ext cx="2552269" cy="1082781"/>
      </dsp:txXfrm>
    </dsp:sp>
    <dsp:sp modelId="{79F631F5-821E-4A10-996B-63B3DFDCD83A}">
      <dsp:nvSpPr>
        <dsp:cNvPr id="0" name=""/>
        <dsp:cNvSpPr/>
      </dsp:nvSpPr>
      <dsp:spPr>
        <a:xfrm>
          <a:off x="4337156" y="738835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0D42E-23CC-49EA-8B11-DC1E5D5E7F56}">
      <dsp:nvSpPr>
        <dsp:cNvPr id="0" name=""/>
        <dsp:cNvSpPr/>
      </dsp:nvSpPr>
      <dsp:spPr>
        <a:xfrm>
          <a:off x="4564540" y="966219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0626A-4267-43BA-94F8-3CD1F54A2DB3}">
      <dsp:nvSpPr>
        <dsp:cNvPr id="0" name=""/>
        <dsp:cNvSpPr/>
      </dsp:nvSpPr>
      <dsp:spPr>
        <a:xfrm>
          <a:off x="5651962" y="738835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Large projects requires managing the project itself</a:t>
          </a:r>
          <a:endParaRPr lang="en-US" sz="1400" kern="1200"/>
        </a:p>
      </dsp:txBody>
      <dsp:txXfrm>
        <a:off x="5651962" y="738835"/>
        <a:ext cx="2552269" cy="1082781"/>
      </dsp:txXfrm>
    </dsp:sp>
    <dsp:sp modelId="{A5F1DF3F-3552-4C5A-A5CF-DBF2618DEF5C}">
      <dsp:nvSpPr>
        <dsp:cNvPr id="0" name=""/>
        <dsp:cNvSpPr/>
      </dsp:nvSpPr>
      <dsp:spPr>
        <a:xfrm>
          <a:off x="25368" y="2567820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5EFC5-170E-4E2D-A5B4-5C106C39BF23}">
      <dsp:nvSpPr>
        <dsp:cNvPr id="0" name=""/>
        <dsp:cNvSpPr/>
      </dsp:nvSpPr>
      <dsp:spPr>
        <a:xfrm>
          <a:off x="252752" y="2795204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2FF07-EAE8-425C-9D43-78F197D75A63}">
      <dsp:nvSpPr>
        <dsp:cNvPr id="0" name=""/>
        <dsp:cNvSpPr/>
      </dsp:nvSpPr>
      <dsp:spPr>
        <a:xfrm>
          <a:off x="1340173" y="256782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Manage people ,money,equipment,schedule</a:t>
          </a:r>
          <a:endParaRPr lang="en-US" sz="1400" kern="1200"/>
        </a:p>
      </dsp:txBody>
      <dsp:txXfrm>
        <a:off x="1340173" y="2567820"/>
        <a:ext cx="2552269" cy="1082781"/>
      </dsp:txXfrm>
    </dsp:sp>
    <dsp:sp modelId="{3A9D9216-D57B-4A49-9585-D8159B6FCFED}">
      <dsp:nvSpPr>
        <dsp:cNvPr id="0" name=""/>
        <dsp:cNvSpPr/>
      </dsp:nvSpPr>
      <dsp:spPr>
        <a:xfrm>
          <a:off x="4337156" y="2567820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891C7-CD4B-48F6-820F-C451BADD9111}">
      <dsp:nvSpPr>
        <dsp:cNvPr id="0" name=""/>
        <dsp:cNvSpPr/>
      </dsp:nvSpPr>
      <dsp:spPr>
        <a:xfrm>
          <a:off x="4564540" y="2795204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EE602-88D0-469C-8E40-AEDD9519BD4C}">
      <dsp:nvSpPr>
        <dsp:cNvPr id="0" name=""/>
        <dsp:cNvSpPr/>
      </dsp:nvSpPr>
      <dsp:spPr>
        <a:xfrm>
          <a:off x="5651962" y="256782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Scale makes big Difference: a hut,2 storeyed building ,50 storeyed building</a:t>
          </a:r>
          <a:endParaRPr lang="en-US" sz="1400" kern="1200"/>
        </a:p>
      </dsp:txBody>
      <dsp:txXfrm>
        <a:off x="5651962" y="2567820"/>
        <a:ext cx="2552269" cy="1082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E42F2-A7CB-4DC8-AAB1-367039D697F0}">
      <dsp:nvSpPr>
        <dsp:cNvPr id="0" name=""/>
        <dsp:cNvSpPr/>
      </dsp:nvSpPr>
      <dsp:spPr>
        <a:xfrm>
          <a:off x="6989" y="877887"/>
          <a:ext cx="2765945" cy="82978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55" tIns="102455" rIns="102455" bIns="1024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Schedule</a:t>
          </a:r>
        </a:p>
      </dsp:txBody>
      <dsp:txXfrm>
        <a:off x="255924" y="877887"/>
        <a:ext cx="2268075" cy="829783"/>
      </dsp:txXfrm>
    </dsp:sp>
    <dsp:sp modelId="{DAC1992E-CE54-4BF7-B4A0-251B894A38FA}">
      <dsp:nvSpPr>
        <dsp:cNvPr id="0" name=""/>
        <dsp:cNvSpPr/>
      </dsp:nvSpPr>
      <dsp:spPr>
        <a:xfrm>
          <a:off x="6989" y="1707671"/>
          <a:ext cx="2517010" cy="18038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00" tIns="198900" rIns="198900" bIns="397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Schedule reviews both for control &amp; quality</a:t>
          </a:r>
        </a:p>
      </dsp:txBody>
      <dsp:txXfrm>
        <a:off x="6989" y="1707671"/>
        <a:ext cx="2517010" cy="1803878"/>
      </dsp:txXfrm>
    </dsp:sp>
    <dsp:sp modelId="{0C26D61B-5B43-4437-8FAB-5AC11D745ACF}">
      <dsp:nvSpPr>
        <dsp:cNvPr id="0" name=""/>
        <dsp:cNvSpPr/>
      </dsp:nvSpPr>
      <dsp:spPr>
        <a:xfrm>
          <a:off x="2731827" y="877887"/>
          <a:ext cx="2765945" cy="82978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55" tIns="102455" rIns="102455" bIns="1024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</a:t>
          </a:r>
        </a:p>
      </dsp:txBody>
      <dsp:txXfrm>
        <a:off x="2980762" y="877887"/>
        <a:ext cx="2268075" cy="829783"/>
      </dsp:txXfrm>
    </dsp:sp>
    <dsp:sp modelId="{BF266507-7FB5-4255-97E7-8C227E4B3F3F}">
      <dsp:nvSpPr>
        <dsp:cNvPr id="0" name=""/>
        <dsp:cNvSpPr/>
      </dsp:nvSpPr>
      <dsp:spPr>
        <a:xfrm>
          <a:off x="2731827" y="1707671"/>
          <a:ext cx="2517010" cy="18038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00" tIns="198900" rIns="198900" bIns="397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 deliverables</a:t>
          </a:r>
        </a:p>
      </dsp:txBody>
      <dsp:txXfrm>
        <a:off x="2731827" y="1707671"/>
        <a:ext cx="2517010" cy="1803878"/>
      </dsp:txXfrm>
    </dsp:sp>
    <dsp:sp modelId="{F4F4FBDB-3D7E-41ED-85A5-E99B3AB3D099}">
      <dsp:nvSpPr>
        <dsp:cNvPr id="0" name=""/>
        <dsp:cNvSpPr/>
      </dsp:nvSpPr>
      <dsp:spPr>
        <a:xfrm>
          <a:off x="5456665" y="877887"/>
          <a:ext cx="2765945" cy="829783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55" tIns="102455" rIns="102455" bIns="1024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Plan</a:t>
          </a:r>
        </a:p>
      </dsp:txBody>
      <dsp:txXfrm>
        <a:off x="5705600" y="877887"/>
        <a:ext cx="2268075" cy="829783"/>
      </dsp:txXfrm>
    </dsp:sp>
    <dsp:sp modelId="{876034F5-B8BE-4BB6-B5C3-CB1A5E0E2C98}">
      <dsp:nvSpPr>
        <dsp:cNvPr id="0" name=""/>
        <dsp:cNvSpPr/>
      </dsp:nvSpPr>
      <dsp:spPr>
        <a:xfrm>
          <a:off x="5456665" y="1707671"/>
          <a:ext cx="2517010" cy="18038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00" tIns="198900" rIns="198900" bIns="397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Plan extensive testing</a:t>
          </a:r>
        </a:p>
      </dsp:txBody>
      <dsp:txXfrm>
        <a:off x="5456665" y="1707671"/>
        <a:ext cx="2517010" cy="18038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7FB2F-245F-4AD5-A20B-E225F22C0C10}">
      <dsp:nvSpPr>
        <dsp:cNvPr id="0" name=""/>
        <dsp:cNvSpPr/>
      </dsp:nvSpPr>
      <dsp:spPr>
        <a:xfrm>
          <a:off x="0" y="535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3D3DA-0A95-45D7-A247-96730708B684}">
      <dsp:nvSpPr>
        <dsp:cNvPr id="0" name=""/>
        <dsp:cNvSpPr/>
      </dsp:nvSpPr>
      <dsp:spPr>
        <a:xfrm>
          <a:off x="379280" y="282645"/>
          <a:ext cx="689600" cy="689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0AEC8-F9F9-400B-A2B6-D9D152407FFA}">
      <dsp:nvSpPr>
        <dsp:cNvPr id="0" name=""/>
        <dsp:cNvSpPr/>
      </dsp:nvSpPr>
      <dsp:spPr>
        <a:xfrm>
          <a:off x="1448160" y="535"/>
          <a:ext cx="678143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Software is programs to provide functions and performance of desire tasks.</a:t>
          </a:r>
          <a:endParaRPr lang="en-US" sz="2200" kern="1200"/>
        </a:p>
      </dsp:txBody>
      <dsp:txXfrm>
        <a:off x="1448160" y="535"/>
        <a:ext cx="6781439" cy="1253818"/>
      </dsp:txXfrm>
    </dsp:sp>
    <dsp:sp modelId="{0379F6D7-A8B1-4417-B646-B9139CC42154}">
      <dsp:nvSpPr>
        <dsp:cNvPr id="0" name=""/>
        <dsp:cNvSpPr/>
      </dsp:nvSpPr>
      <dsp:spPr>
        <a:xfrm>
          <a:off x="0" y="1567809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E4FC9-2330-4474-A472-E62E4EF11EB9}">
      <dsp:nvSpPr>
        <dsp:cNvPr id="0" name=""/>
        <dsp:cNvSpPr/>
      </dsp:nvSpPr>
      <dsp:spPr>
        <a:xfrm>
          <a:off x="379280" y="1849918"/>
          <a:ext cx="689600" cy="689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5B217-E62E-4FA3-A2F5-58B0962B63D4}">
      <dsp:nvSpPr>
        <dsp:cNvPr id="0" name=""/>
        <dsp:cNvSpPr/>
      </dsp:nvSpPr>
      <dsp:spPr>
        <a:xfrm>
          <a:off x="1448160" y="1567809"/>
          <a:ext cx="678143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Collection of computer programs,procedures,rules &amp; associative documentation &amp; data</a:t>
          </a:r>
          <a:endParaRPr lang="en-US" sz="2200" kern="1200"/>
        </a:p>
      </dsp:txBody>
      <dsp:txXfrm>
        <a:off x="1448160" y="1567809"/>
        <a:ext cx="6781439" cy="1253818"/>
      </dsp:txXfrm>
    </dsp:sp>
    <dsp:sp modelId="{9ADB24F4-F15D-4361-AB50-27AD60E33C8F}">
      <dsp:nvSpPr>
        <dsp:cNvPr id="0" name=""/>
        <dsp:cNvSpPr/>
      </dsp:nvSpPr>
      <dsp:spPr>
        <a:xfrm>
          <a:off x="0" y="3135082"/>
          <a:ext cx="8229600" cy="1253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4E7A2-D708-41C8-9899-3411ECFC7D70}">
      <dsp:nvSpPr>
        <dsp:cNvPr id="0" name=""/>
        <dsp:cNvSpPr/>
      </dsp:nvSpPr>
      <dsp:spPr>
        <a:xfrm>
          <a:off x="379280" y="3417191"/>
          <a:ext cx="689600" cy="689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0B070-51AA-42D6-8620-7EA1E5D74191}">
      <dsp:nvSpPr>
        <dsp:cNvPr id="0" name=""/>
        <dsp:cNvSpPr/>
      </dsp:nvSpPr>
      <dsp:spPr>
        <a:xfrm>
          <a:off x="1448160" y="3135082"/>
          <a:ext cx="6781439" cy="125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96" tIns="132696" rIns="132696" bIns="1326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Computer instruction written to be executed on hardware,including OS,utility programs &amp; aplication programs</a:t>
          </a:r>
          <a:endParaRPr lang="en-US" sz="2200" kern="1200"/>
        </a:p>
      </dsp:txBody>
      <dsp:txXfrm>
        <a:off x="1448160" y="3135082"/>
        <a:ext cx="6781439" cy="1253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" name="Google Shape;91;p1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938"/>
            <a:ext cx="9163050" cy="1041401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938"/>
            <a:ext cx="4762500" cy="638176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327" y="-14808"/>
            <a:ext cx="9198220" cy="108371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938"/>
            <a:ext cx="9163050" cy="1041401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938"/>
            <a:ext cx="4762500" cy="638176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29327" y="-14808"/>
            <a:ext cx="9198220" cy="108371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55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1295400" y="533400"/>
            <a:ext cx="6934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lang="en-US" sz="2400" b="1" i="0" u="sng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Introduction To Software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33400" y="1295400"/>
            <a:ext cx="83058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Outline</a:t>
            </a:r>
            <a:r>
              <a:rPr lang="en-US" sz="1800" b="0" i="0" u="sng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aphicFrame>
        <p:nvGraphicFramePr>
          <p:cNvPr id="122" name="Google Shape;117;p15">
            <a:extLst>
              <a:ext uri="{FF2B5EF4-FFF2-40B4-BE49-F238E27FC236}">
                <a16:creationId xmlns:a16="http://schemas.microsoft.com/office/drawing/2014/main" id="{64BF8A45-53C6-2BD5-8DDC-4582619F9946}"/>
              </a:ext>
            </a:extLst>
          </p:cNvPr>
          <p:cNvGraphicFramePr/>
          <p:nvPr/>
        </p:nvGraphicFramePr>
        <p:xfrm>
          <a:off x="533400" y="1981200"/>
          <a:ext cx="7467600" cy="288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“Engineering” a solution-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/>
              <a:t>To design,develop(build,fabricate) an artifact that meet specifications efficiently ,cost effectively &amp; ensure quality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/>
              <a:t>Using scientific principles  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/>
              <a:t>Cycles:    Specification		Cost Effecive</a:t>
            </a:r>
            <a:endParaRPr/>
          </a:p>
          <a:p>
            <a:pPr marL="2468880" lvl="8" indent="-9397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nstantia"/>
              <a:buNone/>
            </a:pPr>
            <a:endParaRPr/>
          </a:p>
          <a:p>
            <a:pPr marL="2468880" lvl="8" indent="-18287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nstantia"/>
              <a:buNone/>
            </a:pPr>
            <a:endParaRPr/>
          </a:p>
          <a:p>
            <a:pPr marL="2468880" lvl="8" indent="-18287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nstantia"/>
              <a:buNone/>
            </a:pPr>
            <a:r>
              <a:rPr lang="en-US"/>
              <a:t>Good Quality</a:t>
            </a:r>
            <a:endParaRPr/>
          </a:p>
          <a:p>
            <a:pPr marL="2468880" lvl="8" indent="-9397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nstantia"/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 rot="3548323">
            <a:off x="3825081" y="3780632"/>
            <a:ext cx="1304925" cy="1484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9711" y="110826"/>
                </a:moveTo>
                <a:cubicBezTo>
                  <a:pt x="6641" y="97027"/>
                  <a:pt x="-4231" y="69370"/>
                  <a:pt x="3252" y="43516"/>
                </a:cubicBezTo>
                <a:cubicBezTo>
                  <a:pt x="10734" y="17661"/>
                  <a:pt x="34686" y="120"/>
                  <a:pt x="61546" y="824"/>
                </a:cubicBezTo>
                <a:cubicBezTo>
                  <a:pt x="88406" y="1528"/>
                  <a:pt x="111409" y="20301"/>
                  <a:pt x="117531" y="46512"/>
                </a:cubicBezTo>
                <a:lnTo>
                  <a:pt x="117674" y="46539"/>
                </a:lnTo>
                <a:lnTo>
                  <a:pt x="110740" y="69487"/>
                </a:lnTo>
                <a:lnTo>
                  <a:pt x="101213" y="43461"/>
                </a:lnTo>
                <a:lnTo>
                  <a:pt x="101133" y="43446"/>
                </a:lnTo>
                <a:lnTo>
                  <a:pt x="101133" y="43446"/>
                </a:lnTo>
                <a:cubicBezTo>
                  <a:pt x="94226" y="24753"/>
                  <a:pt x="76523" y="12874"/>
                  <a:pt x="57361" y="14074"/>
                </a:cubicBezTo>
                <a:cubicBezTo>
                  <a:pt x="38198" y="15273"/>
                  <a:pt x="21982" y="29276"/>
                  <a:pt x="17266" y="48696"/>
                </a:cubicBezTo>
                <a:cubicBezTo>
                  <a:pt x="12549" y="68116"/>
                  <a:pt x="20416" y="88489"/>
                  <a:pt x="36718" y="99069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“Engineering” a solution…..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03" name="Google Shape;200;p25">
            <a:extLst>
              <a:ext uri="{FF2B5EF4-FFF2-40B4-BE49-F238E27FC236}">
                <a16:creationId xmlns:a16="http://schemas.microsoft.com/office/drawing/2014/main" id="{058EB639-5766-6540-D7CC-B335577A19E0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“Engineering” a solution-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Quality extremely important : relates to failure,efficiency,usabilty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People willing to pay for quality</a:t>
            </a:r>
            <a:endParaRPr/>
          </a:p>
          <a:p>
            <a:pPr marL="1187450" lvl="3" indent="-209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</a:pPr>
            <a:r>
              <a:rPr lang="en-US"/>
              <a:t>E.g: buying T.V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Large project: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Involve different typrs of people:</a:t>
            </a:r>
            <a:endParaRPr/>
          </a:p>
          <a:p>
            <a:pPr marL="91440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Architect,civil engineer,electrical engineer.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 Continuous Supervision for quality assurance: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On site supervision(check cement,steel quality…)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Many delivarables: architecture  plan,model,structure diagrams,electrical cabliing,layout..                                                                                   </a:t>
            </a:r>
            <a:endParaRPr/>
          </a:p>
          <a:p>
            <a:pPr marL="914400" lvl="2" indent="-152718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None/>
            </a:pPr>
            <a:endParaRPr/>
          </a:p>
          <a:p>
            <a:pPr marL="91440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                                               </a:t>
            </a: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029200"/>
            <a:ext cx="2760663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4191000"/>
            <a:ext cx="1600200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Large project: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Standars,regulation.conventations need to be followed.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Steps ,milestones defined &amp; reviews are carried out:progress is visible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Project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Software is different from the other product: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Cost of production concentrated in development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Maintenance consists of making corrections &amp;&amp; enhancing or adding functions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Progress in development is difficult to measure:</a:t>
            </a: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          80% or 90% complete.  </a:t>
            </a: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305800" cy="111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Apply Engineering approach: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Planning &amp; control even more important in software development.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Attemp of estimate cost/effort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Plan &amp; schedule work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Involve user in defining requirements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Identify stages in development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Define clear milestones so that progress can be measured</a:t>
            </a: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Apply Engineering approach:</a:t>
            </a:r>
            <a:endParaRPr/>
          </a:p>
        </p:txBody>
      </p:sp>
      <p:pic>
        <p:nvPicPr>
          <p:cNvPr id="246" name="Google Shape;246;p31" descr="dadar sign.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7025" y="6096000"/>
            <a:ext cx="11969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Prof Anirban Mitra . e-mail: anirban.mitra.cse@gmail.com  Contact:9830312660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250" name="Google Shape;245;p31">
            <a:extLst>
              <a:ext uri="{FF2B5EF4-FFF2-40B4-BE49-F238E27FC236}">
                <a16:creationId xmlns:a16="http://schemas.microsoft.com/office/drawing/2014/main" id="{F9BE434A-4D27-3B0A-6536-503ED748DE98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Software: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257" name="Google Shape;254;p32">
            <a:extLst>
              <a:ext uri="{FF2B5EF4-FFF2-40B4-BE49-F238E27FC236}">
                <a16:creationId xmlns:a16="http://schemas.microsoft.com/office/drawing/2014/main" id="{24ABFDA7-4363-8E9A-0B6C-AA386F2FDDBF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Engineering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Engineers try to discover problems and find / develp and aply appropriate theory,methods,tools,to the solution of the problems</a:t>
            </a: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EEFB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1295400" y="533400"/>
            <a:ext cx="6934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lang="en-US" sz="2800" b="1" i="0" u="sng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Introduction</a:t>
            </a:r>
            <a:r>
              <a:rPr lang="en-US" sz="2400" b="1" i="0" u="sng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To Software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09600" y="1219200"/>
            <a:ext cx="85344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Challenges in large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Prof Anirban Mitra . e-mail: anirban.mitra.cse@gmail.com  Contact:9830312660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31" name="Google Shape;125;p16">
            <a:extLst>
              <a:ext uri="{FF2B5EF4-FFF2-40B4-BE49-F238E27FC236}">
                <a16:creationId xmlns:a16="http://schemas.microsoft.com/office/drawing/2014/main" id="{E57E3149-8513-D6DA-9BD2-DAFAB950D6A4}"/>
              </a:ext>
            </a:extLst>
          </p:cNvPr>
          <p:cNvGraphicFramePr/>
          <p:nvPr/>
        </p:nvGraphicFramePr>
        <p:xfrm>
          <a:off x="533400" y="1981200"/>
          <a:ext cx="7467600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Software Engineering?</a:t>
            </a:r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271" name="Google Shape;268;p34">
            <a:extLst>
              <a:ext uri="{FF2B5EF4-FFF2-40B4-BE49-F238E27FC236}">
                <a16:creationId xmlns:a16="http://schemas.microsoft.com/office/drawing/2014/main" id="{FC40E765-EF85-0575-F16F-2CEBFFC2EA99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111"/>
              <a:buNone/>
            </a:pPr>
            <a:r>
              <a:rPr lang="en-US"/>
              <a:t>What issues are considerd in Software Engineering?</a:t>
            </a: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278" name="Google Shape;275;p35">
            <a:extLst>
              <a:ext uri="{FF2B5EF4-FFF2-40B4-BE49-F238E27FC236}">
                <a16:creationId xmlns:a16="http://schemas.microsoft.com/office/drawing/2014/main" id="{FC045CA2-479C-45AF-6EB6-61547D9A9727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Application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aphicFrame>
        <p:nvGraphicFramePr>
          <p:cNvPr id="285" name="Google Shape;282;p36">
            <a:extLst>
              <a:ext uri="{FF2B5EF4-FFF2-40B4-BE49-F238E27FC236}">
                <a16:creationId xmlns:a16="http://schemas.microsoft.com/office/drawing/2014/main" id="{B8AD0CEF-AC39-D94F-DAED-F2D5E6FAFB6A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Errors</a:t>
            </a:r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What are the reasons: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Specification may be wrong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The system design may be wrong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The program design design may be at fault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The program code contains error</a:t>
            </a: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errors:-</a:t>
            </a:r>
            <a:endParaRPr/>
          </a:p>
        </p:txBody>
      </p:sp>
      <p:sp>
        <p:nvSpPr>
          <p:cNvPr id="297" name="Google Shape;297;p3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299" name="Google Shape;296;p38">
            <a:extLst>
              <a:ext uri="{FF2B5EF4-FFF2-40B4-BE49-F238E27FC236}">
                <a16:creationId xmlns:a16="http://schemas.microsoft.com/office/drawing/2014/main" id="{7343E701-3DA1-5782-33D2-211E15705E75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/>
              <a:t>Job of Software Developer</a:t>
            </a: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306" name="Google Shape;303;p39">
            <a:extLst>
              <a:ext uri="{FF2B5EF4-FFF2-40B4-BE49-F238E27FC236}">
                <a16:creationId xmlns:a16="http://schemas.microsoft.com/office/drawing/2014/main" id="{6218CF60-90A4-A5D3-DFD1-A84926C5F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168424"/>
              </p:ext>
            </p:extLst>
          </p:nvPr>
        </p:nvGraphicFramePr>
        <p:xfrm>
          <a:off x="533400" y="1143000"/>
          <a:ext cx="81534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Organization &amp; Team Structure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462088" lvl="4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1462088" lvl="4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00"/>
              <a:buNone/>
            </a:pPr>
            <a:r>
              <a:rPr lang="en-US"/>
              <a:t>		</a:t>
            </a:r>
            <a:r>
              <a:rPr lang="en-US" sz="2800"/>
              <a:t>Chief Programmer Team</a:t>
            </a:r>
            <a:endParaRPr sz="2800"/>
          </a:p>
        </p:txBody>
      </p:sp>
      <p:sp>
        <p:nvSpPr>
          <p:cNvPr id="311" name="Google Shape;311;p40"/>
          <p:cNvSpPr/>
          <p:nvPr/>
        </p:nvSpPr>
        <p:spPr>
          <a:xfrm>
            <a:off x="3429000" y="2895600"/>
            <a:ext cx="1066800" cy="990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1447800" y="5334000"/>
            <a:ext cx="1066800" cy="9906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3505200" y="5257800"/>
            <a:ext cx="1066800" cy="9906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0"/>
          <p:cNvSpPr/>
          <p:nvPr/>
        </p:nvSpPr>
        <p:spPr>
          <a:xfrm>
            <a:off x="5638800" y="5257800"/>
            <a:ext cx="1066800" cy="9906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40"/>
          <p:cNvCxnSpPr/>
          <p:nvPr/>
        </p:nvCxnSpPr>
        <p:spPr>
          <a:xfrm rot="-5400000">
            <a:off x="2057400" y="3886200"/>
            <a:ext cx="1447800" cy="12954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6" name="Google Shape;316;p40"/>
          <p:cNvCxnSpPr/>
          <p:nvPr/>
        </p:nvCxnSpPr>
        <p:spPr>
          <a:xfrm rot="10800000">
            <a:off x="4419600" y="3886200"/>
            <a:ext cx="1527829" cy="128807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7" name="Google Shape;317;p40"/>
          <p:cNvCxnSpPr/>
          <p:nvPr/>
        </p:nvCxnSpPr>
        <p:spPr>
          <a:xfrm rot="-5400000">
            <a:off x="3314700" y="4533900"/>
            <a:ext cx="11430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8" name="Google Shape;318;p40"/>
          <p:cNvSpPr txBox="1"/>
          <p:nvPr/>
        </p:nvSpPr>
        <p:spPr>
          <a:xfrm>
            <a:off x="4800600" y="28956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5410200" y="39624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3048000" y="62484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Prof Anirban Mitra . e-mail: anirban.mitra.cse@gmail.com  Contact:9830312660</a:t>
            </a:r>
            <a:endParaRPr/>
          </a:p>
        </p:txBody>
      </p:sp>
      <p:pic>
        <p:nvPicPr>
          <p:cNvPr id="322" name="Google Shape;322;p40" descr="dadar sign.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7025" y="6324600"/>
            <a:ext cx="119697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457200" y="990601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		   Democratic Team</a:t>
            </a: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505200" y="1905000"/>
            <a:ext cx="762000" cy="762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1676400" y="3352800"/>
            <a:ext cx="762000" cy="762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5029200" y="2971800"/>
            <a:ext cx="762000" cy="762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2743200" y="5257800"/>
            <a:ext cx="762000" cy="762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4648200" y="5181600"/>
            <a:ext cx="762000" cy="762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41"/>
          <p:cNvCxnSpPr/>
          <p:nvPr/>
        </p:nvCxnSpPr>
        <p:spPr>
          <a:xfrm rot="-5400000">
            <a:off x="2438400" y="2362200"/>
            <a:ext cx="914400" cy="9144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5" name="Google Shape;335;p41"/>
          <p:cNvCxnSpPr/>
          <p:nvPr/>
        </p:nvCxnSpPr>
        <p:spPr>
          <a:xfrm rot="5400000" flipH="1">
            <a:off x="2057400" y="4343400"/>
            <a:ext cx="990600" cy="685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6" name="Google Shape;336;p41"/>
          <p:cNvCxnSpPr/>
          <p:nvPr/>
        </p:nvCxnSpPr>
        <p:spPr>
          <a:xfrm rot="-5400000">
            <a:off x="2286000" y="3581400"/>
            <a:ext cx="2286000" cy="6096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7" name="Google Shape;337;p41"/>
          <p:cNvCxnSpPr/>
          <p:nvPr/>
        </p:nvCxnSpPr>
        <p:spPr>
          <a:xfrm>
            <a:off x="4343400" y="2362200"/>
            <a:ext cx="1066800" cy="5334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8" name="Google Shape;338;p41"/>
          <p:cNvCxnSpPr/>
          <p:nvPr/>
        </p:nvCxnSpPr>
        <p:spPr>
          <a:xfrm rot="10800000" flipH="1">
            <a:off x="2590800" y="3581400"/>
            <a:ext cx="2286000" cy="762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9" name="Google Shape;339;p41"/>
          <p:cNvCxnSpPr/>
          <p:nvPr/>
        </p:nvCxnSpPr>
        <p:spPr>
          <a:xfrm rot="-5400000" flipH="1">
            <a:off x="3276600" y="3429000"/>
            <a:ext cx="2209800" cy="8382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40" name="Google Shape;340;p41"/>
          <p:cNvCxnSpPr/>
          <p:nvPr/>
        </p:nvCxnSpPr>
        <p:spPr>
          <a:xfrm rot="-5400000">
            <a:off x="4800600" y="4343400"/>
            <a:ext cx="1219200" cy="304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41" name="Google Shape;341;p41"/>
          <p:cNvCxnSpPr/>
          <p:nvPr/>
        </p:nvCxnSpPr>
        <p:spPr>
          <a:xfrm>
            <a:off x="3505200" y="5410200"/>
            <a:ext cx="9906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42" name="Google Shape;342;p4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body" idx="1"/>
          </p:nvPr>
        </p:nvSpPr>
        <p:spPr>
          <a:xfrm>
            <a:off x="533400" y="304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	Mixed control team Organization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3886200" y="1066800"/>
            <a:ext cx="990600" cy="914400"/>
          </a:xfrm>
          <a:prstGeom prst="ellipse">
            <a:avLst/>
          </a:prstGeom>
          <a:solidFill>
            <a:srgbClr val="C4EEFF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2"/>
          <p:cNvSpPr/>
          <p:nvPr/>
        </p:nvSpPr>
        <p:spPr>
          <a:xfrm>
            <a:off x="1752600" y="3124200"/>
            <a:ext cx="990600" cy="914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5943600" y="3200400"/>
            <a:ext cx="990600" cy="914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457200" y="5105400"/>
            <a:ext cx="990600" cy="9144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1905000" y="4800600"/>
            <a:ext cx="990600" cy="9144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3276600" y="4953000"/>
            <a:ext cx="990600" cy="9144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4724400" y="5486400"/>
            <a:ext cx="990600" cy="9144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6096000" y="5029200"/>
            <a:ext cx="990600" cy="9144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7467600" y="5562600"/>
            <a:ext cx="990600" cy="9144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42"/>
          <p:cNvCxnSpPr/>
          <p:nvPr/>
        </p:nvCxnSpPr>
        <p:spPr>
          <a:xfrm rot="10800000" flipH="1">
            <a:off x="2590800" y="1905000"/>
            <a:ext cx="1295400" cy="1066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8" name="Google Shape;358;p42"/>
          <p:cNvCxnSpPr/>
          <p:nvPr/>
        </p:nvCxnSpPr>
        <p:spPr>
          <a:xfrm rot="10800000">
            <a:off x="4876800" y="2057400"/>
            <a:ext cx="1143000" cy="1066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9" name="Google Shape;359;p42"/>
          <p:cNvCxnSpPr/>
          <p:nvPr/>
        </p:nvCxnSpPr>
        <p:spPr>
          <a:xfrm rot="-5400000">
            <a:off x="952500" y="4152900"/>
            <a:ext cx="990600" cy="6096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0" name="Google Shape;360;p42"/>
          <p:cNvCxnSpPr/>
          <p:nvPr/>
        </p:nvCxnSpPr>
        <p:spPr>
          <a:xfrm rot="-5400000">
            <a:off x="2019300" y="4381500"/>
            <a:ext cx="534194" cy="794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1" name="Google Shape;361;p42"/>
          <p:cNvCxnSpPr/>
          <p:nvPr/>
        </p:nvCxnSpPr>
        <p:spPr>
          <a:xfrm rot="5400000" flipH="1">
            <a:off x="2628900" y="4076700"/>
            <a:ext cx="1066800" cy="685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2" name="Google Shape;362;p42"/>
          <p:cNvCxnSpPr/>
          <p:nvPr/>
        </p:nvCxnSpPr>
        <p:spPr>
          <a:xfrm rot="-5400000">
            <a:off x="4914900" y="4305300"/>
            <a:ext cx="1371600" cy="685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3" name="Google Shape;363;p42"/>
          <p:cNvCxnSpPr/>
          <p:nvPr/>
        </p:nvCxnSpPr>
        <p:spPr>
          <a:xfrm rot="-5400000">
            <a:off x="6134100" y="4610100"/>
            <a:ext cx="8382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4" name="Google Shape;364;p42"/>
          <p:cNvCxnSpPr/>
          <p:nvPr/>
        </p:nvCxnSpPr>
        <p:spPr>
          <a:xfrm rot="5400000" flipH="1">
            <a:off x="6629400" y="4267200"/>
            <a:ext cx="1447800" cy="8382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5" name="Google Shape;365;p42"/>
          <p:cNvCxnSpPr/>
          <p:nvPr/>
        </p:nvCxnSpPr>
        <p:spPr>
          <a:xfrm>
            <a:off x="1600200" y="5791200"/>
            <a:ext cx="16002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dashDot"/>
            <a:round/>
            <a:headEnd type="stealth" w="med" len="med"/>
            <a:tailEnd type="stealth" w="med" len="med"/>
          </a:ln>
        </p:spPr>
      </p:cxnSp>
      <p:cxnSp>
        <p:nvCxnSpPr>
          <p:cNvPr id="366" name="Google Shape;366;p42"/>
          <p:cNvCxnSpPr/>
          <p:nvPr/>
        </p:nvCxnSpPr>
        <p:spPr>
          <a:xfrm>
            <a:off x="1295400" y="5181600"/>
            <a:ext cx="5334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lgDashDot"/>
            <a:round/>
            <a:headEnd type="stealth" w="med" len="med"/>
            <a:tailEnd type="stealth" w="med" len="med"/>
          </a:ln>
        </p:spPr>
      </p:cxnSp>
      <p:cxnSp>
        <p:nvCxnSpPr>
          <p:cNvPr id="367" name="Google Shape;367;p42"/>
          <p:cNvCxnSpPr/>
          <p:nvPr/>
        </p:nvCxnSpPr>
        <p:spPr>
          <a:xfrm>
            <a:off x="2895600" y="5029200"/>
            <a:ext cx="5334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dashDot"/>
            <a:round/>
            <a:headEnd type="stealth" w="med" len="med"/>
            <a:tailEnd type="stealth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5486400" y="5486400"/>
            <a:ext cx="5334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dashDot"/>
            <a:round/>
            <a:headEnd type="stealth" w="med" len="med"/>
            <a:tailEnd type="stealth" w="med" len="med"/>
          </a:ln>
        </p:spPr>
      </p:cxnSp>
      <p:cxnSp>
        <p:nvCxnSpPr>
          <p:cNvPr id="369" name="Google Shape;369;p42"/>
          <p:cNvCxnSpPr/>
          <p:nvPr/>
        </p:nvCxnSpPr>
        <p:spPr>
          <a:xfrm>
            <a:off x="7162800" y="5486400"/>
            <a:ext cx="5334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dashDot"/>
            <a:round/>
            <a:headEnd type="stealth" w="med" len="med"/>
            <a:tailEnd type="stealth" w="med" len="med"/>
          </a:ln>
        </p:spPr>
      </p:cxnSp>
      <p:cxnSp>
        <p:nvCxnSpPr>
          <p:cNvPr id="370" name="Google Shape;370;p42"/>
          <p:cNvCxnSpPr/>
          <p:nvPr/>
        </p:nvCxnSpPr>
        <p:spPr>
          <a:xfrm>
            <a:off x="5715000" y="6019800"/>
            <a:ext cx="16002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lgDashDot"/>
            <a:round/>
            <a:headEnd type="stealth" w="med" len="med"/>
            <a:tailEnd type="stealth" w="med" len="med"/>
          </a:ln>
        </p:spPr>
      </p:cxnSp>
      <p:sp>
        <p:nvSpPr>
          <p:cNvPr id="371" name="Google Shape;371;p42"/>
          <p:cNvSpPr txBox="1"/>
          <p:nvPr/>
        </p:nvSpPr>
        <p:spPr>
          <a:xfrm>
            <a:off x="4953000" y="12192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3352800" y="2971800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Senior Engineer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42"/>
          <p:cNvCxnSpPr/>
          <p:nvPr/>
        </p:nvCxnSpPr>
        <p:spPr>
          <a:xfrm>
            <a:off x="2819400" y="3505200"/>
            <a:ext cx="2971800" cy="1588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dashDot"/>
            <a:round/>
            <a:headEnd type="stealth" w="med" len="med"/>
            <a:tailEnd type="stealth" w="med" len="med"/>
          </a:ln>
        </p:spPr>
      </p:cxnSp>
      <p:sp>
        <p:nvSpPr>
          <p:cNvPr id="374" name="Google Shape;374;p42"/>
          <p:cNvSpPr txBox="1"/>
          <p:nvPr/>
        </p:nvSpPr>
        <p:spPr>
          <a:xfrm>
            <a:off x="3352800" y="6488668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Risk Management</a:t>
            </a: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 risk is any anticipated unfavorable event or circumstance that can occur while a project is underway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Risk identification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Risk Assessment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Risk Containment.</a:t>
            </a:r>
            <a:endParaRPr/>
          </a:p>
        </p:txBody>
      </p:sp>
      <p:sp>
        <p:nvSpPr>
          <p:cNvPr id="381" name="Google Shape;381;p4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Software Engineering?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Late 1960 H/W prices were falling but S/W prices rising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Many Software Project failed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They did not satisfy the requirements.</a:t>
            </a:r>
            <a:endParaRPr/>
          </a:p>
        </p:txBody>
      </p:sp>
      <p:pic>
        <p:nvPicPr>
          <p:cNvPr id="135" name="Google Shape;135;p17" descr="software-proble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625" y="2133600"/>
            <a:ext cx="19843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 descr="tech-lhit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657600"/>
            <a:ext cx="312737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 descr="hacker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0" y="3657600"/>
            <a:ext cx="3200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possible risk are:</a:t>
            </a:r>
            <a:endParaRPr/>
          </a:p>
        </p:txBody>
      </p:sp>
      <p:sp>
        <p:nvSpPr>
          <p:cNvPr id="388" name="Google Shape;388;p4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390" name="Google Shape;387;p44">
            <a:extLst>
              <a:ext uri="{FF2B5EF4-FFF2-40B4-BE49-F238E27FC236}">
                <a16:creationId xmlns:a16="http://schemas.microsoft.com/office/drawing/2014/main" id="{4C32EA34-5E10-2AAA-66BC-674F7490E31E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5" descr="http://www.alicechristie.org/geocaching/assets/24satellit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2667000"/>
            <a:ext cx="2435746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5" descr="http://www.lbr.lk/mmg/g2/Strong-rupee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219200"/>
            <a:ext cx="303784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5"/>
          <p:cNvSpPr/>
          <p:nvPr/>
        </p:nvSpPr>
        <p:spPr>
          <a:xfrm>
            <a:off x="3352800" y="5105400"/>
            <a:ext cx="2667000" cy="1752600"/>
          </a:xfrm>
          <a:prstGeom prst="irregularSeal1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 Risk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>
            <a:spLocks noGrp="1"/>
          </p:cNvSpPr>
          <p:nvPr>
            <p:ph type="body" idx="1"/>
          </p:nvPr>
        </p:nvSpPr>
        <p:spPr>
          <a:xfrm>
            <a:off x="457200" y="3505200"/>
            <a:ext cx="2819400" cy="2362200"/>
          </a:xfrm>
          <a:prstGeom prst="irregularSeal1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Project Risk</a:t>
            </a:r>
            <a:endParaRPr/>
          </a:p>
        </p:txBody>
      </p:sp>
      <p:sp>
        <p:nvSpPr>
          <p:cNvPr id="397" name="Google Shape;397;p45"/>
          <p:cNvSpPr/>
          <p:nvPr/>
        </p:nvSpPr>
        <p:spPr>
          <a:xfrm>
            <a:off x="3276600" y="762000"/>
            <a:ext cx="2667000" cy="1295400"/>
          </a:xfrm>
          <a:prstGeom prst="irregularSeal1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Risk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5"/>
          <p:cNvSpPr/>
          <p:nvPr/>
        </p:nvSpPr>
        <p:spPr>
          <a:xfrm>
            <a:off x="6096000" y="3733800"/>
            <a:ext cx="2667000" cy="1295400"/>
          </a:xfrm>
          <a:prstGeom prst="irregularSeal1">
            <a:avLst/>
          </a:prstGeom>
          <a:solidFill>
            <a:srgbClr val="FF0000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Risk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45"/>
          <p:cNvCxnSpPr/>
          <p:nvPr/>
        </p:nvCxnSpPr>
        <p:spPr>
          <a:xfrm rot="-5400000">
            <a:off x="2209800" y="2057400"/>
            <a:ext cx="1828800" cy="13716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45"/>
          <p:cNvCxnSpPr/>
          <p:nvPr/>
        </p:nvCxnSpPr>
        <p:spPr>
          <a:xfrm rot="5400000" flipH="1">
            <a:off x="2857500" y="3695700"/>
            <a:ext cx="3276600" cy="1524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45"/>
          <p:cNvCxnSpPr/>
          <p:nvPr/>
        </p:nvCxnSpPr>
        <p:spPr>
          <a:xfrm rot="5400000" flipH="1">
            <a:off x="5029200" y="2286000"/>
            <a:ext cx="1828800" cy="1066800"/>
          </a:xfrm>
          <a:prstGeom prst="straightConnector1">
            <a:avLst/>
          </a:prstGeom>
          <a:noFill/>
          <a:ln w="9525" cap="flat" cmpd="sng">
            <a:solidFill>
              <a:srgbClr val="0751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2" name="Google Shape;402;p45" descr="https://encrypted-tbn1.google.com/images?q=tbn:ANd9GcRh16LYZEde1_nHDzZlakVvKelycuD2XgOrwx7_lpgzrTc8yhLhD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400" y="1219200"/>
            <a:ext cx="2057400" cy="240866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Risk assessment</a:t>
            </a:r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Rank the risk in terms of their damage causing potential</a:t>
            </a:r>
            <a:endParaRPr/>
          </a:p>
          <a:p>
            <a:pPr marL="1920240" lvl="6" indent="-18287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880"/>
              <a:buChar char="⚫"/>
            </a:pPr>
            <a:r>
              <a:rPr lang="en-US" sz="3600">
                <a:solidFill>
                  <a:srgbClr val="FF0000"/>
                </a:solidFill>
              </a:rPr>
              <a:t>P= r * s</a:t>
            </a:r>
            <a:endParaRPr/>
          </a:p>
          <a:p>
            <a:pPr marL="2194560" lvl="7" indent="-1828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Constantia"/>
              <a:buChar char="•"/>
            </a:pPr>
            <a:r>
              <a:rPr lang="en-US" sz="2800">
                <a:solidFill>
                  <a:srgbClr val="7030A0"/>
                </a:solidFill>
              </a:rPr>
              <a:t>P </a:t>
            </a:r>
            <a:r>
              <a:rPr lang="en-US" sz="2400">
                <a:solidFill>
                  <a:srgbClr val="7030A0"/>
                </a:solidFill>
              </a:rPr>
              <a:t>: priority with which the risk must be handled</a:t>
            </a:r>
            <a:endParaRPr/>
          </a:p>
          <a:p>
            <a:pPr marL="2194560" lvl="7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nstantia"/>
              <a:buChar char="•"/>
            </a:pPr>
            <a:r>
              <a:rPr lang="en-US" sz="2400">
                <a:solidFill>
                  <a:srgbClr val="7030A0"/>
                </a:solidFill>
              </a:rPr>
              <a:t>r : probability of the risk becoming true</a:t>
            </a:r>
            <a:endParaRPr/>
          </a:p>
          <a:p>
            <a:pPr marL="2194560" lvl="7" indent="-1828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nstantia"/>
              <a:buChar char="•"/>
            </a:pPr>
            <a:r>
              <a:rPr lang="en-US" sz="2400">
                <a:solidFill>
                  <a:srgbClr val="7030A0"/>
                </a:solidFill>
              </a:rPr>
              <a:t>s : severity of the damage due to that risk</a:t>
            </a:r>
            <a:endParaRPr sz="1500">
              <a:solidFill>
                <a:srgbClr val="7030A0"/>
              </a:solidFill>
            </a:endParaRPr>
          </a:p>
        </p:txBody>
      </p:sp>
      <p:sp>
        <p:nvSpPr>
          <p:cNvPr id="410" name="Google Shape;410;p4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Risk Containment</a:t>
            </a:r>
            <a:endParaRPr/>
          </a:p>
        </p:txBody>
      </p:sp>
      <p:sp>
        <p:nvSpPr>
          <p:cNvPr id="417" name="Google Shape;417;p4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graphicFrame>
        <p:nvGraphicFramePr>
          <p:cNvPr id="419" name="Google Shape;416;p47">
            <a:extLst>
              <a:ext uri="{FF2B5EF4-FFF2-40B4-BE49-F238E27FC236}">
                <a16:creationId xmlns:a16="http://schemas.microsoft.com/office/drawing/2014/main" id="{F3D30C1B-F3F2-78C9-ECC0-9BA9396FA883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Risk leverage</a:t>
            </a:r>
            <a:endParaRPr/>
          </a:p>
        </p:txBody>
      </p:sp>
      <p:sp>
        <p:nvSpPr>
          <p:cNvPr id="423" name="Google Shape;423;p4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/>
              <a:t>To choose between the different strategies of handling a risk, The Project Manager must compute the </a:t>
            </a:r>
            <a:r>
              <a:rPr lang="en-US" dirty="0">
                <a:solidFill>
                  <a:srgbClr val="FF0000"/>
                </a:solidFill>
              </a:rPr>
              <a:t>risk leverage.</a:t>
            </a:r>
            <a:endParaRPr dirty="0"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>
                <a:solidFill>
                  <a:srgbClr val="FF0000"/>
                </a:solidFill>
              </a:rPr>
              <a:t> RL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endParaRPr dirty="0"/>
          </a:p>
          <a:p>
            <a:pPr marL="273050" lvl="0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>
                <a:solidFill>
                  <a:srgbClr val="FF0000"/>
                </a:solidFill>
              </a:rPr>
              <a:t>         </a:t>
            </a:r>
            <a:r>
              <a:rPr lang="en-US" sz="2000" u="sng" dirty="0">
                <a:solidFill>
                  <a:srgbClr val="FF0000"/>
                </a:solidFill>
              </a:rPr>
              <a:t>(Risk exposure before reduction - Risk exposure after  reduction )</a:t>
            </a:r>
            <a:endParaRPr dirty="0"/>
          </a:p>
          <a:p>
            <a:pPr marL="273050" lvl="0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                          Cost Of Reduction</a:t>
            </a:r>
            <a:endParaRPr dirty="0"/>
          </a:p>
          <a:p>
            <a:pPr marL="273050" lvl="0" indent="-273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24" name="Google Shape;424;p4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474B-D873-B5A1-628A-E698177D0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BFD58-CB0F-456D-5330-7E362302E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414718-2A52-4946-A4C1-6E999C181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0"/>
            <a:ext cx="7854696" cy="6857999"/>
          </a:xfrm>
        </p:spPr>
        <p:txBody>
          <a:bodyPr/>
          <a:lstStyle/>
          <a:p>
            <a:pPr algn="just"/>
            <a:r>
              <a:rPr lang="en-US" sz="1600" b="1" dirty="0"/>
              <a:t>1. Nature of Software Project</a:t>
            </a:r>
          </a:p>
          <a:p>
            <a:pPr algn="just"/>
            <a:r>
              <a:rPr lang="en-US" sz="1600" b="1" dirty="0"/>
              <a:t>Objective Questions: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What are the primary challenges in large software projects?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List the characteristics of a good software process.</a:t>
            </a:r>
          </a:p>
          <a:p>
            <a:pPr algn="just"/>
            <a:r>
              <a:rPr lang="en-US" sz="1600" b="1" dirty="0"/>
              <a:t>Subjective Question: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Discuss how changing user needs can impact the development and success of a software project.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/>
              <a:t>2. Engineering Approach</a:t>
            </a:r>
          </a:p>
          <a:p>
            <a:pPr algn="just"/>
            <a:r>
              <a:rPr lang="en-US" sz="1600" b="1" dirty="0"/>
              <a:t>Objective Questions: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Define the term "Software Engineering."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What are the steps involved in "Engineering a Solution"?</a:t>
            </a:r>
          </a:p>
          <a:p>
            <a:pPr algn="just"/>
            <a:r>
              <a:rPr lang="en-US" sz="1600" b="1" dirty="0"/>
              <a:t>Subjective Question: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Compare the engineering approach in software development to other engineering disciplines like civil or mechanical engineering.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/>
              <a:t>3. Software Process</a:t>
            </a:r>
          </a:p>
          <a:p>
            <a:pPr algn="just"/>
            <a:r>
              <a:rPr lang="en-US" sz="1600" b="1" dirty="0"/>
              <a:t>Objective Questions: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What are the key stages in a software development process?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How does defining clear milestones help in measuring progress?</a:t>
            </a:r>
          </a:p>
          <a:p>
            <a:pPr algn="just"/>
            <a:r>
              <a:rPr lang="en-US" sz="1600" b="1" dirty="0"/>
              <a:t>Subjective Question: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Evaluate the importance of user involvement in defining software requirements.</a:t>
            </a:r>
          </a:p>
          <a:p>
            <a:pPr algn="just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3BFFD-23EE-7495-28F2-F040BD87D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414718-2A52-4946-A4C1-6E999C181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16077"/>
            <a:ext cx="7854696" cy="6041922"/>
          </a:xfrm>
        </p:spPr>
        <p:txBody>
          <a:bodyPr/>
          <a:lstStyle/>
          <a:p>
            <a:pPr algn="just"/>
            <a:r>
              <a:rPr lang="en-US" sz="1800" b="1" dirty="0"/>
              <a:t>4. Software Errors</a:t>
            </a:r>
          </a:p>
          <a:p>
            <a:pPr algn="just"/>
            <a:r>
              <a:rPr lang="en-US" sz="1800" b="1" dirty="0"/>
              <a:t>Objective Questions: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What are the types of errors commonly found in software?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How can algorithmic errors affect the performance of a software application?</a:t>
            </a:r>
          </a:p>
          <a:p>
            <a:pPr algn="just"/>
            <a:r>
              <a:rPr lang="en-US" sz="1800" b="1" dirty="0"/>
              <a:t>Subjective Question: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Analyze the impact of poor documentation on the long-term maintenance of a software system.</a:t>
            </a:r>
          </a:p>
          <a:p>
            <a:pPr algn="just"/>
            <a:endParaRPr lang="en-US" sz="1800" b="1" dirty="0"/>
          </a:p>
          <a:p>
            <a:pPr algn="just"/>
            <a:r>
              <a:rPr lang="en-US" sz="1800" b="1" dirty="0"/>
              <a:t>5. Risk Management</a:t>
            </a:r>
          </a:p>
          <a:p>
            <a:pPr algn="just"/>
            <a:r>
              <a:rPr lang="en-US" sz="1800" b="1" dirty="0"/>
              <a:t>Objective Questions: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What is a risk in the context of software development?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Describe the formula used to rank risks in software projects.</a:t>
            </a:r>
          </a:p>
          <a:p>
            <a:pPr algn="just"/>
            <a:r>
              <a:rPr lang="en-US" sz="1800" b="1" dirty="0"/>
              <a:t>Subjective Question: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Discuss how changes in technology or government policy can introduce risks to a software project.</a:t>
            </a:r>
          </a:p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3BFFD-23EE-7495-28F2-F040BD87D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7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…..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48" name="Google Shape;145;p18">
            <a:extLst>
              <a:ext uri="{FF2B5EF4-FFF2-40B4-BE49-F238E27FC236}">
                <a16:creationId xmlns:a16="http://schemas.microsoft.com/office/drawing/2014/main" id="{26FF7C2F-61B4-C4A5-76E6-719D756C2A6E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Successful Software System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Software development project have not always been successful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When do we consider a software application  successful?</a:t>
            </a:r>
            <a:endParaRPr/>
          </a:p>
          <a:p>
            <a:pPr marL="91440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Development Completed</a:t>
            </a:r>
            <a:endParaRPr/>
          </a:p>
          <a:p>
            <a:pPr marL="91440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It is use full</a:t>
            </a:r>
            <a:endParaRPr/>
          </a:p>
          <a:p>
            <a:pPr marL="91440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It is Usable</a:t>
            </a:r>
            <a:endParaRPr/>
          </a:p>
          <a:p>
            <a:pPr marL="91440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It is Used</a:t>
            </a:r>
            <a:endParaRPr/>
          </a:p>
        </p:txBody>
      </p:sp>
      <p:pic>
        <p:nvPicPr>
          <p:cNvPr id="153" name="Google Shape;153;p19" descr="succes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352800"/>
            <a:ext cx="3109913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Some inspiration quote: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63" name="Google Shape;160;p20">
            <a:extLst>
              <a:ext uri="{FF2B5EF4-FFF2-40B4-BE49-F238E27FC236}">
                <a16:creationId xmlns:a16="http://schemas.microsoft.com/office/drawing/2014/main" id="{C452D39E-3D74-3390-CD8E-F957E2EDF8BD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Reasons  for failure </a:t>
            </a:r>
            <a:endParaRPr/>
          </a:p>
        </p:txBody>
      </p:sp>
      <p:pic>
        <p:nvPicPr>
          <p:cNvPr id="168" name="Google Shape;168;p21" descr="dadar sign.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7025" y="6096000"/>
            <a:ext cx="11969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Prof Anirban Mitra . e-mail: anirban.mitra.cse@gmail.com  Contact:9830312660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74" name="Google Shape;167;p21">
            <a:extLst>
              <a:ext uri="{FF2B5EF4-FFF2-40B4-BE49-F238E27FC236}">
                <a16:creationId xmlns:a16="http://schemas.microsoft.com/office/drawing/2014/main" id="{DF2A2971-462B-1262-D5C6-08767AC9F12B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Reasons…..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79" name="Google Shape;176;p22">
            <a:extLst>
              <a:ext uri="{FF2B5EF4-FFF2-40B4-BE49-F238E27FC236}">
                <a16:creationId xmlns:a16="http://schemas.microsoft.com/office/drawing/2014/main" id="{0E8A4B42-C21B-C7ED-48E0-6FD1F2C7768A}"/>
              </a:ext>
            </a:extLst>
          </p:cNvPr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Engineering :Other Disciplines</a:t>
            </a: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Large projects common &amp; successfully done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Building bridges,dams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Power Plants</a:t>
            </a:r>
            <a:endParaRPr/>
          </a:p>
          <a:p>
            <a:pPr marL="639763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Aircraft,missiles</a:t>
            </a:r>
            <a:endParaRPr/>
          </a:p>
          <a:p>
            <a:pPr marL="639763" lvl="1" indent="-2460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None/>
            </a:pPr>
            <a:endParaRPr/>
          </a:p>
        </p:txBody>
      </p:sp>
      <p:pic>
        <p:nvPicPr>
          <p:cNvPr id="184" name="Google Shape;184;p23" descr="hoogly-bridge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3810000"/>
            <a:ext cx="30988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 descr="howrah-bridge-nigh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886200"/>
            <a:ext cx="3548063" cy="2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1594</Words>
  <Application>Microsoft Office PowerPoint</Application>
  <PresentationFormat>On-screen Show (4:3)</PresentationFormat>
  <Paragraphs>285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Constantia</vt:lpstr>
      <vt:lpstr>Arial</vt:lpstr>
      <vt:lpstr>Noto Sans Symbols</vt:lpstr>
      <vt:lpstr>Calibri</vt:lpstr>
      <vt:lpstr>Flow</vt:lpstr>
      <vt:lpstr>Flow</vt:lpstr>
      <vt:lpstr>PowerPoint Presentation</vt:lpstr>
      <vt:lpstr>PowerPoint Presentation</vt:lpstr>
      <vt:lpstr>Why Software Engineering?</vt:lpstr>
      <vt:lpstr>…..</vt:lpstr>
      <vt:lpstr>Successful Software System</vt:lpstr>
      <vt:lpstr>Some inspiration quote:</vt:lpstr>
      <vt:lpstr>Reasons  for failure </vt:lpstr>
      <vt:lpstr>Reasons…..</vt:lpstr>
      <vt:lpstr>Engineering :Other Disciplines</vt:lpstr>
      <vt:lpstr>“Engineering” a solution-</vt:lpstr>
      <vt:lpstr>“Engineering” a solution…..</vt:lpstr>
      <vt:lpstr>“Engineering” a solution-</vt:lpstr>
      <vt:lpstr>Large project:</vt:lpstr>
      <vt:lpstr>Large project:</vt:lpstr>
      <vt:lpstr>Software Project</vt:lpstr>
      <vt:lpstr>Apply Engineering approach:</vt:lpstr>
      <vt:lpstr>Apply Engineering approach:</vt:lpstr>
      <vt:lpstr>What is Software:</vt:lpstr>
      <vt:lpstr>What is Engineering</vt:lpstr>
      <vt:lpstr>What is Software Engineering?</vt:lpstr>
      <vt:lpstr>What issues are considerd in Software Engineering?</vt:lpstr>
      <vt:lpstr>Software Application</vt:lpstr>
      <vt:lpstr>Software Errors</vt:lpstr>
      <vt:lpstr>Types of errors:-</vt:lpstr>
      <vt:lpstr>Job of Software Developer</vt:lpstr>
      <vt:lpstr>Organization &amp; Team Structure</vt:lpstr>
      <vt:lpstr>PowerPoint Presentation</vt:lpstr>
      <vt:lpstr>PowerPoint Presentation</vt:lpstr>
      <vt:lpstr>Risk Management</vt:lpstr>
      <vt:lpstr>Some possible risk are:</vt:lpstr>
      <vt:lpstr>PowerPoint Presentation</vt:lpstr>
      <vt:lpstr>Risk assessment</vt:lpstr>
      <vt:lpstr>Risk Containment</vt:lpstr>
      <vt:lpstr>Risk leverage</vt:lpstr>
      <vt:lpstr>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Aritra Ghosh</cp:lastModifiedBy>
  <cp:revision>3</cp:revision>
  <dcterms:modified xsi:type="dcterms:W3CDTF">2024-08-27T04:41:31Z</dcterms:modified>
</cp:coreProperties>
</file>