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 id="2147483674" r:id="rId3"/>
    <p:sldMasterId id="2147483675" r:id="rId4"/>
    <p:sldMasterId id="2147483676" r:id="rId5"/>
    <p:sldMasterId id="2147483677" r:id="rId6"/>
    <p:sldMasterId id="2147483678" r:id="rId7"/>
    <p:sldMasterId id="2147483679" r:id="rId8"/>
    <p:sldMasterId id="2147483729" r:id="rId9"/>
  </p:sldMasterIdLst>
  <p:notesMasterIdLst>
    <p:notesMasterId r:id="rId58"/>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3" r:id="rId54"/>
    <p:sldId id="300" r:id="rId55"/>
    <p:sldId id="301" r:id="rId56"/>
    <p:sldId id="302" r:id="rId57"/>
  </p:sldIdLst>
  <p:sldSz cx="10080625" cy="7559675"/>
  <p:notesSz cx="7010400" cy="9296400"/>
  <p:embeddedFontLst>
    <p:embeddedFont>
      <p:font typeface="Libre Franklin" pitchFamily="2" charset="0"/>
      <p:regular r:id="rId59"/>
      <p:bold r:id="rId60"/>
      <p:italic r:id="rId61"/>
      <p:boldItalic r:id="rId62"/>
    </p:embeddedFont>
    <p:embeddedFont>
      <p:font typeface="Libre Franklin Medium" pitchFamily="2" charset="0"/>
      <p:regular r:id="rId63"/>
      <p:bold r:id="rId64"/>
      <p:italic r:id="rId65"/>
      <p:boldItalic r:id="rId66"/>
    </p:embeddedFont>
    <p:embeddedFont>
      <p:font typeface="Times" panose="02020603050405020304" pitchFamily="18" charset="0"/>
      <p:regular r:id="rId67"/>
      <p:bold r:id="rId68"/>
      <p:italic r:id="rId69"/>
      <p:boldItalic r:id="rId70"/>
    </p:embeddedFont>
    <p:embeddedFont>
      <p:font typeface="Tw Cen MT" panose="020B0602020104020603"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504">
          <p15:clr>
            <a:srgbClr val="000000"/>
          </p15:clr>
        </p15:guide>
        <p15:guide id="2" pos="20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E8A994-574A-430E-BD30-C04AF263C749}">
  <a:tblStyle styleId="{00E8A994-574A-430E-BD30-C04AF263C74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579"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504"/>
        <p:guide pos="20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font" Target="fonts/font16.fntdata"/><Relationship Id="rId5" Type="http://schemas.openxmlformats.org/officeDocument/2006/relationships/slideMaster" Target="slideMasters/slideMaster5.xml"/><Relationship Id="rId61" Type="http://schemas.openxmlformats.org/officeDocument/2006/relationships/font" Target="fonts/font3.fntdata"/><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0.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403EF5-25EB-4DD2-96B7-59FEC841C6C6}"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4D46E562-88A8-4B9C-84DE-BEB6288AFF4F}">
      <dgm:prSet/>
      <dgm:spPr/>
      <dgm:t>
        <a:bodyPr/>
        <a:lstStyle/>
        <a:p>
          <a:r>
            <a:rPr lang="en-US" b="0" i="0"/>
            <a:t>Introduction</a:t>
          </a:r>
          <a:endParaRPr lang="en-US"/>
        </a:p>
      </dgm:t>
    </dgm:pt>
    <dgm:pt modelId="{1276E605-4976-4A0C-B560-F0DE28C5945F}" type="parTrans" cxnId="{1A865A67-F67C-4DB4-ADFE-96F6EA03C1BA}">
      <dgm:prSet/>
      <dgm:spPr/>
      <dgm:t>
        <a:bodyPr/>
        <a:lstStyle/>
        <a:p>
          <a:endParaRPr lang="en-US"/>
        </a:p>
      </dgm:t>
    </dgm:pt>
    <dgm:pt modelId="{34F24C0F-CA60-4C4A-BB0A-131B1061C3A3}" type="sibTrans" cxnId="{1A865A67-F67C-4DB4-ADFE-96F6EA03C1BA}">
      <dgm:prSet/>
      <dgm:spPr/>
      <dgm:t>
        <a:bodyPr/>
        <a:lstStyle/>
        <a:p>
          <a:endParaRPr lang="en-US"/>
        </a:p>
      </dgm:t>
    </dgm:pt>
    <dgm:pt modelId="{B2DEF481-1D58-4A50-AC6C-293CC96E8B23}">
      <dgm:prSet/>
      <dgm:spPr/>
      <dgm:t>
        <a:bodyPr/>
        <a:lstStyle/>
        <a:p>
          <a:r>
            <a:rPr lang="en-US" b="0" i="0"/>
            <a:t>Requirements analysis</a:t>
          </a:r>
          <a:endParaRPr lang="en-US"/>
        </a:p>
      </dgm:t>
    </dgm:pt>
    <dgm:pt modelId="{E2BFCBE7-1CBF-48CA-B301-DE988B073FC2}" type="parTrans" cxnId="{3788534C-1F2E-488D-BF9C-3FD5B6196FAA}">
      <dgm:prSet/>
      <dgm:spPr/>
      <dgm:t>
        <a:bodyPr/>
        <a:lstStyle/>
        <a:p>
          <a:endParaRPr lang="en-US"/>
        </a:p>
      </dgm:t>
    </dgm:pt>
    <dgm:pt modelId="{0BEB45E4-CC22-40CC-AACE-6E9262D84C45}" type="sibTrans" cxnId="{3788534C-1F2E-488D-BF9C-3FD5B6196FAA}">
      <dgm:prSet/>
      <dgm:spPr/>
      <dgm:t>
        <a:bodyPr/>
        <a:lstStyle/>
        <a:p>
          <a:endParaRPr lang="en-US"/>
        </a:p>
      </dgm:t>
    </dgm:pt>
    <dgm:pt modelId="{B4091A76-8BE4-4F4F-B8BB-52EFABCDA855}">
      <dgm:prSet/>
      <dgm:spPr/>
      <dgm:t>
        <a:bodyPr/>
        <a:lstStyle/>
        <a:p>
          <a:r>
            <a:rPr lang="en-US" b="0" i="0"/>
            <a:t>Requirements specification</a:t>
          </a:r>
          <a:endParaRPr lang="en-US"/>
        </a:p>
      </dgm:t>
    </dgm:pt>
    <dgm:pt modelId="{DCFAB0ED-D4AE-4E6C-BED2-22D977256043}" type="parTrans" cxnId="{1DA0DBD7-485A-437E-948E-FA324F63B27D}">
      <dgm:prSet/>
      <dgm:spPr/>
      <dgm:t>
        <a:bodyPr/>
        <a:lstStyle/>
        <a:p>
          <a:endParaRPr lang="en-US"/>
        </a:p>
      </dgm:t>
    </dgm:pt>
    <dgm:pt modelId="{436F3209-2284-4627-88A9-8B184944A0A1}" type="sibTrans" cxnId="{1DA0DBD7-485A-437E-948E-FA324F63B27D}">
      <dgm:prSet/>
      <dgm:spPr/>
      <dgm:t>
        <a:bodyPr/>
        <a:lstStyle/>
        <a:p>
          <a:endParaRPr lang="en-US"/>
        </a:p>
      </dgm:t>
    </dgm:pt>
    <dgm:pt modelId="{8851FBA0-537D-4ADA-9848-F837734C9E4A}">
      <dgm:prSet/>
      <dgm:spPr/>
      <dgm:t>
        <a:bodyPr/>
        <a:lstStyle/>
        <a:p>
          <a:r>
            <a:rPr lang="en-US" b="0" i="0"/>
            <a:t>SRS document</a:t>
          </a:r>
          <a:endParaRPr lang="en-US"/>
        </a:p>
      </dgm:t>
    </dgm:pt>
    <dgm:pt modelId="{0E91304E-2E58-4903-8254-E4C10A865A14}" type="parTrans" cxnId="{1A1F2196-3471-4B0B-95AE-C107C2BCBF78}">
      <dgm:prSet/>
      <dgm:spPr/>
      <dgm:t>
        <a:bodyPr/>
        <a:lstStyle/>
        <a:p>
          <a:endParaRPr lang="en-US"/>
        </a:p>
      </dgm:t>
    </dgm:pt>
    <dgm:pt modelId="{4B768712-5003-4293-ADA9-5BE2A4CCDE21}" type="sibTrans" cxnId="{1A1F2196-3471-4B0B-95AE-C107C2BCBF78}">
      <dgm:prSet/>
      <dgm:spPr/>
      <dgm:t>
        <a:bodyPr/>
        <a:lstStyle/>
        <a:p>
          <a:endParaRPr lang="en-US"/>
        </a:p>
      </dgm:t>
    </dgm:pt>
    <dgm:pt modelId="{57939827-5002-4D26-9C8E-6A346DCD4C4C}">
      <dgm:prSet/>
      <dgm:spPr/>
      <dgm:t>
        <a:bodyPr/>
        <a:lstStyle/>
        <a:p>
          <a:r>
            <a:rPr lang="en-US" b="0" i="0"/>
            <a:t>Decision table</a:t>
          </a:r>
          <a:endParaRPr lang="en-US"/>
        </a:p>
      </dgm:t>
    </dgm:pt>
    <dgm:pt modelId="{899B30AD-3C99-4E0C-9CB0-13F271D39959}" type="parTrans" cxnId="{90B58334-5019-4512-9F13-5088191F313F}">
      <dgm:prSet/>
      <dgm:spPr/>
      <dgm:t>
        <a:bodyPr/>
        <a:lstStyle/>
        <a:p>
          <a:endParaRPr lang="en-US"/>
        </a:p>
      </dgm:t>
    </dgm:pt>
    <dgm:pt modelId="{CD965ACE-D5AA-43AB-A6F2-86DE77C6F7A3}" type="sibTrans" cxnId="{90B58334-5019-4512-9F13-5088191F313F}">
      <dgm:prSet/>
      <dgm:spPr/>
      <dgm:t>
        <a:bodyPr/>
        <a:lstStyle/>
        <a:p>
          <a:endParaRPr lang="en-US"/>
        </a:p>
      </dgm:t>
    </dgm:pt>
    <dgm:pt modelId="{B0E4421C-0E16-47A5-9575-A37A98C109F8}">
      <dgm:prSet/>
      <dgm:spPr/>
      <dgm:t>
        <a:bodyPr/>
        <a:lstStyle/>
        <a:p>
          <a:r>
            <a:rPr lang="en-US" b="0" i="0"/>
            <a:t>Decision tree</a:t>
          </a:r>
          <a:endParaRPr lang="en-US"/>
        </a:p>
      </dgm:t>
    </dgm:pt>
    <dgm:pt modelId="{CBA7EF34-146C-4000-941F-566B98CB53EC}" type="parTrans" cxnId="{4A63490C-79A8-40A7-ACF9-D352062AFDB2}">
      <dgm:prSet/>
      <dgm:spPr/>
      <dgm:t>
        <a:bodyPr/>
        <a:lstStyle/>
        <a:p>
          <a:endParaRPr lang="en-US"/>
        </a:p>
      </dgm:t>
    </dgm:pt>
    <dgm:pt modelId="{7204E0F4-ABAB-4F97-A87E-4DBD1EBEFC0F}" type="sibTrans" cxnId="{4A63490C-79A8-40A7-ACF9-D352062AFDB2}">
      <dgm:prSet/>
      <dgm:spPr/>
      <dgm:t>
        <a:bodyPr/>
        <a:lstStyle/>
        <a:p>
          <a:endParaRPr lang="en-US"/>
        </a:p>
      </dgm:t>
    </dgm:pt>
    <dgm:pt modelId="{1A24EE0A-6073-4807-8238-2C7397BCDEC5}">
      <dgm:prSet/>
      <dgm:spPr/>
      <dgm:t>
        <a:bodyPr/>
        <a:lstStyle/>
        <a:p>
          <a:r>
            <a:rPr lang="en-US" b="0" i="0"/>
            <a:t>Summary</a:t>
          </a:r>
          <a:endParaRPr lang="en-US"/>
        </a:p>
      </dgm:t>
    </dgm:pt>
    <dgm:pt modelId="{90528FE9-E511-420C-8564-D52408A90A1E}" type="parTrans" cxnId="{CD7BE447-AD42-417B-9EE7-7F2BA629C39A}">
      <dgm:prSet/>
      <dgm:spPr/>
      <dgm:t>
        <a:bodyPr/>
        <a:lstStyle/>
        <a:p>
          <a:endParaRPr lang="en-US"/>
        </a:p>
      </dgm:t>
    </dgm:pt>
    <dgm:pt modelId="{852D5A3A-C5A7-4423-AE44-410F0D724715}" type="sibTrans" cxnId="{CD7BE447-AD42-417B-9EE7-7F2BA629C39A}">
      <dgm:prSet/>
      <dgm:spPr/>
      <dgm:t>
        <a:bodyPr/>
        <a:lstStyle/>
        <a:p>
          <a:endParaRPr lang="en-US"/>
        </a:p>
      </dgm:t>
    </dgm:pt>
    <dgm:pt modelId="{536CA9BD-5B1D-4E33-A42A-F2A368B52150}" type="pres">
      <dgm:prSet presAssocID="{0F403EF5-25EB-4DD2-96B7-59FEC841C6C6}" presName="diagram" presStyleCnt="0">
        <dgm:presLayoutVars>
          <dgm:dir/>
          <dgm:resizeHandles val="exact"/>
        </dgm:presLayoutVars>
      </dgm:prSet>
      <dgm:spPr/>
    </dgm:pt>
    <dgm:pt modelId="{70DB32AD-7E38-418B-85B9-8BA5A65D9FF9}" type="pres">
      <dgm:prSet presAssocID="{4D46E562-88A8-4B9C-84DE-BEB6288AFF4F}" presName="node" presStyleLbl="node1" presStyleIdx="0" presStyleCnt="7">
        <dgm:presLayoutVars>
          <dgm:bulletEnabled val="1"/>
        </dgm:presLayoutVars>
      </dgm:prSet>
      <dgm:spPr/>
    </dgm:pt>
    <dgm:pt modelId="{C10C63DD-C8CB-4D3F-A9B4-5774F9C029B4}" type="pres">
      <dgm:prSet presAssocID="{34F24C0F-CA60-4C4A-BB0A-131B1061C3A3}" presName="sibTrans" presStyleCnt="0"/>
      <dgm:spPr/>
    </dgm:pt>
    <dgm:pt modelId="{20CC69BF-3AB1-4458-8883-A56DC007F0B2}" type="pres">
      <dgm:prSet presAssocID="{B2DEF481-1D58-4A50-AC6C-293CC96E8B23}" presName="node" presStyleLbl="node1" presStyleIdx="1" presStyleCnt="7">
        <dgm:presLayoutVars>
          <dgm:bulletEnabled val="1"/>
        </dgm:presLayoutVars>
      </dgm:prSet>
      <dgm:spPr/>
    </dgm:pt>
    <dgm:pt modelId="{C27C28E0-0CF3-4342-8FF3-2DA2118BB249}" type="pres">
      <dgm:prSet presAssocID="{0BEB45E4-CC22-40CC-AACE-6E9262D84C45}" presName="sibTrans" presStyleCnt="0"/>
      <dgm:spPr/>
    </dgm:pt>
    <dgm:pt modelId="{129B8F32-3B5B-4A0D-B3FF-63681441F74C}" type="pres">
      <dgm:prSet presAssocID="{B4091A76-8BE4-4F4F-B8BB-52EFABCDA855}" presName="node" presStyleLbl="node1" presStyleIdx="2" presStyleCnt="7">
        <dgm:presLayoutVars>
          <dgm:bulletEnabled val="1"/>
        </dgm:presLayoutVars>
      </dgm:prSet>
      <dgm:spPr/>
    </dgm:pt>
    <dgm:pt modelId="{92D0C6C6-8ABF-42CE-9DAA-7742E7A82B71}" type="pres">
      <dgm:prSet presAssocID="{436F3209-2284-4627-88A9-8B184944A0A1}" presName="sibTrans" presStyleCnt="0"/>
      <dgm:spPr/>
    </dgm:pt>
    <dgm:pt modelId="{E8002D6B-211A-44FD-BBB7-DD421EF6C6A2}" type="pres">
      <dgm:prSet presAssocID="{8851FBA0-537D-4ADA-9848-F837734C9E4A}" presName="node" presStyleLbl="node1" presStyleIdx="3" presStyleCnt="7">
        <dgm:presLayoutVars>
          <dgm:bulletEnabled val="1"/>
        </dgm:presLayoutVars>
      </dgm:prSet>
      <dgm:spPr/>
    </dgm:pt>
    <dgm:pt modelId="{117B545D-2E46-4430-809F-109C13A97B07}" type="pres">
      <dgm:prSet presAssocID="{4B768712-5003-4293-ADA9-5BE2A4CCDE21}" presName="sibTrans" presStyleCnt="0"/>
      <dgm:spPr/>
    </dgm:pt>
    <dgm:pt modelId="{F761F371-8FF0-4760-A105-7B68BA51B9EB}" type="pres">
      <dgm:prSet presAssocID="{57939827-5002-4D26-9C8E-6A346DCD4C4C}" presName="node" presStyleLbl="node1" presStyleIdx="4" presStyleCnt="7">
        <dgm:presLayoutVars>
          <dgm:bulletEnabled val="1"/>
        </dgm:presLayoutVars>
      </dgm:prSet>
      <dgm:spPr/>
    </dgm:pt>
    <dgm:pt modelId="{4205A39A-69B0-488B-9A5F-B2D95E16A884}" type="pres">
      <dgm:prSet presAssocID="{CD965ACE-D5AA-43AB-A6F2-86DE77C6F7A3}" presName="sibTrans" presStyleCnt="0"/>
      <dgm:spPr/>
    </dgm:pt>
    <dgm:pt modelId="{88D3C025-DD07-47B5-9B9F-1DD63F2E9EA4}" type="pres">
      <dgm:prSet presAssocID="{B0E4421C-0E16-47A5-9575-A37A98C109F8}" presName="node" presStyleLbl="node1" presStyleIdx="5" presStyleCnt="7">
        <dgm:presLayoutVars>
          <dgm:bulletEnabled val="1"/>
        </dgm:presLayoutVars>
      </dgm:prSet>
      <dgm:spPr/>
    </dgm:pt>
    <dgm:pt modelId="{B9707A0D-29D1-4DB3-8505-6B8BA3F6AE89}" type="pres">
      <dgm:prSet presAssocID="{7204E0F4-ABAB-4F97-A87E-4DBD1EBEFC0F}" presName="sibTrans" presStyleCnt="0"/>
      <dgm:spPr/>
    </dgm:pt>
    <dgm:pt modelId="{F8873CC0-F16E-4D08-8DB5-E3ED6A12095E}" type="pres">
      <dgm:prSet presAssocID="{1A24EE0A-6073-4807-8238-2C7397BCDEC5}" presName="node" presStyleLbl="node1" presStyleIdx="6" presStyleCnt="7">
        <dgm:presLayoutVars>
          <dgm:bulletEnabled val="1"/>
        </dgm:presLayoutVars>
      </dgm:prSet>
      <dgm:spPr/>
    </dgm:pt>
  </dgm:ptLst>
  <dgm:cxnLst>
    <dgm:cxn modelId="{4A63490C-79A8-40A7-ACF9-D352062AFDB2}" srcId="{0F403EF5-25EB-4DD2-96B7-59FEC841C6C6}" destId="{B0E4421C-0E16-47A5-9575-A37A98C109F8}" srcOrd="5" destOrd="0" parTransId="{CBA7EF34-146C-4000-941F-566B98CB53EC}" sibTransId="{7204E0F4-ABAB-4F97-A87E-4DBD1EBEFC0F}"/>
    <dgm:cxn modelId="{A478FD0E-EE72-4967-A002-35E2A8E86107}" type="presOf" srcId="{4D46E562-88A8-4B9C-84DE-BEB6288AFF4F}" destId="{70DB32AD-7E38-418B-85B9-8BA5A65D9FF9}" srcOrd="0" destOrd="0" presId="urn:microsoft.com/office/officeart/2005/8/layout/default"/>
    <dgm:cxn modelId="{90B58334-5019-4512-9F13-5088191F313F}" srcId="{0F403EF5-25EB-4DD2-96B7-59FEC841C6C6}" destId="{57939827-5002-4D26-9C8E-6A346DCD4C4C}" srcOrd="4" destOrd="0" parTransId="{899B30AD-3C99-4E0C-9CB0-13F271D39959}" sibTransId="{CD965ACE-D5AA-43AB-A6F2-86DE77C6F7A3}"/>
    <dgm:cxn modelId="{1296E340-016F-4322-B320-8C31BDE85874}" type="presOf" srcId="{8851FBA0-537D-4ADA-9848-F837734C9E4A}" destId="{E8002D6B-211A-44FD-BBB7-DD421EF6C6A2}" srcOrd="0" destOrd="0" presId="urn:microsoft.com/office/officeart/2005/8/layout/default"/>
    <dgm:cxn modelId="{1A865A67-F67C-4DB4-ADFE-96F6EA03C1BA}" srcId="{0F403EF5-25EB-4DD2-96B7-59FEC841C6C6}" destId="{4D46E562-88A8-4B9C-84DE-BEB6288AFF4F}" srcOrd="0" destOrd="0" parTransId="{1276E605-4976-4A0C-B560-F0DE28C5945F}" sibTransId="{34F24C0F-CA60-4C4A-BB0A-131B1061C3A3}"/>
    <dgm:cxn modelId="{CD7BE447-AD42-417B-9EE7-7F2BA629C39A}" srcId="{0F403EF5-25EB-4DD2-96B7-59FEC841C6C6}" destId="{1A24EE0A-6073-4807-8238-2C7397BCDEC5}" srcOrd="6" destOrd="0" parTransId="{90528FE9-E511-420C-8564-D52408A90A1E}" sibTransId="{852D5A3A-C5A7-4423-AE44-410F0D724715}"/>
    <dgm:cxn modelId="{3788534C-1F2E-488D-BF9C-3FD5B6196FAA}" srcId="{0F403EF5-25EB-4DD2-96B7-59FEC841C6C6}" destId="{B2DEF481-1D58-4A50-AC6C-293CC96E8B23}" srcOrd="1" destOrd="0" parTransId="{E2BFCBE7-1CBF-48CA-B301-DE988B073FC2}" sibTransId="{0BEB45E4-CC22-40CC-AACE-6E9262D84C45}"/>
    <dgm:cxn modelId="{DB9A6C70-1EA5-4704-8772-4BF9FD742325}" type="presOf" srcId="{B2DEF481-1D58-4A50-AC6C-293CC96E8B23}" destId="{20CC69BF-3AB1-4458-8883-A56DC007F0B2}" srcOrd="0" destOrd="0" presId="urn:microsoft.com/office/officeart/2005/8/layout/default"/>
    <dgm:cxn modelId="{9E6A5A84-C397-49E0-9AFF-C01131B539D2}" type="presOf" srcId="{0F403EF5-25EB-4DD2-96B7-59FEC841C6C6}" destId="{536CA9BD-5B1D-4E33-A42A-F2A368B52150}" srcOrd="0" destOrd="0" presId="urn:microsoft.com/office/officeart/2005/8/layout/default"/>
    <dgm:cxn modelId="{6B87CA87-B829-4AAB-8A56-25DEC7E9FABE}" type="presOf" srcId="{B4091A76-8BE4-4F4F-B8BB-52EFABCDA855}" destId="{129B8F32-3B5B-4A0D-B3FF-63681441F74C}" srcOrd="0" destOrd="0" presId="urn:microsoft.com/office/officeart/2005/8/layout/default"/>
    <dgm:cxn modelId="{1A1F2196-3471-4B0B-95AE-C107C2BCBF78}" srcId="{0F403EF5-25EB-4DD2-96B7-59FEC841C6C6}" destId="{8851FBA0-537D-4ADA-9848-F837734C9E4A}" srcOrd="3" destOrd="0" parTransId="{0E91304E-2E58-4903-8254-E4C10A865A14}" sibTransId="{4B768712-5003-4293-ADA9-5BE2A4CCDE21}"/>
    <dgm:cxn modelId="{57B3E9AF-3695-447D-AB1F-9C62720D06BE}" type="presOf" srcId="{B0E4421C-0E16-47A5-9575-A37A98C109F8}" destId="{88D3C025-DD07-47B5-9B9F-1DD63F2E9EA4}" srcOrd="0" destOrd="0" presId="urn:microsoft.com/office/officeart/2005/8/layout/default"/>
    <dgm:cxn modelId="{647407D4-1A76-4410-909A-FD606BC9AA7D}" type="presOf" srcId="{57939827-5002-4D26-9C8E-6A346DCD4C4C}" destId="{F761F371-8FF0-4760-A105-7B68BA51B9EB}" srcOrd="0" destOrd="0" presId="urn:microsoft.com/office/officeart/2005/8/layout/default"/>
    <dgm:cxn modelId="{1DA0DBD7-485A-437E-948E-FA324F63B27D}" srcId="{0F403EF5-25EB-4DD2-96B7-59FEC841C6C6}" destId="{B4091A76-8BE4-4F4F-B8BB-52EFABCDA855}" srcOrd="2" destOrd="0" parTransId="{DCFAB0ED-D4AE-4E6C-BED2-22D977256043}" sibTransId="{436F3209-2284-4627-88A9-8B184944A0A1}"/>
    <dgm:cxn modelId="{8D7974DC-DEDE-4C01-BB44-4BD45E0CE2B1}" type="presOf" srcId="{1A24EE0A-6073-4807-8238-2C7397BCDEC5}" destId="{F8873CC0-F16E-4D08-8DB5-E3ED6A12095E}" srcOrd="0" destOrd="0" presId="urn:microsoft.com/office/officeart/2005/8/layout/default"/>
    <dgm:cxn modelId="{4B76973B-F048-4E8A-93BA-8936603F3C51}" type="presParOf" srcId="{536CA9BD-5B1D-4E33-A42A-F2A368B52150}" destId="{70DB32AD-7E38-418B-85B9-8BA5A65D9FF9}" srcOrd="0" destOrd="0" presId="urn:microsoft.com/office/officeart/2005/8/layout/default"/>
    <dgm:cxn modelId="{5ABF2B8A-DFCA-4349-9BAA-71AB671419F9}" type="presParOf" srcId="{536CA9BD-5B1D-4E33-A42A-F2A368B52150}" destId="{C10C63DD-C8CB-4D3F-A9B4-5774F9C029B4}" srcOrd="1" destOrd="0" presId="urn:microsoft.com/office/officeart/2005/8/layout/default"/>
    <dgm:cxn modelId="{FD046CCC-979A-4C41-AE69-606E7AA16B62}" type="presParOf" srcId="{536CA9BD-5B1D-4E33-A42A-F2A368B52150}" destId="{20CC69BF-3AB1-4458-8883-A56DC007F0B2}" srcOrd="2" destOrd="0" presId="urn:microsoft.com/office/officeart/2005/8/layout/default"/>
    <dgm:cxn modelId="{8B282180-8CEA-4675-A0F3-75A5BA08BC62}" type="presParOf" srcId="{536CA9BD-5B1D-4E33-A42A-F2A368B52150}" destId="{C27C28E0-0CF3-4342-8FF3-2DA2118BB249}" srcOrd="3" destOrd="0" presId="urn:microsoft.com/office/officeart/2005/8/layout/default"/>
    <dgm:cxn modelId="{1AF15164-8471-4688-9F82-C24129E3289A}" type="presParOf" srcId="{536CA9BD-5B1D-4E33-A42A-F2A368B52150}" destId="{129B8F32-3B5B-4A0D-B3FF-63681441F74C}" srcOrd="4" destOrd="0" presId="urn:microsoft.com/office/officeart/2005/8/layout/default"/>
    <dgm:cxn modelId="{FD9A0887-CD79-4C08-8E51-FD33D051A537}" type="presParOf" srcId="{536CA9BD-5B1D-4E33-A42A-F2A368B52150}" destId="{92D0C6C6-8ABF-42CE-9DAA-7742E7A82B71}" srcOrd="5" destOrd="0" presId="urn:microsoft.com/office/officeart/2005/8/layout/default"/>
    <dgm:cxn modelId="{7CE8D8D4-2B41-476A-A535-4341D41BF3E4}" type="presParOf" srcId="{536CA9BD-5B1D-4E33-A42A-F2A368B52150}" destId="{E8002D6B-211A-44FD-BBB7-DD421EF6C6A2}" srcOrd="6" destOrd="0" presId="urn:microsoft.com/office/officeart/2005/8/layout/default"/>
    <dgm:cxn modelId="{AF203AD3-7FF9-4AF1-A5BC-AF3A0560746A}" type="presParOf" srcId="{536CA9BD-5B1D-4E33-A42A-F2A368B52150}" destId="{117B545D-2E46-4430-809F-109C13A97B07}" srcOrd="7" destOrd="0" presId="urn:microsoft.com/office/officeart/2005/8/layout/default"/>
    <dgm:cxn modelId="{9C044BFB-2281-419A-AFB9-848E6CDAD56C}" type="presParOf" srcId="{536CA9BD-5B1D-4E33-A42A-F2A368B52150}" destId="{F761F371-8FF0-4760-A105-7B68BA51B9EB}" srcOrd="8" destOrd="0" presId="urn:microsoft.com/office/officeart/2005/8/layout/default"/>
    <dgm:cxn modelId="{75AD8A1E-F1EF-4A1B-9F85-7FAE22320CA9}" type="presParOf" srcId="{536CA9BD-5B1D-4E33-A42A-F2A368B52150}" destId="{4205A39A-69B0-488B-9A5F-B2D95E16A884}" srcOrd="9" destOrd="0" presId="urn:microsoft.com/office/officeart/2005/8/layout/default"/>
    <dgm:cxn modelId="{6BAAF7C7-6FAA-4E01-B622-AEFD75169289}" type="presParOf" srcId="{536CA9BD-5B1D-4E33-A42A-F2A368B52150}" destId="{88D3C025-DD07-47B5-9B9F-1DD63F2E9EA4}" srcOrd="10" destOrd="0" presId="urn:microsoft.com/office/officeart/2005/8/layout/default"/>
    <dgm:cxn modelId="{B5D41F87-2FD5-4E5C-B6A0-20EA500A4D4C}" type="presParOf" srcId="{536CA9BD-5B1D-4E33-A42A-F2A368B52150}" destId="{B9707A0D-29D1-4DB3-8505-6B8BA3F6AE89}" srcOrd="11" destOrd="0" presId="urn:microsoft.com/office/officeart/2005/8/layout/default"/>
    <dgm:cxn modelId="{1E77DE53-F6D0-47E3-915D-AAACA482BDD2}" type="presParOf" srcId="{536CA9BD-5B1D-4E33-A42A-F2A368B52150}" destId="{F8873CC0-F16E-4D08-8DB5-E3ED6A12095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01EBA-F835-4E98-A67C-29C743EB3C91}"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8F809D0-8F16-47A3-AF20-6DBBE0795ACD}">
      <dgm:prSet/>
      <dgm:spPr/>
      <dgm:t>
        <a:bodyPr/>
        <a:lstStyle/>
        <a:p>
          <a:pPr>
            <a:defRPr b="1"/>
          </a:pPr>
          <a:r>
            <a:rPr lang="en-US" b="0" i="0"/>
            <a:t>Final output of this phase:</a:t>
          </a:r>
          <a:endParaRPr lang="en-US"/>
        </a:p>
      </dgm:t>
    </dgm:pt>
    <dgm:pt modelId="{C89F2197-EEB3-432F-89ED-6F9FFDA06AD5}" type="parTrans" cxnId="{7CFF11AD-119C-41EC-9AC3-39372F76CAAC}">
      <dgm:prSet/>
      <dgm:spPr/>
      <dgm:t>
        <a:bodyPr/>
        <a:lstStyle/>
        <a:p>
          <a:endParaRPr lang="en-US"/>
        </a:p>
      </dgm:t>
    </dgm:pt>
    <dgm:pt modelId="{432D230A-5EFC-42BE-AD65-2E9E68E44710}" type="sibTrans" cxnId="{7CFF11AD-119C-41EC-9AC3-39372F76CAAC}">
      <dgm:prSet/>
      <dgm:spPr/>
      <dgm:t>
        <a:bodyPr/>
        <a:lstStyle/>
        <a:p>
          <a:endParaRPr lang="en-US"/>
        </a:p>
      </dgm:t>
    </dgm:pt>
    <dgm:pt modelId="{B13F661F-7C58-41E6-A22A-2BA41654D623}">
      <dgm:prSet/>
      <dgm:spPr/>
      <dgm:t>
        <a:bodyPr/>
        <a:lstStyle/>
        <a:p>
          <a:r>
            <a:rPr lang="en-US" b="0" i="0"/>
            <a:t>Software Requirements Specification (SRS) Document.</a:t>
          </a:r>
          <a:endParaRPr lang="en-US"/>
        </a:p>
      </dgm:t>
    </dgm:pt>
    <dgm:pt modelId="{DD2381FF-3B4A-4724-BB59-5F52739A1C17}" type="parTrans" cxnId="{98BE1378-46E2-4DFC-92D7-EEA3CD938787}">
      <dgm:prSet/>
      <dgm:spPr/>
      <dgm:t>
        <a:bodyPr/>
        <a:lstStyle/>
        <a:p>
          <a:endParaRPr lang="en-US"/>
        </a:p>
      </dgm:t>
    </dgm:pt>
    <dgm:pt modelId="{1ED5A596-57FA-44EE-8629-23DE4A9501DF}" type="sibTrans" cxnId="{98BE1378-46E2-4DFC-92D7-EEA3CD938787}">
      <dgm:prSet/>
      <dgm:spPr/>
      <dgm:t>
        <a:bodyPr/>
        <a:lstStyle/>
        <a:p>
          <a:endParaRPr lang="en-US"/>
        </a:p>
      </dgm:t>
    </dgm:pt>
    <dgm:pt modelId="{796A03E6-4DA7-487C-A192-4C8F398EED7D}">
      <dgm:prSet/>
      <dgm:spPr/>
      <dgm:t>
        <a:bodyPr/>
        <a:lstStyle/>
        <a:p>
          <a:pPr>
            <a:defRPr b="1"/>
          </a:pPr>
          <a:r>
            <a:rPr lang="en-US" b="0" i="0"/>
            <a:t>The SRS document is reviewed by the customer. </a:t>
          </a:r>
          <a:endParaRPr lang="en-US"/>
        </a:p>
      </dgm:t>
    </dgm:pt>
    <dgm:pt modelId="{A820B6A0-2068-4E59-92AA-980C7600846A}" type="parTrans" cxnId="{E3303A67-4ADB-443D-BAD9-6C0654683063}">
      <dgm:prSet/>
      <dgm:spPr/>
      <dgm:t>
        <a:bodyPr/>
        <a:lstStyle/>
        <a:p>
          <a:endParaRPr lang="en-US"/>
        </a:p>
      </dgm:t>
    </dgm:pt>
    <dgm:pt modelId="{E44950A1-AB00-4310-97E4-E9FAE150F066}" type="sibTrans" cxnId="{E3303A67-4ADB-443D-BAD9-6C0654683063}">
      <dgm:prSet/>
      <dgm:spPr/>
      <dgm:t>
        <a:bodyPr/>
        <a:lstStyle/>
        <a:p>
          <a:endParaRPr lang="en-US"/>
        </a:p>
      </dgm:t>
    </dgm:pt>
    <dgm:pt modelId="{FF95D73C-29B6-4BBA-A623-802989DC6CED}">
      <dgm:prSet/>
      <dgm:spPr/>
      <dgm:t>
        <a:bodyPr/>
        <a:lstStyle/>
        <a:p>
          <a:r>
            <a:rPr lang="en-US" b="0" i="0"/>
            <a:t>Reviewed SRS document forms the basis of all future development activities.</a:t>
          </a:r>
          <a:endParaRPr lang="en-US"/>
        </a:p>
      </dgm:t>
    </dgm:pt>
    <dgm:pt modelId="{F9A582C4-C0EE-4AA6-B7BB-2EDEEEE2F407}" type="parTrans" cxnId="{F166EA88-1FF3-4AEC-A00A-6B4B766480E0}">
      <dgm:prSet/>
      <dgm:spPr/>
      <dgm:t>
        <a:bodyPr/>
        <a:lstStyle/>
        <a:p>
          <a:endParaRPr lang="en-US"/>
        </a:p>
      </dgm:t>
    </dgm:pt>
    <dgm:pt modelId="{E4D0B7E1-478F-40F7-B816-8B512396C929}" type="sibTrans" cxnId="{F166EA88-1FF3-4AEC-A00A-6B4B766480E0}">
      <dgm:prSet/>
      <dgm:spPr/>
      <dgm:t>
        <a:bodyPr/>
        <a:lstStyle/>
        <a:p>
          <a:endParaRPr lang="en-US"/>
        </a:p>
      </dgm:t>
    </dgm:pt>
    <dgm:pt modelId="{799C8F3B-C4BF-4584-9CED-7EEAF4EFBF0E}" type="pres">
      <dgm:prSet presAssocID="{91601EBA-F835-4E98-A67C-29C743EB3C91}" presName="root" presStyleCnt="0">
        <dgm:presLayoutVars>
          <dgm:dir/>
          <dgm:resizeHandles val="exact"/>
        </dgm:presLayoutVars>
      </dgm:prSet>
      <dgm:spPr/>
    </dgm:pt>
    <dgm:pt modelId="{845FD0DC-8284-49F9-A8AC-436D6971DE42}" type="pres">
      <dgm:prSet presAssocID="{88F809D0-8F16-47A3-AF20-6DBBE0795ACD}" presName="compNode" presStyleCnt="0"/>
      <dgm:spPr/>
    </dgm:pt>
    <dgm:pt modelId="{9FDB9989-65F4-4BFE-A957-716695B61FCC}" type="pres">
      <dgm:prSet presAssocID="{88F809D0-8F16-47A3-AF20-6DBBE0795A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20A060D1-1CC9-4764-878E-A29B86309614}" type="pres">
      <dgm:prSet presAssocID="{88F809D0-8F16-47A3-AF20-6DBBE0795ACD}" presName="iconSpace" presStyleCnt="0"/>
      <dgm:spPr/>
    </dgm:pt>
    <dgm:pt modelId="{722B7CDD-F81F-46BA-93F4-6EB8A14F736C}" type="pres">
      <dgm:prSet presAssocID="{88F809D0-8F16-47A3-AF20-6DBBE0795ACD}" presName="parTx" presStyleLbl="revTx" presStyleIdx="0" presStyleCnt="4">
        <dgm:presLayoutVars>
          <dgm:chMax val="0"/>
          <dgm:chPref val="0"/>
        </dgm:presLayoutVars>
      </dgm:prSet>
      <dgm:spPr/>
    </dgm:pt>
    <dgm:pt modelId="{4CFA4F23-4CB9-4703-91B5-B871E7E37891}" type="pres">
      <dgm:prSet presAssocID="{88F809D0-8F16-47A3-AF20-6DBBE0795ACD}" presName="txSpace" presStyleCnt="0"/>
      <dgm:spPr/>
    </dgm:pt>
    <dgm:pt modelId="{E71263F2-E751-41B6-B3C7-54F93EF78FA2}" type="pres">
      <dgm:prSet presAssocID="{88F809D0-8F16-47A3-AF20-6DBBE0795ACD}" presName="desTx" presStyleLbl="revTx" presStyleIdx="1" presStyleCnt="4">
        <dgm:presLayoutVars/>
      </dgm:prSet>
      <dgm:spPr/>
    </dgm:pt>
    <dgm:pt modelId="{80C5DD7B-3DEC-4D0D-B5E0-8CBE954374A5}" type="pres">
      <dgm:prSet presAssocID="{432D230A-5EFC-42BE-AD65-2E9E68E44710}" presName="sibTrans" presStyleCnt="0"/>
      <dgm:spPr/>
    </dgm:pt>
    <dgm:pt modelId="{64B23ED8-DD14-442A-B0BA-FD54636DF90F}" type="pres">
      <dgm:prSet presAssocID="{796A03E6-4DA7-487C-A192-4C8F398EED7D}" presName="compNode" presStyleCnt="0"/>
      <dgm:spPr/>
    </dgm:pt>
    <dgm:pt modelId="{276BC234-573E-4299-8AF1-99E9C6376121}" type="pres">
      <dgm:prSet presAssocID="{796A03E6-4DA7-487C-A192-4C8F398EED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3BCCD784-318B-4FFA-8334-68335A3F1FF9}" type="pres">
      <dgm:prSet presAssocID="{796A03E6-4DA7-487C-A192-4C8F398EED7D}" presName="iconSpace" presStyleCnt="0"/>
      <dgm:spPr/>
    </dgm:pt>
    <dgm:pt modelId="{B814B25F-C4E4-4720-B40D-3C2ACB9805F6}" type="pres">
      <dgm:prSet presAssocID="{796A03E6-4DA7-487C-A192-4C8F398EED7D}" presName="parTx" presStyleLbl="revTx" presStyleIdx="2" presStyleCnt="4">
        <dgm:presLayoutVars>
          <dgm:chMax val="0"/>
          <dgm:chPref val="0"/>
        </dgm:presLayoutVars>
      </dgm:prSet>
      <dgm:spPr/>
    </dgm:pt>
    <dgm:pt modelId="{0EB9156E-AB38-4ACE-A85B-5320C509438A}" type="pres">
      <dgm:prSet presAssocID="{796A03E6-4DA7-487C-A192-4C8F398EED7D}" presName="txSpace" presStyleCnt="0"/>
      <dgm:spPr/>
    </dgm:pt>
    <dgm:pt modelId="{3EA7C368-6655-4BFC-B7F4-9F735E0D2630}" type="pres">
      <dgm:prSet presAssocID="{796A03E6-4DA7-487C-A192-4C8F398EED7D}" presName="desTx" presStyleLbl="revTx" presStyleIdx="3" presStyleCnt="4">
        <dgm:presLayoutVars/>
      </dgm:prSet>
      <dgm:spPr/>
    </dgm:pt>
  </dgm:ptLst>
  <dgm:cxnLst>
    <dgm:cxn modelId="{5FF08742-2DCF-4AB4-B113-CDC858CB5BFB}" type="presOf" srcId="{796A03E6-4DA7-487C-A192-4C8F398EED7D}" destId="{B814B25F-C4E4-4720-B40D-3C2ACB9805F6}" srcOrd="0" destOrd="0" presId="urn:microsoft.com/office/officeart/2018/2/layout/IconLabelDescriptionList"/>
    <dgm:cxn modelId="{E3303A67-4ADB-443D-BAD9-6C0654683063}" srcId="{91601EBA-F835-4E98-A67C-29C743EB3C91}" destId="{796A03E6-4DA7-487C-A192-4C8F398EED7D}" srcOrd="1" destOrd="0" parTransId="{A820B6A0-2068-4E59-92AA-980C7600846A}" sibTransId="{E44950A1-AB00-4310-97E4-E9FAE150F066}"/>
    <dgm:cxn modelId="{98BE1378-46E2-4DFC-92D7-EEA3CD938787}" srcId="{88F809D0-8F16-47A3-AF20-6DBBE0795ACD}" destId="{B13F661F-7C58-41E6-A22A-2BA41654D623}" srcOrd="0" destOrd="0" parTransId="{DD2381FF-3B4A-4724-BB59-5F52739A1C17}" sibTransId="{1ED5A596-57FA-44EE-8629-23DE4A9501DF}"/>
    <dgm:cxn modelId="{F166EA88-1FF3-4AEC-A00A-6B4B766480E0}" srcId="{796A03E6-4DA7-487C-A192-4C8F398EED7D}" destId="{FF95D73C-29B6-4BBA-A623-802989DC6CED}" srcOrd="0" destOrd="0" parTransId="{F9A582C4-C0EE-4AA6-B7BB-2EDEEEE2F407}" sibTransId="{E4D0B7E1-478F-40F7-B816-8B512396C929}"/>
    <dgm:cxn modelId="{1E7EAB91-3AB4-4396-B251-E721B6FAE4C6}" type="presOf" srcId="{FF95D73C-29B6-4BBA-A623-802989DC6CED}" destId="{3EA7C368-6655-4BFC-B7F4-9F735E0D2630}" srcOrd="0" destOrd="0" presId="urn:microsoft.com/office/officeart/2018/2/layout/IconLabelDescriptionList"/>
    <dgm:cxn modelId="{F7F07893-AB06-4906-BDDB-0EE6BC8B1EA6}" type="presOf" srcId="{88F809D0-8F16-47A3-AF20-6DBBE0795ACD}" destId="{722B7CDD-F81F-46BA-93F4-6EB8A14F736C}" srcOrd="0" destOrd="0" presId="urn:microsoft.com/office/officeart/2018/2/layout/IconLabelDescriptionList"/>
    <dgm:cxn modelId="{7CFF11AD-119C-41EC-9AC3-39372F76CAAC}" srcId="{91601EBA-F835-4E98-A67C-29C743EB3C91}" destId="{88F809D0-8F16-47A3-AF20-6DBBE0795ACD}" srcOrd="0" destOrd="0" parTransId="{C89F2197-EEB3-432F-89ED-6F9FFDA06AD5}" sibTransId="{432D230A-5EFC-42BE-AD65-2E9E68E44710}"/>
    <dgm:cxn modelId="{BBC673E1-AEDB-4C02-BDFB-E3818E649C9C}" type="presOf" srcId="{91601EBA-F835-4E98-A67C-29C743EB3C91}" destId="{799C8F3B-C4BF-4584-9CED-7EEAF4EFBF0E}" srcOrd="0" destOrd="0" presId="urn:microsoft.com/office/officeart/2018/2/layout/IconLabelDescriptionList"/>
    <dgm:cxn modelId="{F36B46F3-749F-4E7D-A45E-D311B4D56DD9}" type="presOf" srcId="{B13F661F-7C58-41E6-A22A-2BA41654D623}" destId="{E71263F2-E751-41B6-B3C7-54F93EF78FA2}" srcOrd="0" destOrd="0" presId="urn:microsoft.com/office/officeart/2018/2/layout/IconLabelDescriptionList"/>
    <dgm:cxn modelId="{D411C95A-5DFC-4EDD-AE24-7DD138EF2093}" type="presParOf" srcId="{799C8F3B-C4BF-4584-9CED-7EEAF4EFBF0E}" destId="{845FD0DC-8284-49F9-A8AC-436D6971DE42}" srcOrd="0" destOrd="0" presId="urn:microsoft.com/office/officeart/2018/2/layout/IconLabelDescriptionList"/>
    <dgm:cxn modelId="{8424A166-A26E-4DA6-A1C5-3E26321FC64D}" type="presParOf" srcId="{845FD0DC-8284-49F9-A8AC-436D6971DE42}" destId="{9FDB9989-65F4-4BFE-A957-716695B61FCC}" srcOrd="0" destOrd="0" presId="urn:microsoft.com/office/officeart/2018/2/layout/IconLabelDescriptionList"/>
    <dgm:cxn modelId="{DC9BFE7E-CF39-4EEC-88FE-A45BB6819931}" type="presParOf" srcId="{845FD0DC-8284-49F9-A8AC-436D6971DE42}" destId="{20A060D1-1CC9-4764-878E-A29B86309614}" srcOrd="1" destOrd="0" presId="urn:microsoft.com/office/officeart/2018/2/layout/IconLabelDescriptionList"/>
    <dgm:cxn modelId="{B95DD750-3211-413D-8574-CB163468B9F0}" type="presParOf" srcId="{845FD0DC-8284-49F9-A8AC-436D6971DE42}" destId="{722B7CDD-F81F-46BA-93F4-6EB8A14F736C}" srcOrd="2" destOrd="0" presId="urn:microsoft.com/office/officeart/2018/2/layout/IconLabelDescriptionList"/>
    <dgm:cxn modelId="{A771E532-9B47-4F80-AEBA-1D2344D3F1D8}" type="presParOf" srcId="{845FD0DC-8284-49F9-A8AC-436D6971DE42}" destId="{4CFA4F23-4CB9-4703-91B5-B871E7E37891}" srcOrd="3" destOrd="0" presId="urn:microsoft.com/office/officeart/2018/2/layout/IconLabelDescriptionList"/>
    <dgm:cxn modelId="{3D968E64-BD72-4F28-BDAC-9924355CB800}" type="presParOf" srcId="{845FD0DC-8284-49F9-A8AC-436D6971DE42}" destId="{E71263F2-E751-41B6-B3C7-54F93EF78FA2}" srcOrd="4" destOrd="0" presId="urn:microsoft.com/office/officeart/2018/2/layout/IconLabelDescriptionList"/>
    <dgm:cxn modelId="{2BE23AE1-6EE2-40D1-848F-32AA73DE6EB8}" type="presParOf" srcId="{799C8F3B-C4BF-4584-9CED-7EEAF4EFBF0E}" destId="{80C5DD7B-3DEC-4D0D-B5E0-8CBE954374A5}" srcOrd="1" destOrd="0" presId="urn:microsoft.com/office/officeart/2018/2/layout/IconLabelDescriptionList"/>
    <dgm:cxn modelId="{BA5423E2-A3F1-4917-AFC0-3EB5007A8883}" type="presParOf" srcId="{799C8F3B-C4BF-4584-9CED-7EEAF4EFBF0E}" destId="{64B23ED8-DD14-442A-B0BA-FD54636DF90F}" srcOrd="2" destOrd="0" presId="urn:microsoft.com/office/officeart/2018/2/layout/IconLabelDescriptionList"/>
    <dgm:cxn modelId="{82FD6DAD-0733-49CF-A5D3-D8E61F50E951}" type="presParOf" srcId="{64B23ED8-DD14-442A-B0BA-FD54636DF90F}" destId="{276BC234-573E-4299-8AF1-99E9C6376121}" srcOrd="0" destOrd="0" presId="urn:microsoft.com/office/officeart/2018/2/layout/IconLabelDescriptionList"/>
    <dgm:cxn modelId="{30E62A9E-94D4-4825-A2AD-ED0A18248071}" type="presParOf" srcId="{64B23ED8-DD14-442A-B0BA-FD54636DF90F}" destId="{3BCCD784-318B-4FFA-8334-68335A3F1FF9}" srcOrd="1" destOrd="0" presId="urn:microsoft.com/office/officeart/2018/2/layout/IconLabelDescriptionList"/>
    <dgm:cxn modelId="{C822DCCA-17ED-4A97-B5F5-15A709C9A1D3}" type="presParOf" srcId="{64B23ED8-DD14-442A-B0BA-FD54636DF90F}" destId="{B814B25F-C4E4-4720-B40D-3C2ACB9805F6}" srcOrd="2" destOrd="0" presId="urn:microsoft.com/office/officeart/2018/2/layout/IconLabelDescriptionList"/>
    <dgm:cxn modelId="{9CBF9F8E-FF9E-4BC1-9225-F8555527E4CE}" type="presParOf" srcId="{64B23ED8-DD14-442A-B0BA-FD54636DF90F}" destId="{0EB9156E-AB38-4ACE-A85B-5320C509438A}" srcOrd="3" destOrd="0" presId="urn:microsoft.com/office/officeart/2018/2/layout/IconLabelDescriptionList"/>
    <dgm:cxn modelId="{670CDF4B-02AE-489F-8338-4A25DEECEBCE}" type="presParOf" srcId="{64B23ED8-DD14-442A-B0BA-FD54636DF90F}" destId="{3EA7C368-6655-4BFC-B7F4-9F735E0D263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CE05A5-C12F-4D32-96D3-ADB042659E8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6B749014-FC99-4BA6-B5D3-B08B45314034}">
      <dgm:prSet/>
      <dgm:spPr/>
      <dgm:t>
        <a:bodyPr/>
        <a:lstStyle/>
        <a:p>
          <a:pPr>
            <a:lnSpc>
              <a:spcPct val="100000"/>
            </a:lnSpc>
            <a:defRPr b="1"/>
          </a:pPr>
          <a:r>
            <a:rPr lang="en-US" b="0" i="0"/>
            <a:t>Main purpose of requirements analysis:</a:t>
          </a:r>
          <a:endParaRPr lang="en-US"/>
        </a:p>
      </dgm:t>
    </dgm:pt>
    <dgm:pt modelId="{68A8FA73-3368-4583-A383-6F130D6B4A8F}" type="parTrans" cxnId="{53AD36B2-3FCF-4B72-AF3A-A9872B608817}">
      <dgm:prSet/>
      <dgm:spPr/>
      <dgm:t>
        <a:bodyPr/>
        <a:lstStyle/>
        <a:p>
          <a:endParaRPr lang="en-US"/>
        </a:p>
      </dgm:t>
    </dgm:pt>
    <dgm:pt modelId="{10878E00-668A-473C-85F8-564D85FCEE2C}" type="sibTrans" cxnId="{53AD36B2-3FCF-4B72-AF3A-A9872B608817}">
      <dgm:prSet/>
      <dgm:spPr/>
      <dgm:t>
        <a:bodyPr/>
        <a:lstStyle/>
        <a:p>
          <a:endParaRPr lang="en-US"/>
        </a:p>
      </dgm:t>
    </dgm:pt>
    <dgm:pt modelId="{DD05652A-0805-4EFC-8C3E-70F05BA799EE}">
      <dgm:prSet/>
      <dgm:spPr/>
      <dgm:t>
        <a:bodyPr/>
        <a:lstStyle/>
        <a:p>
          <a:pPr>
            <a:lnSpc>
              <a:spcPct val="100000"/>
            </a:lnSpc>
          </a:pPr>
          <a:r>
            <a:rPr lang="en-US" b="0" i="0"/>
            <a:t>Clearly understand the user requirements,</a:t>
          </a:r>
          <a:endParaRPr lang="en-US"/>
        </a:p>
      </dgm:t>
    </dgm:pt>
    <dgm:pt modelId="{75E021E0-E4EB-410F-BE76-BC8CF13A924B}" type="parTrans" cxnId="{DAA2682F-401A-4273-8E3F-03ED0E128002}">
      <dgm:prSet/>
      <dgm:spPr/>
      <dgm:t>
        <a:bodyPr/>
        <a:lstStyle/>
        <a:p>
          <a:endParaRPr lang="en-US"/>
        </a:p>
      </dgm:t>
    </dgm:pt>
    <dgm:pt modelId="{17ACA84B-2DEF-4992-A6BD-40C53E796279}" type="sibTrans" cxnId="{DAA2682F-401A-4273-8E3F-03ED0E128002}">
      <dgm:prSet/>
      <dgm:spPr/>
      <dgm:t>
        <a:bodyPr/>
        <a:lstStyle/>
        <a:p>
          <a:endParaRPr lang="en-US"/>
        </a:p>
      </dgm:t>
    </dgm:pt>
    <dgm:pt modelId="{20A88EF8-C4EC-4F68-9D72-379E0A90E777}">
      <dgm:prSet/>
      <dgm:spPr/>
      <dgm:t>
        <a:bodyPr/>
        <a:lstStyle/>
        <a:p>
          <a:pPr>
            <a:lnSpc>
              <a:spcPct val="100000"/>
            </a:lnSpc>
          </a:pPr>
          <a:r>
            <a:rPr lang="en-US" b="0" i="0"/>
            <a:t>Detect inconsistencies, ambiguities, and incompleteness.</a:t>
          </a:r>
          <a:endParaRPr lang="en-US"/>
        </a:p>
      </dgm:t>
    </dgm:pt>
    <dgm:pt modelId="{C3AA3EE2-B26C-47EC-A140-CC6B20AF5E39}" type="parTrans" cxnId="{751A506B-C598-4A33-9A20-226458FB4D93}">
      <dgm:prSet/>
      <dgm:spPr/>
      <dgm:t>
        <a:bodyPr/>
        <a:lstStyle/>
        <a:p>
          <a:endParaRPr lang="en-US"/>
        </a:p>
      </dgm:t>
    </dgm:pt>
    <dgm:pt modelId="{115DAA14-ECE6-4811-B182-30CFDADF10C6}" type="sibTrans" cxnId="{751A506B-C598-4A33-9A20-226458FB4D93}">
      <dgm:prSet/>
      <dgm:spPr/>
      <dgm:t>
        <a:bodyPr/>
        <a:lstStyle/>
        <a:p>
          <a:endParaRPr lang="en-US"/>
        </a:p>
      </dgm:t>
    </dgm:pt>
    <dgm:pt modelId="{F73DEDBA-9E09-4446-AE0F-3DDF1FBF4B82}">
      <dgm:prSet/>
      <dgm:spPr/>
      <dgm:t>
        <a:bodyPr/>
        <a:lstStyle/>
        <a:p>
          <a:pPr>
            <a:lnSpc>
              <a:spcPct val="100000"/>
            </a:lnSpc>
            <a:defRPr b="1"/>
          </a:pPr>
          <a:r>
            <a:rPr lang="en-US" b="0" i="0"/>
            <a:t>Incompleteness and inconsistencies:</a:t>
          </a:r>
          <a:endParaRPr lang="en-US"/>
        </a:p>
      </dgm:t>
    </dgm:pt>
    <dgm:pt modelId="{FD4B5C62-FEFA-4CCB-83A9-997FCC2A4F5C}" type="parTrans" cxnId="{F340ECF2-2CAE-488A-AE25-EFB476E3D534}">
      <dgm:prSet/>
      <dgm:spPr/>
      <dgm:t>
        <a:bodyPr/>
        <a:lstStyle/>
        <a:p>
          <a:endParaRPr lang="en-US"/>
        </a:p>
      </dgm:t>
    </dgm:pt>
    <dgm:pt modelId="{960C30AA-BB83-4EDB-9BFD-E1D6EB3B8D89}" type="sibTrans" cxnId="{F340ECF2-2CAE-488A-AE25-EFB476E3D534}">
      <dgm:prSet/>
      <dgm:spPr/>
      <dgm:t>
        <a:bodyPr/>
        <a:lstStyle/>
        <a:p>
          <a:endParaRPr lang="en-US"/>
        </a:p>
      </dgm:t>
    </dgm:pt>
    <dgm:pt modelId="{AB8C3E91-B295-42F1-B772-1F218E33AC12}">
      <dgm:prSet/>
      <dgm:spPr/>
      <dgm:t>
        <a:bodyPr/>
        <a:lstStyle/>
        <a:p>
          <a:pPr>
            <a:lnSpc>
              <a:spcPct val="100000"/>
            </a:lnSpc>
            <a:defRPr b="1"/>
          </a:pPr>
          <a:r>
            <a:rPr lang="en-US" b="0" i="0"/>
            <a:t>Resolved through further discussions with the end-users and the customers. </a:t>
          </a:r>
          <a:endParaRPr lang="en-US"/>
        </a:p>
      </dgm:t>
    </dgm:pt>
    <dgm:pt modelId="{C2CBCA72-6ADD-481F-BA0A-0F14CCA76F2C}" type="parTrans" cxnId="{565C12EF-CAAB-4197-98AD-D62D59458DCF}">
      <dgm:prSet/>
      <dgm:spPr/>
      <dgm:t>
        <a:bodyPr/>
        <a:lstStyle/>
        <a:p>
          <a:endParaRPr lang="en-US"/>
        </a:p>
      </dgm:t>
    </dgm:pt>
    <dgm:pt modelId="{4AA9E494-A65C-4B65-8282-F015139CED55}" type="sibTrans" cxnId="{565C12EF-CAAB-4197-98AD-D62D59458DCF}">
      <dgm:prSet/>
      <dgm:spPr/>
      <dgm:t>
        <a:bodyPr/>
        <a:lstStyle/>
        <a:p>
          <a:endParaRPr lang="en-US"/>
        </a:p>
      </dgm:t>
    </dgm:pt>
    <dgm:pt modelId="{2FD386B4-B573-4040-9CCC-614AB046D88A}" type="pres">
      <dgm:prSet presAssocID="{B4CE05A5-C12F-4D32-96D3-ADB042659E89}" presName="root" presStyleCnt="0">
        <dgm:presLayoutVars>
          <dgm:dir/>
          <dgm:resizeHandles val="exact"/>
        </dgm:presLayoutVars>
      </dgm:prSet>
      <dgm:spPr/>
    </dgm:pt>
    <dgm:pt modelId="{8122B4EB-D902-4601-B9A9-AB387BEE2D63}" type="pres">
      <dgm:prSet presAssocID="{6B749014-FC99-4BA6-B5D3-B08B45314034}" presName="compNode" presStyleCnt="0"/>
      <dgm:spPr/>
    </dgm:pt>
    <dgm:pt modelId="{A4BB78CF-6094-4609-96AF-AEB78C29931B}" type="pres">
      <dgm:prSet presAssocID="{6B749014-FC99-4BA6-B5D3-B08B453140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ag"/>
        </a:ext>
      </dgm:extLst>
    </dgm:pt>
    <dgm:pt modelId="{E167CAE8-6401-4236-BBF2-0EFA4B1C5458}" type="pres">
      <dgm:prSet presAssocID="{6B749014-FC99-4BA6-B5D3-B08B45314034}" presName="iconSpace" presStyleCnt="0"/>
      <dgm:spPr/>
    </dgm:pt>
    <dgm:pt modelId="{DC3C8F0F-884B-468A-9FE0-B7F3A79E93CF}" type="pres">
      <dgm:prSet presAssocID="{6B749014-FC99-4BA6-B5D3-B08B45314034}" presName="parTx" presStyleLbl="revTx" presStyleIdx="0" presStyleCnt="6">
        <dgm:presLayoutVars>
          <dgm:chMax val="0"/>
          <dgm:chPref val="0"/>
        </dgm:presLayoutVars>
      </dgm:prSet>
      <dgm:spPr/>
    </dgm:pt>
    <dgm:pt modelId="{2969F1F0-EF1D-491D-9C6D-96548E31D8B7}" type="pres">
      <dgm:prSet presAssocID="{6B749014-FC99-4BA6-B5D3-B08B45314034}" presName="txSpace" presStyleCnt="0"/>
      <dgm:spPr/>
    </dgm:pt>
    <dgm:pt modelId="{CE7727BC-153E-4FA7-8A9B-72495507FC78}" type="pres">
      <dgm:prSet presAssocID="{6B749014-FC99-4BA6-B5D3-B08B45314034}" presName="desTx" presStyleLbl="revTx" presStyleIdx="1" presStyleCnt="6">
        <dgm:presLayoutVars/>
      </dgm:prSet>
      <dgm:spPr/>
    </dgm:pt>
    <dgm:pt modelId="{517385E1-7638-453E-8B5F-08F915FEB563}" type="pres">
      <dgm:prSet presAssocID="{10878E00-668A-473C-85F8-564D85FCEE2C}" presName="sibTrans" presStyleCnt="0"/>
      <dgm:spPr/>
    </dgm:pt>
    <dgm:pt modelId="{EC4A031A-5C0C-4D9D-BDBB-EFC7D2A2AC90}" type="pres">
      <dgm:prSet presAssocID="{F73DEDBA-9E09-4446-AE0F-3DDF1FBF4B82}" presName="compNode" presStyleCnt="0"/>
      <dgm:spPr/>
    </dgm:pt>
    <dgm:pt modelId="{2611FF5F-B17A-4CAE-8A61-CEB3D39EFBCC}" type="pres">
      <dgm:prSet presAssocID="{F73DEDBA-9E09-4446-AE0F-3DDF1FBF4B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af"/>
        </a:ext>
      </dgm:extLst>
    </dgm:pt>
    <dgm:pt modelId="{B19AFFE8-3FA1-4BA7-B19A-1EB0DA3159CD}" type="pres">
      <dgm:prSet presAssocID="{F73DEDBA-9E09-4446-AE0F-3DDF1FBF4B82}" presName="iconSpace" presStyleCnt="0"/>
      <dgm:spPr/>
    </dgm:pt>
    <dgm:pt modelId="{650E8DB5-D32F-4B8E-A43D-2FA792AB043B}" type="pres">
      <dgm:prSet presAssocID="{F73DEDBA-9E09-4446-AE0F-3DDF1FBF4B82}" presName="parTx" presStyleLbl="revTx" presStyleIdx="2" presStyleCnt="6">
        <dgm:presLayoutVars>
          <dgm:chMax val="0"/>
          <dgm:chPref val="0"/>
        </dgm:presLayoutVars>
      </dgm:prSet>
      <dgm:spPr/>
    </dgm:pt>
    <dgm:pt modelId="{D0E9B814-04F6-48C0-8315-89ECA41B51BA}" type="pres">
      <dgm:prSet presAssocID="{F73DEDBA-9E09-4446-AE0F-3DDF1FBF4B82}" presName="txSpace" presStyleCnt="0"/>
      <dgm:spPr/>
    </dgm:pt>
    <dgm:pt modelId="{B6DC7E86-8CB3-4F08-8F1C-8A095DA98196}" type="pres">
      <dgm:prSet presAssocID="{F73DEDBA-9E09-4446-AE0F-3DDF1FBF4B82}" presName="desTx" presStyleLbl="revTx" presStyleIdx="3" presStyleCnt="6">
        <dgm:presLayoutVars/>
      </dgm:prSet>
      <dgm:spPr/>
    </dgm:pt>
    <dgm:pt modelId="{838D6938-494E-4A71-AAD8-5A09857041FE}" type="pres">
      <dgm:prSet presAssocID="{960C30AA-BB83-4EDB-9BFD-E1D6EB3B8D89}" presName="sibTrans" presStyleCnt="0"/>
      <dgm:spPr/>
    </dgm:pt>
    <dgm:pt modelId="{FE434E36-C3D6-4E62-9649-173F983CEC9C}" type="pres">
      <dgm:prSet presAssocID="{AB8C3E91-B295-42F1-B772-1F218E33AC12}" presName="compNode" presStyleCnt="0"/>
      <dgm:spPr/>
    </dgm:pt>
    <dgm:pt modelId="{106BE8B0-E67D-4BA5-BFD8-1C59E5497FB5}" type="pres">
      <dgm:prSet presAssocID="{AB8C3E91-B295-42F1-B772-1F218E33AC12}" presName="iconRect" presStyleLbl="node1" presStyleIdx="2" presStyleCnt="3"/>
      <dgm:spPr/>
    </dgm:pt>
    <dgm:pt modelId="{A9E261ED-97DE-472A-BE03-92BCF89D0E7E}" type="pres">
      <dgm:prSet presAssocID="{AB8C3E91-B295-42F1-B772-1F218E33AC12}" presName="iconSpace" presStyleCnt="0"/>
      <dgm:spPr/>
    </dgm:pt>
    <dgm:pt modelId="{9DC55032-AC7E-4CC3-8923-BAAB1A39A2F9}" type="pres">
      <dgm:prSet presAssocID="{AB8C3E91-B295-42F1-B772-1F218E33AC12}" presName="parTx" presStyleLbl="revTx" presStyleIdx="4" presStyleCnt="6">
        <dgm:presLayoutVars>
          <dgm:chMax val="0"/>
          <dgm:chPref val="0"/>
        </dgm:presLayoutVars>
      </dgm:prSet>
      <dgm:spPr/>
    </dgm:pt>
    <dgm:pt modelId="{00226EE5-68A7-40A7-884F-30EB529E590F}" type="pres">
      <dgm:prSet presAssocID="{AB8C3E91-B295-42F1-B772-1F218E33AC12}" presName="txSpace" presStyleCnt="0"/>
      <dgm:spPr/>
    </dgm:pt>
    <dgm:pt modelId="{7D247A27-3937-43A5-BAC5-D7661211EDE9}" type="pres">
      <dgm:prSet presAssocID="{AB8C3E91-B295-42F1-B772-1F218E33AC12}" presName="desTx" presStyleLbl="revTx" presStyleIdx="5" presStyleCnt="6">
        <dgm:presLayoutVars/>
      </dgm:prSet>
      <dgm:spPr/>
    </dgm:pt>
  </dgm:ptLst>
  <dgm:cxnLst>
    <dgm:cxn modelId="{BA4CB32D-2E70-4FD0-8D89-60FD85E46A53}" type="presOf" srcId="{6B749014-FC99-4BA6-B5D3-B08B45314034}" destId="{DC3C8F0F-884B-468A-9FE0-B7F3A79E93CF}" srcOrd="0" destOrd="0" presId="urn:microsoft.com/office/officeart/2018/5/layout/CenteredIconLabelDescriptionList"/>
    <dgm:cxn modelId="{DAA2682F-401A-4273-8E3F-03ED0E128002}" srcId="{6B749014-FC99-4BA6-B5D3-B08B45314034}" destId="{DD05652A-0805-4EFC-8C3E-70F05BA799EE}" srcOrd="0" destOrd="0" parTransId="{75E021E0-E4EB-410F-BE76-BC8CF13A924B}" sibTransId="{17ACA84B-2DEF-4992-A6BD-40C53E796279}"/>
    <dgm:cxn modelId="{C1F8A640-2AD0-4532-A6B6-3B064720D546}" type="presOf" srcId="{DD05652A-0805-4EFC-8C3E-70F05BA799EE}" destId="{CE7727BC-153E-4FA7-8A9B-72495507FC78}" srcOrd="0" destOrd="0" presId="urn:microsoft.com/office/officeart/2018/5/layout/CenteredIconLabelDescriptionList"/>
    <dgm:cxn modelId="{751A506B-C598-4A33-9A20-226458FB4D93}" srcId="{6B749014-FC99-4BA6-B5D3-B08B45314034}" destId="{20A88EF8-C4EC-4F68-9D72-379E0A90E777}" srcOrd="1" destOrd="0" parTransId="{C3AA3EE2-B26C-47EC-A140-CC6B20AF5E39}" sibTransId="{115DAA14-ECE6-4811-B182-30CFDADF10C6}"/>
    <dgm:cxn modelId="{7D917551-90E6-4B82-A581-4034F5349E79}" type="presOf" srcId="{20A88EF8-C4EC-4F68-9D72-379E0A90E777}" destId="{CE7727BC-153E-4FA7-8A9B-72495507FC78}" srcOrd="0" destOrd="1" presId="urn:microsoft.com/office/officeart/2018/5/layout/CenteredIconLabelDescriptionList"/>
    <dgm:cxn modelId="{45733193-1DF5-4195-B74C-7E267B49C810}" type="presOf" srcId="{F73DEDBA-9E09-4446-AE0F-3DDF1FBF4B82}" destId="{650E8DB5-D32F-4B8E-A43D-2FA792AB043B}" srcOrd="0" destOrd="0" presId="urn:microsoft.com/office/officeart/2018/5/layout/CenteredIconLabelDescriptionList"/>
    <dgm:cxn modelId="{53AD36B2-3FCF-4B72-AF3A-A9872B608817}" srcId="{B4CE05A5-C12F-4D32-96D3-ADB042659E89}" destId="{6B749014-FC99-4BA6-B5D3-B08B45314034}" srcOrd="0" destOrd="0" parTransId="{68A8FA73-3368-4583-A383-6F130D6B4A8F}" sibTransId="{10878E00-668A-473C-85F8-564D85FCEE2C}"/>
    <dgm:cxn modelId="{95C0F2C6-34CC-40E3-BB54-19D1B0619718}" type="presOf" srcId="{AB8C3E91-B295-42F1-B772-1F218E33AC12}" destId="{9DC55032-AC7E-4CC3-8923-BAAB1A39A2F9}" srcOrd="0" destOrd="0" presId="urn:microsoft.com/office/officeart/2018/5/layout/CenteredIconLabelDescriptionList"/>
    <dgm:cxn modelId="{3F0651C8-FF62-40AE-A4EA-B70EFF0A160F}" type="presOf" srcId="{B4CE05A5-C12F-4D32-96D3-ADB042659E89}" destId="{2FD386B4-B573-4040-9CCC-614AB046D88A}" srcOrd="0" destOrd="0" presId="urn:microsoft.com/office/officeart/2018/5/layout/CenteredIconLabelDescriptionList"/>
    <dgm:cxn modelId="{565C12EF-CAAB-4197-98AD-D62D59458DCF}" srcId="{B4CE05A5-C12F-4D32-96D3-ADB042659E89}" destId="{AB8C3E91-B295-42F1-B772-1F218E33AC12}" srcOrd="2" destOrd="0" parTransId="{C2CBCA72-6ADD-481F-BA0A-0F14CCA76F2C}" sibTransId="{4AA9E494-A65C-4B65-8282-F015139CED55}"/>
    <dgm:cxn modelId="{F340ECF2-2CAE-488A-AE25-EFB476E3D534}" srcId="{B4CE05A5-C12F-4D32-96D3-ADB042659E89}" destId="{F73DEDBA-9E09-4446-AE0F-3DDF1FBF4B82}" srcOrd="1" destOrd="0" parTransId="{FD4B5C62-FEFA-4CCB-83A9-997FCC2A4F5C}" sibTransId="{960C30AA-BB83-4EDB-9BFD-E1D6EB3B8D89}"/>
    <dgm:cxn modelId="{BA0D2952-E5D7-4F6D-BA4D-540BADB901D6}" type="presParOf" srcId="{2FD386B4-B573-4040-9CCC-614AB046D88A}" destId="{8122B4EB-D902-4601-B9A9-AB387BEE2D63}" srcOrd="0" destOrd="0" presId="urn:microsoft.com/office/officeart/2018/5/layout/CenteredIconLabelDescriptionList"/>
    <dgm:cxn modelId="{081A5BA9-FC19-43C6-8DEB-91FE1F4F60FA}" type="presParOf" srcId="{8122B4EB-D902-4601-B9A9-AB387BEE2D63}" destId="{A4BB78CF-6094-4609-96AF-AEB78C29931B}" srcOrd="0" destOrd="0" presId="urn:microsoft.com/office/officeart/2018/5/layout/CenteredIconLabelDescriptionList"/>
    <dgm:cxn modelId="{BE26AD86-C4AD-46BF-B0F7-9F73733125EE}" type="presParOf" srcId="{8122B4EB-D902-4601-B9A9-AB387BEE2D63}" destId="{E167CAE8-6401-4236-BBF2-0EFA4B1C5458}" srcOrd="1" destOrd="0" presId="urn:microsoft.com/office/officeart/2018/5/layout/CenteredIconLabelDescriptionList"/>
    <dgm:cxn modelId="{720040BF-81CF-44C9-938D-A1B902A643AC}" type="presParOf" srcId="{8122B4EB-D902-4601-B9A9-AB387BEE2D63}" destId="{DC3C8F0F-884B-468A-9FE0-B7F3A79E93CF}" srcOrd="2" destOrd="0" presId="urn:microsoft.com/office/officeart/2018/5/layout/CenteredIconLabelDescriptionList"/>
    <dgm:cxn modelId="{7DFFB9A2-347B-42BB-BA9C-A3F515561657}" type="presParOf" srcId="{8122B4EB-D902-4601-B9A9-AB387BEE2D63}" destId="{2969F1F0-EF1D-491D-9C6D-96548E31D8B7}" srcOrd="3" destOrd="0" presId="urn:microsoft.com/office/officeart/2018/5/layout/CenteredIconLabelDescriptionList"/>
    <dgm:cxn modelId="{D15BD613-784A-4201-BA17-D711EA78CAF7}" type="presParOf" srcId="{8122B4EB-D902-4601-B9A9-AB387BEE2D63}" destId="{CE7727BC-153E-4FA7-8A9B-72495507FC78}" srcOrd="4" destOrd="0" presId="urn:microsoft.com/office/officeart/2018/5/layout/CenteredIconLabelDescriptionList"/>
    <dgm:cxn modelId="{BE0437DC-9337-4BB6-9C5E-FD42900C8326}" type="presParOf" srcId="{2FD386B4-B573-4040-9CCC-614AB046D88A}" destId="{517385E1-7638-453E-8B5F-08F915FEB563}" srcOrd="1" destOrd="0" presId="urn:microsoft.com/office/officeart/2018/5/layout/CenteredIconLabelDescriptionList"/>
    <dgm:cxn modelId="{48A99939-C08C-49B6-8A9F-B972AE253328}" type="presParOf" srcId="{2FD386B4-B573-4040-9CCC-614AB046D88A}" destId="{EC4A031A-5C0C-4D9D-BDBB-EFC7D2A2AC90}" srcOrd="2" destOrd="0" presId="urn:microsoft.com/office/officeart/2018/5/layout/CenteredIconLabelDescriptionList"/>
    <dgm:cxn modelId="{7EB5C43E-2291-43BA-B226-65168310E5D1}" type="presParOf" srcId="{EC4A031A-5C0C-4D9D-BDBB-EFC7D2A2AC90}" destId="{2611FF5F-B17A-4CAE-8A61-CEB3D39EFBCC}" srcOrd="0" destOrd="0" presId="urn:microsoft.com/office/officeart/2018/5/layout/CenteredIconLabelDescriptionList"/>
    <dgm:cxn modelId="{3B630E89-5437-47B8-B0D1-845FF462553E}" type="presParOf" srcId="{EC4A031A-5C0C-4D9D-BDBB-EFC7D2A2AC90}" destId="{B19AFFE8-3FA1-4BA7-B19A-1EB0DA3159CD}" srcOrd="1" destOrd="0" presId="urn:microsoft.com/office/officeart/2018/5/layout/CenteredIconLabelDescriptionList"/>
    <dgm:cxn modelId="{C848587B-C410-4EE6-8E15-15510D700FF3}" type="presParOf" srcId="{EC4A031A-5C0C-4D9D-BDBB-EFC7D2A2AC90}" destId="{650E8DB5-D32F-4B8E-A43D-2FA792AB043B}" srcOrd="2" destOrd="0" presId="urn:microsoft.com/office/officeart/2018/5/layout/CenteredIconLabelDescriptionList"/>
    <dgm:cxn modelId="{3AD5AFFA-42DC-4085-902F-7601A0B441C8}" type="presParOf" srcId="{EC4A031A-5C0C-4D9D-BDBB-EFC7D2A2AC90}" destId="{D0E9B814-04F6-48C0-8315-89ECA41B51BA}" srcOrd="3" destOrd="0" presId="urn:microsoft.com/office/officeart/2018/5/layout/CenteredIconLabelDescriptionList"/>
    <dgm:cxn modelId="{8672B9EC-E75C-4610-9CCE-D0F19CF6B332}" type="presParOf" srcId="{EC4A031A-5C0C-4D9D-BDBB-EFC7D2A2AC90}" destId="{B6DC7E86-8CB3-4F08-8F1C-8A095DA98196}" srcOrd="4" destOrd="0" presId="urn:microsoft.com/office/officeart/2018/5/layout/CenteredIconLabelDescriptionList"/>
    <dgm:cxn modelId="{A98CD0E9-8974-4972-B38A-7AE327C17E86}" type="presParOf" srcId="{2FD386B4-B573-4040-9CCC-614AB046D88A}" destId="{838D6938-494E-4A71-AAD8-5A09857041FE}" srcOrd="3" destOrd="0" presId="urn:microsoft.com/office/officeart/2018/5/layout/CenteredIconLabelDescriptionList"/>
    <dgm:cxn modelId="{478F43A2-1FDA-4264-AB56-3F4872B80E35}" type="presParOf" srcId="{2FD386B4-B573-4040-9CCC-614AB046D88A}" destId="{FE434E36-C3D6-4E62-9649-173F983CEC9C}" srcOrd="4" destOrd="0" presId="urn:microsoft.com/office/officeart/2018/5/layout/CenteredIconLabelDescriptionList"/>
    <dgm:cxn modelId="{5BF9DCDA-0E13-4ADB-A22C-D889C645560B}" type="presParOf" srcId="{FE434E36-C3D6-4E62-9649-173F983CEC9C}" destId="{106BE8B0-E67D-4BA5-BFD8-1C59E5497FB5}" srcOrd="0" destOrd="0" presId="urn:microsoft.com/office/officeart/2018/5/layout/CenteredIconLabelDescriptionList"/>
    <dgm:cxn modelId="{852F228D-E95A-4E56-B0FA-DF364B60065E}" type="presParOf" srcId="{FE434E36-C3D6-4E62-9649-173F983CEC9C}" destId="{A9E261ED-97DE-472A-BE03-92BCF89D0E7E}" srcOrd="1" destOrd="0" presId="urn:microsoft.com/office/officeart/2018/5/layout/CenteredIconLabelDescriptionList"/>
    <dgm:cxn modelId="{43F61CF9-E5DB-456F-AC17-DEE788D6A174}" type="presParOf" srcId="{FE434E36-C3D6-4E62-9649-173F983CEC9C}" destId="{9DC55032-AC7E-4CC3-8923-BAAB1A39A2F9}" srcOrd="2" destOrd="0" presId="urn:microsoft.com/office/officeart/2018/5/layout/CenteredIconLabelDescriptionList"/>
    <dgm:cxn modelId="{0DABC84A-2DE3-441C-A05B-9FB7BD66BEA2}" type="presParOf" srcId="{FE434E36-C3D6-4E62-9649-173F983CEC9C}" destId="{00226EE5-68A7-40A7-884F-30EB529E590F}" srcOrd="3" destOrd="0" presId="urn:microsoft.com/office/officeart/2018/5/layout/CenteredIconLabelDescriptionList"/>
    <dgm:cxn modelId="{B077FE11-E0BB-4D91-B28B-52721CCB2293}" type="presParOf" srcId="{FE434E36-C3D6-4E62-9649-173F983CEC9C}" destId="{7D247A27-3937-43A5-BAC5-D7661211EDE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EC7E68-5533-405F-BB38-4158DF6B86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6A758F-38C3-4E35-BA9E-C0BB5D5934B4}">
      <dgm:prSet/>
      <dgm:spPr/>
      <dgm:t>
        <a:bodyPr/>
        <a:lstStyle/>
        <a:p>
          <a:r>
            <a:rPr lang="en-US" b="0" i="0"/>
            <a:t>Some part of the requirement:</a:t>
          </a:r>
          <a:endParaRPr lang="en-US"/>
        </a:p>
      </dgm:t>
    </dgm:pt>
    <dgm:pt modelId="{18BB0A59-6EE4-42D0-8E8F-2BE6A881D7FB}" type="parTrans" cxnId="{B52B3C1E-97C9-4024-AB2C-C48F85ECA166}">
      <dgm:prSet/>
      <dgm:spPr/>
      <dgm:t>
        <a:bodyPr/>
        <a:lstStyle/>
        <a:p>
          <a:endParaRPr lang="en-US"/>
        </a:p>
      </dgm:t>
    </dgm:pt>
    <dgm:pt modelId="{B2E51A8D-F74B-484A-9BBC-8515725D1CAC}" type="sibTrans" cxnId="{B52B3C1E-97C9-4024-AB2C-C48F85ECA166}">
      <dgm:prSet/>
      <dgm:spPr/>
      <dgm:t>
        <a:bodyPr/>
        <a:lstStyle/>
        <a:p>
          <a:endParaRPr lang="en-US"/>
        </a:p>
      </dgm:t>
    </dgm:pt>
    <dgm:pt modelId="{0EF6B500-FEE6-4C61-B716-4F1910F1809C}">
      <dgm:prSet/>
      <dgm:spPr/>
      <dgm:t>
        <a:bodyPr/>
        <a:lstStyle/>
        <a:p>
          <a:r>
            <a:rPr lang="en-US" b="0" i="0"/>
            <a:t>contradicts with some other part.</a:t>
          </a:r>
          <a:endParaRPr lang="en-US"/>
        </a:p>
      </dgm:t>
    </dgm:pt>
    <dgm:pt modelId="{702BD2D5-73D5-4DE0-9278-C554B91EB0E5}" type="parTrans" cxnId="{ABCF0406-8D8A-4AA0-B510-E105AE85365F}">
      <dgm:prSet/>
      <dgm:spPr/>
      <dgm:t>
        <a:bodyPr/>
        <a:lstStyle/>
        <a:p>
          <a:endParaRPr lang="en-US"/>
        </a:p>
      </dgm:t>
    </dgm:pt>
    <dgm:pt modelId="{68542980-7A41-4013-A802-B1B160EA63BD}" type="sibTrans" cxnId="{ABCF0406-8D8A-4AA0-B510-E105AE85365F}">
      <dgm:prSet/>
      <dgm:spPr/>
      <dgm:t>
        <a:bodyPr/>
        <a:lstStyle/>
        <a:p>
          <a:endParaRPr lang="en-US"/>
        </a:p>
      </dgm:t>
    </dgm:pt>
    <dgm:pt modelId="{5C7316B8-BB79-4AE6-9565-7BA2ED9C2D19}">
      <dgm:prSet/>
      <dgm:spPr/>
      <dgm:t>
        <a:bodyPr/>
        <a:lstStyle/>
        <a:p>
          <a:r>
            <a:rPr lang="en-US" b="0" i="0" u="sng"/>
            <a:t>Example:</a:t>
          </a:r>
          <a:endParaRPr lang="en-US"/>
        </a:p>
      </dgm:t>
    </dgm:pt>
    <dgm:pt modelId="{B244B44B-F48E-4BDE-8ACC-E34B88154929}" type="parTrans" cxnId="{E63CCCA5-6101-4F8C-A0DA-3C6EC605B74A}">
      <dgm:prSet/>
      <dgm:spPr/>
      <dgm:t>
        <a:bodyPr/>
        <a:lstStyle/>
        <a:p>
          <a:endParaRPr lang="en-US"/>
        </a:p>
      </dgm:t>
    </dgm:pt>
    <dgm:pt modelId="{C21D8E12-3BFA-4A02-97B1-AFF6277FFD21}" type="sibTrans" cxnId="{E63CCCA5-6101-4F8C-A0DA-3C6EC605B74A}">
      <dgm:prSet/>
      <dgm:spPr/>
      <dgm:t>
        <a:bodyPr/>
        <a:lstStyle/>
        <a:p>
          <a:endParaRPr lang="en-US"/>
        </a:p>
      </dgm:t>
    </dgm:pt>
    <dgm:pt modelId="{2F65259A-4608-49EE-A808-92FF9196F061}">
      <dgm:prSet/>
      <dgm:spPr/>
      <dgm:t>
        <a:bodyPr/>
        <a:lstStyle/>
        <a:p>
          <a:r>
            <a:rPr lang="en-US" b="0" i="0"/>
            <a:t>One customer says turn off heater and open water shower when temperature &gt; 100 C</a:t>
          </a:r>
          <a:endParaRPr lang="en-US"/>
        </a:p>
      </dgm:t>
    </dgm:pt>
    <dgm:pt modelId="{A14D1A98-02B5-43ED-9EB3-FCB3EE1941EB}" type="parTrans" cxnId="{833962E8-895E-43A2-8089-5EB2F3964C15}">
      <dgm:prSet/>
      <dgm:spPr/>
      <dgm:t>
        <a:bodyPr/>
        <a:lstStyle/>
        <a:p>
          <a:endParaRPr lang="en-US"/>
        </a:p>
      </dgm:t>
    </dgm:pt>
    <dgm:pt modelId="{04896D3C-4AD8-4D8B-A3C8-AE1EA57191B8}" type="sibTrans" cxnId="{833962E8-895E-43A2-8089-5EB2F3964C15}">
      <dgm:prSet/>
      <dgm:spPr/>
      <dgm:t>
        <a:bodyPr/>
        <a:lstStyle/>
        <a:p>
          <a:endParaRPr lang="en-US"/>
        </a:p>
      </dgm:t>
    </dgm:pt>
    <dgm:pt modelId="{0192CD3D-5A67-47ED-B51E-4AA61EE5AF31}">
      <dgm:prSet/>
      <dgm:spPr/>
      <dgm:t>
        <a:bodyPr/>
        <a:lstStyle/>
        <a:p>
          <a:r>
            <a:rPr lang="en-US" b="0" i="0"/>
            <a:t>Another customer says  turn off  heater and turn ON cooler when  temperature &gt; 100 C </a:t>
          </a:r>
          <a:endParaRPr lang="en-US"/>
        </a:p>
      </dgm:t>
    </dgm:pt>
    <dgm:pt modelId="{29800C56-63C0-4FC0-98BA-3DDA657E98B1}" type="parTrans" cxnId="{3A799FAD-F7CF-4AC9-BE99-6CFA7DEA878A}">
      <dgm:prSet/>
      <dgm:spPr/>
      <dgm:t>
        <a:bodyPr/>
        <a:lstStyle/>
        <a:p>
          <a:endParaRPr lang="en-US"/>
        </a:p>
      </dgm:t>
    </dgm:pt>
    <dgm:pt modelId="{19F6E507-0BAA-4295-8A92-2642A5B0529C}" type="sibTrans" cxnId="{3A799FAD-F7CF-4AC9-BE99-6CFA7DEA878A}">
      <dgm:prSet/>
      <dgm:spPr/>
      <dgm:t>
        <a:bodyPr/>
        <a:lstStyle/>
        <a:p>
          <a:endParaRPr lang="en-US"/>
        </a:p>
      </dgm:t>
    </dgm:pt>
    <dgm:pt modelId="{2206817C-9573-4E37-B04F-83B660B41ACF}" type="pres">
      <dgm:prSet presAssocID="{46EC7E68-5533-405F-BB38-4158DF6B8688}" presName="linear" presStyleCnt="0">
        <dgm:presLayoutVars>
          <dgm:animLvl val="lvl"/>
          <dgm:resizeHandles val="exact"/>
        </dgm:presLayoutVars>
      </dgm:prSet>
      <dgm:spPr/>
    </dgm:pt>
    <dgm:pt modelId="{4DE526C9-6A14-4F23-9940-558BB54C55E6}" type="pres">
      <dgm:prSet presAssocID="{546A758F-38C3-4E35-BA9E-C0BB5D5934B4}" presName="parentText" presStyleLbl="node1" presStyleIdx="0" presStyleCnt="2">
        <dgm:presLayoutVars>
          <dgm:chMax val="0"/>
          <dgm:bulletEnabled val="1"/>
        </dgm:presLayoutVars>
      </dgm:prSet>
      <dgm:spPr/>
    </dgm:pt>
    <dgm:pt modelId="{2CCDE7C7-C750-4C57-A28C-69B6631623C1}" type="pres">
      <dgm:prSet presAssocID="{546A758F-38C3-4E35-BA9E-C0BB5D5934B4}" presName="childText" presStyleLbl="revTx" presStyleIdx="0" presStyleCnt="2">
        <dgm:presLayoutVars>
          <dgm:bulletEnabled val="1"/>
        </dgm:presLayoutVars>
      </dgm:prSet>
      <dgm:spPr/>
    </dgm:pt>
    <dgm:pt modelId="{900D5837-DE4C-4015-91F9-D6780BCCB1B5}" type="pres">
      <dgm:prSet presAssocID="{5C7316B8-BB79-4AE6-9565-7BA2ED9C2D19}" presName="parentText" presStyleLbl="node1" presStyleIdx="1" presStyleCnt="2">
        <dgm:presLayoutVars>
          <dgm:chMax val="0"/>
          <dgm:bulletEnabled val="1"/>
        </dgm:presLayoutVars>
      </dgm:prSet>
      <dgm:spPr/>
    </dgm:pt>
    <dgm:pt modelId="{DC2BF306-4929-440F-AF02-867674E7F47C}" type="pres">
      <dgm:prSet presAssocID="{5C7316B8-BB79-4AE6-9565-7BA2ED9C2D19}" presName="childText" presStyleLbl="revTx" presStyleIdx="1" presStyleCnt="2">
        <dgm:presLayoutVars>
          <dgm:bulletEnabled val="1"/>
        </dgm:presLayoutVars>
      </dgm:prSet>
      <dgm:spPr/>
    </dgm:pt>
  </dgm:ptLst>
  <dgm:cxnLst>
    <dgm:cxn modelId="{ABCF0406-8D8A-4AA0-B510-E105AE85365F}" srcId="{546A758F-38C3-4E35-BA9E-C0BB5D5934B4}" destId="{0EF6B500-FEE6-4C61-B716-4F1910F1809C}" srcOrd="0" destOrd="0" parTransId="{702BD2D5-73D5-4DE0-9278-C554B91EB0E5}" sibTransId="{68542980-7A41-4013-A802-B1B160EA63BD}"/>
    <dgm:cxn modelId="{44DDA21D-8B80-419F-B9F1-9F933AD4D113}" type="presOf" srcId="{2F65259A-4608-49EE-A808-92FF9196F061}" destId="{DC2BF306-4929-440F-AF02-867674E7F47C}" srcOrd="0" destOrd="0" presId="urn:microsoft.com/office/officeart/2005/8/layout/vList2"/>
    <dgm:cxn modelId="{B52B3C1E-97C9-4024-AB2C-C48F85ECA166}" srcId="{46EC7E68-5533-405F-BB38-4158DF6B8688}" destId="{546A758F-38C3-4E35-BA9E-C0BB5D5934B4}" srcOrd="0" destOrd="0" parTransId="{18BB0A59-6EE4-42D0-8E8F-2BE6A881D7FB}" sibTransId="{B2E51A8D-F74B-484A-9BBC-8515725D1CAC}"/>
    <dgm:cxn modelId="{D728B836-91C6-4727-A03B-DC6A23656FC4}" type="presOf" srcId="{0EF6B500-FEE6-4C61-B716-4F1910F1809C}" destId="{2CCDE7C7-C750-4C57-A28C-69B6631623C1}" srcOrd="0" destOrd="0" presId="urn:microsoft.com/office/officeart/2005/8/layout/vList2"/>
    <dgm:cxn modelId="{73F4663D-56EC-47A2-8C2D-E18DFC85597C}" type="presOf" srcId="{0192CD3D-5A67-47ED-B51E-4AA61EE5AF31}" destId="{DC2BF306-4929-440F-AF02-867674E7F47C}" srcOrd="0" destOrd="1" presId="urn:microsoft.com/office/officeart/2005/8/layout/vList2"/>
    <dgm:cxn modelId="{9E67A16C-4799-45AB-8E0C-489A61D9C475}" type="presOf" srcId="{5C7316B8-BB79-4AE6-9565-7BA2ED9C2D19}" destId="{900D5837-DE4C-4015-91F9-D6780BCCB1B5}" srcOrd="0" destOrd="0" presId="urn:microsoft.com/office/officeart/2005/8/layout/vList2"/>
    <dgm:cxn modelId="{E63CCCA5-6101-4F8C-A0DA-3C6EC605B74A}" srcId="{46EC7E68-5533-405F-BB38-4158DF6B8688}" destId="{5C7316B8-BB79-4AE6-9565-7BA2ED9C2D19}" srcOrd="1" destOrd="0" parTransId="{B244B44B-F48E-4BDE-8ACC-E34B88154929}" sibTransId="{C21D8E12-3BFA-4A02-97B1-AFF6277FFD21}"/>
    <dgm:cxn modelId="{3A799FAD-F7CF-4AC9-BE99-6CFA7DEA878A}" srcId="{5C7316B8-BB79-4AE6-9565-7BA2ED9C2D19}" destId="{0192CD3D-5A67-47ED-B51E-4AA61EE5AF31}" srcOrd="1" destOrd="0" parTransId="{29800C56-63C0-4FC0-98BA-3DDA657E98B1}" sibTransId="{19F6E507-0BAA-4295-8A92-2642A5B0529C}"/>
    <dgm:cxn modelId="{03204BCA-B34C-4625-83A1-2DBF55889EB9}" type="presOf" srcId="{46EC7E68-5533-405F-BB38-4158DF6B8688}" destId="{2206817C-9573-4E37-B04F-83B660B41ACF}" srcOrd="0" destOrd="0" presId="urn:microsoft.com/office/officeart/2005/8/layout/vList2"/>
    <dgm:cxn modelId="{D40DDFCB-7AC0-44D8-9968-3AA85ECF5F4C}" type="presOf" srcId="{546A758F-38C3-4E35-BA9E-C0BB5D5934B4}" destId="{4DE526C9-6A14-4F23-9940-558BB54C55E6}" srcOrd="0" destOrd="0" presId="urn:microsoft.com/office/officeart/2005/8/layout/vList2"/>
    <dgm:cxn modelId="{833962E8-895E-43A2-8089-5EB2F3964C15}" srcId="{5C7316B8-BB79-4AE6-9565-7BA2ED9C2D19}" destId="{2F65259A-4608-49EE-A808-92FF9196F061}" srcOrd="0" destOrd="0" parTransId="{A14D1A98-02B5-43ED-9EB3-FCB3EE1941EB}" sibTransId="{04896D3C-4AD8-4D8B-A3C8-AE1EA57191B8}"/>
    <dgm:cxn modelId="{1DE75A06-B650-4612-B26D-F5A78DF6A053}" type="presParOf" srcId="{2206817C-9573-4E37-B04F-83B660B41ACF}" destId="{4DE526C9-6A14-4F23-9940-558BB54C55E6}" srcOrd="0" destOrd="0" presId="urn:microsoft.com/office/officeart/2005/8/layout/vList2"/>
    <dgm:cxn modelId="{002BC08E-57A8-488E-ADC9-2686CECA549D}" type="presParOf" srcId="{2206817C-9573-4E37-B04F-83B660B41ACF}" destId="{2CCDE7C7-C750-4C57-A28C-69B6631623C1}" srcOrd="1" destOrd="0" presId="urn:microsoft.com/office/officeart/2005/8/layout/vList2"/>
    <dgm:cxn modelId="{ED608CB9-4A60-4CE0-805C-9020E05072EA}" type="presParOf" srcId="{2206817C-9573-4E37-B04F-83B660B41ACF}" destId="{900D5837-DE4C-4015-91F9-D6780BCCB1B5}" srcOrd="2" destOrd="0" presId="urn:microsoft.com/office/officeart/2005/8/layout/vList2"/>
    <dgm:cxn modelId="{F292E9BC-A1AB-49C8-8D45-125E17EC4F43}" type="presParOf" srcId="{2206817C-9573-4E37-B04F-83B660B41ACF}" destId="{DC2BF306-4929-440F-AF02-867674E7F47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707653-5957-47B5-ACA7-80337EC4CA7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FF7B105-5498-4F02-BD88-04A9E04B26AC}">
      <dgm:prSet/>
      <dgm:spPr/>
      <dgm:t>
        <a:bodyPr/>
        <a:lstStyle/>
        <a:p>
          <a:r>
            <a:rPr lang="en-US" b="0" i="0"/>
            <a:t>Functional Requirements</a:t>
          </a:r>
          <a:endParaRPr lang="en-US"/>
        </a:p>
      </dgm:t>
    </dgm:pt>
    <dgm:pt modelId="{04533204-29DA-43C0-8837-43D8FE21F3CB}" type="parTrans" cxnId="{7FBBDC27-096D-46C0-810C-EF2F9C8218B7}">
      <dgm:prSet/>
      <dgm:spPr/>
      <dgm:t>
        <a:bodyPr/>
        <a:lstStyle/>
        <a:p>
          <a:endParaRPr lang="en-US"/>
        </a:p>
      </dgm:t>
    </dgm:pt>
    <dgm:pt modelId="{68183F04-1A78-4084-8DA8-D73E4E6223FF}" type="sibTrans" cxnId="{7FBBDC27-096D-46C0-810C-EF2F9C8218B7}">
      <dgm:prSet/>
      <dgm:spPr/>
      <dgm:t>
        <a:bodyPr/>
        <a:lstStyle/>
        <a:p>
          <a:endParaRPr lang="en-US"/>
        </a:p>
      </dgm:t>
    </dgm:pt>
    <dgm:pt modelId="{965F2B36-FC23-49DB-899F-B5D0D8365191}">
      <dgm:prSet/>
      <dgm:spPr/>
      <dgm:t>
        <a:bodyPr/>
        <a:lstStyle/>
        <a:p>
          <a:r>
            <a:rPr lang="en-US" b="0" i="0"/>
            <a:t>Non-functional Requirements</a:t>
          </a:r>
          <a:endParaRPr lang="en-US"/>
        </a:p>
      </dgm:t>
    </dgm:pt>
    <dgm:pt modelId="{BD4145B1-4AA5-4F89-AC2A-C52C7FE728ED}" type="parTrans" cxnId="{7DD48C8F-0A37-41FC-92D9-931C297AE500}">
      <dgm:prSet/>
      <dgm:spPr/>
      <dgm:t>
        <a:bodyPr/>
        <a:lstStyle/>
        <a:p>
          <a:endParaRPr lang="en-US"/>
        </a:p>
      </dgm:t>
    </dgm:pt>
    <dgm:pt modelId="{E3E3488D-D4BF-4F5A-B39E-E61F510B67A0}" type="sibTrans" cxnId="{7DD48C8F-0A37-41FC-92D9-931C297AE500}">
      <dgm:prSet/>
      <dgm:spPr/>
      <dgm:t>
        <a:bodyPr/>
        <a:lstStyle/>
        <a:p>
          <a:endParaRPr lang="en-US"/>
        </a:p>
      </dgm:t>
    </dgm:pt>
    <dgm:pt modelId="{C352C8E2-D004-42D6-AD04-E387FFB10A77}">
      <dgm:prSet/>
      <dgm:spPr/>
      <dgm:t>
        <a:bodyPr/>
        <a:lstStyle/>
        <a:p>
          <a:r>
            <a:rPr lang="en-US" b="0" i="0"/>
            <a:t>External interface requirements</a:t>
          </a:r>
          <a:endParaRPr lang="en-US"/>
        </a:p>
      </dgm:t>
    </dgm:pt>
    <dgm:pt modelId="{F6B94F94-2CEC-4DB5-8440-74741E8C9B62}" type="parTrans" cxnId="{E3911A52-5750-46F8-81B4-035F4DBCD3BA}">
      <dgm:prSet/>
      <dgm:spPr/>
      <dgm:t>
        <a:bodyPr/>
        <a:lstStyle/>
        <a:p>
          <a:endParaRPr lang="en-US"/>
        </a:p>
      </dgm:t>
    </dgm:pt>
    <dgm:pt modelId="{AF76826B-DE38-48A8-A890-6CEBF957ABC7}" type="sibTrans" cxnId="{E3911A52-5750-46F8-81B4-035F4DBCD3BA}">
      <dgm:prSet/>
      <dgm:spPr/>
      <dgm:t>
        <a:bodyPr/>
        <a:lstStyle/>
        <a:p>
          <a:endParaRPr lang="en-US"/>
        </a:p>
      </dgm:t>
    </dgm:pt>
    <dgm:pt modelId="{2845DC40-AF76-4D47-BE10-B0058FBAA96D}">
      <dgm:prSet/>
      <dgm:spPr/>
      <dgm:t>
        <a:bodyPr/>
        <a:lstStyle/>
        <a:p>
          <a:r>
            <a:rPr lang="en-US" b="0" i="0"/>
            <a:t>Performance requirements</a:t>
          </a:r>
          <a:endParaRPr lang="en-US"/>
        </a:p>
      </dgm:t>
    </dgm:pt>
    <dgm:pt modelId="{69E85166-32E3-4422-AFB0-04038737E190}" type="parTrans" cxnId="{4490DD26-473F-431F-9CA4-F3CEF86FBFB0}">
      <dgm:prSet/>
      <dgm:spPr/>
      <dgm:t>
        <a:bodyPr/>
        <a:lstStyle/>
        <a:p>
          <a:endParaRPr lang="en-US"/>
        </a:p>
      </dgm:t>
    </dgm:pt>
    <dgm:pt modelId="{CD346161-A7CC-450B-963B-222418EAC107}" type="sibTrans" cxnId="{4490DD26-473F-431F-9CA4-F3CEF86FBFB0}">
      <dgm:prSet/>
      <dgm:spPr/>
      <dgm:t>
        <a:bodyPr/>
        <a:lstStyle/>
        <a:p>
          <a:endParaRPr lang="en-US"/>
        </a:p>
      </dgm:t>
    </dgm:pt>
    <dgm:pt modelId="{D528EE2A-B1CC-431B-928C-24956CB126E8}" type="pres">
      <dgm:prSet presAssocID="{25707653-5957-47B5-ACA7-80337EC4CA76}" presName="linear" presStyleCnt="0">
        <dgm:presLayoutVars>
          <dgm:dir/>
          <dgm:animLvl val="lvl"/>
          <dgm:resizeHandles val="exact"/>
        </dgm:presLayoutVars>
      </dgm:prSet>
      <dgm:spPr/>
    </dgm:pt>
    <dgm:pt modelId="{97E19166-0CEF-4F66-8087-D1E7C8956F3F}" type="pres">
      <dgm:prSet presAssocID="{5FF7B105-5498-4F02-BD88-04A9E04B26AC}" presName="parentLin" presStyleCnt="0"/>
      <dgm:spPr/>
    </dgm:pt>
    <dgm:pt modelId="{924AFA2F-93F6-43EE-9784-745193099A67}" type="pres">
      <dgm:prSet presAssocID="{5FF7B105-5498-4F02-BD88-04A9E04B26AC}" presName="parentLeftMargin" presStyleLbl="node1" presStyleIdx="0" presStyleCnt="2"/>
      <dgm:spPr/>
    </dgm:pt>
    <dgm:pt modelId="{E79034A2-F371-4275-AFC3-1141F4F00777}" type="pres">
      <dgm:prSet presAssocID="{5FF7B105-5498-4F02-BD88-04A9E04B26AC}" presName="parentText" presStyleLbl="node1" presStyleIdx="0" presStyleCnt="2">
        <dgm:presLayoutVars>
          <dgm:chMax val="0"/>
          <dgm:bulletEnabled val="1"/>
        </dgm:presLayoutVars>
      </dgm:prSet>
      <dgm:spPr/>
    </dgm:pt>
    <dgm:pt modelId="{DCD29D10-5120-4601-A1FA-9B0AF3F258C3}" type="pres">
      <dgm:prSet presAssocID="{5FF7B105-5498-4F02-BD88-04A9E04B26AC}" presName="negativeSpace" presStyleCnt="0"/>
      <dgm:spPr/>
    </dgm:pt>
    <dgm:pt modelId="{A9D7D8FA-042C-43A7-841D-7231B4D2A00E}" type="pres">
      <dgm:prSet presAssocID="{5FF7B105-5498-4F02-BD88-04A9E04B26AC}" presName="childText" presStyleLbl="conFgAcc1" presStyleIdx="0" presStyleCnt="2">
        <dgm:presLayoutVars>
          <dgm:bulletEnabled val="1"/>
        </dgm:presLayoutVars>
      </dgm:prSet>
      <dgm:spPr/>
    </dgm:pt>
    <dgm:pt modelId="{C7AAF9A7-E2E4-4B76-B491-84DA3BC24F18}" type="pres">
      <dgm:prSet presAssocID="{68183F04-1A78-4084-8DA8-D73E4E6223FF}" presName="spaceBetweenRectangles" presStyleCnt="0"/>
      <dgm:spPr/>
    </dgm:pt>
    <dgm:pt modelId="{C28289FE-ED06-419E-BA7C-F8D99D6478CD}" type="pres">
      <dgm:prSet presAssocID="{965F2B36-FC23-49DB-899F-B5D0D8365191}" presName="parentLin" presStyleCnt="0"/>
      <dgm:spPr/>
    </dgm:pt>
    <dgm:pt modelId="{74392B7B-7833-440A-8B7D-07504F426EF6}" type="pres">
      <dgm:prSet presAssocID="{965F2B36-FC23-49DB-899F-B5D0D8365191}" presName="parentLeftMargin" presStyleLbl="node1" presStyleIdx="0" presStyleCnt="2"/>
      <dgm:spPr/>
    </dgm:pt>
    <dgm:pt modelId="{7B05E3F6-1092-492B-836E-66CAE3C33A64}" type="pres">
      <dgm:prSet presAssocID="{965F2B36-FC23-49DB-899F-B5D0D8365191}" presName="parentText" presStyleLbl="node1" presStyleIdx="1" presStyleCnt="2">
        <dgm:presLayoutVars>
          <dgm:chMax val="0"/>
          <dgm:bulletEnabled val="1"/>
        </dgm:presLayoutVars>
      </dgm:prSet>
      <dgm:spPr/>
    </dgm:pt>
    <dgm:pt modelId="{2C1996AE-33F3-4466-A6AE-F4DEB7259D33}" type="pres">
      <dgm:prSet presAssocID="{965F2B36-FC23-49DB-899F-B5D0D8365191}" presName="negativeSpace" presStyleCnt="0"/>
      <dgm:spPr/>
    </dgm:pt>
    <dgm:pt modelId="{94D24FC6-B33C-40D6-A073-98764EA6F69F}" type="pres">
      <dgm:prSet presAssocID="{965F2B36-FC23-49DB-899F-B5D0D8365191}" presName="childText" presStyleLbl="conFgAcc1" presStyleIdx="1" presStyleCnt="2">
        <dgm:presLayoutVars>
          <dgm:bulletEnabled val="1"/>
        </dgm:presLayoutVars>
      </dgm:prSet>
      <dgm:spPr/>
    </dgm:pt>
  </dgm:ptLst>
  <dgm:cxnLst>
    <dgm:cxn modelId="{B1740226-CB1F-4BD1-88EE-2EE2DB373A02}" type="presOf" srcId="{965F2B36-FC23-49DB-899F-B5D0D8365191}" destId="{74392B7B-7833-440A-8B7D-07504F426EF6}" srcOrd="0" destOrd="0" presId="urn:microsoft.com/office/officeart/2005/8/layout/list1"/>
    <dgm:cxn modelId="{4490DD26-473F-431F-9CA4-F3CEF86FBFB0}" srcId="{965F2B36-FC23-49DB-899F-B5D0D8365191}" destId="{2845DC40-AF76-4D47-BE10-B0058FBAA96D}" srcOrd="1" destOrd="0" parTransId="{69E85166-32E3-4422-AFB0-04038737E190}" sibTransId="{CD346161-A7CC-450B-963B-222418EAC107}"/>
    <dgm:cxn modelId="{7FBBDC27-096D-46C0-810C-EF2F9C8218B7}" srcId="{25707653-5957-47B5-ACA7-80337EC4CA76}" destId="{5FF7B105-5498-4F02-BD88-04A9E04B26AC}" srcOrd="0" destOrd="0" parTransId="{04533204-29DA-43C0-8837-43D8FE21F3CB}" sibTransId="{68183F04-1A78-4084-8DA8-D73E4E6223FF}"/>
    <dgm:cxn modelId="{0BB51630-ECFB-4AFF-9293-ADBF2E591E60}" type="presOf" srcId="{5FF7B105-5498-4F02-BD88-04A9E04B26AC}" destId="{924AFA2F-93F6-43EE-9784-745193099A67}" srcOrd="0" destOrd="0" presId="urn:microsoft.com/office/officeart/2005/8/layout/list1"/>
    <dgm:cxn modelId="{24AF5F39-464F-4085-A3B7-FF8F97214330}" type="presOf" srcId="{965F2B36-FC23-49DB-899F-B5D0D8365191}" destId="{7B05E3F6-1092-492B-836E-66CAE3C33A64}" srcOrd="1" destOrd="0" presId="urn:microsoft.com/office/officeart/2005/8/layout/list1"/>
    <dgm:cxn modelId="{B223EB3E-213D-4102-A626-CB2DC682D0AF}" type="presOf" srcId="{5FF7B105-5498-4F02-BD88-04A9E04B26AC}" destId="{E79034A2-F371-4275-AFC3-1141F4F00777}" srcOrd="1" destOrd="0" presId="urn:microsoft.com/office/officeart/2005/8/layout/list1"/>
    <dgm:cxn modelId="{A6A14266-773A-4298-9D18-01B659575493}" type="presOf" srcId="{2845DC40-AF76-4D47-BE10-B0058FBAA96D}" destId="{94D24FC6-B33C-40D6-A073-98764EA6F69F}" srcOrd="0" destOrd="1" presId="urn:microsoft.com/office/officeart/2005/8/layout/list1"/>
    <dgm:cxn modelId="{E3911A52-5750-46F8-81B4-035F4DBCD3BA}" srcId="{965F2B36-FC23-49DB-899F-B5D0D8365191}" destId="{C352C8E2-D004-42D6-AD04-E387FFB10A77}" srcOrd="0" destOrd="0" parTransId="{F6B94F94-2CEC-4DB5-8440-74741E8C9B62}" sibTransId="{AF76826B-DE38-48A8-A890-6CEBF957ABC7}"/>
    <dgm:cxn modelId="{EB6D9E89-6F5C-42BD-BB66-6CC79B52DAB5}" type="presOf" srcId="{C352C8E2-D004-42D6-AD04-E387FFB10A77}" destId="{94D24FC6-B33C-40D6-A073-98764EA6F69F}" srcOrd="0" destOrd="0" presId="urn:microsoft.com/office/officeart/2005/8/layout/list1"/>
    <dgm:cxn modelId="{7DD48C8F-0A37-41FC-92D9-931C297AE500}" srcId="{25707653-5957-47B5-ACA7-80337EC4CA76}" destId="{965F2B36-FC23-49DB-899F-B5D0D8365191}" srcOrd="1" destOrd="0" parTransId="{BD4145B1-4AA5-4F89-AC2A-C52C7FE728ED}" sibTransId="{E3E3488D-D4BF-4F5A-B39E-E61F510B67A0}"/>
    <dgm:cxn modelId="{26BEE3B1-0CC7-4FB1-9B1F-FC73F66899B0}" type="presOf" srcId="{25707653-5957-47B5-ACA7-80337EC4CA76}" destId="{D528EE2A-B1CC-431B-928C-24956CB126E8}" srcOrd="0" destOrd="0" presId="urn:microsoft.com/office/officeart/2005/8/layout/list1"/>
    <dgm:cxn modelId="{5B62B896-9EC4-449E-AC94-F00BDB853963}" type="presParOf" srcId="{D528EE2A-B1CC-431B-928C-24956CB126E8}" destId="{97E19166-0CEF-4F66-8087-D1E7C8956F3F}" srcOrd="0" destOrd="0" presId="urn:microsoft.com/office/officeart/2005/8/layout/list1"/>
    <dgm:cxn modelId="{DC61DE2E-44F8-4307-80B6-A1305A146FBD}" type="presParOf" srcId="{97E19166-0CEF-4F66-8087-D1E7C8956F3F}" destId="{924AFA2F-93F6-43EE-9784-745193099A67}" srcOrd="0" destOrd="0" presId="urn:microsoft.com/office/officeart/2005/8/layout/list1"/>
    <dgm:cxn modelId="{D97A805A-610C-435B-B286-AE47AD97C3E0}" type="presParOf" srcId="{97E19166-0CEF-4F66-8087-D1E7C8956F3F}" destId="{E79034A2-F371-4275-AFC3-1141F4F00777}" srcOrd="1" destOrd="0" presId="urn:microsoft.com/office/officeart/2005/8/layout/list1"/>
    <dgm:cxn modelId="{FA3BB332-CEDD-496A-AC98-E73F99E36FB2}" type="presParOf" srcId="{D528EE2A-B1CC-431B-928C-24956CB126E8}" destId="{DCD29D10-5120-4601-A1FA-9B0AF3F258C3}" srcOrd="1" destOrd="0" presId="urn:microsoft.com/office/officeart/2005/8/layout/list1"/>
    <dgm:cxn modelId="{F9A979A9-531C-4959-B834-BD475BDF348E}" type="presParOf" srcId="{D528EE2A-B1CC-431B-928C-24956CB126E8}" destId="{A9D7D8FA-042C-43A7-841D-7231B4D2A00E}" srcOrd="2" destOrd="0" presId="urn:microsoft.com/office/officeart/2005/8/layout/list1"/>
    <dgm:cxn modelId="{FD131B87-507A-4EEB-95BC-5372FE1FFF7E}" type="presParOf" srcId="{D528EE2A-B1CC-431B-928C-24956CB126E8}" destId="{C7AAF9A7-E2E4-4B76-B491-84DA3BC24F18}" srcOrd="3" destOrd="0" presId="urn:microsoft.com/office/officeart/2005/8/layout/list1"/>
    <dgm:cxn modelId="{A5D76B14-A59E-45B1-938A-044A3D221EC2}" type="presParOf" srcId="{D528EE2A-B1CC-431B-928C-24956CB126E8}" destId="{C28289FE-ED06-419E-BA7C-F8D99D6478CD}" srcOrd="4" destOrd="0" presId="urn:microsoft.com/office/officeart/2005/8/layout/list1"/>
    <dgm:cxn modelId="{AB5AB655-19A7-45AD-A61C-11CA038850F7}" type="presParOf" srcId="{C28289FE-ED06-419E-BA7C-F8D99D6478CD}" destId="{74392B7B-7833-440A-8B7D-07504F426EF6}" srcOrd="0" destOrd="0" presId="urn:microsoft.com/office/officeart/2005/8/layout/list1"/>
    <dgm:cxn modelId="{89D8A708-5637-4152-B4BA-3CC62A8C68E9}" type="presParOf" srcId="{C28289FE-ED06-419E-BA7C-F8D99D6478CD}" destId="{7B05E3F6-1092-492B-836E-66CAE3C33A64}" srcOrd="1" destOrd="0" presId="urn:microsoft.com/office/officeart/2005/8/layout/list1"/>
    <dgm:cxn modelId="{346CBE4A-A972-4BA0-B9CA-6846C33A9D71}" type="presParOf" srcId="{D528EE2A-B1CC-431B-928C-24956CB126E8}" destId="{2C1996AE-33F3-4466-A6AE-F4DEB7259D33}" srcOrd="5" destOrd="0" presId="urn:microsoft.com/office/officeart/2005/8/layout/list1"/>
    <dgm:cxn modelId="{7ED6AC77-687B-4D82-81C0-31A165A35643}" type="presParOf" srcId="{D528EE2A-B1CC-431B-928C-24956CB126E8}" destId="{94D24FC6-B33C-40D6-A073-98764EA6F69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466046-A669-454B-9FE3-4FC7DFDD1E2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D756DA-AEA5-46CE-AC18-990BE21A200D}">
      <dgm:prSet/>
      <dgm:spPr/>
      <dgm:t>
        <a:bodyPr/>
        <a:lstStyle/>
        <a:p>
          <a:r>
            <a:rPr lang="en-US" b="0" i="0"/>
            <a:t>It can be defined as a table that contains all the possible conditions for a specific problem and the corresponding result using condition rules.</a:t>
          </a:r>
          <a:endParaRPr lang="en-US"/>
        </a:p>
      </dgm:t>
    </dgm:pt>
    <dgm:pt modelId="{0679EF82-6A67-4AE5-9625-F5E99AEA390B}" type="parTrans" cxnId="{C87BD103-894D-4CA7-90D1-E8CBF1F58F89}">
      <dgm:prSet/>
      <dgm:spPr/>
      <dgm:t>
        <a:bodyPr/>
        <a:lstStyle/>
        <a:p>
          <a:endParaRPr lang="en-US"/>
        </a:p>
      </dgm:t>
    </dgm:pt>
    <dgm:pt modelId="{DEEBA029-0B3E-4B90-9528-EFA67E85201F}" type="sibTrans" cxnId="{C87BD103-894D-4CA7-90D1-E8CBF1F58F89}">
      <dgm:prSet/>
      <dgm:spPr/>
      <dgm:t>
        <a:bodyPr/>
        <a:lstStyle/>
        <a:p>
          <a:endParaRPr lang="en-US"/>
        </a:p>
      </dgm:t>
    </dgm:pt>
    <dgm:pt modelId="{716FBAD2-3075-443E-A684-E7D87A6A5E3F}">
      <dgm:prSet/>
      <dgm:spPr/>
      <dgm:t>
        <a:bodyPr/>
        <a:lstStyle/>
        <a:p>
          <a:r>
            <a:rPr lang="en-US" b="0" i="0"/>
            <a:t>These tables are used to specify the complicated decision logic.</a:t>
          </a:r>
          <a:endParaRPr lang="en-US"/>
        </a:p>
      </dgm:t>
    </dgm:pt>
    <dgm:pt modelId="{C328AFE2-4B33-4FDF-BD59-AA13748AA10F}" type="parTrans" cxnId="{17F4FE63-A07E-4B28-BCA1-ECEC67289A39}">
      <dgm:prSet/>
      <dgm:spPr/>
      <dgm:t>
        <a:bodyPr/>
        <a:lstStyle/>
        <a:p>
          <a:endParaRPr lang="en-US"/>
        </a:p>
      </dgm:t>
    </dgm:pt>
    <dgm:pt modelId="{60ED7957-BBBA-4534-B334-19A188330C29}" type="sibTrans" cxnId="{17F4FE63-A07E-4B28-BCA1-ECEC67289A39}">
      <dgm:prSet/>
      <dgm:spPr/>
      <dgm:t>
        <a:bodyPr/>
        <a:lstStyle/>
        <a:p>
          <a:endParaRPr lang="en-US"/>
        </a:p>
      </dgm:t>
    </dgm:pt>
    <dgm:pt modelId="{A0D3E532-9859-4761-8DB1-1A37958E42BB}" type="pres">
      <dgm:prSet presAssocID="{EB466046-A669-454B-9FE3-4FC7DFDD1E20}" presName="root" presStyleCnt="0">
        <dgm:presLayoutVars>
          <dgm:dir/>
          <dgm:resizeHandles val="exact"/>
        </dgm:presLayoutVars>
      </dgm:prSet>
      <dgm:spPr/>
    </dgm:pt>
    <dgm:pt modelId="{F69BB588-30DA-4464-A628-B0E059AB1BF0}" type="pres">
      <dgm:prSet presAssocID="{DAD756DA-AEA5-46CE-AC18-990BE21A200D}" presName="compNode" presStyleCnt="0"/>
      <dgm:spPr/>
    </dgm:pt>
    <dgm:pt modelId="{568231FC-3378-4F8F-8ED5-E4F09F146B12}" type="pres">
      <dgm:prSet presAssocID="{DAD756DA-AEA5-46CE-AC18-990BE21A200D}" presName="bgRect" presStyleLbl="bgShp" presStyleIdx="0" presStyleCnt="2"/>
      <dgm:spPr/>
    </dgm:pt>
    <dgm:pt modelId="{96D9CB68-43A2-4592-B19A-D8B614F06170}" type="pres">
      <dgm:prSet presAssocID="{DAD756DA-AEA5-46CE-AC18-990BE21A20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2654EA2C-2750-4A22-AF41-E37108893917}" type="pres">
      <dgm:prSet presAssocID="{DAD756DA-AEA5-46CE-AC18-990BE21A200D}" presName="spaceRect" presStyleCnt="0"/>
      <dgm:spPr/>
    </dgm:pt>
    <dgm:pt modelId="{A34F9FB2-A195-42B5-9836-3659B7353F93}" type="pres">
      <dgm:prSet presAssocID="{DAD756DA-AEA5-46CE-AC18-990BE21A200D}" presName="parTx" presStyleLbl="revTx" presStyleIdx="0" presStyleCnt="2">
        <dgm:presLayoutVars>
          <dgm:chMax val="0"/>
          <dgm:chPref val="0"/>
        </dgm:presLayoutVars>
      </dgm:prSet>
      <dgm:spPr/>
    </dgm:pt>
    <dgm:pt modelId="{957E08B6-40F5-4B25-A2A3-B266BA187E03}" type="pres">
      <dgm:prSet presAssocID="{DEEBA029-0B3E-4B90-9528-EFA67E85201F}" presName="sibTrans" presStyleCnt="0"/>
      <dgm:spPr/>
    </dgm:pt>
    <dgm:pt modelId="{3C21E986-DE6E-4239-A100-8C7BDE920371}" type="pres">
      <dgm:prSet presAssocID="{716FBAD2-3075-443E-A684-E7D87A6A5E3F}" presName="compNode" presStyleCnt="0"/>
      <dgm:spPr/>
    </dgm:pt>
    <dgm:pt modelId="{D906C911-887B-4561-82C0-86D9B913AA2A}" type="pres">
      <dgm:prSet presAssocID="{716FBAD2-3075-443E-A684-E7D87A6A5E3F}" presName="bgRect" presStyleLbl="bgShp" presStyleIdx="1" presStyleCnt="2"/>
      <dgm:spPr/>
    </dgm:pt>
    <dgm:pt modelId="{40167565-1F14-4477-AA3B-F2484CE299D8}" type="pres">
      <dgm:prSet presAssocID="{716FBAD2-3075-443E-A684-E7D87A6A5E3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03B178EC-77A5-4C71-9DEF-F3E1D968C0A6}" type="pres">
      <dgm:prSet presAssocID="{716FBAD2-3075-443E-A684-E7D87A6A5E3F}" presName="spaceRect" presStyleCnt="0"/>
      <dgm:spPr/>
    </dgm:pt>
    <dgm:pt modelId="{40A8CEF0-F931-4254-BC05-26C81CF4C983}" type="pres">
      <dgm:prSet presAssocID="{716FBAD2-3075-443E-A684-E7D87A6A5E3F}" presName="parTx" presStyleLbl="revTx" presStyleIdx="1" presStyleCnt="2">
        <dgm:presLayoutVars>
          <dgm:chMax val="0"/>
          <dgm:chPref val="0"/>
        </dgm:presLayoutVars>
      </dgm:prSet>
      <dgm:spPr/>
    </dgm:pt>
  </dgm:ptLst>
  <dgm:cxnLst>
    <dgm:cxn modelId="{C87BD103-894D-4CA7-90D1-E8CBF1F58F89}" srcId="{EB466046-A669-454B-9FE3-4FC7DFDD1E20}" destId="{DAD756DA-AEA5-46CE-AC18-990BE21A200D}" srcOrd="0" destOrd="0" parTransId="{0679EF82-6A67-4AE5-9625-F5E99AEA390B}" sibTransId="{DEEBA029-0B3E-4B90-9528-EFA67E85201F}"/>
    <dgm:cxn modelId="{B1A6FC3A-09C8-420D-A41B-70BD0E817DB9}" type="presOf" srcId="{EB466046-A669-454B-9FE3-4FC7DFDD1E20}" destId="{A0D3E532-9859-4761-8DB1-1A37958E42BB}" srcOrd="0" destOrd="0" presId="urn:microsoft.com/office/officeart/2018/2/layout/IconVerticalSolidList"/>
    <dgm:cxn modelId="{17F4FE63-A07E-4B28-BCA1-ECEC67289A39}" srcId="{EB466046-A669-454B-9FE3-4FC7DFDD1E20}" destId="{716FBAD2-3075-443E-A684-E7D87A6A5E3F}" srcOrd="1" destOrd="0" parTransId="{C328AFE2-4B33-4FDF-BD59-AA13748AA10F}" sibTransId="{60ED7957-BBBA-4534-B334-19A188330C29}"/>
    <dgm:cxn modelId="{E8938AC1-9E54-482C-8D21-59BF14CA38A9}" type="presOf" srcId="{716FBAD2-3075-443E-A684-E7D87A6A5E3F}" destId="{40A8CEF0-F931-4254-BC05-26C81CF4C983}" srcOrd="0" destOrd="0" presId="urn:microsoft.com/office/officeart/2018/2/layout/IconVerticalSolidList"/>
    <dgm:cxn modelId="{796C7FE8-B332-47C8-8B32-5F62061D0B44}" type="presOf" srcId="{DAD756DA-AEA5-46CE-AC18-990BE21A200D}" destId="{A34F9FB2-A195-42B5-9836-3659B7353F93}" srcOrd="0" destOrd="0" presId="urn:microsoft.com/office/officeart/2018/2/layout/IconVerticalSolidList"/>
    <dgm:cxn modelId="{A62E5C6B-93A1-47E3-8DB3-3D5846D57407}" type="presParOf" srcId="{A0D3E532-9859-4761-8DB1-1A37958E42BB}" destId="{F69BB588-30DA-4464-A628-B0E059AB1BF0}" srcOrd="0" destOrd="0" presId="urn:microsoft.com/office/officeart/2018/2/layout/IconVerticalSolidList"/>
    <dgm:cxn modelId="{81CE211E-4C7A-4F8D-A117-93BEAC024AAC}" type="presParOf" srcId="{F69BB588-30DA-4464-A628-B0E059AB1BF0}" destId="{568231FC-3378-4F8F-8ED5-E4F09F146B12}" srcOrd="0" destOrd="0" presId="urn:microsoft.com/office/officeart/2018/2/layout/IconVerticalSolidList"/>
    <dgm:cxn modelId="{B733F115-14CF-409D-A105-84881EA91F3E}" type="presParOf" srcId="{F69BB588-30DA-4464-A628-B0E059AB1BF0}" destId="{96D9CB68-43A2-4592-B19A-D8B614F06170}" srcOrd="1" destOrd="0" presId="urn:microsoft.com/office/officeart/2018/2/layout/IconVerticalSolidList"/>
    <dgm:cxn modelId="{C48970E8-369D-4E57-BB9B-A4E0F8CEA6DB}" type="presParOf" srcId="{F69BB588-30DA-4464-A628-B0E059AB1BF0}" destId="{2654EA2C-2750-4A22-AF41-E37108893917}" srcOrd="2" destOrd="0" presId="urn:microsoft.com/office/officeart/2018/2/layout/IconVerticalSolidList"/>
    <dgm:cxn modelId="{59FE4D03-646B-45E5-BC6E-C57183ECB71E}" type="presParOf" srcId="{F69BB588-30DA-4464-A628-B0E059AB1BF0}" destId="{A34F9FB2-A195-42B5-9836-3659B7353F93}" srcOrd="3" destOrd="0" presId="urn:microsoft.com/office/officeart/2018/2/layout/IconVerticalSolidList"/>
    <dgm:cxn modelId="{878D80D1-A25E-4525-9CCB-036CAD8FDCF3}" type="presParOf" srcId="{A0D3E532-9859-4761-8DB1-1A37958E42BB}" destId="{957E08B6-40F5-4B25-A2A3-B266BA187E03}" srcOrd="1" destOrd="0" presId="urn:microsoft.com/office/officeart/2018/2/layout/IconVerticalSolidList"/>
    <dgm:cxn modelId="{6A0FAD61-8B12-413C-B73A-61287E3F3702}" type="presParOf" srcId="{A0D3E532-9859-4761-8DB1-1A37958E42BB}" destId="{3C21E986-DE6E-4239-A100-8C7BDE920371}" srcOrd="2" destOrd="0" presId="urn:microsoft.com/office/officeart/2018/2/layout/IconVerticalSolidList"/>
    <dgm:cxn modelId="{0C9EA697-77AA-4AA3-A393-3500CE4E9DE0}" type="presParOf" srcId="{3C21E986-DE6E-4239-A100-8C7BDE920371}" destId="{D906C911-887B-4561-82C0-86D9B913AA2A}" srcOrd="0" destOrd="0" presId="urn:microsoft.com/office/officeart/2018/2/layout/IconVerticalSolidList"/>
    <dgm:cxn modelId="{EBF44019-BA2F-43C3-96BB-72AEB5560C88}" type="presParOf" srcId="{3C21E986-DE6E-4239-A100-8C7BDE920371}" destId="{40167565-1F14-4477-AA3B-F2484CE299D8}" srcOrd="1" destOrd="0" presId="urn:microsoft.com/office/officeart/2018/2/layout/IconVerticalSolidList"/>
    <dgm:cxn modelId="{4CE81104-C806-4597-BD01-1E3ACCBB9301}" type="presParOf" srcId="{3C21E986-DE6E-4239-A100-8C7BDE920371}" destId="{03B178EC-77A5-4C71-9DEF-F3E1D968C0A6}" srcOrd="2" destOrd="0" presId="urn:microsoft.com/office/officeart/2018/2/layout/IconVerticalSolidList"/>
    <dgm:cxn modelId="{52BC3316-5CE4-4E85-B3E4-0E8F78774A22}" type="presParOf" srcId="{3C21E986-DE6E-4239-A100-8C7BDE920371}" destId="{40A8CEF0-F931-4254-BC05-26C81CF4C98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F65B42-1709-42E4-A331-F9D5E3CE58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9BF8A44-2559-4535-AF3A-BD69BDBE703C}">
      <dgm:prSet/>
      <dgm:spPr/>
      <dgm:t>
        <a:bodyPr/>
        <a:lstStyle/>
        <a:p>
          <a:pPr>
            <a:lnSpc>
              <a:spcPct val="100000"/>
            </a:lnSpc>
          </a:pPr>
          <a:r>
            <a:rPr lang="en-US" b="0" i="0">
              <a:solidFill>
                <a:schemeClr val="bg1"/>
              </a:solidFill>
            </a:rPr>
            <a:t>Both decision tables and decision trees</a:t>
          </a:r>
          <a:endParaRPr lang="en-US">
            <a:solidFill>
              <a:schemeClr val="bg1"/>
            </a:solidFill>
          </a:endParaRPr>
        </a:p>
      </dgm:t>
    </dgm:pt>
    <dgm:pt modelId="{9086D03F-64E0-488F-876D-A94E0999BF9B}" type="parTrans" cxnId="{EFE65966-8471-48AC-B79D-A2FF9F5835B4}">
      <dgm:prSet/>
      <dgm:spPr/>
      <dgm:t>
        <a:bodyPr/>
        <a:lstStyle/>
        <a:p>
          <a:endParaRPr lang="en-US"/>
        </a:p>
      </dgm:t>
    </dgm:pt>
    <dgm:pt modelId="{C21E32FD-213C-4023-BD40-1DF963A0D9E9}" type="sibTrans" cxnId="{EFE65966-8471-48AC-B79D-A2FF9F5835B4}">
      <dgm:prSet/>
      <dgm:spPr/>
      <dgm:t>
        <a:bodyPr/>
        <a:lstStyle/>
        <a:p>
          <a:endParaRPr lang="en-US"/>
        </a:p>
      </dgm:t>
    </dgm:pt>
    <dgm:pt modelId="{CA74A388-9573-4564-9B25-ED62E769AC2A}">
      <dgm:prSet/>
      <dgm:spPr/>
      <dgm:t>
        <a:bodyPr/>
        <a:lstStyle/>
        <a:p>
          <a:pPr>
            <a:lnSpc>
              <a:spcPct val="100000"/>
            </a:lnSpc>
          </a:pPr>
          <a:r>
            <a:rPr lang="en-US" b="0" i="0">
              <a:solidFill>
                <a:schemeClr val="bg1"/>
              </a:solidFill>
            </a:rPr>
            <a:t>Can represent complex program logic.</a:t>
          </a:r>
          <a:endParaRPr lang="en-US">
            <a:solidFill>
              <a:schemeClr val="bg1"/>
            </a:solidFill>
          </a:endParaRPr>
        </a:p>
      </dgm:t>
    </dgm:pt>
    <dgm:pt modelId="{84592794-6D22-4F37-9CA1-10C8E8112E5F}" type="parTrans" cxnId="{25EF8C52-32A8-41BC-BB85-79F695AA3B7C}">
      <dgm:prSet/>
      <dgm:spPr/>
      <dgm:t>
        <a:bodyPr/>
        <a:lstStyle/>
        <a:p>
          <a:endParaRPr lang="en-US"/>
        </a:p>
      </dgm:t>
    </dgm:pt>
    <dgm:pt modelId="{31F170F9-308F-4EB7-BDA5-35A92B572D26}" type="sibTrans" cxnId="{25EF8C52-32A8-41BC-BB85-79F695AA3B7C}">
      <dgm:prSet/>
      <dgm:spPr/>
      <dgm:t>
        <a:bodyPr/>
        <a:lstStyle/>
        <a:p>
          <a:endParaRPr lang="en-US"/>
        </a:p>
      </dgm:t>
    </dgm:pt>
    <dgm:pt modelId="{A8E5A204-76C2-4837-BA6D-512A09B65A06}">
      <dgm:prSet/>
      <dgm:spPr/>
      <dgm:t>
        <a:bodyPr/>
        <a:lstStyle/>
        <a:p>
          <a:pPr>
            <a:lnSpc>
              <a:spcPct val="100000"/>
            </a:lnSpc>
          </a:pPr>
          <a:r>
            <a:rPr lang="en-US" b="0" i="0">
              <a:solidFill>
                <a:schemeClr val="bg1"/>
              </a:solidFill>
            </a:rPr>
            <a:t>Decision trees are easier to read and understand </a:t>
          </a:r>
          <a:endParaRPr lang="en-US">
            <a:solidFill>
              <a:schemeClr val="bg1"/>
            </a:solidFill>
          </a:endParaRPr>
        </a:p>
      </dgm:t>
    </dgm:pt>
    <dgm:pt modelId="{67AF02C3-7E5F-43AA-ADB5-A9210EB7EE47}" type="parTrans" cxnId="{350DC662-43FB-4A38-B4A9-3E2C368B7D0E}">
      <dgm:prSet/>
      <dgm:spPr/>
      <dgm:t>
        <a:bodyPr/>
        <a:lstStyle/>
        <a:p>
          <a:endParaRPr lang="en-US"/>
        </a:p>
      </dgm:t>
    </dgm:pt>
    <dgm:pt modelId="{B9ACF213-E8CB-4D46-9756-0D80D1C86F4F}" type="sibTrans" cxnId="{350DC662-43FB-4A38-B4A9-3E2C368B7D0E}">
      <dgm:prSet/>
      <dgm:spPr/>
      <dgm:t>
        <a:bodyPr/>
        <a:lstStyle/>
        <a:p>
          <a:endParaRPr lang="en-US"/>
        </a:p>
      </dgm:t>
    </dgm:pt>
    <dgm:pt modelId="{F48C3E6A-7A7B-46C1-9388-74675723AF0C}">
      <dgm:prSet/>
      <dgm:spPr/>
      <dgm:t>
        <a:bodyPr/>
        <a:lstStyle/>
        <a:p>
          <a:pPr>
            <a:lnSpc>
              <a:spcPct val="100000"/>
            </a:lnSpc>
          </a:pPr>
          <a:r>
            <a:rPr lang="en-US" b="0" i="0">
              <a:solidFill>
                <a:schemeClr val="bg1"/>
              </a:solidFill>
            </a:rPr>
            <a:t>When the number of conditions are small. </a:t>
          </a:r>
          <a:endParaRPr lang="en-US">
            <a:solidFill>
              <a:schemeClr val="bg1"/>
            </a:solidFill>
          </a:endParaRPr>
        </a:p>
      </dgm:t>
    </dgm:pt>
    <dgm:pt modelId="{A5C4403D-B18B-4A1B-87ED-070D57D41209}" type="parTrans" cxnId="{FD73C861-4F76-4C4C-B59D-A37D19AF9FDA}">
      <dgm:prSet/>
      <dgm:spPr/>
      <dgm:t>
        <a:bodyPr/>
        <a:lstStyle/>
        <a:p>
          <a:endParaRPr lang="en-US"/>
        </a:p>
      </dgm:t>
    </dgm:pt>
    <dgm:pt modelId="{711540EF-42C3-4D61-918D-DA50EC17EB0B}" type="sibTrans" cxnId="{FD73C861-4F76-4C4C-B59D-A37D19AF9FDA}">
      <dgm:prSet/>
      <dgm:spPr/>
      <dgm:t>
        <a:bodyPr/>
        <a:lstStyle/>
        <a:p>
          <a:endParaRPr lang="en-US"/>
        </a:p>
      </dgm:t>
    </dgm:pt>
    <dgm:pt modelId="{6B969B4B-7CD2-4FBA-AD10-2FDC78F7114C}">
      <dgm:prSet/>
      <dgm:spPr/>
      <dgm:t>
        <a:bodyPr/>
        <a:lstStyle/>
        <a:p>
          <a:pPr>
            <a:lnSpc>
              <a:spcPct val="100000"/>
            </a:lnSpc>
          </a:pPr>
          <a:r>
            <a:rPr lang="en-US" b="0" i="0">
              <a:solidFill>
                <a:schemeClr val="bg1"/>
              </a:solidFill>
            </a:rPr>
            <a:t>Decision tables help to look at every possible combination of conditions.</a:t>
          </a:r>
          <a:endParaRPr lang="en-US">
            <a:solidFill>
              <a:schemeClr val="bg1"/>
            </a:solidFill>
          </a:endParaRPr>
        </a:p>
      </dgm:t>
    </dgm:pt>
    <dgm:pt modelId="{1219505E-4F27-4222-B5BD-E10E13EC9FED}" type="parTrans" cxnId="{EA99AE7E-5FB9-40F5-94B4-A6A42B113983}">
      <dgm:prSet/>
      <dgm:spPr/>
      <dgm:t>
        <a:bodyPr/>
        <a:lstStyle/>
        <a:p>
          <a:endParaRPr lang="en-US"/>
        </a:p>
      </dgm:t>
    </dgm:pt>
    <dgm:pt modelId="{C10D8F15-8AF2-4CA7-866D-CFFFF9B068A4}" type="sibTrans" cxnId="{EA99AE7E-5FB9-40F5-94B4-A6A42B113983}">
      <dgm:prSet/>
      <dgm:spPr/>
      <dgm:t>
        <a:bodyPr/>
        <a:lstStyle/>
        <a:p>
          <a:endParaRPr lang="en-US"/>
        </a:p>
      </dgm:t>
    </dgm:pt>
    <dgm:pt modelId="{3212C3A8-8649-41FE-8D3D-B56ADB09B2EC}" type="pres">
      <dgm:prSet presAssocID="{F6F65B42-1709-42E4-A331-F9D5E3CE58AF}" presName="root" presStyleCnt="0">
        <dgm:presLayoutVars>
          <dgm:dir/>
          <dgm:resizeHandles val="exact"/>
        </dgm:presLayoutVars>
      </dgm:prSet>
      <dgm:spPr/>
    </dgm:pt>
    <dgm:pt modelId="{FE38796E-40D5-4537-99AA-65923B06B3BE}" type="pres">
      <dgm:prSet presAssocID="{A9BF8A44-2559-4535-AF3A-BD69BDBE703C}" presName="compNode" presStyleCnt="0"/>
      <dgm:spPr/>
    </dgm:pt>
    <dgm:pt modelId="{C68564F6-F6AC-4A67-9693-140C2BCA106F}" type="pres">
      <dgm:prSet presAssocID="{A9BF8A44-2559-4535-AF3A-BD69BDBE703C}" presName="bgRect" presStyleLbl="bgShp" presStyleIdx="0" presStyleCnt="3"/>
      <dgm:spPr/>
    </dgm:pt>
    <dgm:pt modelId="{5B16AA11-FEA0-49E1-B9C3-0D874094671A}" type="pres">
      <dgm:prSet presAssocID="{A9BF8A44-2559-4535-AF3A-BD69BDBE70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B2C745F1-0D7B-4B6A-B495-85974A276A5E}" type="pres">
      <dgm:prSet presAssocID="{A9BF8A44-2559-4535-AF3A-BD69BDBE703C}" presName="spaceRect" presStyleCnt="0"/>
      <dgm:spPr/>
    </dgm:pt>
    <dgm:pt modelId="{89404B9D-A2CE-4CB0-9EC8-2D20B743ADA3}" type="pres">
      <dgm:prSet presAssocID="{A9BF8A44-2559-4535-AF3A-BD69BDBE703C}" presName="parTx" presStyleLbl="revTx" presStyleIdx="0" presStyleCnt="5">
        <dgm:presLayoutVars>
          <dgm:chMax val="0"/>
          <dgm:chPref val="0"/>
        </dgm:presLayoutVars>
      </dgm:prSet>
      <dgm:spPr/>
    </dgm:pt>
    <dgm:pt modelId="{197587AE-2306-4D5A-A299-7FFFC067BB4C}" type="pres">
      <dgm:prSet presAssocID="{A9BF8A44-2559-4535-AF3A-BD69BDBE703C}" presName="desTx" presStyleLbl="revTx" presStyleIdx="1" presStyleCnt="5">
        <dgm:presLayoutVars/>
      </dgm:prSet>
      <dgm:spPr/>
    </dgm:pt>
    <dgm:pt modelId="{BDB06001-73C0-4F3B-9F62-8199E72DDC97}" type="pres">
      <dgm:prSet presAssocID="{C21E32FD-213C-4023-BD40-1DF963A0D9E9}" presName="sibTrans" presStyleCnt="0"/>
      <dgm:spPr/>
    </dgm:pt>
    <dgm:pt modelId="{9E36E538-90A7-40D5-8EC2-D770AF3A0F60}" type="pres">
      <dgm:prSet presAssocID="{A8E5A204-76C2-4837-BA6D-512A09B65A06}" presName="compNode" presStyleCnt="0"/>
      <dgm:spPr/>
    </dgm:pt>
    <dgm:pt modelId="{99792A19-D198-426E-B3EC-0467487FF208}" type="pres">
      <dgm:prSet presAssocID="{A8E5A204-76C2-4837-BA6D-512A09B65A06}" presName="bgRect" presStyleLbl="bgShp" presStyleIdx="1" presStyleCnt="3"/>
      <dgm:spPr/>
    </dgm:pt>
    <dgm:pt modelId="{A7A8D50E-0B7D-4BAC-9EED-82A8434FA564}" type="pres">
      <dgm:prSet presAssocID="{A8E5A204-76C2-4837-BA6D-512A09B65A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Book"/>
        </a:ext>
      </dgm:extLst>
    </dgm:pt>
    <dgm:pt modelId="{BE24226E-2646-415A-9D03-F2B8512A0A85}" type="pres">
      <dgm:prSet presAssocID="{A8E5A204-76C2-4837-BA6D-512A09B65A06}" presName="spaceRect" presStyleCnt="0"/>
      <dgm:spPr/>
    </dgm:pt>
    <dgm:pt modelId="{F4318417-2FE6-4E01-BF53-A40782CF9B88}" type="pres">
      <dgm:prSet presAssocID="{A8E5A204-76C2-4837-BA6D-512A09B65A06}" presName="parTx" presStyleLbl="revTx" presStyleIdx="2" presStyleCnt="5">
        <dgm:presLayoutVars>
          <dgm:chMax val="0"/>
          <dgm:chPref val="0"/>
        </dgm:presLayoutVars>
      </dgm:prSet>
      <dgm:spPr/>
    </dgm:pt>
    <dgm:pt modelId="{6C633ED2-2BDE-429C-BFB4-CBCB57647F59}" type="pres">
      <dgm:prSet presAssocID="{A8E5A204-76C2-4837-BA6D-512A09B65A06}" presName="desTx" presStyleLbl="revTx" presStyleIdx="3" presStyleCnt="5">
        <dgm:presLayoutVars/>
      </dgm:prSet>
      <dgm:spPr/>
    </dgm:pt>
    <dgm:pt modelId="{38531F70-2712-444C-9815-835294E40BA0}" type="pres">
      <dgm:prSet presAssocID="{B9ACF213-E8CB-4D46-9756-0D80D1C86F4F}" presName="sibTrans" presStyleCnt="0"/>
      <dgm:spPr/>
    </dgm:pt>
    <dgm:pt modelId="{4CF7DA14-ACD0-4E66-B489-53850B04D3A6}" type="pres">
      <dgm:prSet presAssocID="{6B969B4B-7CD2-4FBA-AD10-2FDC78F7114C}" presName="compNode" presStyleCnt="0"/>
      <dgm:spPr/>
    </dgm:pt>
    <dgm:pt modelId="{E2B82674-E444-4D4A-906A-0044317F58F0}" type="pres">
      <dgm:prSet presAssocID="{6B969B4B-7CD2-4FBA-AD10-2FDC78F7114C}" presName="bgRect" presStyleLbl="bgShp" presStyleIdx="2" presStyleCnt="3"/>
      <dgm:spPr/>
    </dgm:pt>
    <dgm:pt modelId="{EA1D51CF-AB3B-485E-94C9-43A526D94E25}" type="pres">
      <dgm:prSet presAssocID="{6B969B4B-7CD2-4FBA-AD10-2FDC78F711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CC647826-0C07-40CD-A79E-114EF4C13432}" type="pres">
      <dgm:prSet presAssocID="{6B969B4B-7CD2-4FBA-AD10-2FDC78F7114C}" presName="spaceRect" presStyleCnt="0"/>
      <dgm:spPr/>
    </dgm:pt>
    <dgm:pt modelId="{480747FC-5EF2-4155-824F-058E06F0BBC7}" type="pres">
      <dgm:prSet presAssocID="{6B969B4B-7CD2-4FBA-AD10-2FDC78F7114C}" presName="parTx" presStyleLbl="revTx" presStyleIdx="4" presStyleCnt="5">
        <dgm:presLayoutVars>
          <dgm:chMax val="0"/>
          <dgm:chPref val="0"/>
        </dgm:presLayoutVars>
      </dgm:prSet>
      <dgm:spPr/>
    </dgm:pt>
  </dgm:ptLst>
  <dgm:cxnLst>
    <dgm:cxn modelId="{F4B9610D-BF93-40DA-96BB-F9983FFF67BB}" type="presOf" srcId="{A9BF8A44-2559-4535-AF3A-BD69BDBE703C}" destId="{89404B9D-A2CE-4CB0-9EC8-2D20B743ADA3}" srcOrd="0" destOrd="0" presId="urn:microsoft.com/office/officeart/2018/2/layout/IconVerticalSolidList"/>
    <dgm:cxn modelId="{FD73C861-4F76-4C4C-B59D-A37D19AF9FDA}" srcId="{A8E5A204-76C2-4837-BA6D-512A09B65A06}" destId="{F48C3E6A-7A7B-46C1-9388-74675723AF0C}" srcOrd="0" destOrd="0" parTransId="{A5C4403D-B18B-4A1B-87ED-070D57D41209}" sibTransId="{711540EF-42C3-4D61-918D-DA50EC17EB0B}"/>
    <dgm:cxn modelId="{350DC662-43FB-4A38-B4A9-3E2C368B7D0E}" srcId="{F6F65B42-1709-42E4-A331-F9D5E3CE58AF}" destId="{A8E5A204-76C2-4837-BA6D-512A09B65A06}" srcOrd="1" destOrd="0" parTransId="{67AF02C3-7E5F-43AA-ADB5-A9210EB7EE47}" sibTransId="{B9ACF213-E8CB-4D46-9756-0D80D1C86F4F}"/>
    <dgm:cxn modelId="{EFE65966-8471-48AC-B79D-A2FF9F5835B4}" srcId="{F6F65B42-1709-42E4-A331-F9D5E3CE58AF}" destId="{A9BF8A44-2559-4535-AF3A-BD69BDBE703C}" srcOrd="0" destOrd="0" parTransId="{9086D03F-64E0-488F-876D-A94E0999BF9B}" sibTransId="{C21E32FD-213C-4023-BD40-1DF963A0D9E9}"/>
    <dgm:cxn modelId="{85B37B46-3F42-47BA-B964-D2F20AB56DC0}" type="presOf" srcId="{F48C3E6A-7A7B-46C1-9388-74675723AF0C}" destId="{6C633ED2-2BDE-429C-BFB4-CBCB57647F59}" srcOrd="0" destOrd="0" presId="urn:microsoft.com/office/officeart/2018/2/layout/IconVerticalSolidList"/>
    <dgm:cxn modelId="{25EF8C52-32A8-41BC-BB85-79F695AA3B7C}" srcId="{A9BF8A44-2559-4535-AF3A-BD69BDBE703C}" destId="{CA74A388-9573-4564-9B25-ED62E769AC2A}" srcOrd="0" destOrd="0" parTransId="{84592794-6D22-4F37-9CA1-10C8E8112E5F}" sibTransId="{31F170F9-308F-4EB7-BDA5-35A92B572D26}"/>
    <dgm:cxn modelId="{EA99AE7E-5FB9-40F5-94B4-A6A42B113983}" srcId="{F6F65B42-1709-42E4-A331-F9D5E3CE58AF}" destId="{6B969B4B-7CD2-4FBA-AD10-2FDC78F7114C}" srcOrd="2" destOrd="0" parTransId="{1219505E-4F27-4222-B5BD-E10E13EC9FED}" sibTransId="{C10D8F15-8AF2-4CA7-866D-CFFFF9B068A4}"/>
    <dgm:cxn modelId="{F250DE80-29B1-4BC7-8686-F462C11F532F}" type="presOf" srcId="{F6F65B42-1709-42E4-A331-F9D5E3CE58AF}" destId="{3212C3A8-8649-41FE-8D3D-B56ADB09B2EC}" srcOrd="0" destOrd="0" presId="urn:microsoft.com/office/officeart/2018/2/layout/IconVerticalSolidList"/>
    <dgm:cxn modelId="{3AA96190-88FE-484E-9FBD-6EF14065A9C7}" type="presOf" srcId="{6B969B4B-7CD2-4FBA-AD10-2FDC78F7114C}" destId="{480747FC-5EF2-4155-824F-058E06F0BBC7}" srcOrd="0" destOrd="0" presId="urn:microsoft.com/office/officeart/2018/2/layout/IconVerticalSolidList"/>
    <dgm:cxn modelId="{BAF386A6-9FAA-489D-BC73-91CFD92B1DD0}" type="presOf" srcId="{CA74A388-9573-4564-9B25-ED62E769AC2A}" destId="{197587AE-2306-4D5A-A299-7FFFC067BB4C}" srcOrd="0" destOrd="0" presId="urn:microsoft.com/office/officeart/2018/2/layout/IconVerticalSolidList"/>
    <dgm:cxn modelId="{F632EFF8-1C81-4B55-93EB-9BAAF4ED9B72}" type="presOf" srcId="{A8E5A204-76C2-4837-BA6D-512A09B65A06}" destId="{F4318417-2FE6-4E01-BF53-A40782CF9B88}" srcOrd="0" destOrd="0" presId="urn:microsoft.com/office/officeart/2018/2/layout/IconVerticalSolidList"/>
    <dgm:cxn modelId="{ABC3B827-6C24-40E9-9F5C-00116AD4F6E5}" type="presParOf" srcId="{3212C3A8-8649-41FE-8D3D-B56ADB09B2EC}" destId="{FE38796E-40D5-4537-99AA-65923B06B3BE}" srcOrd="0" destOrd="0" presId="urn:microsoft.com/office/officeart/2018/2/layout/IconVerticalSolidList"/>
    <dgm:cxn modelId="{6DFE1541-8FA9-4551-9625-79E38D59EB1E}" type="presParOf" srcId="{FE38796E-40D5-4537-99AA-65923B06B3BE}" destId="{C68564F6-F6AC-4A67-9693-140C2BCA106F}" srcOrd="0" destOrd="0" presId="urn:microsoft.com/office/officeart/2018/2/layout/IconVerticalSolidList"/>
    <dgm:cxn modelId="{3F04B17C-1B68-4763-9127-6EC3BD7F68CD}" type="presParOf" srcId="{FE38796E-40D5-4537-99AA-65923B06B3BE}" destId="{5B16AA11-FEA0-49E1-B9C3-0D874094671A}" srcOrd="1" destOrd="0" presId="urn:microsoft.com/office/officeart/2018/2/layout/IconVerticalSolidList"/>
    <dgm:cxn modelId="{4AADFE95-C729-47C8-8152-03886875AEDE}" type="presParOf" srcId="{FE38796E-40D5-4537-99AA-65923B06B3BE}" destId="{B2C745F1-0D7B-4B6A-B495-85974A276A5E}" srcOrd="2" destOrd="0" presId="urn:microsoft.com/office/officeart/2018/2/layout/IconVerticalSolidList"/>
    <dgm:cxn modelId="{0C86CBE9-BE60-422B-B3F6-1AD4DEE1804A}" type="presParOf" srcId="{FE38796E-40D5-4537-99AA-65923B06B3BE}" destId="{89404B9D-A2CE-4CB0-9EC8-2D20B743ADA3}" srcOrd="3" destOrd="0" presId="urn:microsoft.com/office/officeart/2018/2/layout/IconVerticalSolidList"/>
    <dgm:cxn modelId="{21BC6739-D07F-4E2F-B5C4-39CC047E84F5}" type="presParOf" srcId="{FE38796E-40D5-4537-99AA-65923B06B3BE}" destId="{197587AE-2306-4D5A-A299-7FFFC067BB4C}" srcOrd="4" destOrd="0" presId="urn:microsoft.com/office/officeart/2018/2/layout/IconVerticalSolidList"/>
    <dgm:cxn modelId="{32A28148-0810-46EE-B66E-656F327356C2}" type="presParOf" srcId="{3212C3A8-8649-41FE-8D3D-B56ADB09B2EC}" destId="{BDB06001-73C0-4F3B-9F62-8199E72DDC97}" srcOrd="1" destOrd="0" presId="urn:microsoft.com/office/officeart/2018/2/layout/IconVerticalSolidList"/>
    <dgm:cxn modelId="{E5A755C1-656E-427D-AFBD-F8DCFD77E2D9}" type="presParOf" srcId="{3212C3A8-8649-41FE-8D3D-B56ADB09B2EC}" destId="{9E36E538-90A7-40D5-8EC2-D770AF3A0F60}" srcOrd="2" destOrd="0" presId="urn:microsoft.com/office/officeart/2018/2/layout/IconVerticalSolidList"/>
    <dgm:cxn modelId="{FB669F4D-1BC7-4550-A22B-C1F77890A7E5}" type="presParOf" srcId="{9E36E538-90A7-40D5-8EC2-D770AF3A0F60}" destId="{99792A19-D198-426E-B3EC-0467487FF208}" srcOrd="0" destOrd="0" presId="urn:microsoft.com/office/officeart/2018/2/layout/IconVerticalSolidList"/>
    <dgm:cxn modelId="{A7FCB5CE-6E04-4C3D-B5AC-9C33D823363D}" type="presParOf" srcId="{9E36E538-90A7-40D5-8EC2-D770AF3A0F60}" destId="{A7A8D50E-0B7D-4BAC-9EED-82A8434FA564}" srcOrd="1" destOrd="0" presId="urn:microsoft.com/office/officeart/2018/2/layout/IconVerticalSolidList"/>
    <dgm:cxn modelId="{12491546-6407-4BE0-9E49-1BC1B54BC2E9}" type="presParOf" srcId="{9E36E538-90A7-40D5-8EC2-D770AF3A0F60}" destId="{BE24226E-2646-415A-9D03-F2B8512A0A85}" srcOrd="2" destOrd="0" presId="urn:microsoft.com/office/officeart/2018/2/layout/IconVerticalSolidList"/>
    <dgm:cxn modelId="{BA7D1C61-B806-4F14-942B-F5100D55FAEA}" type="presParOf" srcId="{9E36E538-90A7-40D5-8EC2-D770AF3A0F60}" destId="{F4318417-2FE6-4E01-BF53-A40782CF9B88}" srcOrd="3" destOrd="0" presId="urn:microsoft.com/office/officeart/2018/2/layout/IconVerticalSolidList"/>
    <dgm:cxn modelId="{B4A5BA33-7D62-42D4-9AE8-9568E153DC8C}" type="presParOf" srcId="{9E36E538-90A7-40D5-8EC2-D770AF3A0F60}" destId="{6C633ED2-2BDE-429C-BFB4-CBCB57647F59}" srcOrd="4" destOrd="0" presId="urn:microsoft.com/office/officeart/2018/2/layout/IconVerticalSolidList"/>
    <dgm:cxn modelId="{6ACCA7D2-A9D3-491A-88B4-299E366C53D4}" type="presParOf" srcId="{3212C3A8-8649-41FE-8D3D-B56ADB09B2EC}" destId="{38531F70-2712-444C-9815-835294E40BA0}" srcOrd="3" destOrd="0" presId="urn:microsoft.com/office/officeart/2018/2/layout/IconVerticalSolidList"/>
    <dgm:cxn modelId="{0D5A9973-79C2-4D30-AD36-0BCD0652F44A}" type="presParOf" srcId="{3212C3A8-8649-41FE-8D3D-B56ADB09B2EC}" destId="{4CF7DA14-ACD0-4E66-B489-53850B04D3A6}" srcOrd="4" destOrd="0" presId="urn:microsoft.com/office/officeart/2018/2/layout/IconVerticalSolidList"/>
    <dgm:cxn modelId="{8F89034A-6B2A-43C8-8A09-2EDD47801316}" type="presParOf" srcId="{4CF7DA14-ACD0-4E66-B489-53850B04D3A6}" destId="{E2B82674-E444-4D4A-906A-0044317F58F0}" srcOrd="0" destOrd="0" presId="urn:microsoft.com/office/officeart/2018/2/layout/IconVerticalSolidList"/>
    <dgm:cxn modelId="{22B1A324-4452-4DE7-A5A0-E93DFEF5CA1F}" type="presParOf" srcId="{4CF7DA14-ACD0-4E66-B489-53850B04D3A6}" destId="{EA1D51CF-AB3B-485E-94C9-43A526D94E25}" srcOrd="1" destOrd="0" presId="urn:microsoft.com/office/officeart/2018/2/layout/IconVerticalSolidList"/>
    <dgm:cxn modelId="{CE94D88D-8C50-43FD-96E1-21F809E32000}" type="presParOf" srcId="{4CF7DA14-ACD0-4E66-B489-53850B04D3A6}" destId="{CC647826-0C07-40CD-A79E-114EF4C13432}" srcOrd="2" destOrd="0" presId="urn:microsoft.com/office/officeart/2018/2/layout/IconVerticalSolidList"/>
    <dgm:cxn modelId="{40868F86-CE1B-4408-95DD-F62EC703E3BA}" type="presParOf" srcId="{4CF7DA14-ACD0-4E66-B489-53850B04D3A6}" destId="{480747FC-5EF2-4155-824F-058E06F0BB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B32AD-7E38-418B-85B9-8BA5A65D9FF9}">
      <dsp:nvSpPr>
        <dsp:cNvPr id="0" name=""/>
        <dsp:cNvSpPr/>
      </dsp:nvSpPr>
      <dsp:spPr>
        <a:xfrm>
          <a:off x="934229" y="176"/>
          <a:ext cx="1975639" cy="118538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Introduction</a:t>
          </a:r>
          <a:endParaRPr lang="en-US" sz="2600" kern="1200"/>
        </a:p>
      </dsp:txBody>
      <dsp:txXfrm>
        <a:off x="934229" y="176"/>
        <a:ext cx="1975639" cy="1185383"/>
      </dsp:txXfrm>
    </dsp:sp>
    <dsp:sp modelId="{20CC69BF-3AB1-4458-8883-A56DC007F0B2}">
      <dsp:nvSpPr>
        <dsp:cNvPr id="0" name=""/>
        <dsp:cNvSpPr/>
      </dsp:nvSpPr>
      <dsp:spPr>
        <a:xfrm>
          <a:off x="3107433" y="176"/>
          <a:ext cx="1975639" cy="118538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Requirements analysis</a:t>
          </a:r>
          <a:endParaRPr lang="en-US" sz="2600" kern="1200"/>
        </a:p>
      </dsp:txBody>
      <dsp:txXfrm>
        <a:off x="3107433" y="176"/>
        <a:ext cx="1975639" cy="1185383"/>
      </dsp:txXfrm>
    </dsp:sp>
    <dsp:sp modelId="{129B8F32-3B5B-4A0D-B3FF-63681441F74C}">
      <dsp:nvSpPr>
        <dsp:cNvPr id="0" name=""/>
        <dsp:cNvSpPr/>
      </dsp:nvSpPr>
      <dsp:spPr>
        <a:xfrm>
          <a:off x="5280637" y="176"/>
          <a:ext cx="1975639" cy="118538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Requirements specification</a:t>
          </a:r>
          <a:endParaRPr lang="en-US" sz="2600" kern="1200"/>
        </a:p>
      </dsp:txBody>
      <dsp:txXfrm>
        <a:off x="5280637" y="176"/>
        <a:ext cx="1975639" cy="1185383"/>
      </dsp:txXfrm>
    </dsp:sp>
    <dsp:sp modelId="{E8002D6B-211A-44FD-BBB7-DD421EF6C6A2}">
      <dsp:nvSpPr>
        <dsp:cNvPr id="0" name=""/>
        <dsp:cNvSpPr/>
      </dsp:nvSpPr>
      <dsp:spPr>
        <a:xfrm>
          <a:off x="934229" y="1383124"/>
          <a:ext cx="1975639" cy="1185383"/>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SRS document</a:t>
          </a:r>
          <a:endParaRPr lang="en-US" sz="2600" kern="1200"/>
        </a:p>
      </dsp:txBody>
      <dsp:txXfrm>
        <a:off x="934229" y="1383124"/>
        <a:ext cx="1975639" cy="1185383"/>
      </dsp:txXfrm>
    </dsp:sp>
    <dsp:sp modelId="{F761F371-8FF0-4760-A105-7B68BA51B9EB}">
      <dsp:nvSpPr>
        <dsp:cNvPr id="0" name=""/>
        <dsp:cNvSpPr/>
      </dsp:nvSpPr>
      <dsp:spPr>
        <a:xfrm>
          <a:off x="3107433" y="1383124"/>
          <a:ext cx="1975639" cy="1185383"/>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Decision table</a:t>
          </a:r>
          <a:endParaRPr lang="en-US" sz="2600" kern="1200"/>
        </a:p>
      </dsp:txBody>
      <dsp:txXfrm>
        <a:off x="3107433" y="1383124"/>
        <a:ext cx="1975639" cy="1185383"/>
      </dsp:txXfrm>
    </dsp:sp>
    <dsp:sp modelId="{88D3C025-DD07-47B5-9B9F-1DD63F2E9EA4}">
      <dsp:nvSpPr>
        <dsp:cNvPr id="0" name=""/>
        <dsp:cNvSpPr/>
      </dsp:nvSpPr>
      <dsp:spPr>
        <a:xfrm>
          <a:off x="5280637" y="1383124"/>
          <a:ext cx="1975639" cy="118538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Decision tree</a:t>
          </a:r>
          <a:endParaRPr lang="en-US" sz="2600" kern="1200"/>
        </a:p>
      </dsp:txBody>
      <dsp:txXfrm>
        <a:off x="5280637" y="1383124"/>
        <a:ext cx="1975639" cy="1185383"/>
      </dsp:txXfrm>
    </dsp:sp>
    <dsp:sp modelId="{F8873CC0-F16E-4D08-8DB5-E3ED6A12095E}">
      <dsp:nvSpPr>
        <dsp:cNvPr id="0" name=""/>
        <dsp:cNvSpPr/>
      </dsp:nvSpPr>
      <dsp:spPr>
        <a:xfrm>
          <a:off x="3107433" y="2766072"/>
          <a:ext cx="1975639" cy="118538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Summary</a:t>
          </a:r>
          <a:endParaRPr lang="en-US" sz="2600" kern="1200"/>
        </a:p>
      </dsp:txBody>
      <dsp:txXfrm>
        <a:off x="3107433" y="2766072"/>
        <a:ext cx="1975639" cy="1185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B9989-65F4-4BFE-A957-716695B61FCC}">
      <dsp:nvSpPr>
        <dsp:cNvPr id="0" name=""/>
        <dsp:cNvSpPr/>
      </dsp:nvSpPr>
      <dsp:spPr>
        <a:xfrm>
          <a:off x="2855" y="745465"/>
          <a:ext cx="1317093" cy="1317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2B7CDD-F81F-46BA-93F4-6EB8A14F736C}">
      <dsp:nvSpPr>
        <dsp:cNvPr id="0" name=""/>
        <dsp:cNvSpPr/>
      </dsp:nvSpPr>
      <dsp:spPr>
        <a:xfrm>
          <a:off x="2855" y="2168369"/>
          <a:ext cx="3763125" cy="564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0" i="0" kern="1200"/>
            <a:t>Final output of this phase:</a:t>
          </a:r>
          <a:endParaRPr lang="en-US" sz="2200" kern="1200"/>
        </a:p>
      </dsp:txBody>
      <dsp:txXfrm>
        <a:off x="2855" y="2168369"/>
        <a:ext cx="3763125" cy="564468"/>
      </dsp:txXfrm>
    </dsp:sp>
    <dsp:sp modelId="{E71263F2-E751-41B6-B3C7-54F93EF78FA2}">
      <dsp:nvSpPr>
        <dsp:cNvPr id="0" name=""/>
        <dsp:cNvSpPr/>
      </dsp:nvSpPr>
      <dsp:spPr>
        <a:xfrm>
          <a:off x="2855" y="2782052"/>
          <a:ext cx="3763125" cy="42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a:t>Software Requirements Specification (SRS) Document.</a:t>
          </a:r>
          <a:endParaRPr lang="en-US" sz="1700" kern="1200"/>
        </a:p>
      </dsp:txBody>
      <dsp:txXfrm>
        <a:off x="2855" y="2782052"/>
        <a:ext cx="3763125" cy="424115"/>
      </dsp:txXfrm>
    </dsp:sp>
    <dsp:sp modelId="{276BC234-573E-4299-8AF1-99E9C6376121}">
      <dsp:nvSpPr>
        <dsp:cNvPr id="0" name=""/>
        <dsp:cNvSpPr/>
      </dsp:nvSpPr>
      <dsp:spPr>
        <a:xfrm>
          <a:off x="4424526" y="745465"/>
          <a:ext cx="1317093" cy="1317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14B25F-C4E4-4720-B40D-3C2ACB9805F6}">
      <dsp:nvSpPr>
        <dsp:cNvPr id="0" name=""/>
        <dsp:cNvSpPr/>
      </dsp:nvSpPr>
      <dsp:spPr>
        <a:xfrm>
          <a:off x="4424526" y="2168369"/>
          <a:ext cx="3763125" cy="564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0" i="0" kern="1200"/>
            <a:t>The SRS document is reviewed by the customer. </a:t>
          </a:r>
          <a:endParaRPr lang="en-US" sz="2200" kern="1200"/>
        </a:p>
      </dsp:txBody>
      <dsp:txXfrm>
        <a:off x="4424526" y="2168369"/>
        <a:ext cx="3763125" cy="564468"/>
      </dsp:txXfrm>
    </dsp:sp>
    <dsp:sp modelId="{3EA7C368-6655-4BFC-B7F4-9F735E0D2630}">
      <dsp:nvSpPr>
        <dsp:cNvPr id="0" name=""/>
        <dsp:cNvSpPr/>
      </dsp:nvSpPr>
      <dsp:spPr>
        <a:xfrm>
          <a:off x="4424526" y="2782052"/>
          <a:ext cx="3763125" cy="424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a:t>Reviewed SRS document forms the basis of all future development activities.</a:t>
          </a:r>
          <a:endParaRPr lang="en-US" sz="1700" kern="1200"/>
        </a:p>
      </dsp:txBody>
      <dsp:txXfrm>
        <a:off x="4424526" y="2782052"/>
        <a:ext cx="3763125" cy="4241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B78CF-6094-4609-96AF-AEB78C29931B}">
      <dsp:nvSpPr>
        <dsp:cNvPr id="0" name=""/>
        <dsp:cNvSpPr/>
      </dsp:nvSpPr>
      <dsp:spPr>
        <a:xfrm>
          <a:off x="908065" y="1313180"/>
          <a:ext cx="977484" cy="9774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3C8F0F-884B-468A-9FE0-B7F3A79E93CF}">
      <dsp:nvSpPr>
        <dsp:cNvPr id="0" name=""/>
        <dsp:cNvSpPr/>
      </dsp:nvSpPr>
      <dsp:spPr>
        <a:xfrm>
          <a:off x="401" y="2383064"/>
          <a:ext cx="279281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a:t>Main purpose of requirements analysis:</a:t>
          </a:r>
          <a:endParaRPr lang="en-US" sz="1400" kern="1200"/>
        </a:p>
      </dsp:txBody>
      <dsp:txXfrm>
        <a:off x="401" y="2383064"/>
        <a:ext cx="2792812" cy="418921"/>
      </dsp:txXfrm>
    </dsp:sp>
    <dsp:sp modelId="{CE7727BC-153E-4FA7-8A9B-72495507FC78}">
      <dsp:nvSpPr>
        <dsp:cNvPr id="0" name=""/>
        <dsp:cNvSpPr/>
      </dsp:nvSpPr>
      <dsp:spPr>
        <a:xfrm>
          <a:off x="401" y="2844963"/>
          <a:ext cx="2792812" cy="617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Clearly understand the user requirements,</a:t>
          </a:r>
          <a:endParaRPr lang="en-US" sz="1100" kern="1200"/>
        </a:p>
        <a:p>
          <a:pPr marL="0" lvl="0" indent="0" algn="ctr" defTabSz="488950">
            <a:lnSpc>
              <a:spcPct val="100000"/>
            </a:lnSpc>
            <a:spcBef>
              <a:spcPct val="0"/>
            </a:spcBef>
            <a:spcAft>
              <a:spcPct val="35000"/>
            </a:spcAft>
            <a:buNone/>
          </a:pPr>
          <a:r>
            <a:rPr lang="en-US" sz="1100" b="0" i="0" kern="1200"/>
            <a:t>Detect inconsistencies, ambiguities, and incompleteness.</a:t>
          </a:r>
          <a:endParaRPr lang="en-US" sz="1100" kern="1200"/>
        </a:p>
      </dsp:txBody>
      <dsp:txXfrm>
        <a:off x="401" y="2844963"/>
        <a:ext cx="2792812" cy="617056"/>
      </dsp:txXfrm>
    </dsp:sp>
    <dsp:sp modelId="{2611FF5F-B17A-4CAE-8A61-CEB3D39EFBCC}">
      <dsp:nvSpPr>
        <dsp:cNvPr id="0" name=""/>
        <dsp:cNvSpPr/>
      </dsp:nvSpPr>
      <dsp:spPr>
        <a:xfrm>
          <a:off x="4189620" y="1313180"/>
          <a:ext cx="977484" cy="9774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E8DB5-D32F-4B8E-A43D-2FA792AB043B}">
      <dsp:nvSpPr>
        <dsp:cNvPr id="0" name=""/>
        <dsp:cNvSpPr/>
      </dsp:nvSpPr>
      <dsp:spPr>
        <a:xfrm>
          <a:off x="3281956" y="2383064"/>
          <a:ext cx="279281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a:t>Incompleteness and inconsistencies:</a:t>
          </a:r>
          <a:endParaRPr lang="en-US" sz="1400" kern="1200"/>
        </a:p>
      </dsp:txBody>
      <dsp:txXfrm>
        <a:off x="3281956" y="2383064"/>
        <a:ext cx="2792812" cy="418921"/>
      </dsp:txXfrm>
    </dsp:sp>
    <dsp:sp modelId="{B6DC7E86-8CB3-4F08-8F1C-8A095DA98196}">
      <dsp:nvSpPr>
        <dsp:cNvPr id="0" name=""/>
        <dsp:cNvSpPr/>
      </dsp:nvSpPr>
      <dsp:spPr>
        <a:xfrm>
          <a:off x="3281956" y="2844963"/>
          <a:ext cx="2792812" cy="617056"/>
        </a:xfrm>
        <a:prstGeom prst="rect">
          <a:avLst/>
        </a:prstGeom>
        <a:noFill/>
        <a:ln>
          <a:noFill/>
        </a:ln>
        <a:effectLst/>
      </dsp:spPr>
      <dsp:style>
        <a:lnRef idx="0">
          <a:scrgbClr r="0" g="0" b="0"/>
        </a:lnRef>
        <a:fillRef idx="0">
          <a:scrgbClr r="0" g="0" b="0"/>
        </a:fillRef>
        <a:effectRef idx="0">
          <a:scrgbClr r="0" g="0" b="0"/>
        </a:effectRef>
        <a:fontRef idx="minor"/>
      </dsp:style>
    </dsp:sp>
    <dsp:sp modelId="{106BE8B0-E67D-4BA5-BFD8-1C59E5497FB5}">
      <dsp:nvSpPr>
        <dsp:cNvPr id="0" name=""/>
        <dsp:cNvSpPr/>
      </dsp:nvSpPr>
      <dsp:spPr>
        <a:xfrm>
          <a:off x="7471175" y="1313180"/>
          <a:ext cx="977484" cy="97748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55032-AC7E-4CC3-8923-BAAB1A39A2F9}">
      <dsp:nvSpPr>
        <dsp:cNvPr id="0" name=""/>
        <dsp:cNvSpPr/>
      </dsp:nvSpPr>
      <dsp:spPr>
        <a:xfrm>
          <a:off x="6563510" y="2383064"/>
          <a:ext cx="279281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a:t>Resolved through further discussions with the end-users and the customers. </a:t>
          </a:r>
          <a:endParaRPr lang="en-US" sz="1400" kern="1200"/>
        </a:p>
      </dsp:txBody>
      <dsp:txXfrm>
        <a:off x="6563510" y="2383064"/>
        <a:ext cx="2792812" cy="418921"/>
      </dsp:txXfrm>
    </dsp:sp>
    <dsp:sp modelId="{7D247A27-3937-43A5-BAC5-D7661211EDE9}">
      <dsp:nvSpPr>
        <dsp:cNvPr id="0" name=""/>
        <dsp:cNvSpPr/>
      </dsp:nvSpPr>
      <dsp:spPr>
        <a:xfrm>
          <a:off x="6563510" y="2844963"/>
          <a:ext cx="2792812" cy="61705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526C9-6A14-4F23-9940-558BB54C55E6}">
      <dsp:nvSpPr>
        <dsp:cNvPr id="0" name=""/>
        <dsp:cNvSpPr/>
      </dsp:nvSpPr>
      <dsp:spPr>
        <a:xfrm>
          <a:off x="0" y="112292"/>
          <a:ext cx="8567737" cy="10038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kern="1200"/>
            <a:t>Some part of the requirement:</a:t>
          </a:r>
          <a:endParaRPr lang="en-US" sz="4400" kern="1200"/>
        </a:p>
      </dsp:txBody>
      <dsp:txXfrm>
        <a:off x="49004" y="161296"/>
        <a:ext cx="8469729" cy="905852"/>
      </dsp:txXfrm>
    </dsp:sp>
    <dsp:sp modelId="{2CCDE7C7-C750-4C57-A28C-69B6631623C1}">
      <dsp:nvSpPr>
        <dsp:cNvPr id="0" name=""/>
        <dsp:cNvSpPr/>
      </dsp:nvSpPr>
      <dsp:spPr>
        <a:xfrm>
          <a:off x="0" y="1116152"/>
          <a:ext cx="8567737"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26"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b="0" i="0" kern="1200"/>
            <a:t>contradicts with some other part.</a:t>
          </a:r>
          <a:endParaRPr lang="en-US" sz="3400" kern="1200"/>
        </a:p>
      </dsp:txBody>
      <dsp:txXfrm>
        <a:off x="0" y="1116152"/>
        <a:ext cx="8567737" cy="728640"/>
      </dsp:txXfrm>
    </dsp:sp>
    <dsp:sp modelId="{900D5837-DE4C-4015-91F9-D6780BCCB1B5}">
      <dsp:nvSpPr>
        <dsp:cNvPr id="0" name=""/>
        <dsp:cNvSpPr/>
      </dsp:nvSpPr>
      <dsp:spPr>
        <a:xfrm>
          <a:off x="0" y="1844792"/>
          <a:ext cx="8567737" cy="10038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u="sng" kern="1200"/>
            <a:t>Example:</a:t>
          </a:r>
          <a:endParaRPr lang="en-US" sz="4400" kern="1200"/>
        </a:p>
      </dsp:txBody>
      <dsp:txXfrm>
        <a:off x="49004" y="1893796"/>
        <a:ext cx="8469729" cy="905852"/>
      </dsp:txXfrm>
    </dsp:sp>
    <dsp:sp modelId="{DC2BF306-4929-440F-AF02-867674E7F47C}">
      <dsp:nvSpPr>
        <dsp:cNvPr id="0" name=""/>
        <dsp:cNvSpPr/>
      </dsp:nvSpPr>
      <dsp:spPr>
        <a:xfrm>
          <a:off x="0" y="2848652"/>
          <a:ext cx="8567737"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26"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b="0" i="0" kern="1200"/>
            <a:t>One customer says turn off heater and open water shower when temperature &gt; 100 C</a:t>
          </a:r>
          <a:endParaRPr lang="en-US" sz="3400" kern="1200"/>
        </a:p>
        <a:p>
          <a:pPr marL="285750" lvl="1" indent="-285750" algn="l" defTabSz="1511300">
            <a:lnSpc>
              <a:spcPct val="90000"/>
            </a:lnSpc>
            <a:spcBef>
              <a:spcPct val="0"/>
            </a:spcBef>
            <a:spcAft>
              <a:spcPct val="20000"/>
            </a:spcAft>
            <a:buChar char="•"/>
          </a:pPr>
          <a:r>
            <a:rPr lang="en-US" sz="3400" b="0" i="0" kern="1200"/>
            <a:t>Another customer says  turn off  heater and turn ON cooler when  temperature &gt; 100 C </a:t>
          </a:r>
          <a:endParaRPr lang="en-US" sz="3400" kern="1200"/>
        </a:p>
      </dsp:txBody>
      <dsp:txXfrm>
        <a:off x="0" y="2848652"/>
        <a:ext cx="8567737" cy="1912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D8FA-042C-43A7-841D-7231B4D2A00E}">
      <dsp:nvSpPr>
        <dsp:cNvPr id="0" name=""/>
        <dsp:cNvSpPr/>
      </dsp:nvSpPr>
      <dsp:spPr>
        <a:xfrm>
          <a:off x="0" y="595312"/>
          <a:ext cx="8567737" cy="982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034A2-F371-4275-AFC3-1141F4F00777}">
      <dsp:nvSpPr>
        <dsp:cNvPr id="0" name=""/>
        <dsp:cNvSpPr/>
      </dsp:nvSpPr>
      <dsp:spPr>
        <a:xfrm>
          <a:off x="428386" y="19672"/>
          <a:ext cx="5997415" cy="1151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688" tIns="0" rIns="226688" bIns="0" numCol="1" spcCol="1270" anchor="ctr" anchorCtr="0">
          <a:noAutofit/>
        </a:bodyPr>
        <a:lstStyle/>
        <a:p>
          <a:pPr marL="0" lvl="0" indent="0" algn="l" defTabSz="1733550">
            <a:lnSpc>
              <a:spcPct val="90000"/>
            </a:lnSpc>
            <a:spcBef>
              <a:spcPct val="0"/>
            </a:spcBef>
            <a:spcAft>
              <a:spcPct val="35000"/>
            </a:spcAft>
            <a:buNone/>
          </a:pPr>
          <a:r>
            <a:rPr lang="en-US" sz="3900" b="0" i="0" kern="1200"/>
            <a:t>Functional Requirements</a:t>
          </a:r>
          <a:endParaRPr lang="en-US" sz="3900" kern="1200"/>
        </a:p>
      </dsp:txBody>
      <dsp:txXfrm>
        <a:off x="484587" y="75873"/>
        <a:ext cx="5885013" cy="1038878"/>
      </dsp:txXfrm>
    </dsp:sp>
    <dsp:sp modelId="{94D24FC6-B33C-40D6-A073-98764EA6F69F}">
      <dsp:nvSpPr>
        <dsp:cNvPr id="0" name=""/>
        <dsp:cNvSpPr/>
      </dsp:nvSpPr>
      <dsp:spPr>
        <a:xfrm>
          <a:off x="0" y="2364352"/>
          <a:ext cx="8567737" cy="2149874"/>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4952" tIns="812292" rIns="664952" bIns="277368" numCol="1" spcCol="1270" anchor="t" anchorCtr="0">
          <a:noAutofit/>
        </a:bodyPr>
        <a:lstStyle/>
        <a:p>
          <a:pPr marL="285750" lvl="1" indent="-285750" algn="l" defTabSz="1733550">
            <a:lnSpc>
              <a:spcPct val="90000"/>
            </a:lnSpc>
            <a:spcBef>
              <a:spcPct val="0"/>
            </a:spcBef>
            <a:spcAft>
              <a:spcPct val="15000"/>
            </a:spcAft>
            <a:buChar char="•"/>
          </a:pPr>
          <a:r>
            <a:rPr lang="en-US" sz="3900" b="0" i="0" kern="1200"/>
            <a:t>External interface requirements</a:t>
          </a:r>
          <a:endParaRPr lang="en-US" sz="3900" kern="1200"/>
        </a:p>
        <a:p>
          <a:pPr marL="285750" lvl="1" indent="-285750" algn="l" defTabSz="1733550">
            <a:lnSpc>
              <a:spcPct val="90000"/>
            </a:lnSpc>
            <a:spcBef>
              <a:spcPct val="0"/>
            </a:spcBef>
            <a:spcAft>
              <a:spcPct val="15000"/>
            </a:spcAft>
            <a:buChar char="•"/>
          </a:pPr>
          <a:r>
            <a:rPr lang="en-US" sz="3900" b="0" i="0" kern="1200"/>
            <a:t>Performance requirements</a:t>
          </a:r>
          <a:endParaRPr lang="en-US" sz="3900" kern="1200"/>
        </a:p>
      </dsp:txBody>
      <dsp:txXfrm>
        <a:off x="0" y="2364352"/>
        <a:ext cx="8567737" cy="2149874"/>
      </dsp:txXfrm>
    </dsp:sp>
    <dsp:sp modelId="{7B05E3F6-1092-492B-836E-66CAE3C33A64}">
      <dsp:nvSpPr>
        <dsp:cNvPr id="0" name=""/>
        <dsp:cNvSpPr/>
      </dsp:nvSpPr>
      <dsp:spPr>
        <a:xfrm>
          <a:off x="428386" y="1788712"/>
          <a:ext cx="5997415" cy="1151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688" tIns="0" rIns="226688" bIns="0" numCol="1" spcCol="1270" anchor="ctr" anchorCtr="0">
          <a:noAutofit/>
        </a:bodyPr>
        <a:lstStyle/>
        <a:p>
          <a:pPr marL="0" lvl="0" indent="0" algn="l" defTabSz="1733550">
            <a:lnSpc>
              <a:spcPct val="90000"/>
            </a:lnSpc>
            <a:spcBef>
              <a:spcPct val="0"/>
            </a:spcBef>
            <a:spcAft>
              <a:spcPct val="35000"/>
            </a:spcAft>
            <a:buNone/>
          </a:pPr>
          <a:r>
            <a:rPr lang="en-US" sz="3900" b="0" i="0" kern="1200"/>
            <a:t>Non-functional Requirements</a:t>
          </a:r>
          <a:endParaRPr lang="en-US" sz="3900" kern="1200"/>
        </a:p>
      </dsp:txBody>
      <dsp:txXfrm>
        <a:off x="484587" y="1844913"/>
        <a:ext cx="5885013" cy="10388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231FC-3378-4F8F-8ED5-E4F09F146B12}">
      <dsp:nvSpPr>
        <dsp:cNvPr id="0" name=""/>
        <dsp:cNvSpPr/>
      </dsp:nvSpPr>
      <dsp:spPr>
        <a:xfrm>
          <a:off x="0" y="642140"/>
          <a:ext cx="8190507" cy="11854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9CB68-43A2-4592-B19A-D8B614F06170}">
      <dsp:nvSpPr>
        <dsp:cNvPr id="0" name=""/>
        <dsp:cNvSpPr/>
      </dsp:nvSpPr>
      <dsp:spPr>
        <a:xfrm>
          <a:off x="358610" y="908875"/>
          <a:ext cx="652019" cy="652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4F9FB2-A195-42B5-9836-3659B7353F93}">
      <dsp:nvSpPr>
        <dsp:cNvPr id="0" name=""/>
        <dsp:cNvSpPr/>
      </dsp:nvSpPr>
      <dsp:spPr>
        <a:xfrm>
          <a:off x="1369240" y="642140"/>
          <a:ext cx="6821266" cy="1185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464" tIns="125464" rIns="125464" bIns="125464" numCol="1" spcCol="1270" anchor="ctr" anchorCtr="0">
          <a:noAutofit/>
        </a:bodyPr>
        <a:lstStyle/>
        <a:p>
          <a:pPr marL="0" lvl="0" indent="0" algn="l" defTabSz="1111250">
            <a:lnSpc>
              <a:spcPct val="90000"/>
            </a:lnSpc>
            <a:spcBef>
              <a:spcPct val="0"/>
            </a:spcBef>
            <a:spcAft>
              <a:spcPct val="35000"/>
            </a:spcAft>
            <a:buNone/>
          </a:pPr>
          <a:r>
            <a:rPr lang="en-US" sz="2500" b="0" i="0" kern="1200"/>
            <a:t>It can be defined as a table that contains all the possible conditions for a specific problem and the corresponding result using condition rules.</a:t>
          </a:r>
          <a:endParaRPr lang="en-US" sz="2500" kern="1200"/>
        </a:p>
      </dsp:txBody>
      <dsp:txXfrm>
        <a:off x="1369240" y="642140"/>
        <a:ext cx="6821266" cy="1185489"/>
      </dsp:txXfrm>
    </dsp:sp>
    <dsp:sp modelId="{D906C911-887B-4561-82C0-86D9B913AA2A}">
      <dsp:nvSpPr>
        <dsp:cNvPr id="0" name=""/>
        <dsp:cNvSpPr/>
      </dsp:nvSpPr>
      <dsp:spPr>
        <a:xfrm>
          <a:off x="0" y="2124002"/>
          <a:ext cx="8190507" cy="11854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67565-1F14-4477-AA3B-F2484CE299D8}">
      <dsp:nvSpPr>
        <dsp:cNvPr id="0" name=""/>
        <dsp:cNvSpPr/>
      </dsp:nvSpPr>
      <dsp:spPr>
        <a:xfrm>
          <a:off x="358610" y="2390737"/>
          <a:ext cx="652019" cy="652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A8CEF0-F931-4254-BC05-26C81CF4C983}">
      <dsp:nvSpPr>
        <dsp:cNvPr id="0" name=""/>
        <dsp:cNvSpPr/>
      </dsp:nvSpPr>
      <dsp:spPr>
        <a:xfrm>
          <a:off x="1369240" y="2124002"/>
          <a:ext cx="6821266" cy="1185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464" tIns="125464" rIns="125464" bIns="125464" numCol="1" spcCol="1270" anchor="ctr" anchorCtr="0">
          <a:noAutofit/>
        </a:bodyPr>
        <a:lstStyle/>
        <a:p>
          <a:pPr marL="0" lvl="0" indent="0" algn="l" defTabSz="1111250">
            <a:lnSpc>
              <a:spcPct val="90000"/>
            </a:lnSpc>
            <a:spcBef>
              <a:spcPct val="0"/>
            </a:spcBef>
            <a:spcAft>
              <a:spcPct val="35000"/>
            </a:spcAft>
            <a:buNone/>
          </a:pPr>
          <a:r>
            <a:rPr lang="en-US" sz="2500" b="0" i="0" kern="1200"/>
            <a:t>These tables are used to specify the complicated decision logic.</a:t>
          </a:r>
          <a:endParaRPr lang="en-US" sz="2500" kern="1200"/>
        </a:p>
      </dsp:txBody>
      <dsp:txXfrm>
        <a:off x="1369240" y="2124002"/>
        <a:ext cx="6821266" cy="11854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564F6-F6AC-4A67-9693-140C2BCA106F}">
      <dsp:nvSpPr>
        <dsp:cNvPr id="0" name=""/>
        <dsp:cNvSpPr/>
      </dsp:nvSpPr>
      <dsp:spPr>
        <a:xfrm>
          <a:off x="0" y="561"/>
          <a:ext cx="9432925" cy="13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6AA11-FEA0-49E1-B9C3-0D874094671A}">
      <dsp:nvSpPr>
        <dsp:cNvPr id="0" name=""/>
        <dsp:cNvSpPr/>
      </dsp:nvSpPr>
      <dsp:spPr>
        <a:xfrm>
          <a:off x="397249" y="296036"/>
          <a:ext cx="722272" cy="7222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04B9D-A2CE-4CB0-9EC8-2D20B743ADA3}">
      <dsp:nvSpPr>
        <dsp:cNvPr id="0" name=""/>
        <dsp:cNvSpPr/>
      </dsp:nvSpPr>
      <dsp:spPr>
        <a:xfrm>
          <a:off x="1516771" y="561"/>
          <a:ext cx="4244816"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1111250">
            <a:lnSpc>
              <a:spcPct val="100000"/>
            </a:lnSpc>
            <a:spcBef>
              <a:spcPct val="0"/>
            </a:spcBef>
            <a:spcAft>
              <a:spcPct val="35000"/>
            </a:spcAft>
            <a:buNone/>
          </a:pPr>
          <a:r>
            <a:rPr lang="en-US" sz="2500" b="0" i="0" kern="1200">
              <a:solidFill>
                <a:schemeClr val="bg1"/>
              </a:solidFill>
            </a:rPr>
            <a:t>Both decision tables and decision trees</a:t>
          </a:r>
          <a:endParaRPr lang="en-US" sz="2500" kern="1200">
            <a:solidFill>
              <a:schemeClr val="bg1"/>
            </a:solidFill>
          </a:endParaRPr>
        </a:p>
      </dsp:txBody>
      <dsp:txXfrm>
        <a:off x="1516771" y="561"/>
        <a:ext cx="4244816" cy="1313222"/>
      </dsp:txXfrm>
    </dsp:sp>
    <dsp:sp modelId="{197587AE-2306-4D5A-A299-7FFFC067BB4C}">
      <dsp:nvSpPr>
        <dsp:cNvPr id="0" name=""/>
        <dsp:cNvSpPr/>
      </dsp:nvSpPr>
      <dsp:spPr>
        <a:xfrm>
          <a:off x="5761587" y="561"/>
          <a:ext cx="3671337"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800100">
            <a:lnSpc>
              <a:spcPct val="100000"/>
            </a:lnSpc>
            <a:spcBef>
              <a:spcPct val="0"/>
            </a:spcBef>
            <a:spcAft>
              <a:spcPct val="35000"/>
            </a:spcAft>
            <a:buNone/>
          </a:pPr>
          <a:r>
            <a:rPr lang="en-US" sz="1800" b="0" i="0" kern="1200">
              <a:solidFill>
                <a:schemeClr val="bg1"/>
              </a:solidFill>
            </a:rPr>
            <a:t>Can represent complex program logic.</a:t>
          </a:r>
          <a:endParaRPr lang="en-US" sz="1800" kern="1200">
            <a:solidFill>
              <a:schemeClr val="bg1"/>
            </a:solidFill>
          </a:endParaRPr>
        </a:p>
      </dsp:txBody>
      <dsp:txXfrm>
        <a:off x="5761587" y="561"/>
        <a:ext cx="3671337" cy="1313222"/>
      </dsp:txXfrm>
    </dsp:sp>
    <dsp:sp modelId="{99792A19-D198-426E-B3EC-0467487FF208}">
      <dsp:nvSpPr>
        <dsp:cNvPr id="0" name=""/>
        <dsp:cNvSpPr/>
      </dsp:nvSpPr>
      <dsp:spPr>
        <a:xfrm>
          <a:off x="0" y="1642088"/>
          <a:ext cx="9432925" cy="13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8D50E-0B7D-4BAC-9EED-82A8434FA564}">
      <dsp:nvSpPr>
        <dsp:cNvPr id="0" name=""/>
        <dsp:cNvSpPr/>
      </dsp:nvSpPr>
      <dsp:spPr>
        <a:xfrm>
          <a:off x="397249" y="1937563"/>
          <a:ext cx="722272" cy="7222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18417-2FE6-4E01-BF53-A40782CF9B88}">
      <dsp:nvSpPr>
        <dsp:cNvPr id="0" name=""/>
        <dsp:cNvSpPr/>
      </dsp:nvSpPr>
      <dsp:spPr>
        <a:xfrm>
          <a:off x="1516771" y="1642088"/>
          <a:ext cx="4244816"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1111250">
            <a:lnSpc>
              <a:spcPct val="100000"/>
            </a:lnSpc>
            <a:spcBef>
              <a:spcPct val="0"/>
            </a:spcBef>
            <a:spcAft>
              <a:spcPct val="35000"/>
            </a:spcAft>
            <a:buNone/>
          </a:pPr>
          <a:r>
            <a:rPr lang="en-US" sz="2500" b="0" i="0" kern="1200">
              <a:solidFill>
                <a:schemeClr val="bg1"/>
              </a:solidFill>
            </a:rPr>
            <a:t>Decision trees are easier to read and understand </a:t>
          </a:r>
          <a:endParaRPr lang="en-US" sz="2500" kern="1200">
            <a:solidFill>
              <a:schemeClr val="bg1"/>
            </a:solidFill>
          </a:endParaRPr>
        </a:p>
      </dsp:txBody>
      <dsp:txXfrm>
        <a:off x="1516771" y="1642088"/>
        <a:ext cx="4244816" cy="1313222"/>
      </dsp:txXfrm>
    </dsp:sp>
    <dsp:sp modelId="{6C633ED2-2BDE-429C-BFB4-CBCB57647F59}">
      <dsp:nvSpPr>
        <dsp:cNvPr id="0" name=""/>
        <dsp:cNvSpPr/>
      </dsp:nvSpPr>
      <dsp:spPr>
        <a:xfrm>
          <a:off x="5761587" y="1642088"/>
          <a:ext cx="3671337"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800100">
            <a:lnSpc>
              <a:spcPct val="100000"/>
            </a:lnSpc>
            <a:spcBef>
              <a:spcPct val="0"/>
            </a:spcBef>
            <a:spcAft>
              <a:spcPct val="35000"/>
            </a:spcAft>
            <a:buNone/>
          </a:pPr>
          <a:r>
            <a:rPr lang="en-US" sz="1800" b="0" i="0" kern="1200">
              <a:solidFill>
                <a:schemeClr val="bg1"/>
              </a:solidFill>
            </a:rPr>
            <a:t>When the number of conditions are small. </a:t>
          </a:r>
          <a:endParaRPr lang="en-US" sz="1800" kern="1200">
            <a:solidFill>
              <a:schemeClr val="bg1"/>
            </a:solidFill>
          </a:endParaRPr>
        </a:p>
      </dsp:txBody>
      <dsp:txXfrm>
        <a:off x="5761587" y="1642088"/>
        <a:ext cx="3671337" cy="1313222"/>
      </dsp:txXfrm>
    </dsp:sp>
    <dsp:sp modelId="{E2B82674-E444-4D4A-906A-0044317F58F0}">
      <dsp:nvSpPr>
        <dsp:cNvPr id="0" name=""/>
        <dsp:cNvSpPr/>
      </dsp:nvSpPr>
      <dsp:spPr>
        <a:xfrm>
          <a:off x="0" y="3283616"/>
          <a:ext cx="9432925" cy="13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D51CF-AB3B-485E-94C9-43A526D94E25}">
      <dsp:nvSpPr>
        <dsp:cNvPr id="0" name=""/>
        <dsp:cNvSpPr/>
      </dsp:nvSpPr>
      <dsp:spPr>
        <a:xfrm>
          <a:off x="397249" y="3579091"/>
          <a:ext cx="722272" cy="7222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747FC-5EF2-4155-824F-058E06F0BBC7}">
      <dsp:nvSpPr>
        <dsp:cNvPr id="0" name=""/>
        <dsp:cNvSpPr/>
      </dsp:nvSpPr>
      <dsp:spPr>
        <a:xfrm>
          <a:off x="1516771" y="3283616"/>
          <a:ext cx="7916153"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1111250">
            <a:lnSpc>
              <a:spcPct val="100000"/>
            </a:lnSpc>
            <a:spcBef>
              <a:spcPct val="0"/>
            </a:spcBef>
            <a:spcAft>
              <a:spcPct val="35000"/>
            </a:spcAft>
            <a:buNone/>
          </a:pPr>
          <a:r>
            <a:rPr lang="en-US" sz="2500" b="0" i="0" kern="1200">
              <a:solidFill>
                <a:schemeClr val="bg1"/>
              </a:solidFill>
            </a:rPr>
            <a:t>Decision tables help to look at every possible combination of conditions.</a:t>
          </a:r>
          <a:endParaRPr lang="en-US" sz="2500" kern="1200">
            <a:solidFill>
              <a:schemeClr val="bg1"/>
            </a:solidFill>
          </a:endParaRPr>
        </a:p>
      </dsp:txBody>
      <dsp:txXfrm>
        <a:off x="1516771" y="3283616"/>
        <a:ext cx="7916153" cy="131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010400" cy="92964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 name="Google Shape;4;n"/>
          <p:cNvSpPr/>
          <p:nvPr/>
        </p:nvSpPr>
        <p:spPr>
          <a:xfrm>
            <a:off x="0" y="0"/>
            <a:ext cx="7010400" cy="92964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5" name="Google Shape;5;n"/>
          <p:cNvSpPr/>
          <p:nvPr/>
        </p:nvSpPr>
        <p:spPr>
          <a:xfrm>
            <a:off x="0" y="0"/>
            <a:ext cx="7010400" cy="92964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6" name="Google Shape;6;n"/>
          <p:cNvSpPr>
            <a:spLocks noGrp="1" noRot="1" noChangeAspect="1"/>
          </p:cNvSpPr>
          <p:nvPr>
            <p:ph type="sldImg" idx="2"/>
          </p:nvPr>
        </p:nvSpPr>
        <p:spPr>
          <a:xfrm>
            <a:off x="1360487" y="893762"/>
            <a:ext cx="4289425" cy="3216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8" name="Google Shape;218;p1: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19" name="Google Shape;219;p1: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0: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0" name="Google Shape;290;p10: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91" name="Google Shape;291;p10: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1: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8" name="Google Shape;298;p11: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99" name="Google Shape;299;p11: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06" name="Google Shape;306;p12: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07" name="Google Shape;307;p12: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4" name="Google Shape;314;p13: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15" name="Google Shape;315;p13: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4: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2" name="Google Shape;322;p14: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23" name="Google Shape;323;p14: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5: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30" name="Google Shape;330;p15: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31" name="Google Shape;331;p15: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6: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38" name="Google Shape;338;p16: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39" name="Google Shape;339;p16: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7: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46" name="Google Shape;346;p17: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47" name="Google Shape;347;p17: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54" name="Google Shape;354;p18: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55" name="Google Shape;355;p18: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9: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62" name="Google Shape;362;p19: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63" name="Google Shape;363;p19: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5" name="Google Shape;225;p2: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26" name="Google Shape;226;p2: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0: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80" name="Google Shape;380;p20: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81" name="Google Shape;381;p20: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1: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88" name="Google Shape;388;p21: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89" name="Google Shape;389;p21: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2: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6" name="Google Shape;396;p22: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397" name="Google Shape;397;p22: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3: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4" name="Google Shape;404;p23: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05" name="Google Shape;405;p23: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4: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12" name="Google Shape;412;p24: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13" name="Google Shape;413;p24: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5: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26" name="Google Shape;426;p25: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27" name="Google Shape;427;p25: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6: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0" name="Google Shape;440;p26: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41" name="Google Shape;441;p26: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7: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8" name="Google Shape;448;p27: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49" name="Google Shape;449;p27: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8: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56" name="Google Shape;456;p28: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57" name="Google Shape;457;p28: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9: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64" name="Google Shape;464;p29: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65" name="Google Shape;465;p29: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notes"/>
          <p:cNvSpPr>
            <a:spLocks noGrp="1" noRot="1" noChangeAspect="1"/>
          </p:cNvSpPr>
          <p:nvPr>
            <p:ph type="sldImg" idx="2"/>
          </p:nvPr>
        </p:nvSpPr>
        <p:spPr>
          <a:xfrm>
            <a:off x="1244600" y="696913"/>
            <a:ext cx="4521200" cy="3390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3" name="Google Shape;233;p3:notes"/>
          <p:cNvSpPr txBox="1"/>
          <p:nvPr/>
        </p:nvSpPr>
        <p:spPr>
          <a:xfrm>
            <a:off x="935037" y="4416425"/>
            <a:ext cx="5140325" cy="41830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34" name="Google Shape;234;p3: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0: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72" name="Google Shape;472;p30: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73" name="Google Shape;473;p30: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1: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80" name="Google Shape;480;p31: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81" name="Google Shape;481;p31: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2: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88" name="Google Shape;488;p32: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89" name="Google Shape;489;p32: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3: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96" name="Google Shape;496;p33: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97" name="Google Shape;497;p33: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4: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04" name="Google Shape;504;p34: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505" name="Google Shape;505;p34: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5: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12" name="Google Shape;512;p35: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513" name="Google Shape;513;p35: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6: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20" name="Google Shape;520;p36: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521" name="Google Shape;521;p36: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7: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28" name="Google Shape;528;p37: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529" name="Google Shape;529;p37: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8: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36" name="Google Shape;536;p38:notes"/>
          <p:cNvSpPr>
            <a:spLocks noGrp="1" noRot="1" noChangeAspect="1"/>
          </p:cNvSpPr>
          <p:nvPr>
            <p:ph type="sldImg" idx="2"/>
          </p:nvPr>
        </p:nvSpPr>
        <p:spPr>
          <a:xfrm>
            <a:off x="1360488" y="893763"/>
            <a:ext cx="4289425" cy="3216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9: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51" name="Google Shape;551;p39:notes"/>
          <p:cNvSpPr>
            <a:spLocks noGrp="1" noRot="1" noChangeAspect="1"/>
          </p:cNvSpPr>
          <p:nvPr>
            <p:ph type="sldImg" idx="2"/>
          </p:nvPr>
        </p:nvSpPr>
        <p:spPr>
          <a:xfrm>
            <a:off x="1360488" y="893763"/>
            <a:ext cx="4289425" cy="3216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4: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2" name="Google Shape;242;p4: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43" name="Google Shape;243;p4: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0: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40:notes"/>
          <p:cNvSpPr>
            <a:spLocks noGrp="1" noRot="1" noChangeAspect="1"/>
          </p:cNvSpPr>
          <p:nvPr>
            <p:ph type="sldImg" idx="2"/>
          </p:nvPr>
        </p:nvSpPr>
        <p:spPr>
          <a:xfrm>
            <a:off x="1360488" y="893763"/>
            <a:ext cx="4289425" cy="3216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1: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64" name="Google Shape;564;p41: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565" name="Google Shape;565;p41: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42: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72" name="Google Shape;572;p42:notes"/>
          <p:cNvSpPr>
            <a:spLocks noGrp="1" noRot="1" noChangeAspect="1"/>
          </p:cNvSpPr>
          <p:nvPr>
            <p:ph type="sldImg" idx="2"/>
          </p:nvPr>
        </p:nvSpPr>
        <p:spPr>
          <a:xfrm>
            <a:off x="1360488" y="893763"/>
            <a:ext cx="4289425" cy="3216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3: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43:notes"/>
          <p:cNvSpPr>
            <a:spLocks noGrp="1" noRot="1" noChangeAspect="1"/>
          </p:cNvSpPr>
          <p:nvPr>
            <p:ph type="sldImg" idx="2"/>
          </p:nvPr>
        </p:nvSpPr>
        <p:spPr>
          <a:xfrm>
            <a:off x="1360488" y="893763"/>
            <a:ext cx="4289425" cy="3216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4: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5" name="Google Shape;585;p44: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586" name="Google Shape;586;p44: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5: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0" name="Google Shape;250;p5: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51" name="Google Shape;251;p5: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8" name="Google Shape;258;p6: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59" name="Google Shape;259;p6: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7: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6" name="Google Shape;266;p7: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67" name="Google Shape;267;p7: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8: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4" name="Google Shape;274;p8: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75" name="Google Shape;275;p8: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a:spLocks noGrp="1" noRot="1" noChangeAspect="1"/>
          </p:cNvSpPr>
          <p:nvPr>
            <p:ph type="sldImg" idx="2"/>
          </p:nvPr>
        </p:nvSpPr>
        <p:spPr>
          <a:xfrm>
            <a:off x="1027113" y="307975"/>
            <a:ext cx="4954587" cy="37163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82" name="Google Shape;282;p9:notes"/>
          <p:cNvSpPr txBox="1"/>
          <p:nvPr/>
        </p:nvSpPr>
        <p:spPr>
          <a:xfrm>
            <a:off x="515937" y="4387850"/>
            <a:ext cx="5986462" cy="412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83" name="Google Shape;283;p9:notes"/>
          <p:cNvSpPr txBox="1">
            <a:spLocks noGrp="1"/>
          </p:cNvSpPr>
          <p:nvPr>
            <p:ph type="body" idx="1"/>
          </p:nvPr>
        </p:nvSpPr>
        <p:spPr>
          <a:xfrm>
            <a:off x="1085850" y="4422775"/>
            <a:ext cx="4845050" cy="3571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6"/>
          <p:cNvSpPr txBox="1">
            <a:spLocks noGrp="1"/>
          </p:cNvSpPr>
          <p:nvPr>
            <p:ph type="body" idx="1"/>
          </p:nvPr>
        </p:nvSpPr>
        <p:spPr>
          <a:xfrm rot="5400000">
            <a:off x="2629694" y="-580232"/>
            <a:ext cx="4989512" cy="9575800"/>
          </a:xfrm>
          <a:prstGeom prst="rect">
            <a:avLst/>
          </a:prstGeom>
          <a:noFill/>
          <a:ln>
            <a:noFill/>
          </a:ln>
        </p:spPr>
        <p:txBody>
          <a:bodyPr spcFirstLastPara="1" wrap="square" lIns="100775" tIns="50375" rIns="100775" bIns="50375" anchor="t" anchorCtr="0">
            <a:noAutofit/>
          </a:bodyPr>
          <a:lstStyle>
            <a:lvl1pPr marL="457200" lvl="0" indent="-308610" algn="l">
              <a:lnSpc>
                <a:spcPct val="100000"/>
              </a:lnSpc>
              <a:spcBef>
                <a:spcPts val="360"/>
              </a:spcBef>
              <a:spcAft>
                <a:spcPts val="0"/>
              </a:spcAft>
              <a:buSzPts val="1260"/>
              <a:buChar char="?"/>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97179" algn="l">
              <a:lnSpc>
                <a:spcPct val="100000"/>
              </a:lnSpc>
              <a:spcBef>
                <a:spcPts val="360"/>
              </a:spcBef>
              <a:spcAft>
                <a:spcPts val="0"/>
              </a:spcAft>
              <a:buSzPts val="1080"/>
              <a:buChar char="?"/>
              <a:defRPr/>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10" name="Google Shape;110;p16"/>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6"/>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6"/>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rot="5400000">
            <a:off x="5343420" y="2822524"/>
            <a:ext cx="6450223" cy="2016125"/>
          </a:xfrm>
          <a:prstGeom prst="rect">
            <a:avLst/>
          </a:prstGeom>
          <a:noFill/>
          <a:ln>
            <a:noFill/>
          </a:ln>
        </p:spPr>
        <p:txBody>
          <a:bodyPr spcFirstLastPara="1" wrap="square" lIns="100775" tIns="50375" rIns="100775" bIns="50375"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2"/>
          <p:cNvSpPr txBox="1">
            <a:spLocks noGrp="1"/>
          </p:cNvSpPr>
          <p:nvPr>
            <p:ph type="body" idx="1"/>
          </p:nvPr>
        </p:nvSpPr>
        <p:spPr>
          <a:xfrm rot="5400000">
            <a:off x="723133" y="386373"/>
            <a:ext cx="6450223" cy="6888427"/>
          </a:xfrm>
          <a:prstGeom prst="rect">
            <a:avLst/>
          </a:prstGeom>
          <a:noFill/>
          <a:ln>
            <a:noFill/>
          </a:ln>
        </p:spPr>
        <p:txBody>
          <a:bodyPr spcFirstLastPara="1" wrap="square" lIns="100775" tIns="50375" rIns="100775" bIns="50375" anchor="t" anchorCtr="0">
            <a:noAutofit/>
          </a:bodyPr>
          <a:lstStyle>
            <a:lvl1pPr marL="457200" lvl="0" indent="-308610" algn="l">
              <a:lnSpc>
                <a:spcPct val="100000"/>
              </a:lnSpc>
              <a:spcBef>
                <a:spcPts val="360"/>
              </a:spcBef>
              <a:spcAft>
                <a:spcPts val="0"/>
              </a:spcAft>
              <a:buSzPts val="1260"/>
              <a:buChar char="?"/>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97179" algn="l">
              <a:lnSpc>
                <a:spcPct val="100000"/>
              </a:lnSpc>
              <a:spcBef>
                <a:spcPts val="360"/>
              </a:spcBef>
              <a:spcAft>
                <a:spcPts val="0"/>
              </a:spcAft>
              <a:buSzPts val="1080"/>
              <a:buChar char="?"/>
              <a:defRPr/>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213" name="Google Shape;213;p32"/>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32"/>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32"/>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tx2">
                  <a:lumMod val="75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en-US"/>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accent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a:xfrm>
            <a:off x="6395257" y="5963746"/>
            <a:ext cx="2268141" cy="402483"/>
          </a:xfrm>
        </p:spPr>
        <p:txBody>
          <a:bodyPr/>
          <a:lstStyle/>
          <a:p>
            <a:endParaRPr lang="en-US"/>
          </a:p>
        </p:txBody>
      </p:sp>
      <p:sp>
        <p:nvSpPr>
          <p:cNvPr id="5" name="Footer Placeholder 4"/>
          <p:cNvSpPr>
            <a:spLocks noGrp="1"/>
          </p:cNvSpPr>
          <p:nvPr>
            <p:ph type="ftr" sz="quarter" idx="11"/>
          </p:nvPr>
        </p:nvSpPr>
        <p:spPr>
          <a:xfrm>
            <a:off x="2094880" y="5963746"/>
            <a:ext cx="4237374" cy="402483"/>
          </a:xfrm>
        </p:spPr>
        <p:txBody>
          <a:bodyPr/>
          <a:lstStyle/>
          <a:p>
            <a:endParaRPr lang="en-US"/>
          </a:p>
        </p:txBody>
      </p:sp>
      <p:sp>
        <p:nvSpPr>
          <p:cNvPr id="6" name="Slide Number Placeholder 5"/>
          <p:cNvSpPr>
            <a:spLocks noGrp="1"/>
          </p:cNvSpPr>
          <p:nvPr>
            <p:ph type="sldNum" sz="quarter" idx="12"/>
          </p:nvPr>
        </p:nvSpPr>
        <p:spPr>
          <a:xfrm>
            <a:off x="8726403" y="5963744"/>
            <a:ext cx="637554" cy="402483"/>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3712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6165553" y="6485224"/>
            <a:ext cx="2268141" cy="402483"/>
          </a:xfrm>
        </p:spPr>
        <p:txBody>
          <a:bodyPr/>
          <a:lstStyle/>
          <a:p>
            <a:endParaRPr lang="en-US"/>
          </a:p>
        </p:txBody>
      </p:sp>
      <p:sp>
        <p:nvSpPr>
          <p:cNvPr id="50" name="Footer Placeholder 4"/>
          <p:cNvSpPr>
            <a:spLocks noGrp="1"/>
          </p:cNvSpPr>
          <p:nvPr>
            <p:ph type="ftr" sz="quarter" idx="11"/>
          </p:nvPr>
        </p:nvSpPr>
        <p:spPr>
          <a:xfrm>
            <a:off x="943746" y="6485223"/>
            <a:ext cx="5158804" cy="402483"/>
          </a:xfrm>
        </p:spPr>
        <p:txBody>
          <a:bodyPr/>
          <a:lstStyle/>
          <a:p>
            <a:endParaRPr lang="en-US"/>
          </a:p>
        </p:txBody>
      </p:sp>
      <p:sp>
        <p:nvSpPr>
          <p:cNvPr id="51" name="Slide Number Placeholder 5"/>
          <p:cNvSpPr>
            <a:spLocks noGrp="1"/>
          </p:cNvSpPr>
          <p:nvPr>
            <p:ph type="sldNum" sz="quarter" idx="12"/>
          </p:nvPr>
        </p:nvSpPr>
        <p:spPr>
          <a:xfrm>
            <a:off x="8496699" y="6485222"/>
            <a:ext cx="637554" cy="402483"/>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9269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en-US"/>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294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6824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006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316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2990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3206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22605938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32661" y="503978"/>
            <a:ext cx="9576594" cy="927320"/>
          </a:xfrm>
          <a:prstGeom prst="rect">
            <a:avLst/>
          </a:prstGeom>
          <a:noFill/>
          <a:ln>
            <a:noFill/>
          </a:ln>
        </p:spPr>
        <p:txBody>
          <a:bodyPr spcFirstLastPara="1" wrap="square" lIns="100775" tIns="50375" rIns="100775" bIns="50375"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7"/>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7"/>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7"/>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1849083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en-US"/>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7475018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en-US"/>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126431501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en-US"/>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6773978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4313812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2637999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8825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927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32661" y="503978"/>
            <a:ext cx="9576594" cy="927320"/>
          </a:xfrm>
          <a:prstGeom prst="rect">
            <a:avLst/>
          </a:prstGeom>
          <a:noFill/>
          <a:ln>
            <a:noFill/>
          </a:ln>
        </p:spPr>
        <p:txBody>
          <a:bodyPr spcFirstLastPara="1" wrap="square" lIns="100775" tIns="50375" rIns="100775" bIns="50375"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8"/>
          <p:cNvSpPr txBox="1">
            <a:spLocks noGrp="1"/>
          </p:cNvSpPr>
          <p:nvPr>
            <p:ph type="body" idx="1"/>
          </p:nvPr>
        </p:nvSpPr>
        <p:spPr>
          <a:xfrm>
            <a:off x="336021" y="1763924"/>
            <a:ext cx="4620286" cy="5207776"/>
          </a:xfrm>
          <a:prstGeom prst="rect">
            <a:avLst/>
          </a:prstGeom>
          <a:noFill/>
          <a:ln>
            <a:noFill/>
          </a:ln>
        </p:spPr>
        <p:txBody>
          <a:bodyPr spcFirstLastPara="1" wrap="square" lIns="100775" tIns="50375" rIns="100775" bIns="50375" anchor="t" anchorCtr="0">
            <a:noAutofit/>
          </a:bodyPr>
          <a:lstStyle>
            <a:lvl1pPr marL="457200" lvl="0" indent="-366395" algn="l">
              <a:lnSpc>
                <a:spcPct val="100000"/>
              </a:lnSpc>
              <a:spcBef>
                <a:spcPts val="620"/>
              </a:spcBef>
              <a:spcAft>
                <a:spcPts val="0"/>
              </a:spcAft>
              <a:buSzPts val="2170"/>
              <a:buChar char="?"/>
              <a:defRPr sz="3100"/>
            </a:lvl1pPr>
            <a:lvl2pPr marL="914400" lvl="1" indent="-344169" algn="l">
              <a:lnSpc>
                <a:spcPct val="100000"/>
              </a:lnSpc>
              <a:spcBef>
                <a:spcPts val="520"/>
              </a:spcBef>
              <a:spcAft>
                <a:spcPts val="0"/>
              </a:spcAft>
              <a:buSzPts val="1820"/>
              <a:buChar char="?"/>
              <a:defRPr sz="2600"/>
            </a:lvl2pPr>
            <a:lvl3pPr marL="1371600" lvl="2" indent="-326389" algn="l">
              <a:lnSpc>
                <a:spcPct val="100000"/>
              </a:lnSpc>
              <a:spcBef>
                <a:spcPts val="440"/>
              </a:spcBef>
              <a:spcAft>
                <a:spcPts val="0"/>
              </a:spcAft>
              <a:buSzPts val="1540"/>
              <a:buChar char="?"/>
              <a:defRPr sz="2200"/>
            </a:lvl3pPr>
            <a:lvl4pPr marL="1828800" lvl="3" indent="-317500" algn="l">
              <a:lnSpc>
                <a:spcPct val="100000"/>
              </a:lnSpc>
              <a:spcBef>
                <a:spcPts val="400"/>
              </a:spcBef>
              <a:spcAft>
                <a:spcPts val="0"/>
              </a:spcAft>
              <a:buSzPts val="1400"/>
              <a:buChar char="?"/>
              <a:defRPr sz="2000"/>
            </a:lvl4pPr>
            <a:lvl5pPr marL="2286000" lvl="4" indent="-304800" algn="l">
              <a:lnSpc>
                <a:spcPct val="100000"/>
              </a:lnSpc>
              <a:spcBef>
                <a:spcPts val="400"/>
              </a:spcBef>
              <a:spcAft>
                <a:spcPts val="0"/>
              </a:spcAft>
              <a:buSzPts val="1200"/>
              <a:buChar char="?"/>
              <a:defRPr sz="2000"/>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21" name="Google Shape;121;p18"/>
          <p:cNvSpPr txBox="1">
            <a:spLocks noGrp="1"/>
          </p:cNvSpPr>
          <p:nvPr>
            <p:ph type="body" idx="2"/>
          </p:nvPr>
        </p:nvSpPr>
        <p:spPr>
          <a:xfrm>
            <a:off x="5124318" y="1763924"/>
            <a:ext cx="4788297" cy="5207776"/>
          </a:xfrm>
          <a:prstGeom prst="rect">
            <a:avLst/>
          </a:prstGeom>
          <a:noFill/>
          <a:ln>
            <a:noFill/>
          </a:ln>
        </p:spPr>
        <p:txBody>
          <a:bodyPr spcFirstLastPara="1" wrap="square" lIns="100775" tIns="50375" rIns="100775" bIns="50375" anchor="t" anchorCtr="0">
            <a:noAutofit/>
          </a:bodyPr>
          <a:lstStyle>
            <a:lvl1pPr marL="457200" lvl="0" indent="-366395" algn="l">
              <a:lnSpc>
                <a:spcPct val="100000"/>
              </a:lnSpc>
              <a:spcBef>
                <a:spcPts val="620"/>
              </a:spcBef>
              <a:spcAft>
                <a:spcPts val="0"/>
              </a:spcAft>
              <a:buSzPts val="2170"/>
              <a:buChar char="?"/>
              <a:defRPr sz="3100"/>
            </a:lvl1pPr>
            <a:lvl2pPr marL="914400" lvl="1" indent="-344169" algn="l">
              <a:lnSpc>
                <a:spcPct val="100000"/>
              </a:lnSpc>
              <a:spcBef>
                <a:spcPts val="520"/>
              </a:spcBef>
              <a:spcAft>
                <a:spcPts val="0"/>
              </a:spcAft>
              <a:buSzPts val="1820"/>
              <a:buChar char="?"/>
              <a:defRPr sz="2600"/>
            </a:lvl2pPr>
            <a:lvl3pPr marL="1371600" lvl="2" indent="-326389" algn="l">
              <a:lnSpc>
                <a:spcPct val="100000"/>
              </a:lnSpc>
              <a:spcBef>
                <a:spcPts val="440"/>
              </a:spcBef>
              <a:spcAft>
                <a:spcPts val="0"/>
              </a:spcAft>
              <a:buSzPts val="1540"/>
              <a:buChar char="?"/>
              <a:defRPr sz="2200"/>
            </a:lvl3pPr>
            <a:lvl4pPr marL="1828800" lvl="3" indent="-317500" algn="l">
              <a:lnSpc>
                <a:spcPct val="100000"/>
              </a:lnSpc>
              <a:spcBef>
                <a:spcPts val="400"/>
              </a:spcBef>
              <a:spcAft>
                <a:spcPts val="0"/>
              </a:spcAft>
              <a:buSzPts val="1400"/>
              <a:buChar char="?"/>
              <a:defRPr sz="2000"/>
            </a:lvl4pPr>
            <a:lvl5pPr marL="2286000" lvl="4" indent="-304800" algn="l">
              <a:lnSpc>
                <a:spcPct val="100000"/>
              </a:lnSpc>
              <a:spcBef>
                <a:spcPts val="400"/>
              </a:spcBef>
              <a:spcAft>
                <a:spcPts val="0"/>
              </a:spcAft>
              <a:buSzPts val="1200"/>
              <a:buChar char="?"/>
              <a:defRPr sz="2000"/>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22" name="Google Shape;122;p18"/>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2"/>
        <p:cNvGrpSpPr/>
        <p:nvPr/>
      </p:nvGrpSpPr>
      <p:grpSpPr>
        <a:xfrm>
          <a:off x="0" y="0"/>
          <a:ext cx="0" cy="0"/>
          <a:chOff x="0" y="0"/>
          <a:chExt cx="0" cy="0"/>
        </a:xfrm>
      </p:grpSpPr>
      <p:sp>
        <p:nvSpPr>
          <p:cNvPr id="133" name="Google Shape;133;p20"/>
          <p:cNvSpPr txBox="1">
            <a:spLocks noGrp="1"/>
          </p:cNvSpPr>
          <p:nvPr>
            <p:ph type="ctrTitle"/>
          </p:nvPr>
        </p:nvSpPr>
        <p:spPr>
          <a:xfrm>
            <a:off x="420026" y="5349987"/>
            <a:ext cx="9324578" cy="1347442"/>
          </a:xfrm>
          <a:prstGeom prst="rect">
            <a:avLst/>
          </a:prstGeom>
          <a:noFill/>
          <a:ln>
            <a:noFill/>
          </a:ln>
        </p:spPr>
        <p:txBody>
          <a:bodyPr spcFirstLastPara="1" wrap="square" lIns="100775" tIns="50375" rIns="100775" bIns="50375" anchor="t"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1"/>
          </p:nvPr>
        </p:nvSpPr>
        <p:spPr>
          <a:xfrm>
            <a:off x="420026" y="4283816"/>
            <a:ext cx="9324578" cy="1007957"/>
          </a:xfrm>
          <a:prstGeom prst="rect">
            <a:avLst/>
          </a:prstGeom>
          <a:noFill/>
          <a:ln>
            <a:noFill/>
          </a:ln>
        </p:spPr>
        <p:txBody>
          <a:bodyPr spcFirstLastPara="1" wrap="square" lIns="100775" tIns="50375" rIns="100775" bIns="50375" anchor="b" anchorCtr="0">
            <a:noAutofit/>
          </a:bodyPr>
          <a:lstStyle>
            <a:lvl1pPr lvl="0" algn="l">
              <a:lnSpc>
                <a:spcPct val="100000"/>
              </a:lnSpc>
              <a:spcBef>
                <a:spcPts val="520"/>
              </a:spcBef>
              <a:spcAft>
                <a:spcPts val="0"/>
              </a:spcAft>
              <a:buSzPts val="1820"/>
              <a:buNone/>
              <a:defRPr sz="2600">
                <a:solidFill>
                  <a:srgbClr val="44332A"/>
                </a:solidFill>
              </a:defRPr>
            </a:lvl1pPr>
            <a:lvl2pPr lvl="1" algn="ctr">
              <a:lnSpc>
                <a:spcPct val="100000"/>
              </a:lnSpc>
              <a:spcBef>
                <a:spcPts val="360"/>
              </a:spcBef>
              <a:spcAft>
                <a:spcPts val="0"/>
              </a:spcAft>
              <a:buSzPts val="126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260"/>
              <a:buNone/>
              <a:defRPr/>
            </a:lvl4pPr>
            <a:lvl5pPr lvl="4" algn="ctr">
              <a:lnSpc>
                <a:spcPct val="100000"/>
              </a:lnSpc>
              <a:spcBef>
                <a:spcPts val="360"/>
              </a:spcBef>
              <a:spcAft>
                <a:spcPts val="0"/>
              </a:spcAft>
              <a:buSzPts val="1080"/>
              <a:buNone/>
              <a:defRPr/>
            </a:lvl5pPr>
            <a:lvl6pPr lvl="5" algn="ctr">
              <a:lnSpc>
                <a:spcPct val="100000"/>
              </a:lnSpc>
              <a:spcBef>
                <a:spcPts val="360"/>
              </a:spcBef>
              <a:spcAft>
                <a:spcPts val="0"/>
              </a:spcAft>
              <a:buSzPts val="108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080"/>
              <a:buNone/>
              <a:defRPr/>
            </a:lvl8pPr>
            <a:lvl9pPr lvl="8" algn="ctr">
              <a:lnSpc>
                <a:spcPct val="100000"/>
              </a:lnSpc>
              <a:spcBef>
                <a:spcPts val="360"/>
              </a:spcBef>
              <a:spcAft>
                <a:spcPts val="0"/>
              </a:spcAft>
              <a:buSzPts val="1080"/>
              <a:buNone/>
              <a:defRPr/>
            </a:lvl9pPr>
          </a:lstStyle>
          <a:p>
            <a:endParaRPr/>
          </a:p>
        </p:txBody>
      </p:sp>
      <p:sp>
        <p:nvSpPr>
          <p:cNvPr id="135" name="Google Shape;135;p20"/>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0"/>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0"/>
          <p:cNvSpPr txBox="1">
            <a:spLocks noGrp="1"/>
          </p:cNvSpPr>
          <p:nvPr>
            <p:ph type="sldNum" idx="12"/>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45"/>
        <p:cNvGrpSpPr/>
        <p:nvPr/>
      </p:nvGrpSpPr>
      <p:grpSpPr>
        <a:xfrm>
          <a:off x="0" y="0"/>
          <a:ext cx="0" cy="0"/>
          <a:chOff x="0" y="0"/>
          <a:chExt cx="0" cy="0"/>
        </a:xfrm>
      </p:grpSpPr>
      <p:sp>
        <p:nvSpPr>
          <p:cNvPr id="146" name="Google Shape;146;p22"/>
          <p:cNvSpPr txBox="1">
            <a:spLocks noGrp="1"/>
          </p:cNvSpPr>
          <p:nvPr>
            <p:ph type="body" idx="1"/>
          </p:nvPr>
        </p:nvSpPr>
        <p:spPr>
          <a:xfrm>
            <a:off x="420026" y="1847921"/>
            <a:ext cx="9324578" cy="1343942"/>
          </a:xfrm>
          <a:prstGeom prst="rect">
            <a:avLst/>
          </a:prstGeom>
          <a:noFill/>
          <a:ln>
            <a:noFill/>
          </a:ln>
        </p:spPr>
        <p:txBody>
          <a:bodyPr spcFirstLastPara="1" wrap="square" lIns="100775" tIns="50375" rIns="100775" bIns="50375" anchor="b" anchorCtr="0">
            <a:noAutofit/>
          </a:bodyPr>
          <a:lstStyle>
            <a:lvl1pPr marL="457200" lvl="0" indent="-228600" algn="r">
              <a:lnSpc>
                <a:spcPct val="100000"/>
              </a:lnSpc>
              <a:spcBef>
                <a:spcPts val="440"/>
              </a:spcBef>
              <a:spcAft>
                <a:spcPts val="0"/>
              </a:spcAft>
              <a:buSzPts val="1540"/>
              <a:buNone/>
              <a:defRPr sz="2200">
                <a:solidFill>
                  <a:srgbClr val="DCD0B0"/>
                </a:solidFill>
              </a:defRPr>
            </a:lvl1pPr>
            <a:lvl2pPr marL="914400" lvl="1" indent="-228600" algn="l">
              <a:lnSpc>
                <a:spcPct val="100000"/>
              </a:lnSpc>
              <a:spcBef>
                <a:spcPts val="400"/>
              </a:spcBef>
              <a:spcAft>
                <a:spcPts val="0"/>
              </a:spcAft>
              <a:buSzPts val="1400"/>
              <a:buNone/>
              <a:defRPr sz="2000">
                <a:solidFill>
                  <a:schemeClr val="lt1"/>
                </a:solidFill>
              </a:defRPr>
            </a:lvl2pPr>
            <a:lvl3pPr marL="1371600" lvl="2" indent="-228600" algn="l">
              <a:lnSpc>
                <a:spcPct val="100000"/>
              </a:lnSpc>
              <a:spcBef>
                <a:spcPts val="360"/>
              </a:spcBef>
              <a:spcAft>
                <a:spcPts val="0"/>
              </a:spcAft>
              <a:buSzPts val="1260"/>
              <a:buNone/>
              <a:defRPr sz="1800">
                <a:solidFill>
                  <a:schemeClr val="lt1"/>
                </a:solidFill>
              </a:defRPr>
            </a:lvl3pPr>
            <a:lvl4pPr marL="1828800" lvl="3" indent="-228600" algn="l">
              <a:lnSpc>
                <a:spcPct val="100000"/>
              </a:lnSpc>
              <a:spcBef>
                <a:spcPts val="300"/>
              </a:spcBef>
              <a:spcAft>
                <a:spcPts val="0"/>
              </a:spcAft>
              <a:buSzPts val="1050"/>
              <a:buNone/>
              <a:defRPr sz="1500">
                <a:solidFill>
                  <a:schemeClr val="lt1"/>
                </a:solidFill>
              </a:defRPr>
            </a:lvl4pPr>
            <a:lvl5pPr marL="2286000" lvl="4" indent="-228600" algn="l">
              <a:lnSpc>
                <a:spcPct val="100000"/>
              </a:lnSpc>
              <a:spcBef>
                <a:spcPts val="300"/>
              </a:spcBef>
              <a:spcAft>
                <a:spcPts val="0"/>
              </a:spcAft>
              <a:buSzPts val="900"/>
              <a:buNone/>
              <a:defRPr sz="1500">
                <a:solidFill>
                  <a:schemeClr val="lt1"/>
                </a:solidFill>
              </a:defRPr>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47" name="Google Shape;147;p22"/>
          <p:cNvSpPr txBox="1">
            <a:spLocks noGrp="1"/>
          </p:cNvSpPr>
          <p:nvPr>
            <p:ph type="title"/>
          </p:nvPr>
        </p:nvSpPr>
        <p:spPr>
          <a:xfrm>
            <a:off x="198961" y="3248616"/>
            <a:ext cx="9576594" cy="1306050"/>
          </a:xfrm>
          <a:prstGeom prst="rect">
            <a:avLst/>
          </a:prstGeom>
          <a:noFill/>
          <a:ln>
            <a:noFill/>
          </a:ln>
        </p:spPr>
        <p:txBody>
          <a:bodyPr spcFirstLastPara="1" wrap="square" lIns="100775" tIns="50375" rIns="100775" bIns="50375" anchor="t"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2"/>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2"/>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2"/>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36021" y="5963744"/>
            <a:ext cx="9492589" cy="972958"/>
          </a:xfrm>
          <a:prstGeom prst="rect">
            <a:avLst/>
          </a:prstGeom>
          <a:noFill/>
          <a:ln>
            <a:noFill/>
          </a:ln>
        </p:spPr>
        <p:txBody>
          <a:bodyPr spcFirstLastPara="1" wrap="square" lIns="100775" tIns="50375" rIns="100775" bIns="50375"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4"/>
          <p:cNvSpPr txBox="1">
            <a:spLocks noGrp="1"/>
          </p:cNvSpPr>
          <p:nvPr>
            <p:ph type="body" idx="1"/>
          </p:nvPr>
        </p:nvSpPr>
        <p:spPr>
          <a:xfrm>
            <a:off x="310272" y="734968"/>
            <a:ext cx="4730040" cy="705219"/>
          </a:xfrm>
          <a:prstGeom prst="rect">
            <a:avLst/>
          </a:prstGeom>
          <a:noFill/>
          <a:ln>
            <a:noFill/>
          </a:ln>
        </p:spPr>
        <p:txBody>
          <a:bodyPr spcFirstLastPara="1" wrap="square" lIns="100775" tIns="50375" rIns="100775" bIns="50375" anchor="ctr" anchorCtr="0">
            <a:noAutofit/>
          </a:bodyPr>
          <a:lstStyle>
            <a:lvl1pPr marL="457200" lvl="0" indent="-228600" algn="l">
              <a:lnSpc>
                <a:spcPct val="100000"/>
              </a:lnSpc>
              <a:spcBef>
                <a:spcPts val="400"/>
              </a:spcBef>
              <a:spcAft>
                <a:spcPts val="0"/>
              </a:spcAft>
              <a:buSzPts val="1400"/>
              <a:buNone/>
              <a:defRPr sz="2000" b="0" cap="none">
                <a:solidFill>
                  <a:srgbClr val="AF7621"/>
                </a:solidFill>
                <a:latin typeface="Libre Franklin Medium"/>
                <a:ea typeface="Libre Franklin Medium"/>
                <a:cs typeface="Libre Franklin Medium"/>
                <a:sym typeface="Libre Franklin Medium"/>
              </a:defRPr>
            </a:lvl1pPr>
            <a:lvl2pPr marL="914400" lvl="1" indent="-228600" algn="l">
              <a:lnSpc>
                <a:spcPct val="100000"/>
              </a:lnSpc>
              <a:spcBef>
                <a:spcPts val="440"/>
              </a:spcBef>
              <a:spcAft>
                <a:spcPts val="0"/>
              </a:spcAft>
              <a:buSzPts val="1540"/>
              <a:buNone/>
              <a:defRPr sz="2200" b="1"/>
            </a:lvl2pPr>
            <a:lvl3pPr marL="1371600" lvl="2" indent="-228600" algn="l">
              <a:lnSpc>
                <a:spcPct val="100000"/>
              </a:lnSpc>
              <a:spcBef>
                <a:spcPts val="400"/>
              </a:spcBef>
              <a:spcAft>
                <a:spcPts val="0"/>
              </a:spcAft>
              <a:buSzPts val="1400"/>
              <a:buNone/>
              <a:defRPr sz="2000" b="1"/>
            </a:lvl3pPr>
            <a:lvl4pPr marL="1828800" lvl="3" indent="-228600" algn="l">
              <a:lnSpc>
                <a:spcPct val="100000"/>
              </a:lnSpc>
              <a:spcBef>
                <a:spcPts val="360"/>
              </a:spcBef>
              <a:spcAft>
                <a:spcPts val="0"/>
              </a:spcAft>
              <a:buSzPts val="1260"/>
              <a:buNone/>
              <a:defRPr sz="1800" b="1"/>
            </a:lvl4pPr>
            <a:lvl5pPr marL="2286000" lvl="4" indent="-228600" algn="l">
              <a:lnSpc>
                <a:spcPct val="100000"/>
              </a:lnSpc>
              <a:spcBef>
                <a:spcPts val="360"/>
              </a:spcBef>
              <a:spcAft>
                <a:spcPts val="0"/>
              </a:spcAft>
              <a:buSzPts val="1080"/>
              <a:buNone/>
              <a:defRPr sz="1800" b="1"/>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61" name="Google Shape;161;p24"/>
          <p:cNvSpPr txBox="1">
            <a:spLocks noGrp="1"/>
          </p:cNvSpPr>
          <p:nvPr>
            <p:ph type="body" idx="2"/>
          </p:nvPr>
        </p:nvSpPr>
        <p:spPr>
          <a:xfrm>
            <a:off x="5120818" y="734968"/>
            <a:ext cx="4731898" cy="705219"/>
          </a:xfrm>
          <a:prstGeom prst="rect">
            <a:avLst/>
          </a:prstGeom>
          <a:noFill/>
          <a:ln>
            <a:noFill/>
          </a:ln>
        </p:spPr>
        <p:txBody>
          <a:bodyPr spcFirstLastPara="1" wrap="square" lIns="100775" tIns="50375" rIns="100775" bIns="50375" anchor="ctr" anchorCtr="0">
            <a:noAutofit/>
          </a:bodyPr>
          <a:lstStyle>
            <a:lvl1pPr marL="457200" lvl="0" indent="-228600" algn="l">
              <a:lnSpc>
                <a:spcPct val="100000"/>
              </a:lnSpc>
              <a:spcBef>
                <a:spcPts val="400"/>
              </a:spcBef>
              <a:spcAft>
                <a:spcPts val="0"/>
              </a:spcAft>
              <a:buSzPts val="1400"/>
              <a:buNone/>
              <a:defRPr sz="2000" b="0" cap="none">
                <a:solidFill>
                  <a:srgbClr val="AF7621"/>
                </a:solidFill>
                <a:latin typeface="Libre Franklin Medium"/>
                <a:ea typeface="Libre Franklin Medium"/>
                <a:cs typeface="Libre Franklin Medium"/>
                <a:sym typeface="Libre Franklin Medium"/>
              </a:defRPr>
            </a:lvl1pPr>
            <a:lvl2pPr marL="914400" lvl="1" indent="-228600" algn="l">
              <a:lnSpc>
                <a:spcPct val="100000"/>
              </a:lnSpc>
              <a:spcBef>
                <a:spcPts val="440"/>
              </a:spcBef>
              <a:spcAft>
                <a:spcPts val="0"/>
              </a:spcAft>
              <a:buSzPts val="1540"/>
              <a:buNone/>
              <a:defRPr sz="2200" b="1"/>
            </a:lvl2pPr>
            <a:lvl3pPr marL="1371600" lvl="2" indent="-228600" algn="l">
              <a:lnSpc>
                <a:spcPct val="100000"/>
              </a:lnSpc>
              <a:spcBef>
                <a:spcPts val="400"/>
              </a:spcBef>
              <a:spcAft>
                <a:spcPts val="0"/>
              </a:spcAft>
              <a:buSzPts val="1400"/>
              <a:buNone/>
              <a:defRPr sz="2000" b="1"/>
            </a:lvl3pPr>
            <a:lvl4pPr marL="1828800" lvl="3" indent="-228600" algn="l">
              <a:lnSpc>
                <a:spcPct val="100000"/>
              </a:lnSpc>
              <a:spcBef>
                <a:spcPts val="360"/>
              </a:spcBef>
              <a:spcAft>
                <a:spcPts val="0"/>
              </a:spcAft>
              <a:buSzPts val="1260"/>
              <a:buNone/>
              <a:defRPr sz="1800" b="1"/>
            </a:lvl4pPr>
            <a:lvl5pPr marL="2286000" lvl="4" indent="-228600" algn="l">
              <a:lnSpc>
                <a:spcPct val="100000"/>
              </a:lnSpc>
              <a:spcBef>
                <a:spcPts val="360"/>
              </a:spcBef>
              <a:spcAft>
                <a:spcPts val="0"/>
              </a:spcAft>
              <a:buSzPts val="1080"/>
              <a:buNone/>
              <a:defRPr sz="1800" b="1"/>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62" name="Google Shape;162;p24"/>
          <p:cNvSpPr txBox="1">
            <a:spLocks noGrp="1"/>
          </p:cNvSpPr>
          <p:nvPr>
            <p:ph type="body" idx="3"/>
          </p:nvPr>
        </p:nvSpPr>
        <p:spPr>
          <a:xfrm>
            <a:off x="310272" y="1450688"/>
            <a:ext cx="4730040" cy="4345064"/>
          </a:xfrm>
          <a:prstGeom prst="rect">
            <a:avLst/>
          </a:prstGeom>
          <a:noFill/>
          <a:ln>
            <a:noFill/>
          </a:ln>
        </p:spPr>
        <p:txBody>
          <a:bodyPr spcFirstLastPara="1" wrap="square" lIns="100775" tIns="50375" rIns="100775" bIns="50375" anchor="t" anchorCtr="0">
            <a:noAutofit/>
          </a:bodyPr>
          <a:lstStyle>
            <a:lvl1pPr marL="457200" lvl="0" indent="-344170" algn="l">
              <a:lnSpc>
                <a:spcPct val="100000"/>
              </a:lnSpc>
              <a:spcBef>
                <a:spcPts val="520"/>
              </a:spcBef>
              <a:spcAft>
                <a:spcPts val="0"/>
              </a:spcAft>
              <a:buSzPts val="1820"/>
              <a:buChar char="?"/>
              <a:defRPr sz="2600"/>
            </a:lvl1pPr>
            <a:lvl2pPr marL="914400" lvl="1" indent="-326390" algn="l">
              <a:lnSpc>
                <a:spcPct val="100000"/>
              </a:lnSpc>
              <a:spcBef>
                <a:spcPts val="440"/>
              </a:spcBef>
              <a:spcAft>
                <a:spcPts val="0"/>
              </a:spcAft>
              <a:buSzPts val="1540"/>
              <a:buChar char="?"/>
              <a:defRPr sz="2200"/>
            </a:lvl2pPr>
            <a:lvl3pPr marL="1371600" lvl="2" indent="-317500" algn="l">
              <a:lnSpc>
                <a:spcPct val="100000"/>
              </a:lnSpc>
              <a:spcBef>
                <a:spcPts val="400"/>
              </a:spcBef>
              <a:spcAft>
                <a:spcPts val="0"/>
              </a:spcAft>
              <a:buSzPts val="1400"/>
              <a:buChar char="?"/>
              <a:defRPr sz="2000"/>
            </a:lvl3pPr>
            <a:lvl4pPr marL="1828800" lvl="3" indent="-308610" algn="l">
              <a:lnSpc>
                <a:spcPct val="100000"/>
              </a:lnSpc>
              <a:spcBef>
                <a:spcPts val="360"/>
              </a:spcBef>
              <a:spcAft>
                <a:spcPts val="0"/>
              </a:spcAft>
              <a:buSzPts val="1260"/>
              <a:buChar char="?"/>
              <a:defRPr sz="1800"/>
            </a:lvl4pPr>
            <a:lvl5pPr marL="2286000" lvl="4" indent="-297179" algn="l">
              <a:lnSpc>
                <a:spcPct val="100000"/>
              </a:lnSpc>
              <a:spcBef>
                <a:spcPts val="360"/>
              </a:spcBef>
              <a:spcAft>
                <a:spcPts val="0"/>
              </a:spcAft>
              <a:buSzPts val="1080"/>
              <a:buChar char="?"/>
              <a:defRPr sz="1800"/>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63" name="Google Shape;163;p24"/>
          <p:cNvSpPr txBox="1">
            <a:spLocks noGrp="1"/>
          </p:cNvSpPr>
          <p:nvPr>
            <p:ph type="body" idx="4"/>
          </p:nvPr>
        </p:nvSpPr>
        <p:spPr>
          <a:xfrm>
            <a:off x="5124902" y="1450688"/>
            <a:ext cx="4727813" cy="4345064"/>
          </a:xfrm>
          <a:prstGeom prst="rect">
            <a:avLst/>
          </a:prstGeom>
          <a:noFill/>
          <a:ln>
            <a:noFill/>
          </a:ln>
        </p:spPr>
        <p:txBody>
          <a:bodyPr spcFirstLastPara="1" wrap="square" lIns="100775" tIns="50375" rIns="100775" bIns="50375" anchor="t" anchorCtr="0">
            <a:noAutofit/>
          </a:bodyPr>
          <a:lstStyle>
            <a:lvl1pPr marL="457200" lvl="0" indent="-344170" algn="l">
              <a:lnSpc>
                <a:spcPct val="100000"/>
              </a:lnSpc>
              <a:spcBef>
                <a:spcPts val="520"/>
              </a:spcBef>
              <a:spcAft>
                <a:spcPts val="0"/>
              </a:spcAft>
              <a:buSzPts val="1820"/>
              <a:buChar char="?"/>
              <a:defRPr sz="2600"/>
            </a:lvl1pPr>
            <a:lvl2pPr marL="914400" lvl="1" indent="-326390" algn="l">
              <a:lnSpc>
                <a:spcPct val="100000"/>
              </a:lnSpc>
              <a:spcBef>
                <a:spcPts val="440"/>
              </a:spcBef>
              <a:spcAft>
                <a:spcPts val="0"/>
              </a:spcAft>
              <a:buSzPts val="1540"/>
              <a:buChar char="?"/>
              <a:defRPr sz="2200"/>
            </a:lvl2pPr>
            <a:lvl3pPr marL="1371600" lvl="2" indent="-317500" algn="l">
              <a:lnSpc>
                <a:spcPct val="100000"/>
              </a:lnSpc>
              <a:spcBef>
                <a:spcPts val="400"/>
              </a:spcBef>
              <a:spcAft>
                <a:spcPts val="0"/>
              </a:spcAft>
              <a:buSzPts val="1400"/>
              <a:buChar char="?"/>
              <a:defRPr sz="2000"/>
            </a:lvl3pPr>
            <a:lvl4pPr marL="1828800" lvl="3" indent="-308610" algn="l">
              <a:lnSpc>
                <a:spcPct val="100000"/>
              </a:lnSpc>
              <a:spcBef>
                <a:spcPts val="360"/>
              </a:spcBef>
              <a:spcAft>
                <a:spcPts val="0"/>
              </a:spcAft>
              <a:buSzPts val="1260"/>
              <a:buChar char="?"/>
              <a:defRPr sz="1800"/>
            </a:lvl4pPr>
            <a:lvl5pPr marL="2286000" lvl="4" indent="-297179" algn="l">
              <a:lnSpc>
                <a:spcPct val="100000"/>
              </a:lnSpc>
              <a:spcBef>
                <a:spcPts val="360"/>
              </a:spcBef>
              <a:spcAft>
                <a:spcPts val="0"/>
              </a:spcAft>
              <a:buSzPts val="1080"/>
              <a:buChar char="?"/>
              <a:defRPr sz="1800"/>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64" name="Google Shape;164;p24"/>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4"/>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4"/>
          <p:cNvSpPr txBox="1">
            <a:spLocks noGrp="1"/>
          </p:cNvSpPr>
          <p:nvPr>
            <p:ph type="sldNum" idx="12"/>
          </p:nvPr>
        </p:nvSpPr>
        <p:spPr>
          <a:xfrm>
            <a:off x="9072562" y="7138987"/>
            <a:ext cx="839787" cy="273050"/>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3"/>
        <p:cNvGrpSpPr/>
        <p:nvPr/>
      </p:nvGrpSpPr>
      <p:grpSpPr>
        <a:xfrm>
          <a:off x="0" y="0"/>
          <a:ext cx="0" cy="0"/>
          <a:chOff x="0" y="0"/>
          <a:chExt cx="0" cy="0"/>
        </a:xfrm>
      </p:grpSpPr>
      <p:sp>
        <p:nvSpPr>
          <p:cNvPr id="174" name="Google Shape;174;p26"/>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6"/>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6"/>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504031" y="6047740"/>
            <a:ext cx="9324578" cy="573975"/>
          </a:xfrm>
          <a:prstGeom prst="rect">
            <a:avLst/>
          </a:prstGeom>
          <a:noFill/>
          <a:ln>
            <a:noFill/>
          </a:ln>
        </p:spPr>
        <p:txBody>
          <a:bodyPr spcFirstLastPara="1" wrap="square" lIns="100775" tIns="50375" rIns="100775" bIns="50375" anchor="ctr" anchorCtr="0">
            <a:normAutofit/>
          </a:bodyPr>
          <a:lstStyle>
            <a:lvl1pPr lvl="0" algn="l">
              <a:lnSpc>
                <a:spcPct val="100000"/>
              </a:lnSpc>
              <a:spcBef>
                <a:spcPts val="0"/>
              </a:spcBef>
              <a:spcAft>
                <a:spcPts val="0"/>
              </a:spcAft>
              <a:buClr>
                <a:schemeClr val="dk2"/>
              </a:buClr>
              <a:buSzPts val="2200"/>
              <a:buFont typeface="Libre Franklin Medium"/>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8"/>
          <p:cNvSpPr txBox="1">
            <a:spLocks noGrp="1"/>
          </p:cNvSpPr>
          <p:nvPr>
            <p:ph type="body" idx="1"/>
          </p:nvPr>
        </p:nvSpPr>
        <p:spPr>
          <a:xfrm>
            <a:off x="504032" y="671971"/>
            <a:ext cx="3316456" cy="5291773"/>
          </a:xfrm>
          <a:prstGeom prst="rect">
            <a:avLst/>
          </a:prstGeom>
          <a:noFill/>
          <a:ln>
            <a:noFill/>
          </a:ln>
        </p:spPr>
        <p:txBody>
          <a:bodyPr spcFirstLastPara="1" wrap="square" lIns="100775" tIns="50375" rIns="100775" bIns="50375" anchor="t" anchorCtr="0">
            <a:noAutofit/>
          </a:bodyPr>
          <a:lstStyle>
            <a:lvl1pPr marL="457200" lvl="0" indent="-228600" algn="l">
              <a:lnSpc>
                <a:spcPct val="100000"/>
              </a:lnSpc>
              <a:spcBef>
                <a:spcPts val="300"/>
              </a:spcBef>
              <a:spcAft>
                <a:spcPts val="0"/>
              </a:spcAft>
              <a:buSzPts val="1050"/>
              <a:buNone/>
              <a:defRPr sz="1500"/>
            </a:lvl1pPr>
            <a:lvl2pPr marL="914400" lvl="1" indent="-228600" algn="l">
              <a:lnSpc>
                <a:spcPct val="100000"/>
              </a:lnSpc>
              <a:spcBef>
                <a:spcPts val="260"/>
              </a:spcBef>
              <a:spcAft>
                <a:spcPts val="0"/>
              </a:spcAft>
              <a:buSzPts val="910"/>
              <a:buNone/>
              <a:defRPr sz="13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00"/>
              </a:spcBef>
              <a:spcAft>
                <a:spcPts val="0"/>
              </a:spcAft>
              <a:buSzPts val="700"/>
              <a:buNone/>
              <a:defRPr sz="1000"/>
            </a:lvl4pPr>
            <a:lvl5pPr marL="2286000" lvl="4" indent="-228600" algn="l">
              <a:lnSpc>
                <a:spcPct val="100000"/>
              </a:lnSpc>
              <a:spcBef>
                <a:spcPts val="200"/>
              </a:spcBef>
              <a:spcAft>
                <a:spcPts val="0"/>
              </a:spcAft>
              <a:buSzPts val="600"/>
              <a:buNone/>
              <a:defRPr sz="1000"/>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87" name="Google Shape;187;p28"/>
          <p:cNvSpPr txBox="1">
            <a:spLocks noGrp="1"/>
          </p:cNvSpPr>
          <p:nvPr>
            <p:ph type="body" idx="2"/>
          </p:nvPr>
        </p:nvSpPr>
        <p:spPr>
          <a:xfrm>
            <a:off x="3941244" y="671971"/>
            <a:ext cx="5887365" cy="5291773"/>
          </a:xfrm>
          <a:prstGeom prst="rect">
            <a:avLst/>
          </a:prstGeom>
          <a:noFill/>
          <a:ln>
            <a:noFill/>
          </a:ln>
        </p:spPr>
        <p:txBody>
          <a:bodyPr spcFirstLastPara="1" wrap="square" lIns="100775" tIns="50375" rIns="100775" bIns="50375" anchor="t" anchorCtr="0">
            <a:noAutofit/>
          </a:bodyPr>
          <a:lstStyle>
            <a:lvl1pPr marL="457200" lvl="0" indent="-384175" algn="l">
              <a:lnSpc>
                <a:spcPct val="100000"/>
              </a:lnSpc>
              <a:spcBef>
                <a:spcPts val="700"/>
              </a:spcBef>
              <a:spcAft>
                <a:spcPts val="0"/>
              </a:spcAft>
              <a:buSzPts val="2450"/>
              <a:buChar char="?"/>
              <a:defRPr sz="3500"/>
            </a:lvl1pPr>
            <a:lvl2pPr marL="914400" lvl="1" indent="-366394" algn="l">
              <a:lnSpc>
                <a:spcPct val="100000"/>
              </a:lnSpc>
              <a:spcBef>
                <a:spcPts val="620"/>
              </a:spcBef>
              <a:spcAft>
                <a:spcPts val="0"/>
              </a:spcAft>
              <a:buSzPts val="2170"/>
              <a:buChar char="?"/>
              <a:defRPr sz="3100"/>
            </a:lvl2pPr>
            <a:lvl3pPr marL="1371600" lvl="2" indent="-344169" algn="l">
              <a:lnSpc>
                <a:spcPct val="100000"/>
              </a:lnSpc>
              <a:spcBef>
                <a:spcPts val="520"/>
              </a:spcBef>
              <a:spcAft>
                <a:spcPts val="0"/>
              </a:spcAft>
              <a:buSzPts val="1820"/>
              <a:buChar char="?"/>
              <a:defRPr sz="2600"/>
            </a:lvl3pPr>
            <a:lvl4pPr marL="1828800" lvl="3" indent="-326389" algn="l">
              <a:lnSpc>
                <a:spcPct val="100000"/>
              </a:lnSpc>
              <a:spcBef>
                <a:spcPts val="440"/>
              </a:spcBef>
              <a:spcAft>
                <a:spcPts val="0"/>
              </a:spcAft>
              <a:buSzPts val="1540"/>
              <a:buChar char="?"/>
              <a:defRPr sz="2200"/>
            </a:lvl4pPr>
            <a:lvl5pPr marL="2286000" lvl="4" indent="-312420" algn="l">
              <a:lnSpc>
                <a:spcPct val="100000"/>
              </a:lnSpc>
              <a:spcBef>
                <a:spcPts val="440"/>
              </a:spcBef>
              <a:spcAft>
                <a:spcPts val="0"/>
              </a:spcAft>
              <a:buSzPts val="1320"/>
              <a:buChar char="?"/>
              <a:defRPr sz="2200"/>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88" name="Google Shape;188;p28"/>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28"/>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28"/>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7"/>
        <p:cNvGrpSpPr/>
        <p:nvPr/>
      </p:nvGrpSpPr>
      <p:grpSpPr>
        <a:xfrm>
          <a:off x="0" y="0"/>
          <a:ext cx="0" cy="0"/>
          <a:chOff x="0" y="0"/>
          <a:chExt cx="0" cy="0"/>
        </a:xfrm>
      </p:grpSpPr>
      <p:sp>
        <p:nvSpPr>
          <p:cNvPr id="198" name="Google Shape;198;p30"/>
          <p:cNvSpPr>
            <a:spLocks noGrp="1"/>
          </p:cNvSpPr>
          <p:nvPr>
            <p:ph type="pic" idx="2"/>
          </p:nvPr>
        </p:nvSpPr>
        <p:spPr>
          <a:xfrm>
            <a:off x="3864239" y="679725"/>
            <a:ext cx="5544344" cy="4031827"/>
          </a:xfrm>
          <a:prstGeom prst="rect">
            <a:avLst/>
          </a:prstGeom>
          <a:solidFill>
            <a:schemeClr val="lt1"/>
          </a:solidFill>
          <a:ln w="9525" cap="flat" cmpd="sng">
            <a:solidFill>
              <a:schemeClr val="accent1"/>
            </a:solidFill>
            <a:prstDash val="solid"/>
            <a:round/>
            <a:headEnd type="none" w="sm" len="sm"/>
            <a:tailEnd type="none" w="sm" len="sm"/>
          </a:ln>
          <a:effectLst>
            <a:reflection stA="49000" endA="500" endPos="10000" dist="900" dir="5400000" sy="-90000" algn="bl" rotWithShape="0"/>
          </a:effectLst>
        </p:spPr>
      </p:sp>
      <p:sp>
        <p:nvSpPr>
          <p:cNvPr id="199" name="Google Shape;199;p30"/>
          <p:cNvSpPr txBox="1">
            <a:spLocks noGrp="1"/>
          </p:cNvSpPr>
          <p:nvPr>
            <p:ph type="title"/>
          </p:nvPr>
        </p:nvSpPr>
        <p:spPr>
          <a:xfrm>
            <a:off x="420026" y="5504696"/>
            <a:ext cx="6468401" cy="575726"/>
          </a:xfrm>
          <a:prstGeom prst="rect">
            <a:avLst/>
          </a:prstGeom>
          <a:noFill/>
          <a:ln>
            <a:noFill/>
          </a:ln>
        </p:spPr>
        <p:txBody>
          <a:bodyPr spcFirstLastPara="1" wrap="square" lIns="100775" tIns="50375" rIns="100775" bIns="50375" anchor="ctr" anchorCtr="0">
            <a:normAutofit/>
          </a:bodyPr>
          <a:lstStyle>
            <a:lvl1pPr lvl="0" algn="l">
              <a:lnSpc>
                <a:spcPct val="100000"/>
              </a:lnSpc>
              <a:spcBef>
                <a:spcPts val="0"/>
              </a:spcBef>
              <a:spcAft>
                <a:spcPts val="0"/>
              </a:spcAft>
              <a:buClr>
                <a:schemeClr val="dk2"/>
              </a:buClr>
              <a:buSzPts val="2200"/>
              <a:buFont typeface="Libre Franklin Medium"/>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30"/>
          <p:cNvSpPr txBox="1">
            <a:spLocks noGrp="1"/>
          </p:cNvSpPr>
          <p:nvPr>
            <p:ph type="body" idx="1"/>
          </p:nvPr>
        </p:nvSpPr>
        <p:spPr>
          <a:xfrm>
            <a:off x="420026" y="6099348"/>
            <a:ext cx="6468401" cy="846964"/>
          </a:xfrm>
          <a:prstGeom prst="rect">
            <a:avLst/>
          </a:prstGeom>
          <a:noFill/>
          <a:ln>
            <a:noFill/>
          </a:ln>
        </p:spPr>
        <p:txBody>
          <a:bodyPr spcFirstLastPara="1" wrap="square" lIns="120950" tIns="0" rIns="100775" bIns="50375" anchor="t" anchorCtr="0">
            <a:noAutofit/>
          </a:bodyPr>
          <a:lstStyle>
            <a:lvl1pPr marL="457200" lvl="0" indent="-228600" algn="l">
              <a:lnSpc>
                <a:spcPct val="100000"/>
              </a:lnSpc>
              <a:spcBef>
                <a:spcPts val="300"/>
              </a:spcBef>
              <a:spcAft>
                <a:spcPts val="0"/>
              </a:spcAft>
              <a:buSzPts val="1050"/>
              <a:buNone/>
              <a:defRPr sz="1500"/>
            </a:lvl1pPr>
            <a:lvl2pPr marL="914400" lvl="1" indent="-286385" algn="l">
              <a:lnSpc>
                <a:spcPct val="100000"/>
              </a:lnSpc>
              <a:spcBef>
                <a:spcPts val="260"/>
              </a:spcBef>
              <a:spcAft>
                <a:spcPts val="0"/>
              </a:spcAft>
              <a:buSzPts val="910"/>
              <a:buChar char="?"/>
              <a:defRPr sz="1300"/>
            </a:lvl2pPr>
            <a:lvl3pPr marL="1371600" lvl="2" indent="-277494" algn="l">
              <a:lnSpc>
                <a:spcPct val="100000"/>
              </a:lnSpc>
              <a:spcBef>
                <a:spcPts val="220"/>
              </a:spcBef>
              <a:spcAft>
                <a:spcPts val="0"/>
              </a:spcAft>
              <a:buSzPts val="770"/>
              <a:buChar char="?"/>
              <a:defRPr sz="1100"/>
            </a:lvl3pPr>
            <a:lvl4pPr marL="1828800" lvl="3" indent="-273050" algn="l">
              <a:lnSpc>
                <a:spcPct val="100000"/>
              </a:lnSpc>
              <a:spcBef>
                <a:spcPts val="200"/>
              </a:spcBef>
              <a:spcAft>
                <a:spcPts val="0"/>
              </a:spcAft>
              <a:buSzPts val="700"/>
              <a:buChar char="?"/>
              <a:defRPr sz="1000"/>
            </a:lvl4pPr>
            <a:lvl5pPr marL="2286000" lvl="4" indent="-266700" algn="l">
              <a:lnSpc>
                <a:spcPct val="100000"/>
              </a:lnSpc>
              <a:spcBef>
                <a:spcPts val="200"/>
              </a:spcBef>
              <a:spcAft>
                <a:spcPts val="0"/>
              </a:spcAft>
              <a:buSzPts val="600"/>
              <a:buChar char="?"/>
              <a:defRPr sz="1000"/>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201" name="Google Shape;201;p30"/>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sz="1300">
                <a:solidFill>
                  <a:srgbClr val="D38E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0"/>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30"/>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8.xml"/><Relationship Id="rId1" Type="http://schemas.openxmlformats.org/officeDocument/2006/relationships/slideLayout" Target="../slideLayouts/slideLayout1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9.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4.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ek">
    <p:bg>
      <p:bgPr>
        <a:blipFill>
          <a:blip r:embed="rId5">
            <a:alphaModFix/>
          </a:blip>
          <a:stretch>
            <a:fillRect/>
          </a:stretch>
        </a:blipFill>
        <a:effectLst/>
      </p:bgPr>
    </p:bg>
    <p:spTree>
      <p:nvGrpSpPr>
        <p:cNvPr id="1" name="Shape 98"/>
        <p:cNvGrpSpPr/>
        <p:nvPr/>
      </p:nvGrpSpPr>
      <p:grpSpPr>
        <a:xfrm>
          <a:off x="0" y="0"/>
          <a:ext cx="0" cy="0"/>
          <a:chOff x="0" y="0"/>
          <a:chExt cx="0" cy="0"/>
        </a:xfrm>
      </p:grpSpPr>
      <p:cxnSp>
        <p:nvCxnSpPr>
          <p:cNvPr id="99" name="Google Shape;99;p15"/>
          <p:cNvCxnSpPr/>
          <p:nvPr/>
        </p:nvCxnSpPr>
        <p:spPr>
          <a:xfrm>
            <a:off x="567035" y="1158421"/>
            <a:ext cx="9513590" cy="2625"/>
          </a:xfrm>
          <a:prstGeom prst="straightConnector1">
            <a:avLst/>
          </a:prstGeom>
          <a:noFill/>
          <a:ln w="9525" cap="flat" cmpd="sng">
            <a:solidFill>
              <a:schemeClr val="accent1"/>
            </a:solidFill>
            <a:prstDash val="solid"/>
            <a:round/>
            <a:headEnd type="none" w="sm" len="sm"/>
            <a:tailEnd type="none" w="sm" len="sm"/>
          </a:ln>
        </p:spPr>
      </p:cxnSp>
      <p:sp>
        <p:nvSpPr>
          <p:cNvPr id="100" name="Google Shape;100;p15"/>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dk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dk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dk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dk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101" name="Google Shape;101;p15"/>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02" name="Google Shape;102;p15"/>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03" name="Google Shape;103;p15"/>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04" name="Google Shape;104;p15"/>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9pPr>
          </a:lstStyle>
          <a:p>
            <a:endParaRPr/>
          </a:p>
        </p:txBody>
      </p:sp>
      <p:cxnSp>
        <p:nvCxnSpPr>
          <p:cNvPr id="105" name="Google Shape;105;p15"/>
          <p:cNvCxnSpPr/>
          <p:nvPr/>
        </p:nvCxnSpPr>
        <p:spPr>
          <a:xfrm>
            <a:off x="567035" y="1158421"/>
            <a:ext cx="9513590" cy="2625"/>
          </a:xfrm>
          <a:prstGeom prst="straightConnector1">
            <a:avLst/>
          </a:prstGeom>
          <a:noFill/>
          <a:ln w="9525" cap="flat" cmpd="sng">
            <a:solidFill>
              <a:schemeClr val="accent1"/>
            </a:solidFill>
            <a:prstDash val="solid"/>
            <a:round/>
            <a:headEnd type="none" w="sm" len="sm"/>
            <a:tailEnd type="none" w="sm" len="sm"/>
          </a:ln>
        </p:spPr>
      </p:cxnSp>
      <p:cxnSp>
        <p:nvCxnSpPr>
          <p:cNvPr id="106" name="Google Shape;106;p15"/>
          <p:cNvCxnSpPr/>
          <p:nvPr/>
        </p:nvCxnSpPr>
        <p:spPr>
          <a:xfrm>
            <a:off x="567035" y="1166234"/>
            <a:ext cx="9513590" cy="2625"/>
          </a:xfrm>
          <a:prstGeom prst="straightConnector1">
            <a:avLst/>
          </a:prstGeom>
          <a:noFill/>
          <a:ln w="9525"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cxnSp>
        <p:nvCxnSpPr>
          <p:cNvPr id="126" name="Google Shape;126;p19"/>
          <p:cNvCxnSpPr/>
          <p:nvPr/>
        </p:nvCxnSpPr>
        <p:spPr>
          <a:xfrm>
            <a:off x="567035" y="5897277"/>
            <a:ext cx="9513590" cy="2625"/>
          </a:xfrm>
          <a:prstGeom prst="straightConnector1">
            <a:avLst/>
          </a:prstGeom>
          <a:noFill/>
          <a:ln w="9525" cap="flat" cmpd="sng">
            <a:solidFill>
              <a:schemeClr val="accent1"/>
            </a:solidFill>
            <a:prstDash val="solid"/>
            <a:round/>
            <a:headEnd type="none" w="sm" len="sm"/>
            <a:tailEnd type="none" w="sm" len="sm"/>
          </a:ln>
        </p:spPr>
      </p:cxnSp>
      <p:sp>
        <p:nvSpPr>
          <p:cNvPr id="127" name="Google Shape;127;p19"/>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dk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dk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dk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dk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128" name="Google Shape;128;p19"/>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9pPr>
          </a:lstStyle>
          <a:p>
            <a:endParaRPr/>
          </a:p>
        </p:txBody>
      </p:sp>
      <p:sp>
        <p:nvSpPr>
          <p:cNvPr id="129" name="Google Shape;129;p19"/>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30" name="Google Shape;130;p19"/>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31" name="Google Shape;131;p19"/>
          <p:cNvSpPr txBox="1">
            <a:spLocks noGrp="1"/>
          </p:cNvSpPr>
          <p:nvPr>
            <p:ph type="sldNum" idx="12"/>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cxnSp>
        <p:nvCxnSpPr>
          <p:cNvPr id="139" name="Google Shape;139;p21"/>
          <p:cNvCxnSpPr/>
          <p:nvPr/>
        </p:nvCxnSpPr>
        <p:spPr>
          <a:xfrm>
            <a:off x="567035" y="3797367"/>
            <a:ext cx="9513590" cy="2625"/>
          </a:xfrm>
          <a:prstGeom prst="straightConnector1">
            <a:avLst/>
          </a:prstGeom>
          <a:noFill/>
          <a:ln w="9525" cap="flat" cmpd="sng">
            <a:solidFill>
              <a:schemeClr val="accent1"/>
            </a:solidFill>
            <a:prstDash val="solid"/>
            <a:round/>
            <a:headEnd type="none" w="sm" len="sm"/>
            <a:tailEnd type="none" w="sm" len="sm"/>
          </a:ln>
        </p:spPr>
      </p:cxnSp>
      <p:sp>
        <p:nvSpPr>
          <p:cNvPr id="140" name="Google Shape;140;p21"/>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lt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lt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lt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lt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lt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lt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lt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lt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lt2"/>
                </a:solidFill>
                <a:latin typeface="Libre Franklin"/>
                <a:ea typeface="Libre Franklin"/>
                <a:cs typeface="Libre Franklin"/>
                <a:sym typeface="Libre Franklin"/>
              </a:defRPr>
            </a:lvl9pPr>
          </a:lstStyle>
          <a:p>
            <a:endParaRPr/>
          </a:p>
        </p:txBody>
      </p:sp>
      <p:sp>
        <p:nvSpPr>
          <p:cNvPr id="141" name="Google Shape;141;p21"/>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lt2"/>
                </a:solidFill>
                <a:latin typeface="Libre Franklin Medium"/>
                <a:ea typeface="Libre Franklin Medium"/>
                <a:cs typeface="Libre Franklin Medium"/>
                <a:sym typeface="Libre Franklin Medium"/>
              </a:defRPr>
            </a:lvl9pPr>
          </a:lstStyle>
          <a:p>
            <a:endParaRPr/>
          </a:p>
        </p:txBody>
      </p:sp>
      <p:sp>
        <p:nvSpPr>
          <p:cNvPr id="142" name="Google Shape;142;p21"/>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43" name="Google Shape;143;p21"/>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44" name="Google Shape;144;p21"/>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cxnSp>
        <p:nvCxnSpPr>
          <p:cNvPr id="152" name="Google Shape;152;p23"/>
          <p:cNvCxnSpPr/>
          <p:nvPr/>
        </p:nvCxnSpPr>
        <p:spPr>
          <a:xfrm>
            <a:off x="567035" y="6635715"/>
            <a:ext cx="9513590" cy="2625"/>
          </a:xfrm>
          <a:prstGeom prst="straightConnector1">
            <a:avLst/>
          </a:prstGeom>
          <a:noFill/>
          <a:ln w="9525" cap="flat" cmpd="sng">
            <a:solidFill>
              <a:schemeClr val="accent1"/>
            </a:solidFill>
            <a:prstDash val="solid"/>
            <a:round/>
            <a:headEnd type="none" w="sm" len="sm"/>
            <a:tailEnd type="none" w="sm" len="sm"/>
          </a:ln>
        </p:spPr>
      </p:cxnSp>
      <p:sp>
        <p:nvSpPr>
          <p:cNvPr id="153" name="Google Shape;153;p23"/>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dk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dk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dk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dk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154" name="Google Shape;154;p23"/>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9pPr>
          </a:lstStyle>
          <a:p>
            <a:endParaRPr/>
          </a:p>
        </p:txBody>
      </p:sp>
      <p:sp>
        <p:nvSpPr>
          <p:cNvPr id="155" name="Google Shape;155;p23"/>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56" name="Google Shape;156;p23"/>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57" name="Google Shape;157;p23"/>
          <p:cNvSpPr txBox="1">
            <a:spLocks noGrp="1"/>
          </p:cNvSpPr>
          <p:nvPr>
            <p:ph type="sldNum" idx="12"/>
          </p:nvPr>
        </p:nvSpPr>
        <p:spPr>
          <a:xfrm>
            <a:off x="9072562" y="7138987"/>
            <a:ext cx="839787" cy="273050"/>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sp>
        <p:nvSpPr>
          <p:cNvPr id="168" name="Google Shape;168;p25"/>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dk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dk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dk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dk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169" name="Google Shape;169;p25"/>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9pPr>
          </a:lstStyle>
          <a:p>
            <a:endParaRPr/>
          </a:p>
        </p:txBody>
      </p:sp>
      <p:sp>
        <p:nvSpPr>
          <p:cNvPr id="170" name="Google Shape;170;p25"/>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71" name="Google Shape;171;p25"/>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72" name="Google Shape;172;p25"/>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cxnSp>
        <p:nvCxnSpPr>
          <p:cNvPr id="178" name="Google Shape;178;p27"/>
          <p:cNvCxnSpPr/>
          <p:nvPr/>
        </p:nvCxnSpPr>
        <p:spPr>
          <a:xfrm>
            <a:off x="567035" y="6447569"/>
            <a:ext cx="9513590" cy="2625"/>
          </a:xfrm>
          <a:prstGeom prst="straightConnector1">
            <a:avLst/>
          </a:prstGeom>
          <a:noFill/>
          <a:ln w="9525" cap="flat" cmpd="sng">
            <a:solidFill>
              <a:schemeClr val="accent1"/>
            </a:solidFill>
            <a:prstDash val="solid"/>
            <a:round/>
            <a:headEnd type="none" w="sm" len="sm"/>
            <a:tailEnd type="none" w="sm" len="sm"/>
          </a:ln>
        </p:spPr>
      </p:cxnSp>
      <p:sp>
        <p:nvSpPr>
          <p:cNvPr id="179" name="Google Shape;179;p27"/>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dk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dk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dk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dk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180" name="Google Shape;180;p27"/>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9pPr>
          </a:lstStyle>
          <a:p>
            <a:endParaRPr/>
          </a:p>
        </p:txBody>
      </p:sp>
      <p:sp>
        <p:nvSpPr>
          <p:cNvPr id="181" name="Google Shape;181;p27"/>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82" name="Google Shape;182;p27"/>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83" name="Google Shape;183;p27"/>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29"/>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dk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dk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dk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dk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193" name="Google Shape;193;p29"/>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9pPr>
          </a:lstStyle>
          <a:p>
            <a:endParaRPr/>
          </a:p>
        </p:txBody>
      </p:sp>
      <p:sp>
        <p:nvSpPr>
          <p:cNvPr id="194" name="Google Shape;194;p29"/>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95" name="Google Shape;195;p29"/>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96" name="Google Shape;196;p29"/>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31"/>
          <p:cNvSpPr txBox="1">
            <a:spLocks noGrp="1"/>
          </p:cNvSpPr>
          <p:nvPr>
            <p:ph type="body" idx="1"/>
          </p:nvPr>
        </p:nvSpPr>
        <p:spPr>
          <a:xfrm>
            <a:off x="336550" y="1712912"/>
            <a:ext cx="9575800" cy="4989512"/>
          </a:xfrm>
          <a:prstGeom prst="rect">
            <a:avLst/>
          </a:prstGeom>
          <a:noFill/>
          <a:ln>
            <a:noFill/>
          </a:ln>
        </p:spPr>
        <p:txBody>
          <a:bodyPr spcFirstLastPara="1" wrap="square" lIns="100775" tIns="50375" rIns="100775" bIns="50375" anchor="t" anchorCtr="0">
            <a:noAutofit/>
          </a:bodyPr>
          <a:lstStyle>
            <a:lvl1pPr marL="457200" marR="0" lvl="0" indent="-384175" algn="l" rtl="0">
              <a:lnSpc>
                <a:spcPct val="100000"/>
              </a:lnSpc>
              <a:spcBef>
                <a:spcPts val="700"/>
              </a:spcBef>
              <a:spcAft>
                <a:spcPts val="0"/>
              </a:spcAft>
              <a:buClr>
                <a:schemeClr val="accent1"/>
              </a:buClr>
              <a:buSzPts val="2450"/>
              <a:buFont typeface="Noto Sans Symbols"/>
              <a:buChar char="🞭"/>
              <a:defRPr sz="3500" b="0" i="0" u="none" strike="noStrike" cap="none">
                <a:solidFill>
                  <a:schemeClr val="dk2"/>
                </a:solidFill>
                <a:latin typeface="Libre Franklin"/>
                <a:ea typeface="Libre Franklin"/>
                <a:cs typeface="Libre Franklin"/>
                <a:sym typeface="Libre Franklin"/>
              </a:defRPr>
            </a:lvl1pPr>
            <a:lvl2pPr marL="914400" marR="0" lvl="1" indent="-366394" algn="l" rtl="0">
              <a:lnSpc>
                <a:spcPct val="100000"/>
              </a:lnSpc>
              <a:spcBef>
                <a:spcPts val="620"/>
              </a:spcBef>
              <a:spcAft>
                <a:spcPts val="0"/>
              </a:spcAft>
              <a:buClr>
                <a:schemeClr val="accent1"/>
              </a:buClr>
              <a:buSzPts val="2170"/>
              <a:buFont typeface="Noto Sans Symbols"/>
              <a:buChar char="🞤"/>
              <a:defRPr sz="3100" b="0" i="0" u="none" strike="noStrike" cap="none">
                <a:solidFill>
                  <a:schemeClr val="dk2"/>
                </a:solidFill>
                <a:latin typeface="Libre Franklin"/>
                <a:ea typeface="Libre Franklin"/>
                <a:cs typeface="Libre Franklin"/>
                <a:sym typeface="Libre Franklin"/>
              </a:defRPr>
            </a:lvl2pPr>
            <a:lvl3pPr marL="1371600" marR="0" lvl="2" indent="-344169" algn="l" rtl="0">
              <a:lnSpc>
                <a:spcPct val="100000"/>
              </a:lnSpc>
              <a:spcBef>
                <a:spcPts val="520"/>
              </a:spcBef>
              <a:spcAft>
                <a:spcPts val="0"/>
              </a:spcAft>
              <a:buClr>
                <a:schemeClr val="accent1"/>
              </a:buClr>
              <a:buSzPts val="1820"/>
              <a:buFont typeface="Noto Sans Symbols"/>
              <a:buChar char="🞫"/>
              <a:defRPr sz="2600" b="0" i="0" u="none" strike="noStrike" cap="none">
                <a:solidFill>
                  <a:schemeClr val="dk2"/>
                </a:solidFill>
                <a:latin typeface="Libre Franklin"/>
                <a:ea typeface="Libre Franklin"/>
                <a:cs typeface="Libre Franklin"/>
                <a:sym typeface="Libre Franklin"/>
              </a:defRPr>
            </a:lvl3pPr>
            <a:lvl4pPr marL="1828800" marR="0" lvl="3" indent="-326389" algn="l" rtl="0">
              <a:lnSpc>
                <a:spcPct val="100000"/>
              </a:lnSpc>
              <a:spcBef>
                <a:spcPts val="440"/>
              </a:spcBef>
              <a:spcAft>
                <a:spcPts val="0"/>
              </a:spcAft>
              <a:buClr>
                <a:schemeClr val="accent1"/>
              </a:buClr>
              <a:buSzPts val="1540"/>
              <a:buFont typeface="Noto Sans Symbols"/>
              <a:buChar char="🞲"/>
              <a:defRPr sz="2200" b="0" i="0" u="none" strike="noStrike" cap="none">
                <a:solidFill>
                  <a:schemeClr val="dk2"/>
                </a:solidFill>
                <a:latin typeface="Libre Franklin"/>
                <a:ea typeface="Libre Franklin"/>
                <a:cs typeface="Libre Franklin"/>
                <a:sym typeface="Libre Franklin"/>
              </a:defRPr>
            </a:lvl4pPr>
            <a:lvl5pPr marL="2286000" marR="0" lvl="4"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100000"/>
              </a:lnSpc>
              <a:spcBef>
                <a:spcPts val="400"/>
              </a:spcBef>
              <a:spcAft>
                <a:spcPts val="0"/>
              </a:spcAft>
              <a:buClr>
                <a:schemeClr val="accent1"/>
              </a:buClr>
              <a:buSzPts val="1200"/>
              <a:buFont typeface="Noto Sans Symbols"/>
              <a:buChar char="🞤"/>
              <a:defRPr sz="2000" b="0" i="0" u="none" strike="noStrike" cap="none">
                <a:solidFill>
                  <a:schemeClr val="dk2"/>
                </a:solidFill>
                <a:latin typeface="Libre Franklin"/>
                <a:ea typeface="Libre Franklin"/>
                <a:cs typeface="Libre Franklin"/>
                <a:sym typeface="Libre Franklin"/>
              </a:defRPr>
            </a:lvl6pPr>
            <a:lvl7pPr marL="3200400" marR="0" lvl="6"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7pPr>
            <a:lvl8pPr marL="3657600" marR="0" lvl="7" indent="-297179" algn="l" rtl="0">
              <a:lnSpc>
                <a:spcPct val="100000"/>
              </a:lnSpc>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8pPr>
            <a:lvl9pPr marL="4114800" marR="0" lvl="8" indent="-285750" algn="l" rtl="0">
              <a:lnSpc>
                <a:spcPct val="100000"/>
              </a:lnSpc>
              <a:spcBef>
                <a:spcPts val="300"/>
              </a:spcBef>
              <a:spcAft>
                <a:spcPts val="0"/>
              </a:spcAft>
              <a:buClr>
                <a:schemeClr val="accent1"/>
              </a:buClr>
              <a:buSzPts val="900"/>
              <a:buFont typeface="Noto Sans Symbols"/>
              <a:buChar char="◼"/>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206" name="Google Shape;206;p31"/>
          <p:cNvSpPr txBox="1">
            <a:spLocks noGrp="1"/>
          </p:cNvSpPr>
          <p:nvPr>
            <p:ph type="title"/>
          </p:nvPr>
        </p:nvSpPr>
        <p:spPr>
          <a:xfrm>
            <a:off x="336550" y="503237"/>
            <a:ext cx="9575800" cy="923925"/>
          </a:xfrm>
          <a:prstGeom prst="rect">
            <a:avLst/>
          </a:prstGeom>
          <a:noFill/>
          <a:ln>
            <a:noFill/>
          </a:ln>
        </p:spPr>
        <p:txBody>
          <a:bodyPr spcFirstLastPara="1" wrap="square" lIns="100775" tIns="50375" rIns="100775" bIns="50375" anchor="ctr" anchorCtr="0">
            <a:norm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Medium"/>
                <a:ea typeface="Libre Franklin Medium"/>
                <a:cs typeface="Libre Franklin Medium"/>
                <a:sym typeface="Libre Franklin Medium"/>
              </a:defRPr>
            </a:lvl9pPr>
          </a:lstStyle>
          <a:p>
            <a:endParaRPr/>
          </a:p>
        </p:txBody>
      </p:sp>
      <p:sp>
        <p:nvSpPr>
          <p:cNvPr id="207" name="Google Shape;207;p31"/>
          <p:cNvSpPr txBox="1">
            <a:spLocks noGrp="1"/>
          </p:cNvSpPr>
          <p:nvPr>
            <p:ph type="dt" idx="10"/>
          </p:nvPr>
        </p:nvSpPr>
        <p:spPr>
          <a:xfrm>
            <a:off x="7140575" y="84137"/>
            <a:ext cx="2771775"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rgbClr val="D38E27"/>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08" name="Google Shape;208;p31"/>
          <p:cNvSpPr txBox="1">
            <a:spLocks noGrp="1"/>
          </p:cNvSpPr>
          <p:nvPr>
            <p:ph type="ftr" idx="11"/>
          </p:nvPr>
        </p:nvSpPr>
        <p:spPr>
          <a:xfrm>
            <a:off x="3444875" y="84137"/>
            <a:ext cx="3695700" cy="319087"/>
          </a:xfrm>
          <a:prstGeom prst="rect">
            <a:avLst/>
          </a:prstGeom>
          <a:noFill/>
          <a:ln>
            <a:noFill/>
          </a:ln>
        </p:spPr>
        <p:txBody>
          <a:bodyPr spcFirstLastPara="1" wrap="square" lIns="100775" tIns="50375" rIns="100775" bIns="5037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09" name="Google Shape;209;p31"/>
          <p:cNvSpPr txBox="1">
            <a:spLocks noGrp="1"/>
          </p:cNvSpPr>
          <p:nvPr>
            <p:ph type="sldNum" idx="12"/>
          </p:nvPr>
        </p:nvSpPr>
        <p:spPr>
          <a:xfrm>
            <a:off x="9072562" y="7138987"/>
            <a:ext cx="839787" cy="269875"/>
          </a:xfrm>
          <a:prstGeom prst="rect">
            <a:avLst/>
          </a:prstGeom>
          <a:noFill/>
          <a:ln>
            <a:noFill/>
          </a:ln>
        </p:spPr>
        <p:txBody>
          <a:bodyPr spcFirstLastPara="1" wrap="square" lIns="100775" tIns="50375" rIns="100775" bIns="50375" anchor="t" anchorCtr="0">
            <a:noAutofit/>
          </a:bodyPr>
          <a:lstStyle>
            <a:lvl1pPr marL="0" marR="0" lvl="0"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D38E27"/>
              </a:buClr>
              <a:buSzPts val="1300"/>
              <a:buFont typeface="Times New Roman"/>
              <a:buNone/>
              <a:defRPr sz="1300" b="0" i="0" u="none" strike="noStrike" cap="none">
                <a:solidFill>
                  <a:srgbClr val="D38E27"/>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a:gradFill flip="none" rotWithShape="1">
            <a:gsLst>
              <a:gs pos="0">
                <a:schemeClr val="tx2"/>
              </a:gs>
              <a:gs pos="100000">
                <a:schemeClr val="tx2">
                  <a:lumMod val="75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8497704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hdr="0" ftr="0" dt="0"/>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5469526" y="1237197"/>
            <a:ext cx="3351020" cy="2631887"/>
          </a:xfrm>
        </p:spPr>
        <p:txBody>
          <a:bodyPr spcFirstLastPara="1" vert="horz" lIns="91440" tIns="45720" rIns="91440" bIns="45720" rtlCol="0" anchor="b" anchorCtr="0">
            <a:normAutofit/>
          </a:bodyPr>
          <a:lstStyle/>
          <a:p>
            <a:pPr marL="0" lvl="0" indent="0" defTabSz="914400"/>
            <a:r>
              <a:rPr lang="en-US" sz="3700" b="1" i="0" u="none" strike="noStrike">
                <a:sym typeface="Arial"/>
              </a:rPr>
              <a:t>REQUIREMENTS ANALYSIS AND SPECIFICATION</a:t>
            </a:r>
          </a:p>
        </p:txBody>
      </p:sp>
      <p:sp>
        <p:nvSpPr>
          <p:cNvPr id="227" name="Slide Number Placeholder 3">
            <a:extLst>
              <a:ext uri="{FF2B5EF4-FFF2-40B4-BE49-F238E27FC236}">
                <a16:creationId xmlns:a16="http://schemas.microsoft.com/office/drawing/2014/main" id="{3336A9A2-BA97-665F-16E2-7C6FB7D3266A}"/>
              </a:ext>
            </a:extLst>
          </p:cNvPr>
          <p:cNvSpPr>
            <a:spLocks noGrp="1"/>
          </p:cNvSpPr>
          <p:nvPr>
            <p:ph type="sldNum" sz="quarter" idx="12"/>
          </p:nvPr>
        </p:nvSpPr>
        <p:spPr>
          <a:xfrm>
            <a:off x="8182992" y="5963742"/>
            <a:ext cx="637554" cy="402483"/>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50" kern="1200">
                <a:latin typeface="+mn-lt"/>
                <a:ea typeface="+mn-ea"/>
                <a:cs typeface="+mn-cs"/>
              </a:rPr>
              <a:pPr lvl="0" indent="0">
                <a:spcBef>
                  <a:spcPts val="0"/>
                </a:spcBef>
                <a:spcAft>
                  <a:spcPts val="600"/>
                </a:spcAft>
                <a:buNone/>
              </a:pPr>
              <a:t>1</a:t>
            </a:fld>
            <a:endParaRPr lang="en-US" sz="1050" kern="1200">
              <a:latin typeface="+mn-lt"/>
              <a:ea typeface="+mn-ea"/>
              <a:cs typeface="+mn-cs"/>
            </a:endParaRPr>
          </a:p>
        </p:txBody>
      </p:sp>
      <p:pic>
        <p:nvPicPr>
          <p:cNvPr id="229" name="Picture 228" descr="Sample being pipetted into a petri dish">
            <a:extLst>
              <a:ext uri="{FF2B5EF4-FFF2-40B4-BE49-F238E27FC236}">
                <a16:creationId xmlns:a16="http://schemas.microsoft.com/office/drawing/2014/main" id="{2E49A7D2-8083-5AEC-C879-716081849531}"/>
              </a:ext>
            </a:extLst>
          </p:cNvPr>
          <p:cNvPicPr>
            <a:picLocks noChangeAspect="1"/>
          </p:cNvPicPr>
          <p:nvPr/>
        </p:nvPicPr>
        <p:blipFill>
          <a:blip r:embed="rId4"/>
          <a:srcRect l="43834" r="6281" b="-1"/>
          <a:stretch/>
        </p:blipFill>
        <p:spPr>
          <a:xfrm>
            <a:off x="-4627" y="10"/>
            <a:ext cx="5044939" cy="75596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REQUIREMENTS ANALYSIS</a:t>
            </a:r>
            <a:r>
              <a:rPr lang="en-US" sz="4000" b="0" i="0" u="none" strike="noStrike" cap="none">
                <a:solidFill>
                  <a:srgbClr val="336600"/>
                </a:solidFill>
                <a:latin typeface="Libre Franklin Medium"/>
                <a:ea typeface="Libre Franklin Medium"/>
                <a:cs typeface="Libre Franklin Medium"/>
                <a:sym typeface="Libre Franklin Medium"/>
              </a:rPr>
              <a:t> </a:t>
            </a:r>
            <a:endParaRPr/>
          </a:p>
        </p:txBody>
      </p:sp>
      <p:sp>
        <p:nvSpPr>
          <p:cNvPr id="294" name="Google Shape;294;p42"/>
          <p:cNvSpPr txBox="1">
            <a:spLocks noGrp="1"/>
          </p:cNvSpPr>
          <p:nvPr>
            <p:ph idx="1"/>
          </p:nvPr>
        </p:nvSpPr>
        <p:spPr>
          <a:xfrm>
            <a:off x="400050" y="1595437"/>
            <a:ext cx="9380537" cy="4840287"/>
          </a:xfrm>
          <a:prstGeom prst="rect">
            <a:avLst/>
          </a:prstGeom>
          <a:noFill/>
          <a:ln>
            <a:noFill/>
          </a:ln>
        </p:spPr>
        <p:txBody>
          <a:bodyPr spcFirstLastPara="1" wrap="square" lIns="19825" tIns="51575" rIns="19825" bIns="51575" anchor="t" anchorCtr="0">
            <a:noAutofit/>
          </a:bodyPr>
          <a:lstStyle/>
          <a:p>
            <a:pPr marL="571500" indent="-571500">
              <a:lnSpc>
                <a:spcPct val="105000"/>
              </a:lnSpc>
              <a:spcBef>
                <a:spcPts val="0"/>
              </a:spcBef>
              <a:buClr>
                <a:schemeClr val="accent1"/>
              </a:buClr>
              <a:buSzPts val="2520"/>
            </a:pPr>
            <a:r>
              <a:rPr lang="en-US" sz="3600" b="0" i="0" u="none" strike="noStrike" cap="none" dirty="0">
                <a:solidFill>
                  <a:schemeClr val="dk2"/>
                </a:solidFill>
                <a:latin typeface="Libre Franklin"/>
                <a:ea typeface="Libre Franklin"/>
                <a:cs typeface="Libre Franklin"/>
                <a:sym typeface="Libre Franklin"/>
              </a:rPr>
              <a:t>Analyst gathers requirements through:</a:t>
            </a:r>
            <a:endParaRPr dirty="0"/>
          </a:p>
          <a:p>
            <a:pPr marL="885825" lvl="1" indent="-457200">
              <a:lnSpc>
                <a:spcPct val="105000"/>
              </a:lnSpc>
              <a:spcBef>
                <a:spcPts val="100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Observation of existing systems,</a:t>
            </a:r>
            <a:endParaRPr dirty="0"/>
          </a:p>
          <a:p>
            <a:pPr marL="885825" lvl="1" indent="-457200">
              <a:lnSpc>
                <a:spcPct val="105000"/>
              </a:lnSpc>
              <a:spcBef>
                <a:spcPts val="96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Studying existing procedures,</a:t>
            </a:r>
            <a:endParaRPr dirty="0"/>
          </a:p>
          <a:p>
            <a:pPr marL="885825" lvl="1" indent="-457200">
              <a:lnSpc>
                <a:spcPct val="105000"/>
              </a:lnSpc>
              <a:spcBef>
                <a:spcPts val="96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Discussion with the customer and end-users,</a:t>
            </a:r>
            <a:endParaRPr dirty="0"/>
          </a:p>
          <a:p>
            <a:pPr marL="885825" lvl="1" indent="-457200">
              <a:lnSpc>
                <a:spcPct val="105000"/>
              </a:lnSpc>
              <a:spcBef>
                <a:spcPts val="96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Analysis of what needs to be done, etc.</a:t>
            </a:r>
            <a:endParaRPr dirty="0"/>
          </a:p>
        </p:txBody>
      </p:sp>
      <p:sp>
        <p:nvSpPr>
          <p:cNvPr id="295" name="Google Shape;295;p42"/>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REQUIREMENTS GATHERING </a:t>
            </a:r>
            <a:r>
              <a:rPr lang="en-US" sz="2000" b="0" i="0" u="none" strike="noStrike" cap="none">
                <a:solidFill>
                  <a:schemeClr val="dk2"/>
                </a:solidFill>
                <a:latin typeface="Libre Franklin Medium"/>
                <a:ea typeface="Libre Franklin Medium"/>
                <a:cs typeface="Libre Franklin Medium"/>
                <a:sym typeface="Libre Franklin Medium"/>
              </a:rPr>
              <a:t>(CONT.)</a:t>
            </a:r>
            <a:endParaRPr/>
          </a:p>
        </p:txBody>
      </p:sp>
      <p:sp>
        <p:nvSpPr>
          <p:cNvPr id="302" name="Google Shape;302;p43"/>
          <p:cNvSpPr txBox="1">
            <a:spLocks noGrp="1"/>
          </p:cNvSpPr>
          <p:nvPr>
            <p:ph idx="1"/>
          </p:nvPr>
        </p:nvSpPr>
        <p:spPr>
          <a:xfrm>
            <a:off x="755650" y="1595437"/>
            <a:ext cx="8567737" cy="45339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3080"/>
            </a:pPr>
            <a:r>
              <a:rPr lang="en-US" sz="4400" b="0" i="0" u="none" strike="noStrike" cap="none" dirty="0">
                <a:solidFill>
                  <a:schemeClr val="dk2"/>
                </a:solidFill>
                <a:latin typeface="Libre Franklin"/>
                <a:ea typeface="Libre Franklin"/>
                <a:cs typeface="Libre Franklin"/>
                <a:sym typeface="Libre Franklin"/>
              </a:rPr>
              <a:t>Some desirable attributes of a good system analyst:</a:t>
            </a:r>
            <a:endParaRPr dirty="0"/>
          </a:p>
          <a:p>
            <a:pPr marL="1000125" lvl="1" indent="-571500">
              <a:spcBef>
                <a:spcPts val="800"/>
              </a:spcBef>
              <a:buClr>
                <a:schemeClr val="accent1"/>
              </a:buClr>
              <a:buSzPts val="2800"/>
            </a:pPr>
            <a:r>
              <a:rPr lang="en-US" sz="4000" b="0" i="0" u="none" strike="noStrike" cap="none" dirty="0">
                <a:solidFill>
                  <a:srgbClr val="000099"/>
                </a:solidFill>
                <a:latin typeface="Libre Franklin"/>
                <a:ea typeface="Libre Franklin"/>
                <a:cs typeface="Libre Franklin"/>
                <a:sym typeface="Libre Franklin"/>
              </a:rPr>
              <a:t>Good interaction skills, </a:t>
            </a:r>
            <a:endParaRPr dirty="0"/>
          </a:p>
          <a:p>
            <a:pPr marL="1000125" lvl="1" indent="-571500">
              <a:spcBef>
                <a:spcPts val="800"/>
              </a:spcBef>
              <a:buClr>
                <a:schemeClr val="accent1"/>
              </a:buClr>
              <a:buSzPts val="2800"/>
            </a:pPr>
            <a:r>
              <a:rPr lang="en-US" sz="4000" b="0" i="0" u="none" strike="noStrike" cap="none" dirty="0">
                <a:solidFill>
                  <a:srgbClr val="000099"/>
                </a:solidFill>
                <a:latin typeface="Libre Franklin"/>
                <a:ea typeface="Libre Franklin"/>
                <a:cs typeface="Libre Franklin"/>
                <a:sym typeface="Libre Franklin"/>
              </a:rPr>
              <a:t>Imagination and creativity, </a:t>
            </a:r>
            <a:endParaRPr dirty="0"/>
          </a:p>
          <a:p>
            <a:pPr marL="1000125" lvl="1" indent="-571500">
              <a:spcBef>
                <a:spcPts val="800"/>
              </a:spcBef>
              <a:buClr>
                <a:schemeClr val="accent1"/>
              </a:buClr>
              <a:buSzPts val="2800"/>
            </a:pPr>
            <a:r>
              <a:rPr lang="en-US" sz="4000" b="0" i="0" u="none" strike="noStrike" cap="none" dirty="0">
                <a:solidFill>
                  <a:srgbClr val="000099"/>
                </a:solidFill>
                <a:latin typeface="Libre Franklin"/>
                <a:ea typeface="Libre Franklin"/>
                <a:cs typeface="Libre Franklin"/>
                <a:sym typeface="Libre Franklin"/>
              </a:rPr>
              <a:t>Experience.</a:t>
            </a:r>
            <a:endParaRPr dirty="0"/>
          </a:p>
        </p:txBody>
      </p:sp>
      <p:sp>
        <p:nvSpPr>
          <p:cNvPr id="303" name="Google Shape;303;p43"/>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title"/>
          </p:nvPr>
        </p:nvSpPr>
        <p:spPr>
          <a:xfrm>
            <a:off x="447675" y="241300"/>
            <a:ext cx="8567738" cy="12795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ct val="100000"/>
              <a:buFont typeface="Libre Franklin Medium"/>
              <a:buNone/>
            </a:pPr>
            <a:r>
              <a:rPr lang="en-US" sz="4400" b="0" i="0" u="none" strike="noStrike" cap="none">
                <a:solidFill>
                  <a:schemeClr val="dk2"/>
                </a:solidFill>
                <a:latin typeface="Libre Franklin Medium"/>
                <a:ea typeface="Libre Franklin Medium"/>
                <a:cs typeface="Libre Franklin Medium"/>
                <a:sym typeface="Libre Franklin Medium"/>
              </a:rPr>
              <a:t>ANALYSIS OF THE GATHERED REQUIREMENTS</a:t>
            </a:r>
            <a:endParaRPr/>
          </a:p>
        </p:txBody>
      </p:sp>
      <p:graphicFrame>
        <p:nvGraphicFramePr>
          <p:cNvPr id="313" name="Google Shape;310;p44">
            <a:extLst>
              <a:ext uri="{FF2B5EF4-FFF2-40B4-BE49-F238E27FC236}">
                <a16:creationId xmlns:a16="http://schemas.microsoft.com/office/drawing/2014/main" id="{C7478DA8-E000-DB21-E76B-8E158C8D675E}"/>
              </a:ext>
            </a:extLst>
          </p:cNvPr>
          <p:cNvGraphicFramePr>
            <a:graphicFrameLocks noGrp="1"/>
          </p:cNvGraphicFramePr>
          <p:nvPr>
            <p:ph idx="1"/>
          </p:nvPr>
        </p:nvGraphicFramePr>
        <p:xfrm>
          <a:off x="504825" y="1670050"/>
          <a:ext cx="9356725" cy="477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1" name="Google Shape;311;p44"/>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INCONSISTENT REQUIREMENT</a:t>
            </a:r>
            <a:endParaRPr/>
          </a:p>
        </p:txBody>
      </p:sp>
      <p:graphicFrame>
        <p:nvGraphicFramePr>
          <p:cNvPr id="321" name="Google Shape;318;p45">
            <a:extLst>
              <a:ext uri="{FF2B5EF4-FFF2-40B4-BE49-F238E27FC236}">
                <a16:creationId xmlns:a16="http://schemas.microsoft.com/office/drawing/2014/main" id="{B0CF9388-4F26-DFB3-B396-6EBFBF70A27E}"/>
              </a:ext>
            </a:extLst>
          </p:cNvPr>
          <p:cNvGraphicFramePr>
            <a:graphicFrameLocks noGrp="1"/>
          </p:cNvGraphicFramePr>
          <p:nvPr>
            <p:ph idx="1"/>
          </p:nvPr>
        </p:nvGraphicFramePr>
        <p:xfrm>
          <a:off x="755650" y="1595437"/>
          <a:ext cx="8567737"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9" name="Google Shape;319;p45"/>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6"/>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INCOMPLETE REQUIREMENT</a:t>
            </a:r>
            <a:endParaRPr/>
          </a:p>
        </p:txBody>
      </p:sp>
      <p:sp>
        <p:nvSpPr>
          <p:cNvPr id="326" name="Google Shape;326;p46"/>
          <p:cNvSpPr txBox="1">
            <a:spLocks noGrp="1"/>
          </p:cNvSpPr>
          <p:nvPr>
            <p:ph idx="1"/>
          </p:nvPr>
        </p:nvSpPr>
        <p:spPr>
          <a:xfrm>
            <a:off x="539750" y="1595437"/>
            <a:ext cx="9266237" cy="45339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800"/>
            </a:pPr>
            <a:r>
              <a:rPr lang="en-US" sz="4000" b="0" i="0" u="none" strike="noStrike" cap="none" dirty="0">
                <a:solidFill>
                  <a:schemeClr val="dk2"/>
                </a:solidFill>
                <a:latin typeface="Libre Franklin"/>
                <a:ea typeface="Libre Franklin"/>
                <a:cs typeface="Libre Franklin"/>
                <a:sym typeface="Libre Franklin"/>
              </a:rPr>
              <a:t>Some requirements have been omitted: </a:t>
            </a:r>
            <a:endParaRPr dirty="0"/>
          </a:p>
          <a:p>
            <a:pPr marL="571500" indent="-571500">
              <a:spcBef>
                <a:spcPts val="200"/>
              </a:spcBef>
              <a:buClr>
                <a:schemeClr val="accent1"/>
              </a:buClr>
              <a:buSzPts val="2800"/>
            </a:pPr>
            <a:r>
              <a:rPr lang="en-US" sz="4000" b="0" i="0" u="sng" strike="noStrike" cap="none" dirty="0">
                <a:solidFill>
                  <a:schemeClr val="dk2"/>
                </a:solidFill>
                <a:latin typeface="Libre Franklin"/>
                <a:ea typeface="Libre Franklin"/>
                <a:cs typeface="Libre Franklin"/>
                <a:sym typeface="Libre Franklin"/>
              </a:rPr>
              <a:t>Example:</a:t>
            </a:r>
            <a:endParaRPr dirty="0"/>
          </a:p>
          <a:p>
            <a:pPr marL="885825" lvl="1" indent="-457200">
              <a:spcBef>
                <a:spcPts val="100"/>
              </a:spcBef>
              <a:buClr>
                <a:schemeClr val="accent1"/>
              </a:buClr>
              <a:buSzPts val="2240"/>
            </a:pPr>
            <a:r>
              <a:rPr lang="en-US" sz="3200" b="0" i="0" u="none" strike="noStrike" cap="none" dirty="0">
                <a:solidFill>
                  <a:schemeClr val="dk2"/>
                </a:solidFill>
                <a:latin typeface="Libre Franklin"/>
                <a:ea typeface="Libre Franklin"/>
                <a:cs typeface="Libre Franklin"/>
                <a:sym typeface="Libre Franklin"/>
              </a:rPr>
              <a:t>The analyst has not recorded: </a:t>
            </a:r>
            <a:br>
              <a:rPr lang="en-US" sz="3200" b="0" i="0" u="none" strike="noStrike" cap="none" dirty="0">
                <a:solidFill>
                  <a:schemeClr val="dk2"/>
                </a:solidFill>
                <a:latin typeface="Libre Franklin"/>
                <a:ea typeface="Libre Franklin"/>
                <a:cs typeface="Libre Franklin"/>
                <a:sym typeface="Libre Franklin"/>
              </a:rPr>
            </a:br>
            <a:r>
              <a:rPr lang="en-US" sz="3200" b="0" i="0" u="none" strike="noStrike" cap="none" dirty="0">
                <a:solidFill>
                  <a:schemeClr val="dk2"/>
                </a:solidFill>
                <a:latin typeface="Libre Franklin"/>
                <a:ea typeface="Libre Franklin"/>
                <a:cs typeface="Libre Franklin"/>
                <a:sym typeface="Libre Franklin"/>
              </a:rPr>
              <a:t>when temperature falls below 90 </a:t>
            </a:r>
            <a:r>
              <a:rPr lang="en-US" sz="600" b="0" i="0" u="none" strike="noStrike" cap="none" dirty="0">
                <a:solidFill>
                  <a:schemeClr val="dk2"/>
                </a:solidFill>
                <a:latin typeface="Libre Franklin"/>
                <a:ea typeface="Libre Franklin"/>
                <a:cs typeface="Libre Franklin"/>
                <a:sym typeface="Libre Franklin"/>
              </a:rPr>
              <a:t> </a:t>
            </a:r>
            <a:r>
              <a:rPr lang="en-US" sz="3200" b="0" i="0" u="none" strike="noStrike" cap="none" dirty="0">
                <a:solidFill>
                  <a:schemeClr val="dk2"/>
                </a:solidFill>
                <a:latin typeface="Libre Franklin"/>
                <a:ea typeface="Libre Franklin"/>
                <a:cs typeface="Libre Franklin"/>
                <a:sym typeface="Libre Franklin"/>
              </a:rPr>
              <a:t>C </a:t>
            </a:r>
            <a:endParaRPr dirty="0"/>
          </a:p>
          <a:p>
            <a:pPr lvl="2" indent="-457200">
              <a:spcBef>
                <a:spcPts val="100"/>
              </a:spcBef>
              <a:buClr>
                <a:schemeClr val="accent1"/>
              </a:buClr>
              <a:buSzPts val="1960"/>
            </a:pPr>
            <a:r>
              <a:rPr lang="en-US" sz="2800" b="0" i="0" u="none" strike="noStrike" cap="none" dirty="0">
                <a:solidFill>
                  <a:schemeClr val="dk2"/>
                </a:solidFill>
                <a:latin typeface="Libre Franklin"/>
                <a:ea typeface="Libre Franklin"/>
                <a:cs typeface="Libre Franklin"/>
                <a:sym typeface="Libre Franklin"/>
              </a:rPr>
              <a:t>heater should be turned ON</a:t>
            </a:r>
            <a:endParaRPr dirty="0"/>
          </a:p>
          <a:p>
            <a:pPr lvl="2" indent="-457200">
              <a:spcBef>
                <a:spcPts val="100"/>
              </a:spcBef>
              <a:buClr>
                <a:schemeClr val="accent1"/>
              </a:buClr>
              <a:buSzPts val="1960"/>
            </a:pPr>
            <a:r>
              <a:rPr lang="en-US" sz="2800" b="0" i="0" u="none" strike="noStrike" cap="none" dirty="0">
                <a:solidFill>
                  <a:schemeClr val="dk2"/>
                </a:solidFill>
                <a:latin typeface="Libre Franklin"/>
                <a:ea typeface="Libre Franklin"/>
                <a:cs typeface="Libre Franklin"/>
                <a:sym typeface="Libre Franklin"/>
              </a:rPr>
              <a:t>water shower turned OFF.</a:t>
            </a:r>
            <a:endParaRPr dirty="0"/>
          </a:p>
        </p:txBody>
      </p:sp>
      <p:sp>
        <p:nvSpPr>
          <p:cNvPr id="327" name="Google Shape;327;p46"/>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671513" y="325438"/>
            <a:ext cx="8567737" cy="12795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ct val="100000"/>
              <a:buFont typeface="Libre Franklin Medium"/>
              <a:buNone/>
            </a:pPr>
            <a:r>
              <a:rPr lang="en-US" sz="4400" b="0" i="0" u="none" strike="noStrike" cap="none">
                <a:solidFill>
                  <a:schemeClr val="dk2"/>
                </a:solidFill>
                <a:latin typeface="Libre Franklin Medium"/>
                <a:ea typeface="Libre Franklin Medium"/>
                <a:cs typeface="Libre Franklin Medium"/>
                <a:sym typeface="Libre Franklin Medium"/>
              </a:rPr>
              <a:t>ANALYSIS OF THE GATHERED REQUIREMENTS </a:t>
            </a:r>
            <a:r>
              <a:rPr lang="en-US" sz="1800" b="0" i="0" u="none" strike="noStrike" cap="none">
                <a:solidFill>
                  <a:schemeClr val="dk2"/>
                </a:solidFill>
                <a:latin typeface="Libre Franklin Medium"/>
                <a:ea typeface="Libre Franklin Medium"/>
                <a:cs typeface="Libre Franklin Medium"/>
                <a:sym typeface="Libre Franklin Medium"/>
              </a:rPr>
              <a:t>(CONT.)</a:t>
            </a:r>
            <a:r>
              <a:rPr lang="en-US" sz="4400" b="0" i="0" u="none" strike="noStrike" cap="none">
                <a:solidFill>
                  <a:schemeClr val="dk2"/>
                </a:solidFill>
                <a:latin typeface="Libre Franklin Medium"/>
                <a:ea typeface="Libre Franklin Medium"/>
                <a:cs typeface="Libre Franklin Medium"/>
                <a:sym typeface="Libre Franklin Medium"/>
              </a:rPr>
              <a:t> 	</a:t>
            </a:r>
            <a:endParaRPr/>
          </a:p>
        </p:txBody>
      </p:sp>
      <p:sp>
        <p:nvSpPr>
          <p:cNvPr id="334" name="Google Shape;334;p47"/>
          <p:cNvSpPr txBox="1">
            <a:spLocks noGrp="1"/>
          </p:cNvSpPr>
          <p:nvPr>
            <p:ph idx="1"/>
          </p:nvPr>
        </p:nvSpPr>
        <p:spPr>
          <a:xfrm>
            <a:off x="755650" y="1595437"/>
            <a:ext cx="8567737" cy="45339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800"/>
            </a:pPr>
            <a:r>
              <a:rPr lang="en-US" sz="4000" b="0" i="0" u="none" strike="noStrike" cap="none" dirty="0">
                <a:solidFill>
                  <a:schemeClr val="dk2"/>
                </a:solidFill>
                <a:latin typeface="Libre Franklin"/>
                <a:ea typeface="Libre Franklin"/>
                <a:cs typeface="Libre Franklin"/>
                <a:sym typeface="Libre Franklin"/>
              </a:rPr>
              <a:t>Requirements analysis involves:</a:t>
            </a:r>
            <a:endParaRPr dirty="0"/>
          </a:p>
          <a:p>
            <a:pPr marL="1000125" lvl="1" indent="-571500">
              <a:spcBef>
                <a:spcPts val="700"/>
              </a:spcBef>
              <a:buClr>
                <a:schemeClr val="accent1"/>
              </a:buClr>
              <a:buSzPts val="2520"/>
            </a:pPr>
            <a:r>
              <a:rPr lang="en-US" sz="3600" b="0" i="0" u="none" strike="noStrike" cap="none" dirty="0">
                <a:solidFill>
                  <a:srgbClr val="000099"/>
                </a:solidFill>
                <a:latin typeface="Libre Franklin"/>
                <a:ea typeface="Libre Franklin"/>
                <a:cs typeface="Libre Franklin"/>
                <a:sym typeface="Libre Franklin"/>
              </a:rPr>
              <a:t>Obtaining a clear, in-depth understanding of the product to be developed,  </a:t>
            </a:r>
            <a:endParaRPr dirty="0"/>
          </a:p>
          <a:p>
            <a:pPr marL="1000125" lvl="1" indent="-571500">
              <a:spcBef>
                <a:spcPts val="700"/>
              </a:spcBef>
              <a:buClr>
                <a:schemeClr val="accent1"/>
              </a:buClr>
              <a:buSzPts val="2520"/>
            </a:pPr>
            <a:r>
              <a:rPr lang="en-US" sz="3600" b="0" i="0" u="none" strike="noStrike" cap="none" dirty="0">
                <a:solidFill>
                  <a:srgbClr val="000099"/>
                </a:solidFill>
                <a:latin typeface="Libre Franklin"/>
                <a:ea typeface="Libre Franklin"/>
                <a:cs typeface="Libre Franklin"/>
                <a:sym typeface="Libre Franklin"/>
              </a:rPr>
              <a:t>Remove all ambiguities and inconsistencies from  the initial customer perception of the problem.</a:t>
            </a:r>
            <a:endParaRPr dirty="0"/>
          </a:p>
        </p:txBody>
      </p:sp>
      <p:sp>
        <p:nvSpPr>
          <p:cNvPr id="335" name="Google Shape;335;p47"/>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8"/>
          <p:cNvSpPr txBox="1">
            <a:spLocks noGrp="1"/>
          </p:cNvSpPr>
          <p:nvPr>
            <p:ph type="title"/>
          </p:nvPr>
        </p:nvSpPr>
        <p:spPr>
          <a:xfrm>
            <a:off x="447675" y="241300"/>
            <a:ext cx="8567738" cy="12795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ct val="100000"/>
              <a:buFont typeface="Libre Franklin Medium"/>
              <a:buNone/>
            </a:pPr>
            <a:r>
              <a:rPr lang="en-US" sz="4400" b="0" i="0" u="none" strike="noStrike" cap="none">
                <a:solidFill>
                  <a:schemeClr val="dk2"/>
                </a:solidFill>
                <a:latin typeface="Libre Franklin Medium"/>
                <a:ea typeface="Libre Franklin Medium"/>
                <a:cs typeface="Libre Franklin Medium"/>
                <a:sym typeface="Libre Franklin Medium"/>
              </a:rPr>
              <a:t>ANALYSIS OF THE GATHERED REQUIREMENTS</a:t>
            </a:r>
            <a:r>
              <a:rPr lang="en-US" sz="1800" b="0" i="0" u="none" strike="noStrike" cap="none">
                <a:solidFill>
                  <a:schemeClr val="dk2"/>
                </a:solidFill>
                <a:latin typeface="Libre Franklin Medium"/>
                <a:ea typeface="Libre Franklin Medium"/>
                <a:cs typeface="Libre Franklin Medium"/>
                <a:sym typeface="Libre Franklin Medium"/>
              </a:rPr>
              <a:t>(CONT.)</a:t>
            </a:r>
            <a:endParaRPr/>
          </a:p>
        </p:txBody>
      </p:sp>
      <p:sp>
        <p:nvSpPr>
          <p:cNvPr id="342" name="Google Shape;342;p48"/>
          <p:cNvSpPr txBox="1">
            <a:spLocks noGrp="1"/>
          </p:cNvSpPr>
          <p:nvPr>
            <p:ph idx="1"/>
          </p:nvPr>
        </p:nvSpPr>
        <p:spPr>
          <a:xfrm>
            <a:off x="755650" y="1595437"/>
            <a:ext cx="8567737" cy="4633912"/>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520"/>
            </a:pPr>
            <a:r>
              <a:rPr lang="en-US" sz="3600" b="0" i="0" u="none" strike="noStrike" cap="none" dirty="0">
                <a:solidFill>
                  <a:schemeClr val="dk2"/>
                </a:solidFill>
                <a:latin typeface="Libre Franklin"/>
                <a:ea typeface="Libre Franklin"/>
                <a:cs typeface="Libre Franklin"/>
                <a:sym typeface="Libre Franklin"/>
              </a:rPr>
              <a:t>After collecting all data regarding the system to be developed, </a:t>
            </a:r>
            <a:endParaRPr dirty="0"/>
          </a:p>
          <a:p>
            <a:pPr marL="885825" lvl="1" indent="-457200">
              <a:spcBef>
                <a:spcPts val="70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Remove all inconsistencies and anomalies from the requirements, </a:t>
            </a:r>
            <a:endParaRPr dirty="0"/>
          </a:p>
          <a:p>
            <a:pPr marL="885825" lvl="1" indent="-457200">
              <a:spcBef>
                <a:spcPts val="70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Systematically organize requirements into  a Software Requirements Specification (SRS) document</a:t>
            </a:r>
            <a:r>
              <a:rPr lang="en-US" sz="3100" b="0" i="0" u="none" strike="noStrike" cap="none" dirty="0">
                <a:solidFill>
                  <a:srgbClr val="000099"/>
                </a:solidFill>
                <a:latin typeface="Libre Franklin"/>
                <a:ea typeface="Libre Franklin"/>
                <a:cs typeface="Libre Franklin"/>
                <a:sym typeface="Libre Franklin"/>
              </a:rPr>
              <a:t>.</a:t>
            </a:r>
            <a:endParaRPr dirty="0"/>
          </a:p>
        </p:txBody>
      </p:sp>
      <p:sp>
        <p:nvSpPr>
          <p:cNvPr id="343" name="Google Shape;343;p48"/>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ts val="3600"/>
              <a:buFont typeface="Libre Franklin Medium"/>
              <a:buNone/>
            </a:pPr>
            <a:r>
              <a:rPr lang="en-US" sz="3600" b="0" i="0" u="none" strike="noStrike" cap="none">
                <a:solidFill>
                  <a:schemeClr val="dk2"/>
                </a:solidFill>
                <a:latin typeface="Libre Franklin Medium"/>
                <a:ea typeface="Libre Franklin Medium"/>
                <a:cs typeface="Libre Franklin Medium"/>
                <a:sym typeface="Libre Franklin Medium"/>
              </a:rPr>
              <a:t>SOFTWARE REQUIREMENTS SPECIFICATION: A CONTRACT DOCUMENT</a:t>
            </a:r>
            <a:endParaRPr/>
          </a:p>
        </p:txBody>
      </p:sp>
      <p:sp>
        <p:nvSpPr>
          <p:cNvPr id="350" name="Google Shape;350;p49"/>
          <p:cNvSpPr txBox="1">
            <a:spLocks noGrp="1"/>
          </p:cNvSpPr>
          <p:nvPr>
            <p:ph idx="1"/>
          </p:nvPr>
        </p:nvSpPr>
        <p:spPr>
          <a:xfrm>
            <a:off x="755650" y="1595437"/>
            <a:ext cx="8567737" cy="4781550"/>
          </a:xfrm>
          <a:prstGeom prst="rect">
            <a:avLst/>
          </a:prstGeom>
          <a:noFill/>
          <a:ln>
            <a:noFill/>
          </a:ln>
        </p:spPr>
        <p:txBody>
          <a:bodyPr spcFirstLastPara="1" wrap="square" lIns="19825" tIns="51575" rIns="19825" bIns="51575" anchor="t" anchorCtr="0">
            <a:normAutofit/>
          </a:bodyPr>
          <a:lstStyle/>
          <a:p>
            <a:pPr indent="-457200">
              <a:spcBef>
                <a:spcPts val="0"/>
              </a:spcBef>
              <a:buClr>
                <a:schemeClr val="accent1"/>
              </a:buClr>
              <a:buSzPts val="2450"/>
            </a:pPr>
            <a:r>
              <a:rPr lang="en-US" sz="3500" b="0" i="0" u="none" strike="noStrike" cap="none" dirty="0">
                <a:solidFill>
                  <a:srgbClr val="000099"/>
                </a:solidFill>
                <a:latin typeface="Libre Franklin"/>
                <a:ea typeface="Libre Franklin"/>
                <a:cs typeface="Libre Franklin"/>
                <a:sym typeface="Libre Franklin"/>
              </a:rPr>
              <a:t>SRS document is a contract between the development team and the customer. </a:t>
            </a:r>
            <a:endParaRPr dirty="0"/>
          </a:p>
        </p:txBody>
      </p:sp>
      <p:sp>
        <p:nvSpPr>
          <p:cNvPr id="351" name="Google Shape;351;p49"/>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ts val="3600"/>
              <a:buFont typeface="Libre Franklin Medium"/>
              <a:buNone/>
            </a:pPr>
            <a:r>
              <a:rPr lang="en-US" sz="3600" b="0" i="0" u="none" strike="noStrike" cap="none">
                <a:solidFill>
                  <a:schemeClr val="dk2"/>
                </a:solidFill>
                <a:latin typeface="Libre Franklin Medium"/>
                <a:ea typeface="Libre Franklin Medium"/>
                <a:cs typeface="Libre Franklin Medium"/>
                <a:sym typeface="Libre Franklin Medium"/>
              </a:rPr>
              <a:t>SOFTWARE REQUIREMENTS SPECIFICATION: A CONTRACT DOCUMENT</a:t>
            </a:r>
            <a:endParaRPr/>
          </a:p>
        </p:txBody>
      </p:sp>
      <p:sp>
        <p:nvSpPr>
          <p:cNvPr id="358" name="Google Shape;358;p50"/>
          <p:cNvSpPr txBox="1">
            <a:spLocks noGrp="1"/>
          </p:cNvSpPr>
          <p:nvPr>
            <p:ph idx="1"/>
          </p:nvPr>
        </p:nvSpPr>
        <p:spPr>
          <a:xfrm>
            <a:off x="504825" y="1685925"/>
            <a:ext cx="9013825" cy="5253037"/>
          </a:xfrm>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2450"/>
            </a:pPr>
            <a:r>
              <a:rPr lang="en-US" sz="3500" b="0" i="0" u="none" strike="noStrike" cap="none" dirty="0">
                <a:latin typeface="Libre Franklin"/>
                <a:ea typeface="Libre Franklin"/>
                <a:cs typeface="Libre Franklin"/>
                <a:sym typeface="Libre Franklin"/>
              </a:rPr>
              <a:t>Once customer agrees to the SRS document:</a:t>
            </a:r>
            <a:endParaRPr dirty="0"/>
          </a:p>
          <a:p>
            <a:pPr marL="885825" lvl="1" indent="-457200">
              <a:spcBef>
                <a:spcPts val="700"/>
              </a:spcBef>
              <a:buClr>
                <a:schemeClr val="accent1"/>
              </a:buClr>
              <a:buSzPts val="2170"/>
            </a:pPr>
            <a:r>
              <a:rPr lang="en-US" sz="3100" b="0" i="0" u="none" strike="noStrike" cap="none" dirty="0">
                <a:latin typeface="Libre Franklin"/>
                <a:ea typeface="Libre Franklin"/>
                <a:cs typeface="Libre Franklin"/>
                <a:sym typeface="Libre Franklin"/>
              </a:rPr>
              <a:t>Development team starts to develop the product according to the requirements recorded in the SRS document. </a:t>
            </a:r>
            <a:endParaRPr dirty="0"/>
          </a:p>
          <a:p>
            <a:pPr indent="-457200">
              <a:spcBef>
                <a:spcPts val="1000"/>
              </a:spcBef>
              <a:buClr>
                <a:schemeClr val="accent1"/>
              </a:buClr>
              <a:buSzPts val="2450"/>
            </a:pPr>
            <a:r>
              <a:rPr lang="en-US" sz="3500" b="0" i="0" u="none" strike="noStrike" cap="none" dirty="0">
                <a:latin typeface="Libre Franklin"/>
                <a:ea typeface="Libre Franklin"/>
                <a:cs typeface="Libre Franklin"/>
                <a:sym typeface="Libre Franklin"/>
              </a:rPr>
              <a:t>The final product will be acceptable to the customer: </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If it satisfies all the requirements recorded in the SRS document. </a:t>
            </a:r>
            <a:endParaRPr dirty="0"/>
          </a:p>
        </p:txBody>
      </p:sp>
      <p:sp>
        <p:nvSpPr>
          <p:cNvPr id="359" name="Google Shape;359;p50"/>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1"/>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SRS  DOCUMENT </a:t>
            </a:r>
            <a:r>
              <a:rPr lang="en-US" sz="2000" b="0" i="0" u="none" strike="noStrike" cap="none">
                <a:solidFill>
                  <a:schemeClr val="dk2"/>
                </a:solidFill>
                <a:latin typeface="Libre Franklin Medium"/>
                <a:ea typeface="Libre Franklin Medium"/>
                <a:cs typeface="Libre Franklin Medium"/>
                <a:sym typeface="Libre Franklin Medium"/>
              </a:rPr>
              <a:t>(CONT.)</a:t>
            </a:r>
            <a:endParaRPr/>
          </a:p>
        </p:txBody>
      </p:sp>
      <p:sp>
        <p:nvSpPr>
          <p:cNvPr id="366" name="Google Shape;366;p51"/>
          <p:cNvSpPr txBox="1">
            <a:spLocks noGrp="1"/>
          </p:cNvSpPr>
          <p:nvPr>
            <p:ph idx="1"/>
          </p:nvPr>
        </p:nvSpPr>
        <p:spPr>
          <a:xfrm>
            <a:off x="504825" y="1462087"/>
            <a:ext cx="9013825" cy="5067300"/>
          </a:xfrm>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2450"/>
            </a:pPr>
            <a:r>
              <a:rPr lang="en-US" sz="3500" b="0" i="0" u="none" strike="noStrike" cap="none" dirty="0">
                <a:solidFill>
                  <a:schemeClr val="dk2"/>
                </a:solidFill>
                <a:latin typeface="Libre Franklin"/>
                <a:ea typeface="Libre Franklin"/>
                <a:cs typeface="Libre Franklin"/>
                <a:sym typeface="Libre Franklin"/>
              </a:rPr>
              <a:t>The SRS document  is known as  </a:t>
            </a:r>
            <a:r>
              <a:rPr lang="en-US" sz="3500" b="0" i="0" u="sng" strike="noStrike" cap="none" dirty="0">
                <a:solidFill>
                  <a:srgbClr val="800000"/>
                </a:solidFill>
                <a:latin typeface="Libre Franklin"/>
                <a:ea typeface="Libre Franklin"/>
                <a:cs typeface="Libre Franklin"/>
                <a:sym typeface="Libre Franklin"/>
              </a:rPr>
              <a:t>black-box specification:  </a:t>
            </a:r>
            <a:endParaRPr dirty="0"/>
          </a:p>
          <a:p>
            <a:pPr marL="885825" lvl="1" indent="-457200">
              <a:spcBef>
                <a:spcPts val="50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The system is considered as a black box whose </a:t>
            </a:r>
            <a:r>
              <a:rPr lang="en-US" sz="3100" b="0" i="0" u="none" strike="noStrike" cap="none" dirty="0">
                <a:solidFill>
                  <a:srgbClr val="6600FF"/>
                </a:solidFill>
                <a:latin typeface="Libre Franklin"/>
                <a:ea typeface="Libre Franklin"/>
                <a:cs typeface="Libre Franklin"/>
                <a:sym typeface="Libre Franklin"/>
              </a:rPr>
              <a:t>internal details are not known</a:t>
            </a:r>
            <a:r>
              <a:rPr lang="en-US" sz="3100" b="0" i="0" u="none" strike="noStrike" cap="none" dirty="0">
                <a:solidFill>
                  <a:schemeClr val="dk2"/>
                </a:solidFill>
                <a:latin typeface="Libre Franklin"/>
                <a:ea typeface="Libre Franklin"/>
                <a:cs typeface="Libre Franklin"/>
                <a:sym typeface="Libre Franklin"/>
              </a:rPr>
              <a:t>.</a:t>
            </a:r>
            <a:endParaRPr dirty="0"/>
          </a:p>
          <a:p>
            <a:pPr marL="885825" lvl="1" indent="-457200">
              <a:spcBef>
                <a:spcPts val="50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Only its visible external (i.e., input/output) behavior is documented.</a:t>
            </a:r>
            <a:endParaRPr dirty="0"/>
          </a:p>
        </p:txBody>
      </p:sp>
      <p:sp>
        <p:nvSpPr>
          <p:cNvPr id="367" name="Google Shape;367;p51"/>
          <p:cNvSpPr/>
          <p:nvPr/>
        </p:nvSpPr>
        <p:spPr>
          <a:xfrm>
            <a:off x="4251325" y="4803775"/>
            <a:ext cx="1593850" cy="1004887"/>
          </a:xfrm>
          <a:prstGeom prst="roundRect">
            <a:avLst>
              <a:gd name="adj" fmla="val 37"/>
            </a:avLst>
          </a:prstGeom>
          <a:solidFill>
            <a:srgbClr val="8BAE6C"/>
          </a:solidFill>
          <a:ln w="9525"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cxnSp>
        <p:nvCxnSpPr>
          <p:cNvPr id="368" name="Google Shape;368;p51"/>
          <p:cNvCxnSpPr/>
          <p:nvPr/>
        </p:nvCxnSpPr>
        <p:spPr>
          <a:xfrm>
            <a:off x="3327400" y="5138737"/>
            <a:ext cx="923925" cy="0"/>
          </a:xfrm>
          <a:prstGeom prst="straightConnector1">
            <a:avLst/>
          </a:prstGeom>
          <a:noFill/>
          <a:ln w="9525" cap="flat" cmpd="sng">
            <a:solidFill>
              <a:srgbClr val="003300"/>
            </a:solidFill>
            <a:prstDash val="solid"/>
            <a:miter lim="800000"/>
            <a:headEnd type="none" w="sm" len="sm"/>
            <a:tailEnd type="triangle" w="lg" len="lg"/>
          </a:ln>
        </p:spPr>
      </p:cxnSp>
      <p:cxnSp>
        <p:nvCxnSpPr>
          <p:cNvPr id="369" name="Google Shape;369;p51"/>
          <p:cNvCxnSpPr/>
          <p:nvPr/>
        </p:nvCxnSpPr>
        <p:spPr>
          <a:xfrm>
            <a:off x="3327400" y="5307012"/>
            <a:ext cx="923925" cy="0"/>
          </a:xfrm>
          <a:prstGeom prst="straightConnector1">
            <a:avLst/>
          </a:prstGeom>
          <a:noFill/>
          <a:ln w="9525" cap="flat" cmpd="sng">
            <a:solidFill>
              <a:srgbClr val="003300"/>
            </a:solidFill>
            <a:prstDash val="solid"/>
            <a:miter lim="800000"/>
            <a:headEnd type="none" w="sm" len="sm"/>
            <a:tailEnd type="triangle" w="lg" len="lg"/>
          </a:ln>
        </p:spPr>
      </p:cxnSp>
      <p:cxnSp>
        <p:nvCxnSpPr>
          <p:cNvPr id="370" name="Google Shape;370;p51"/>
          <p:cNvCxnSpPr/>
          <p:nvPr/>
        </p:nvCxnSpPr>
        <p:spPr>
          <a:xfrm>
            <a:off x="3327400" y="5475287"/>
            <a:ext cx="923925" cy="0"/>
          </a:xfrm>
          <a:prstGeom prst="straightConnector1">
            <a:avLst/>
          </a:prstGeom>
          <a:noFill/>
          <a:ln w="9525" cap="flat" cmpd="sng">
            <a:solidFill>
              <a:srgbClr val="003300"/>
            </a:solidFill>
            <a:prstDash val="solid"/>
            <a:miter lim="800000"/>
            <a:headEnd type="none" w="sm" len="sm"/>
            <a:tailEnd type="triangle" w="lg" len="lg"/>
          </a:ln>
        </p:spPr>
      </p:cxnSp>
      <p:cxnSp>
        <p:nvCxnSpPr>
          <p:cNvPr id="371" name="Google Shape;371;p51"/>
          <p:cNvCxnSpPr/>
          <p:nvPr/>
        </p:nvCxnSpPr>
        <p:spPr>
          <a:xfrm>
            <a:off x="5846762" y="5307012"/>
            <a:ext cx="923925" cy="0"/>
          </a:xfrm>
          <a:prstGeom prst="straightConnector1">
            <a:avLst/>
          </a:prstGeom>
          <a:noFill/>
          <a:ln w="9525" cap="flat" cmpd="sng">
            <a:solidFill>
              <a:srgbClr val="003300"/>
            </a:solidFill>
            <a:prstDash val="solid"/>
            <a:miter lim="800000"/>
            <a:headEnd type="none" w="sm" len="sm"/>
            <a:tailEnd type="triangle" w="lg" len="lg"/>
          </a:ln>
        </p:spPr>
      </p:cxnSp>
      <p:cxnSp>
        <p:nvCxnSpPr>
          <p:cNvPr id="372" name="Google Shape;372;p51"/>
          <p:cNvCxnSpPr/>
          <p:nvPr/>
        </p:nvCxnSpPr>
        <p:spPr>
          <a:xfrm>
            <a:off x="5846762" y="5138737"/>
            <a:ext cx="923925" cy="0"/>
          </a:xfrm>
          <a:prstGeom prst="straightConnector1">
            <a:avLst/>
          </a:prstGeom>
          <a:noFill/>
          <a:ln w="9525" cap="flat" cmpd="sng">
            <a:solidFill>
              <a:srgbClr val="003300"/>
            </a:solidFill>
            <a:prstDash val="solid"/>
            <a:miter lim="800000"/>
            <a:headEnd type="none" w="sm" len="sm"/>
            <a:tailEnd type="triangle" w="lg" len="lg"/>
          </a:ln>
        </p:spPr>
      </p:cxnSp>
      <p:cxnSp>
        <p:nvCxnSpPr>
          <p:cNvPr id="373" name="Google Shape;373;p51"/>
          <p:cNvCxnSpPr/>
          <p:nvPr/>
        </p:nvCxnSpPr>
        <p:spPr>
          <a:xfrm>
            <a:off x="5846762" y="5475287"/>
            <a:ext cx="923925" cy="0"/>
          </a:xfrm>
          <a:prstGeom prst="straightConnector1">
            <a:avLst/>
          </a:prstGeom>
          <a:noFill/>
          <a:ln w="9525" cap="flat" cmpd="sng">
            <a:solidFill>
              <a:srgbClr val="003300"/>
            </a:solidFill>
            <a:prstDash val="solid"/>
            <a:miter lim="800000"/>
            <a:headEnd type="none" w="sm" len="sm"/>
            <a:tailEnd type="triangle" w="lg" len="lg"/>
          </a:ln>
        </p:spPr>
      </p:cxnSp>
      <p:sp>
        <p:nvSpPr>
          <p:cNvPr id="374" name="Google Shape;374;p51"/>
          <p:cNvSpPr txBox="1"/>
          <p:nvPr/>
        </p:nvSpPr>
        <p:spPr>
          <a:xfrm>
            <a:off x="4830762" y="5084762"/>
            <a:ext cx="754062" cy="706437"/>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rgbClr val="FFFFFF"/>
              </a:buClr>
              <a:buSzPts val="4000"/>
              <a:buFont typeface="Times"/>
              <a:buNone/>
            </a:pPr>
            <a:r>
              <a:rPr lang="en-US" sz="4000" b="0" i="0" u="none" strike="noStrike" cap="none">
                <a:solidFill>
                  <a:srgbClr val="FFFFFF"/>
                </a:solidFill>
                <a:latin typeface="Times"/>
                <a:ea typeface="Times"/>
                <a:cs typeface="Times"/>
                <a:sym typeface="Times"/>
              </a:rPr>
              <a:t>S</a:t>
            </a:r>
            <a:endParaRPr sz="1400" b="0" i="0" u="none" strike="noStrike" cap="none">
              <a:solidFill>
                <a:srgbClr val="000000"/>
              </a:solidFill>
              <a:latin typeface="Arial"/>
              <a:ea typeface="Arial"/>
              <a:cs typeface="Arial"/>
              <a:sym typeface="Arial"/>
            </a:endParaRPr>
          </a:p>
        </p:txBody>
      </p:sp>
      <p:sp>
        <p:nvSpPr>
          <p:cNvPr id="375" name="Google Shape;375;p51"/>
          <p:cNvSpPr txBox="1"/>
          <p:nvPr/>
        </p:nvSpPr>
        <p:spPr>
          <a:xfrm>
            <a:off x="1793875" y="5091112"/>
            <a:ext cx="1427162" cy="771525"/>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chemeClr val="dk1"/>
              </a:buClr>
              <a:buSzPts val="2200"/>
              <a:buFont typeface="Times"/>
              <a:buNone/>
            </a:pPr>
            <a:r>
              <a:rPr lang="en-US" sz="2200" b="1" i="0" u="none" strike="noStrike" cap="none">
                <a:solidFill>
                  <a:schemeClr val="dk1"/>
                </a:solidFill>
                <a:latin typeface="Times"/>
                <a:ea typeface="Times"/>
                <a:cs typeface="Times"/>
                <a:sym typeface="Times"/>
              </a:rPr>
              <a:t>Input Data</a:t>
            </a:r>
            <a:endParaRPr sz="1400" b="0" i="0" u="none" strike="noStrike" cap="none">
              <a:solidFill>
                <a:srgbClr val="000000"/>
              </a:solidFill>
              <a:latin typeface="Arial"/>
              <a:ea typeface="Arial"/>
              <a:cs typeface="Arial"/>
              <a:sym typeface="Arial"/>
            </a:endParaRPr>
          </a:p>
        </p:txBody>
      </p:sp>
      <p:sp>
        <p:nvSpPr>
          <p:cNvPr id="376" name="Google Shape;376;p51"/>
          <p:cNvSpPr txBox="1"/>
          <p:nvPr/>
        </p:nvSpPr>
        <p:spPr>
          <a:xfrm>
            <a:off x="6819900" y="4938712"/>
            <a:ext cx="1597025" cy="771525"/>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chemeClr val="dk1"/>
              </a:buClr>
              <a:buSzPts val="2200"/>
              <a:buFont typeface="Times"/>
              <a:buNone/>
            </a:pPr>
            <a:r>
              <a:rPr lang="en-US" sz="2200" b="1" i="0" u="none" strike="noStrike" cap="none">
                <a:solidFill>
                  <a:schemeClr val="dk1"/>
                </a:solidFill>
                <a:latin typeface="Times"/>
                <a:ea typeface="Times"/>
                <a:cs typeface="Times"/>
                <a:sym typeface="Times"/>
              </a:rPr>
              <a:t>Output Data</a:t>
            </a:r>
            <a:endParaRPr sz="1400" b="0" i="0" u="none" strike="noStrike" cap="none">
              <a:solidFill>
                <a:srgbClr val="000000"/>
              </a:solidFill>
              <a:latin typeface="Arial"/>
              <a:ea typeface="Arial"/>
              <a:cs typeface="Arial"/>
              <a:sym typeface="Arial"/>
            </a:endParaRPr>
          </a:p>
        </p:txBody>
      </p:sp>
      <p:sp>
        <p:nvSpPr>
          <p:cNvPr id="377" name="Google Shape;377;p51"/>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943746" y="681801"/>
            <a:ext cx="8190506" cy="1629850"/>
          </a:xfrm>
        </p:spPr>
        <p:txBody>
          <a:bodyPr spcFirstLastPara="1" vert="horz" lIns="91440" tIns="45720" rIns="91440" bIns="45720" rtlCol="0" anchor="ctr" anchorCtr="0">
            <a:normAutofit/>
          </a:bodyPr>
          <a:lstStyle/>
          <a:p>
            <a:pPr marL="0" lvl="0" indent="0" defTabSz="914400"/>
            <a:r>
              <a:rPr lang="en-US" sz="3600" b="1" i="0" u="none" strike="noStrike">
                <a:sym typeface="Arial"/>
              </a:rPr>
              <a:t>ORGANIZATION OF THIS LECTURE</a:t>
            </a:r>
          </a:p>
        </p:txBody>
      </p:sp>
      <p:sp>
        <p:nvSpPr>
          <p:cNvPr id="235" name="Slide Number Placeholder 4">
            <a:extLst>
              <a:ext uri="{FF2B5EF4-FFF2-40B4-BE49-F238E27FC236}">
                <a16:creationId xmlns:a16="http://schemas.microsoft.com/office/drawing/2014/main" id="{0610EACD-C432-469E-6693-35283E313780}"/>
              </a:ext>
            </a:extLst>
          </p:cNvPr>
          <p:cNvSpPr>
            <a:spLocks noGrp="1"/>
          </p:cNvSpPr>
          <p:nvPr>
            <p:ph type="sldNum" sz="quarter" idx="12"/>
          </p:nvPr>
        </p:nvSpPr>
        <p:spPr>
          <a:xfrm>
            <a:off x="8496697" y="6972585"/>
            <a:ext cx="637554" cy="402483"/>
          </a:xfrm>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50" kern="1200">
                <a:solidFill>
                  <a:schemeClr val="tx1"/>
                </a:solidFill>
                <a:latin typeface="+mn-lt"/>
                <a:ea typeface="+mn-ea"/>
                <a:cs typeface="+mn-cs"/>
              </a:rPr>
              <a:pPr lvl="0" indent="0" defTabSz="457200">
                <a:spcBef>
                  <a:spcPts val="0"/>
                </a:spcBef>
                <a:spcAft>
                  <a:spcPts val="600"/>
                </a:spcAft>
                <a:buNone/>
              </a:pPr>
              <a:t>2</a:t>
            </a:fld>
            <a:endParaRPr lang="en-US" sz="1050" kern="1200">
              <a:solidFill>
                <a:schemeClr val="tx1"/>
              </a:solidFill>
              <a:latin typeface="+mn-lt"/>
              <a:ea typeface="+mn-ea"/>
              <a:cs typeface="+mn-cs"/>
            </a:endParaRPr>
          </a:p>
        </p:txBody>
      </p:sp>
      <p:graphicFrame>
        <p:nvGraphicFramePr>
          <p:cNvPr id="237" name="Google Shape;229;p34">
            <a:extLst>
              <a:ext uri="{FF2B5EF4-FFF2-40B4-BE49-F238E27FC236}">
                <a16:creationId xmlns:a16="http://schemas.microsoft.com/office/drawing/2014/main" id="{F8164C06-A5B0-2E8C-E90B-83B2FBF8D5C0}"/>
              </a:ext>
            </a:extLst>
          </p:cNvPr>
          <p:cNvGraphicFramePr/>
          <p:nvPr>
            <p:extLst>
              <p:ext uri="{D42A27DB-BD31-4B8C-83A1-F6EECF244321}">
                <p14:modId xmlns:p14="http://schemas.microsoft.com/office/powerpoint/2010/main" val="3170167738"/>
              </p:ext>
            </p:extLst>
          </p:nvPr>
        </p:nvGraphicFramePr>
        <p:xfrm>
          <a:off x="943744" y="2690498"/>
          <a:ext cx="8190507" cy="3951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SRS DOCUMENT </a:t>
            </a:r>
            <a:r>
              <a:rPr lang="en-US" sz="2000" b="0" i="0" u="none" strike="noStrike" cap="none">
                <a:solidFill>
                  <a:schemeClr val="dk2"/>
                </a:solidFill>
                <a:latin typeface="Libre Franklin Medium"/>
                <a:ea typeface="Libre Franklin Medium"/>
                <a:cs typeface="Libre Franklin Medium"/>
                <a:sym typeface="Libre Franklin Medium"/>
              </a:rPr>
              <a:t>(CONT.)</a:t>
            </a:r>
            <a:endParaRPr/>
          </a:p>
        </p:txBody>
      </p:sp>
      <p:sp>
        <p:nvSpPr>
          <p:cNvPr id="384" name="Google Shape;384;p52"/>
          <p:cNvSpPr txBox="1">
            <a:spLocks noGrp="1"/>
          </p:cNvSpPr>
          <p:nvPr>
            <p:ph idx="1"/>
          </p:nvPr>
        </p:nvSpPr>
        <p:spPr>
          <a:xfrm>
            <a:off x="739775" y="1517650"/>
            <a:ext cx="8601075" cy="5162550"/>
          </a:xfrm>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2450"/>
            </a:pPr>
            <a:r>
              <a:rPr lang="en-US" sz="3500" b="0" i="0" u="none" strike="noStrike" cap="none" dirty="0">
                <a:solidFill>
                  <a:schemeClr val="dk2"/>
                </a:solidFill>
                <a:latin typeface="Libre Franklin"/>
                <a:ea typeface="Libre Franklin"/>
                <a:cs typeface="Libre Franklin"/>
                <a:sym typeface="Libre Franklin"/>
              </a:rPr>
              <a:t>SRS document concentrates on:</a:t>
            </a:r>
            <a:endParaRPr dirty="0"/>
          </a:p>
          <a:p>
            <a:pPr marL="885825" lvl="1" indent="-457200">
              <a:spcBef>
                <a:spcPts val="700"/>
              </a:spcBef>
              <a:buClr>
                <a:schemeClr val="accent1"/>
              </a:buClr>
              <a:buSzPts val="2170"/>
            </a:pPr>
            <a:r>
              <a:rPr lang="en-US" sz="3100" b="0" i="0" u="sng" strike="noStrike" cap="none" dirty="0">
                <a:solidFill>
                  <a:srgbClr val="000099"/>
                </a:solidFill>
                <a:latin typeface="Libre Franklin"/>
                <a:ea typeface="Libre Franklin"/>
                <a:cs typeface="Libre Franklin"/>
                <a:sym typeface="Libre Franklin"/>
              </a:rPr>
              <a:t>What</a:t>
            </a:r>
            <a:r>
              <a:rPr lang="en-US" sz="3100" b="0" i="0" u="none" strike="noStrike" cap="none" dirty="0">
                <a:solidFill>
                  <a:schemeClr val="dk2"/>
                </a:solidFill>
                <a:latin typeface="Libre Franklin"/>
                <a:ea typeface="Libre Franklin"/>
                <a:cs typeface="Libre Franklin"/>
                <a:sym typeface="Libre Franklin"/>
              </a:rPr>
              <a:t> needs to be done.</a:t>
            </a:r>
            <a:endParaRPr dirty="0"/>
          </a:p>
          <a:p>
            <a:pPr marL="885825" lvl="1" indent="-457200">
              <a:spcBef>
                <a:spcPts val="70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Avoids the solution (“</a:t>
            </a:r>
            <a:r>
              <a:rPr lang="en-US" sz="3100" b="0" i="0" u="sng" strike="noStrike" cap="none" dirty="0">
                <a:solidFill>
                  <a:srgbClr val="000099"/>
                </a:solidFill>
                <a:latin typeface="Libre Franklin"/>
                <a:ea typeface="Libre Franklin"/>
                <a:cs typeface="Libre Franklin"/>
                <a:sym typeface="Libre Franklin"/>
              </a:rPr>
              <a:t>How</a:t>
            </a:r>
            <a:r>
              <a:rPr lang="en-US" sz="3100" b="0" i="0" u="none" strike="noStrike" cap="none" dirty="0">
                <a:solidFill>
                  <a:schemeClr val="dk2"/>
                </a:solidFill>
                <a:latin typeface="Libre Franklin"/>
                <a:ea typeface="Libre Franklin"/>
                <a:cs typeface="Libre Franklin"/>
                <a:sym typeface="Libre Franklin"/>
              </a:rPr>
              <a:t>”) aspects.</a:t>
            </a:r>
            <a:endParaRPr dirty="0"/>
          </a:p>
        </p:txBody>
      </p:sp>
      <p:sp>
        <p:nvSpPr>
          <p:cNvPr id="385" name="Google Shape;385;p52"/>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447675" y="304800"/>
            <a:ext cx="8567738" cy="1403350"/>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PROPERTIES OF A GOOD</a:t>
            </a:r>
            <a:r>
              <a:rPr lang="en-US" sz="3600" b="0" i="0" u="none" strike="noStrike" cap="none">
                <a:solidFill>
                  <a:schemeClr val="dk2"/>
                </a:solidFill>
                <a:latin typeface="Libre Franklin Medium"/>
                <a:ea typeface="Libre Franklin Medium"/>
                <a:cs typeface="Libre Franklin Medium"/>
                <a:sym typeface="Libre Franklin Medium"/>
              </a:rPr>
              <a:t> </a:t>
            </a:r>
            <a:r>
              <a:rPr lang="en-US" sz="4000" b="0" i="0" u="none" strike="noStrike" cap="none">
                <a:solidFill>
                  <a:schemeClr val="dk2"/>
                </a:solidFill>
                <a:latin typeface="Libre Franklin Medium"/>
                <a:ea typeface="Libre Franklin Medium"/>
                <a:cs typeface="Libre Franklin Medium"/>
                <a:sym typeface="Libre Franklin Medium"/>
              </a:rPr>
              <a:t>SRS DOCUMENT</a:t>
            </a:r>
            <a:endParaRPr/>
          </a:p>
        </p:txBody>
      </p:sp>
      <p:sp>
        <p:nvSpPr>
          <p:cNvPr id="392" name="Google Shape;392;p53"/>
          <p:cNvSpPr txBox="1">
            <a:spLocks noGrp="1"/>
          </p:cNvSpPr>
          <p:nvPr>
            <p:ph idx="1"/>
          </p:nvPr>
        </p:nvSpPr>
        <p:spPr>
          <a:xfrm>
            <a:off x="504825" y="1763712"/>
            <a:ext cx="9013825" cy="4597400"/>
          </a:xfrm>
          <a:prstGeom prst="rect">
            <a:avLst/>
          </a:prstGeom>
          <a:noFill/>
          <a:ln>
            <a:noFill/>
          </a:ln>
        </p:spPr>
        <p:txBody>
          <a:bodyPr spcFirstLastPara="1" wrap="square" lIns="19825" tIns="51575" rIns="19825" bIns="51575" anchor="t" anchorCtr="0">
            <a:normAutofit lnSpcReduction="10000"/>
          </a:bodyPr>
          <a:lstStyle/>
          <a:p>
            <a:pPr indent="-457200">
              <a:lnSpc>
                <a:spcPct val="90000"/>
              </a:lnSpc>
              <a:spcBef>
                <a:spcPts val="0"/>
              </a:spcBef>
              <a:buClr>
                <a:schemeClr val="accent1"/>
              </a:buClr>
              <a:buSzPts val="2450"/>
            </a:pPr>
            <a:r>
              <a:rPr lang="en-US" sz="3500" b="0" i="0" u="none" strike="noStrike" cap="none" dirty="0">
                <a:solidFill>
                  <a:schemeClr val="dk2"/>
                </a:solidFill>
                <a:latin typeface="Libre Franklin"/>
                <a:ea typeface="Libre Franklin"/>
                <a:cs typeface="Libre Franklin"/>
                <a:sym typeface="Libre Franklin"/>
              </a:rPr>
              <a:t>It should be </a:t>
            </a:r>
            <a:r>
              <a:rPr lang="en-US" sz="3500" b="0" i="0" u="none" strike="noStrike" cap="none" dirty="0">
                <a:solidFill>
                  <a:srgbClr val="6600FF"/>
                </a:solidFill>
                <a:latin typeface="Libre Franklin"/>
                <a:ea typeface="Libre Franklin"/>
                <a:cs typeface="Libre Franklin"/>
                <a:sym typeface="Libre Franklin"/>
              </a:rPr>
              <a:t>concise,</a:t>
            </a:r>
            <a:r>
              <a:rPr lang="en-US" sz="3500" b="0" i="0" u="none" strike="noStrike" cap="none" dirty="0">
                <a:solidFill>
                  <a:schemeClr val="dk2"/>
                </a:solidFill>
                <a:latin typeface="Libre Franklin"/>
                <a:ea typeface="Libre Franklin"/>
                <a:cs typeface="Libre Franklin"/>
                <a:sym typeface="Libre Franklin"/>
              </a:rPr>
              <a:t> </a:t>
            </a:r>
            <a:endParaRPr sz="3500" b="0" i="0" u="none" strike="noStrike" cap="none" dirty="0">
              <a:solidFill>
                <a:schemeClr val="dk2"/>
              </a:solidFill>
              <a:latin typeface="Libre Franklin"/>
              <a:ea typeface="Libre Franklin"/>
              <a:cs typeface="Libre Franklin"/>
              <a:sym typeface="Libre Franklin"/>
            </a:endParaRPr>
          </a:p>
          <a:p>
            <a:pPr marL="885825" lvl="1" indent="-457200">
              <a:lnSpc>
                <a:spcPct val="90000"/>
              </a:lnSpc>
              <a:spcBef>
                <a:spcPts val="62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should not be ambiguous. </a:t>
            </a:r>
            <a:endParaRPr dirty="0"/>
          </a:p>
          <a:p>
            <a:pPr indent="-457200">
              <a:lnSpc>
                <a:spcPct val="90000"/>
              </a:lnSpc>
              <a:spcBef>
                <a:spcPts val="700"/>
              </a:spcBef>
              <a:buClr>
                <a:schemeClr val="accent1"/>
              </a:buClr>
              <a:buSzPts val="2450"/>
            </a:pPr>
            <a:r>
              <a:rPr lang="en-US" sz="3500" b="0" i="0" u="none" strike="noStrike" cap="none" dirty="0">
                <a:solidFill>
                  <a:schemeClr val="dk2"/>
                </a:solidFill>
                <a:latin typeface="Libre Franklin"/>
                <a:ea typeface="Libre Franklin"/>
                <a:cs typeface="Libre Franklin"/>
                <a:sym typeface="Libre Franklin"/>
              </a:rPr>
              <a:t>It should </a:t>
            </a:r>
            <a:r>
              <a:rPr lang="en-US" sz="3500" b="0" i="0" u="none" strike="noStrike" cap="none" dirty="0">
                <a:solidFill>
                  <a:srgbClr val="6600FF"/>
                </a:solidFill>
                <a:latin typeface="Libre Franklin"/>
                <a:ea typeface="Libre Franklin"/>
                <a:cs typeface="Libre Franklin"/>
                <a:sym typeface="Libre Franklin"/>
              </a:rPr>
              <a:t>specify</a:t>
            </a:r>
            <a:r>
              <a:rPr lang="en-US" sz="3500" b="0" i="0" u="none" strike="noStrike" cap="none" dirty="0">
                <a:solidFill>
                  <a:schemeClr val="dk2"/>
                </a:solidFill>
                <a:latin typeface="Libre Franklin"/>
                <a:ea typeface="Libre Franklin"/>
                <a:cs typeface="Libre Franklin"/>
                <a:sym typeface="Libre Franklin"/>
              </a:rPr>
              <a:t> what the system must do</a:t>
            </a:r>
            <a:endParaRPr dirty="0"/>
          </a:p>
          <a:p>
            <a:pPr marL="885825" lvl="1" indent="-457200">
              <a:lnSpc>
                <a:spcPct val="90000"/>
              </a:lnSpc>
              <a:spcBef>
                <a:spcPts val="62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and not say how to do it. </a:t>
            </a:r>
            <a:endParaRPr dirty="0"/>
          </a:p>
          <a:p>
            <a:pPr indent="-457200">
              <a:lnSpc>
                <a:spcPct val="90000"/>
              </a:lnSpc>
              <a:spcBef>
                <a:spcPts val="700"/>
              </a:spcBef>
              <a:buClr>
                <a:schemeClr val="accent1"/>
              </a:buClr>
              <a:buSzPts val="2450"/>
            </a:pPr>
            <a:r>
              <a:rPr lang="en-US" sz="3500" b="0" i="0" u="none" strike="noStrike" cap="none" dirty="0">
                <a:solidFill>
                  <a:schemeClr val="dk2"/>
                </a:solidFill>
                <a:latin typeface="Libre Franklin"/>
                <a:ea typeface="Libre Franklin"/>
                <a:cs typeface="Libre Franklin"/>
                <a:sym typeface="Libre Franklin"/>
              </a:rPr>
              <a:t>Easy to </a:t>
            </a:r>
            <a:r>
              <a:rPr lang="en-US" sz="3500" b="0" i="0" u="none" strike="noStrike" cap="none" dirty="0">
                <a:solidFill>
                  <a:srgbClr val="6600FF"/>
                </a:solidFill>
                <a:latin typeface="Libre Franklin"/>
                <a:ea typeface="Libre Franklin"/>
                <a:cs typeface="Libre Franklin"/>
                <a:sym typeface="Libre Franklin"/>
              </a:rPr>
              <a:t>modify</a:t>
            </a:r>
            <a:r>
              <a:rPr lang="en-US" sz="3500" b="0" i="0" u="none" strike="noStrike" cap="none" dirty="0">
                <a:solidFill>
                  <a:schemeClr val="dk2"/>
                </a:solidFill>
                <a:latin typeface="Libre Franklin"/>
                <a:ea typeface="Libre Franklin"/>
                <a:cs typeface="Libre Franklin"/>
                <a:sym typeface="Libre Franklin"/>
              </a:rPr>
              <a:t>, </a:t>
            </a:r>
            <a:endParaRPr sz="3500" b="0" i="0" u="none" strike="noStrike" cap="none" dirty="0">
              <a:solidFill>
                <a:schemeClr val="dk2"/>
              </a:solidFill>
              <a:latin typeface="Libre Franklin"/>
              <a:ea typeface="Libre Franklin"/>
              <a:cs typeface="Libre Franklin"/>
              <a:sym typeface="Libre Franklin"/>
            </a:endParaRPr>
          </a:p>
          <a:p>
            <a:pPr marL="885825" lvl="1" indent="-457200">
              <a:lnSpc>
                <a:spcPct val="90000"/>
              </a:lnSpc>
              <a:spcBef>
                <a:spcPts val="62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i.e. it should be well-structured. </a:t>
            </a:r>
            <a:endParaRPr dirty="0"/>
          </a:p>
          <a:p>
            <a:pPr indent="-457200">
              <a:lnSpc>
                <a:spcPct val="90000"/>
              </a:lnSpc>
              <a:spcBef>
                <a:spcPts val="700"/>
              </a:spcBef>
              <a:buClr>
                <a:schemeClr val="accent1"/>
              </a:buClr>
              <a:buSzPts val="2450"/>
            </a:pPr>
            <a:r>
              <a:rPr lang="en-US" sz="3500" b="0" i="0" u="none" strike="noStrike" cap="none" dirty="0">
                <a:solidFill>
                  <a:schemeClr val="dk2"/>
                </a:solidFill>
                <a:latin typeface="Libre Franklin"/>
                <a:ea typeface="Libre Franklin"/>
                <a:cs typeface="Libre Franklin"/>
                <a:sym typeface="Libre Franklin"/>
              </a:rPr>
              <a:t>It should be </a:t>
            </a:r>
            <a:r>
              <a:rPr lang="en-US" sz="3500" b="0" i="0" u="none" strike="noStrike" cap="none" dirty="0">
                <a:solidFill>
                  <a:srgbClr val="6600FF"/>
                </a:solidFill>
                <a:latin typeface="Libre Franklin"/>
                <a:ea typeface="Libre Franklin"/>
                <a:cs typeface="Libre Franklin"/>
                <a:sym typeface="Libre Franklin"/>
              </a:rPr>
              <a:t>consistent</a:t>
            </a:r>
            <a:r>
              <a:rPr lang="en-US" sz="3500" b="0" i="0" u="none" strike="noStrike" cap="none" dirty="0">
                <a:solidFill>
                  <a:schemeClr val="dk2"/>
                </a:solidFill>
                <a:latin typeface="Libre Franklin"/>
                <a:ea typeface="Libre Franklin"/>
                <a:cs typeface="Libre Franklin"/>
                <a:sym typeface="Libre Franklin"/>
              </a:rPr>
              <a:t>.</a:t>
            </a:r>
            <a:endParaRPr dirty="0"/>
          </a:p>
          <a:p>
            <a:pPr indent="-457200">
              <a:lnSpc>
                <a:spcPct val="90000"/>
              </a:lnSpc>
              <a:spcBef>
                <a:spcPts val="700"/>
              </a:spcBef>
              <a:buClr>
                <a:schemeClr val="accent1"/>
              </a:buClr>
              <a:buSzPts val="2450"/>
            </a:pPr>
            <a:r>
              <a:rPr lang="en-US" sz="3500" b="0" i="0" u="none" strike="noStrike" cap="none" dirty="0">
                <a:solidFill>
                  <a:schemeClr val="dk2"/>
                </a:solidFill>
                <a:latin typeface="Libre Franklin"/>
                <a:ea typeface="Libre Franklin"/>
                <a:cs typeface="Libre Franklin"/>
                <a:sym typeface="Libre Franklin"/>
              </a:rPr>
              <a:t>It should be </a:t>
            </a:r>
            <a:r>
              <a:rPr lang="en-US" sz="3500" b="0" i="0" u="none" strike="noStrike" cap="none" dirty="0">
                <a:solidFill>
                  <a:srgbClr val="6600FF"/>
                </a:solidFill>
                <a:latin typeface="Libre Franklin"/>
                <a:ea typeface="Libre Franklin"/>
                <a:cs typeface="Libre Franklin"/>
                <a:sym typeface="Libre Franklin"/>
              </a:rPr>
              <a:t>complete</a:t>
            </a:r>
            <a:r>
              <a:rPr lang="en-US" sz="3500" b="0" i="0" u="none" strike="noStrike" cap="none" dirty="0">
                <a:solidFill>
                  <a:schemeClr val="dk2"/>
                </a:solidFill>
                <a:latin typeface="Libre Franklin"/>
                <a:ea typeface="Libre Franklin"/>
                <a:cs typeface="Libre Franklin"/>
                <a:sym typeface="Libre Franklin"/>
              </a:rPr>
              <a:t>.</a:t>
            </a:r>
            <a:endParaRPr dirty="0"/>
          </a:p>
          <a:p>
            <a:pPr marL="612775" indent="-457200">
              <a:spcBef>
                <a:spcPts val="700"/>
              </a:spcBef>
              <a:buClr>
                <a:schemeClr val="accent1"/>
              </a:buClr>
              <a:buSzPts val="2450"/>
            </a:pPr>
            <a:endParaRPr sz="3500" b="0" i="0" u="none" dirty="0">
              <a:solidFill>
                <a:schemeClr val="dk2"/>
              </a:solidFill>
              <a:latin typeface="Libre Franklin"/>
              <a:ea typeface="Libre Franklin"/>
              <a:cs typeface="Libre Franklin"/>
              <a:sym typeface="Libre Franklin"/>
            </a:endParaRPr>
          </a:p>
        </p:txBody>
      </p:sp>
      <p:sp>
        <p:nvSpPr>
          <p:cNvPr id="393" name="Google Shape;393;p53"/>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4"/>
          <p:cNvSpPr txBox="1">
            <a:spLocks noGrp="1"/>
          </p:cNvSpPr>
          <p:nvPr>
            <p:ph type="title"/>
          </p:nvPr>
        </p:nvSpPr>
        <p:spPr>
          <a:xfrm>
            <a:off x="447675" y="127000"/>
            <a:ext cx="8567738" cy="1300163"/>
          </a:xfrm>
          <a:prstGeom prst="rect">
            <a:avLst/>
          </a:prstGeom>
          <a:noFill/>
          <a:ln>
            <a:noFill/>
          </a:ln>
        </p:spPr>
        <p:txBody>
          <a:bodyPr spcFirstLastPara="1" wrap="square" lIns="100775" tIns="50375" rIns="100775" bIns="50375" anchor="ctr" anchorCtr="0">
            <a:normAutofit fontScale="90000"/>
          </a:bodyPr>
          <a:lstStyle/>
          <a:p>
            <a:pPr marL="0" marR="0" lvl="0" indent="0" algn="l" rtl="0">
              <a:lnSpc>
                <a:spcPct val="100000"/>
              </a:lnSpc>
              <a:spcBef>
                <a:spcPts val="0"/>
              </a:spcBef>
              <a:spcAft>
                <a:spcPts val="0"/>
              </a:spcAft>
              <a:buClr>
                <a:schemeClr val="dk2"/>
              </a:buClr>
              <a:buSzPct val="100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PROPERTIES OF A GOOD</a:t>
            </a:r>
            <a:r>
              <a:rPr lang="en-US" sz="3600" b="0" i="0" u="none" strike="noStrike" cap="none">
                <a:solidFill>
                  <a:schemeClr val="dk2"/>
                </a:solidFill>
                <a:latin typeface="Libre Franklin Medium"/>
                <a:ea typeface="Libre Franklin Medium"/>
                <a:cs typeface="Libre Franklin Medium"/>
                <a:sym typeface="Libre Franklin Medium"/>
              </a:rPr>
              <a:t> </a:t>
            </a:r>
            <a:r>
              <a:rPr lang="en-US" sz="4000" b="0" i="0" u="none" strike="noStrike" cap="none">
                <a:solidFill>
                  <a:schemeClr val="dk2"/>
                </a:solidFill>
                <a:latin typeface="Libre Franklin Medium"/>
                <a:ea typeface="Libre Franklin Medium"/>
                <a:cs typeface="Libre Franklin Medium"/>
                <a:sym typeface="Libre Franklin Medium"/>
              </a:rPr>
              <a:t>SRS DOCUMENT  (CONT...)</a:t>
            </a:r>
            <a:endParaRPr/>
          </a:p>
        </p:txBody>
      </p:sp>
      <p:sp>
        <p:nvSpPr>
          <p:cNvPr id="400" name="Google Shape;400;p54"/>
          <p:cNvSpPr txBox="1">
            <a:spLocks noGrp="1"/>
          </p:cNvSpPr>
          <p:nvPr>
            <p:ph idx="1"/>
          </p:nvPr>
        </p:nvSpPr>
        <p:spPr>
          <a:xfrm>
            <a:off x="739775" y="1593850"/>
            <a:ext cx="8601075" cy="5087937"/>
          </a:xfrm>
          <a:prstGeom prst="rect">
            <a:avLst/>
          </a:prstGeom>
          <a:noFill/>
          <a:ln>
            <a:noFill/>
          </a:ln>
        </p:spPr>
        <p:txBody>
          <a:bodyPr spcFirstLastPara="1" wrap="square" lIns="100775" tIns="50375" rIns="100775" bIns="50375" anchor="t" anchorCtr="0">
            <a:noAutofit/>
          </a:bodyPr>
          <a:lstStyle/>
          <a:p>
            <a:pPr marL="571500" indent="-571500">
              <a:spcBef>
                <a:spcPts val="0"/>
              </a:spcBef>
              <a:buClr>
                <a:schemeClr val="accent1"/>
              </a:buClr>
              <a:buSzPts val="2520"/>
            </a:pPr>
            <a:r>
              <a:rPr lang="en-US" sz="3600" b="0" i="0" u="none" dirty="0">
                <a:solidFill>
                  <a:schemeClr val="dk2"/>
                </a:solidFill>
                <a:latin typeface="Libre Franklin"/>
                <a:ea typeface="Libre Franklin"/>
                <a:cs typeface="Libre Franklin"/>
                <a:sym typeface="Libre Franklin"/>
              </a:rPr>
              <a:t>It should be </a:t>
            </a:r>
            <a:r>
              <a:rPr lang="en-US" sz="3600" b="0" i="0" u="none" dirty="0">
                <a:solidFill>
                  <a:srgbClr val="6600FF"/>
                </a:solidFill>
                <a:latin typeface="Libre Franklin"/>
                <a:ea typeface="Libre Franklin"/>
                <a:cs typeface="Libre Franklin"/>
                <a:sym typeface="Libre Franklin"/>
              </a:rPr>
              <a:t>traceable,</a:t>
            </a:r>
            <a:r>
              <a:rPr lang="en-US" sz="3600" b="0" i="0" u="none" dirty="0">
                <a:solidFill>
                  <a:schemeClr val="dk2"/>
                </a:solidFill>
                <a:latin typeface="Libre Franklin"/>
                <a:ea typeface="Libre Franklin"/>
                <a:cs typeface="Libre Franklin"/>
                <a:sym typeface="Libre Franklin"/>
              </a:rPr>
              <a:t> </a:t>
            </a:r>
            <a:endParaRPr dirty="0"/>
          </a:p>
          <a:p>
            <a:pPr marL="885825" lvl="1" indent="-457200">
              <a:spcBef>
                <a:spcPts val="640"/>
              </a:spcBef>
              <a:buClr>
                <a:schemeClr val="accent1"/>
              </a:buClr>
              <a:buSzPts val="2240"/>
            </a:pPr>
            <a:r>
              <a:rPr lang="en-US" sz="3200" b="0" i="0" u="none" strike="noStrike" cap="none" dirty="0">
                <a:solidFill>
                  <a:schemeClr val="dk2"/>
                </a:solidFill>
                <a:latin typeface="Libre Franklin"/>
                <a:ea typeface="Libre Franklin"/>
                <a:cs typeface="Libre Franklin"/>
                <a:sym typeface="Libre Franklin"/>
              </a:rPr>
              <a:t>You should be able to trace which part of the specification corresponds to which part  of the design, code, etc. and vice versa.</a:t>
            </a:r>
            <a:endParaRPr dirty="0"/>
          </a:p>
        </p:txBody>
      </p:sp>
      <p:sp>
        <p:nvSpPr>
          <p:cNvPr id="401" name="Google Shape;401;p54"/>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5"/>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SRS DOCUMENT </a:t>
            </a:r>
            <a:r>
              <a:rPr lang="en-US" sz="2000" b="0" i="0" u="none" strike="noStrike" cap="none">
                <a:solidFill>
                  <a:schemeClr val="dk2"/>
                </a:solidFill>
                <a:latin typeface="Libre Franklin Medium"/>
                <a:ea typeface="Libre Franklin Medium"/>
                <a:cs typeface="Libre Franklin Medium"/>
                <a:sym typeface="Libre Franklin Medium"/>
              </a:rPr>
              <a:t>(CONT.)</a:t>
            </a:r>
            <a:endParaRPr/>
          </a:p>
        </p:txBody>
      </p:sp>
      <p:sp>
        <p:nvSpPr>
          <p:cNvPr id="408" name="Google Shape;408;p55"/>
          <p:cNvSpPr txBox="1">
            <a:spLocks noGrp="1"/>
          </p:cNvSpPr>
          <p:nvPr>
            <p:ph idx="1"/>
          </p:nvPr>
        </p:nvSpPr>
        <p:spPr>
          <a:xfrm>
            <a:off x="755650" y="1595437"/>
            <a:ext cx="8567737" cy="45339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800"/>
            </a:pPr>
            <a:r>
              <a:rPr lang="en-US" sz="4000" b="0" i="0" u="none" dirty="0">
                <a:solidFill>
                  <a:schemeClr val="dk2"/>
                </a:solidFill>
                <a:latin typeface="Libre Franklin"/>
                <a:ea typeface="Libre Franklin"/>
                <a:cs typeface="Libre Franklin"/>
                <a:sym typeface="Libre Franklin"/>
              </a:rPr>
              <a:t>SRS document, normally contains three important parts:</a:t>
            </a:r>
            <a:endParaRPr dirty="0"/>
          </a:p>
          <a:p>
            <a:pPr marL="1000125" lvl="1" indent="-571500">
              <a:spcBef>
                <a:spcPts val="700"/>
              </a:spcBef>
              <a:buClr>
                <a:schemeClr val="accent1"/>
              </a:buClr>
              <a:buSzPts val="2520"/>
            </a:pPr>
            <a:r>
              <a:rPr lang="en-US" sz="3600" b="0" i="0" u="none" strike="noStrike" cap="none" dirty="0">
                <a:solidFill>
                  <a:srgbClr val="000099"/>
                </a:solidFill>
                <a:latin typeface="Libre Franklin"/>
                <a:ea typeface="Libre Franklin"/>
                <a:cs typeface="Libre Franklin"/>
                <a:sym typeface="Libre Franklin"/>
              </a:rPr>
              <a:t>Functional requirements,</a:t>
            </a:r>
            <a:endParaRPr dirty="0"/>
          </a:p>
          <a:p>
            <a:pPr marL="1000125" lvl="1" indent="-571500">
              <a:spcBef>
                <a:spcPts val="700"/>
              </a:spcBef>
              <a:buClr>
                <a:schemeClr val="accent1"/>
              </a:buClr>
              <a:buSzPts val="2520"/>
            </a:pPr>
            <a:r>
              <a:rPr lang="en-US" sz="3600" b="0" i="0" u="none" strike="noStrike" cap="none" dirty="0">
                <a:solidFill>
                  <a:srgbClr val="000099"/>
                </a:solidFill>
                <a:latin typeface="Libre Franklin"/>
                <a:ea typeface="Libre Franklin"/>
                <a:cs typeface="Libre Franklin"/>
                <a:sym typeface="Libre Franklin"/>
              </a:rPr>
              <a:t>Non-functional requirements,</a:t>
            </a:r>
            <a:endParaRPr dirty="0"/>
          </a:p>
          <a:p>
            <a:pPr marL="1000125" lvl="1" indent="-571500">
              <a:spcBef>
                <a:spcPts val="700"/>
              </a:spcBef>
              <a:buClr>
                <a:schemeClr val="accent1"/>
              </a:buClr>
              <a:buSzPts val="2520"/>
            </a:pPr>
            <a:r>
              <a:rPr lang="en-US" sz="3600" b="0" i="0" u="none" strike="noStrike" cap="none" dirty="0">
                <a:solidFill>
                  <a:srgbClr val="000099"/>
                </a:solidFill>
                <a:latin typeface="Libre Franklin"/>
                <a:ea typeface="Libre Franklin"/>
                <a:cs typeface="Libre Franklin"/>
                <a:sym typeface="Libre Franklin"/>
              </a:rPr>
              <a:t>Goals of Implementation.</a:t>
            </a:r>
            <a:endParaRPr dirty="0"/>
          </a:p>
        </p:txBody>
      </p:sp>
      <p:sp>
        <p:nvSpPr>
          <p:cNvPr id="409" name="Google Shape;409;p55"/>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6"/>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5400"/>
              <a:buFont typeface="Libre Franklin Medium"/>
              <a:buNone/>
            </a:pPr>
            <a:r>
              <a:rPr lang="en-US" sz="5400" b="0" i="0" u="none" strike="noStrike" cap="none">
                <a:solidFill>
                  <a:schemeClr val="dk2"/>
                </a:solidFill>
                <a:latin typeface="Libre Franklin Medium"/>
                <a:ea typeface="Libre Franklin Medium"/>
                <a:cs typeface="Libre Franklin Medium"/>
                <a:sym typeface="Libre Franklin Medium"/>
              </a:rPr>
              <a:t>SRS DOCUMENT </a:t>
            </a:r>
            <a:r>
              <a:rPr lang="en-US" sz="2400" b="0" i="0" u="none" strike="noStrike" cap="none">
                <a:solidFill>
                  <a:schemeClr val="dk2"/>
                </a:solidFill>
                <a:latin typeface="Libre Franklin Medium"/>
                <a:ea typeface="Libre Franklin Medium"/>
                <a:cs typeface="Libre Franklin Medium"/>
                <a:sym typeface="Libre Franklin Medium"/>
              </a:rPr>
              <a:t>(CONT.)</a:t>
            </a:r>
            <a:endParaRPr/>
          </a:p>
        </p:txBody>
      </p:sp>
      <p:sp>
        <p:nvSpPr>
          <p:cNvPr id="416" name="Google Shape;416;p56"/>
          <p:cNvSpPr txBox="1">
            <a:spLocks noGrp="1"/>
          </p:cNvSpPr>
          <p:nvPr>
            <p:ph idx="1"/>
          </p:nvPr>
        </p:nvSpPr>
        <p:spPr>
          <a:xfrm>
            <a:off x="755650" y="1595437"/>
            <a:ext cx="8567737" cy="4533900"/>
          </a:xfrm>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2450"/>
            </a:pPr>
            <a:r>
              <a:rPr lang="en-US" sz="3500" b="0" i="0" u="none" dirty="0">
                <a:solidFill>
                  <a:schemeClr val="dk2"/>
                </a:solidFill>
                <a:latin typeface="Libre Franklin"/>
                <a:ea typeface="Libre Franklin"/>
                <a:cs typeface="Libre Franklin"/>
                <a:sym typeface="Libre Franklin"/>
              </a:rPr>
              <a:t>It is desirable to consider every system:</a:t>
            </a:r>
            <a:endParaRPr dirty="0"/>
          </a:p>
          <a:p>
            <a:pPr marL="885825" lvl="1" indent="-457200">
              <a:spcBef>
                <a:spcPts val="80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Performing a set of functions {fi}. </a:t>
            </a:r>
            <a:endParaRPr dirty="0"/>
          </a:p>
          <a:p>
            <a:pPr marL="885825" lvl="1" indent="-457200">
              <a:spcBef>
                <a:spcPts val="80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Each function fi considered as:</a:t>
            </a:r>
            <a:endParaRPr dirty="0"/>
          </a:p>
          <a:p>
            <a:pPr marL="885825" lvl="1" indent="-457200">
              <a:spcBef>
                <a:spcPts val="700"/>
              </a:spcBef>
              <a:buClr>
                <a:schemeClr val="accent1"/>
              </a:buClr>
              <a:buSzPts val="2170"/>
            </a:pPr>
            <a:r>
              <a:rPr lang="en-US" sz="3100" b="0" i="0" u="none" strike="noStrike" cap="none" dirty="0">
                <a:solidFill>
                  <a:srgbClr val="A50021"/>
                </a:solidFill>
                <a:latin typeface="Libre Franklin"/>
                <a:ea typeface="Libre Franklin"/>
                <a:cs typeface="Libre Franklin"/>
                <a:sym typeface="Libre Franklin"/>
              </a:rPr>
              <a:t>Transforming a set of input data to corresponding output data. </a:t>
            </a:r>
            <a:endParaRPr dirty="0"/>
          </a:p>
        </p:txBody>
      </p:sp>
      <p:sp>
        <p:nvSpPr>
          <p:cNvPr id="417" name="Google Shape;417;p56"/>
          <p:cNvSpPr txBox="1"/>
          <p:nvPr/>
        </p:nvSpPr>
        <p:spPr>
          <a:xfrm>
            <a:off x="2806700" y="5643562"/>
            <a:ext cx="1679575" cy="401637"/>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chemeClr val="dk1"/>
              </a:buClr>
              <a:buSzPts val="2000"/>
              <a:buFont typeface="Times"/>
              <a:buNone/>
            </a:pPr>
            <a:r>
              <a:rPr lang="en-US" sz="2000" b="1" i="0" u="none" strike="noStrike" cap="none">
                <a:solidFill>
                  <a:schemeClr val="dk1"/>
                </a:solidFill>
                <a:latin typeface="Times"/>
                <a:ea typeface="Times"/>
                <a:cs typeface="Times"/>
                <a:sym typeface="Times"/>
              </a:rPr>
              <a:t>Input Data</a:t>
            </a:r>
            <a:endParaRPr sz="1400" b="0" i="0" u="none" strike="noStrike" cap="none">
              <a:solidFill>
                <a:srgbClr val="000000"/>
              </a:solidFill>
              <a:latin typeface="Arial"/>
              <a:ea typeface="Arial"/>
              <a:cs typeface="Arial"/>
              <a:sym typeface="Arial"/>
            </a:endParaRPr>
          </a:p>
        </p:txBody>
      </p:sp>
      <p:sp>
        <p:nvSpPr>
          <p:cNvPr id="418" name="Google Shape;418;p56"/>
          <p:cNvSpPr txBox="1"/>
          <p:nvPr/>
        </p:nvSpPr>
        <p:spPr>
          <a:xfrm>
            <a:off x="6167437" y="5643562"/>
            <a:ext cx="1677987" cy="401637"/>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chemeClr val="dk1"/>
              </a:buClr>
              <a:buSzPts val="2000"/>
              <a:buFont typeface="Times"/>
              <a:buNone/>
            </a:pPr>
            <a:r>
              <a:rPr lang="en-US" sz="2000" b="1" i="0" u="none" strike="noStrike" cap="none">
                <a:solidFill>
                  <a:schemeClr val="dk1"/>
                </a:solidFill>
                <a:latin typeface="Times"/>
                <a:ea typeface="Times"/>
                <a:cs typeface="Times"/>
                <a:sym typeface="Times"/>
              </a:rPr>
              <a:t>Output Data</a:t>
            </a:r>
            <a:endParaRPr sz="1400" b="0" i="0" u="none" strike="noStrike" cap="none">
              <a:solidFill>
                <a:srgbClr val="000000"/>
              </a:solidFill>
              <a:latin typeface="Arial"/>
              <a:ea typeface="Arial"/>
              <a:cs typeface="Arial"/>
              <a:sym typeface="Arial"/>
            </a:endParaRPr>
          </a:p>
        </p:txBody>
      </p:sp>
      <p:cxnSp>
        <p:nvCxnSpPr>
          <p:cNvPr id="419" name="Google Shape;419;p56"/>
          <p:cNvCxnSpPr/>
          <p:nvPr/>
        </p:nvCxnSpPr>
        <p:spPr>
          <a:xfrm>
            <a:off x="4235450" y="5895975"/>
            <a:ext cx="1931987" cy="0"/>
          </a:xfrm>
          <a:prstGeom prst="straightConnector1">
            <a:avLst/>
          </a:prstGeom>
          <a:noFill/>
          <a:ln w="28425" cap="flat" cmpd="sng">
            <a:solidFill>
              <a:srgbClr val="003300"/>
            </a:solidFill>
            <a:prstDash val="solid"/>
            <a:miter lim="800000"/>
            <a:headEnd type="none" w="sm" len="sm"/>
            <a:tailEnd type="triangle" w="lg" len="lg"/>
          </a:ln>
        </p:spPr>
      </p:cxnSp>
      <p:sp>
        <p:nvSpPr>
          <p:cNvPr id="420" name="Google Shape;420;p56"/>
          <p:cNvSpPr txBox="1"/>
          <p:nvPr/>
        </p:nvSpPr>
        <p:spPr>
          <a:xfrm>
            <a:off x="4991100" y="5827712"/>
            <a:ext cx="1258887" cy="639762"/>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rgbClr val="000099"/>
              </a:buClr>
              <a:buSzPts val="3100"/>
              <a:buFont typeface="Times"/>
              <a:buNone/>
            </a:pPr>
            <a:r>
              <a:rPr lang="en-US" sz="3100" b="1" i="0" u="none" strike="noStrike" cap="none">
                <a:solidFill>
                  <a:srgbClr val="000099"/>
                </a:solidFill>
                <a:latin typeface="Times"/>
                <a:ea typeface="Times"/>
                <a:cs typeface="Times"/>
                <a:sym typeface="Times"/>
              </a:rPr>
              <a:t>fi</a:t>
            </a:r>
            <a:endParaRPr sz="1400" b="0" i="0" u="none" strike="noStrike" cap="none">
              <a:solidFill>
                <a:srgbClr val="000000"/>
              </a:solidFill>
              <a:latin typeface="Arial"/>
              <a:ea typeface="Arial"/>
              <a:cs typeface="Arial"/>
              <a:sym typeface="Arial"/>
            </a:endParaRPr>
          </a:p>
        </p:txBody>
      </p:sp>
      <p:sp>
        <p:nvSpPr>
          <p:cNvPr id="421" name="Google Shape;421;p56"/>
          <p:cNvSpPr/>
          <p:nvPr/>
        </p:nvSpPr>
        <p:spPr>
          <a:xfrm>
            <a:off x="2625725" y="5454650"/>
            <a:ext cx="1573212" cy="954087"/>
          </a:xfrm>
          <a:custGeom>
            <a:avLst/>
            <a:gdLst/>
            <a:ahLst/>
            <a:cxnLst/>
            <a:rect l="l" t="t" r="r" b="b"/>
            <a:pathLst>
              <a:path w="3969" h="2409" extrusionOk="0">
                <a:moveTo>
                  <a:pt x="3941" y="767"/>
                </a:moveTo>
                <a:cubicBezTo>
                  <a:pt x="3743" y="701"/>
                  <a:pt x="3566" y="639"/>
                  <a:pt x="3359" y="609"/>
                </a:cubicBezTo>
                <a:cubicBezTo>
                  <a:pt x="3275" y="582"/>
                  <a:pt x="3205" y="529"/>
                  <a:pt x="3121" y="503"/>
                </a:cubicBezTo>
                <a:cubicBezTo>
                  <a:pt x="2896" y="437"/>
                  <a:pt x="2610" y="419"/>
                  <a:pt x="2380" y="397"/>
                </a:cubicBezTo>
                <a:cubicBezTo>
                  <a:pt x="1935" y="287"/>
                  <a:pt x="1512" y="93"/>
                  <a:pt x="1057" y="0"/>
                </a:cubicBezTo>
                <a:cubicBezTo>
                  <a:pt x="731" y="26"/>
                  <a:pt x="488" y="110"/>
                  <a:pt x="184" y="212"/>
                </a:cubicBezTo>
                <a:cubicBezTo>
                  <a:pt x="109" y="322"/>
                  <a:pt x="39" y="406"/>
                  <a:pt x="0" y="529"/>
                </a:cubicBezTo>
                <a:cubicBezTo>
                  <a:pt x="17" y="789"/>
                  <a:pt x="25" y="992"/>
                  <a:pt x="52" y="1244"/>
                </a:cubicBezTo>
                <a:cubicBezTo>
                  <a:pt x="61" y="1332"/>
                  <a:pt x="48" y="1438"/>
                  <a:pt x="105" y="1508"/>
                </a:cubicBezTo>
                <a:cubicBezTo>
                  <a:pt x="184" y="1610"/>
                  <a:pt x="383" y="1627"/>
                  <a:pt x="502" y="1667"/>
                </a:cubicBezTo>
                <a:cubicBezTo>
                  <a:pt x="846" y="1782"/>
                  <a:pt x="1190" y="1896"/>
                  <a:pt x="1534" y="2011"/>
                </a:cubicBezTo>
                <a:cubicBezTo>
                  <a:pt x="1789" y="2095"/>
                  <a:pt x="2045" y="2165"/>
                  <a:pt x="2301" y="2249"/>
                </a:cubicBezTo>
                <a:cubicBezTo>
                  <a:pt x="2380" y="2275"/>
                  <a:pt x="2460" y="2302"/>
                  <a:pt x="2539" y="2328"/>
                </a:cubicBezTo>
                <a:cubicBezTo>
                  <a:pt x="2592" y="2346"/>
                  <a:pt x="2698" y="2381"/>
                  <a:pt x="2698" y="2381"/>
                </a:cubicBezTo>
                <a:cubicBezTo>
                  <a:pt x="2707" y="2355"/>
                  <a:pt x="2698" y="2311"/>
                  <a:pt x="2724" y="2302"/>
                </a:cubicBezTo>
                <a:cubicBezTo>
                  <a:pt x="2742" y="2293"/>
                  <a:pt x="2967" y="2372"/>
                  <a:pt x="2989" y="2381"/>
                </a:cubicBezTo>
                <a:cubicBezTo>
                  <a:pt x="3015" y="2390"/>
                  <a:pt x="3068" y="2408"/>
                  <a:pt x="3068" y="2408"/>
                </a:cubicBezTo>
                <a:cubicBezTo>
                  <a:pt x="3297" y="2333"/>
                  <a:pt x="3355" y="2143"/>
                  <a:pt x="3518" y="2090"/>
                </a:cubicBezTo>
                <a:cubicBezTo>
                  <a:pt x="3536" y="2064"/>
                  <a:pt x="3544" y="2033"/>
                  <a:pt x="3571" y="2011"/>
                </a:cubicBezTo>
                <a:cubicBezTo>
                  <a:pt x="3593" y="1993"/>
                  <a:pt x="3633" y="2002"/>
                  <a:pt x="3650" y="1984"/>
                </a:cubicBezTo>
                <a:cubicBezTo>
                  <a:pt x="3805" y="1830"/>
                  <a:pt x="3968" y="1490"/>
                  <a:pt x="3968" y="1270"/>
                </a:cubicBezTo>
                <a:lnTo>
                  <a:pt x="3941" y="767"/>
                </a:lnTo>
              </a:path>
            </a:pathLst>
          </a:custGeom>
          <a:noFill/>
          <a:ln w="38150"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22" name="Google Shape;422;p56"/>
          <p:cNvSpPr/>
          <p:nvPr/>
        </p:nvSpPr>
        <p:spPr>
          <a:xfrm>
            <a:off x="6132512" y="5486400"/>
            <a:ext cx="1695450" cy="733425"/>
          </a:xfrm>
          <a:custGeom>
            <a:avLst/>
            <a:gdLst/>
            <a:ahLst/>
            <a:cxnLst/>
            <a:rect l="l" t="t" r="r" b="b"/>
            <a:pathLst>
              <a:path w="4278" h="1853" extrusionOk="0">
                <a:moveTo>
                  <a:pt x="0" y="635"/>
                </a:moveTo>
                <a:cubicBezTo>
                  <a:pt x="123" y="450"/>
                  <a:pt x="53" y="512"/>
                  <a:pt x="185" y="423"/>
                </a:cubicBezTo>
                <a:cubicBezTo>
                  <a:pt x="265" y="300"/>
                  <a:pt x="419" y="256"/>
                  <a:pt x="556" y="212"/>
                </a:cubicBezTo>
                <a:cubicBezTo>
                  <a:pt x="785" y="137"/>
                  <a:pt x="1010" y="57"/>
                  <a:pt x="1244" y="0"/>
                </a:cubicBezTo>
                <a:cubicBezTo>
                  <a:pt x="1539" y="31"/>
                  <a:pt x="1407" y="0"/>
                  <a:pt x="1640" y="79"/>
                </a:cubicBezTo>
                <a:cubicBezTo>
                  <a:pt x="1693" y="97"/>
                  <a:pt x="1799" y="132"/>
                  <a:pt x="1799" y="132"/>
                </a:cubicBezTo>
                <a:cubicBezTo>
                  <a:pt x="2209" y="115"/>
                  <a:pt x="2518" y="75"/>
                  <a:pt x="2910" y="106"/>
                </a:cubicBezTo>
                <a:cubicBezTo>
                  <a:pt x="3224" y="212"/>
                  <a:pt x="3519" y="304"/>
                  <a:pt x="3810" y="450"/>
                </a:cubicBezTo>
                <a:cubicBezTo>
                  <a:pt x="3916" y="503"/>
                  <a:pt x="4017" y="547"/>
                  <a:pt x="4128" y="582"/>
                </a:cubicBezTo>
                <a:cubicBezTo>
                  <a:pt x="4154" y="591"/>
                  <a:pt x="4207" y="609"/>
                  <a:pt x="4207" y="609"/>
                </a:cubicBezTo>
                <a:cubicBezTo>
                  <a:pt x="4277" y="825"/>
                  <a:pt x="4044" y="1089"/>
                  <a:pt x="3916" y="1244"/>
                </a:cubicBezTo>
                <a:cubicBezTo>
                  <a:pt x="3823" y="1354"/>
                  <a:pt x="3731" y="1429"/>
                  <a:pt x="3625" y="1535"/>
                </a:cubicBezTo>
                <a:cubicBezTo>
                  <a:pt x="3572" y="1588"/>
                  <a:pt x="3537" y="1671"/>
                  <a:pt x="3466" y="1693"/>
                </a:cubicBezTo>
                <a:cubicBezTo>
                  <a:pt x="3060" y="1830"/>
                  <a:pt x="2686" y="1808"/>
                  <a:pt x="2249" y="1826"/>
                </a:cubicBezTo>
                <a:cubicBezTo>
                  <a:pt x="2073" y="1834"/>
                  <a:pt x="1896" y="1843"/>
                  <a:pt x="1720" y="1852"/>
                </a:cubicBezTo>
                <a:cubicBezTo>
                  <a:pt x="1446" y="1843"/>
                  <a:pt x="1173" y="1843"/>
                  <a:pt x="900" y="1826"/>
                </a:cubicBezTo>
                <a:cubicBezTo>
                  <a:pt x="807" y="1821"/>
                  <a:pt x="661" y="1693"/>
                  <a:pt x="661" y="1693"/>
                </a:cubicBezTo>
                <a:cubicBezTo>
                  <a:pt x="591" y="1588"/>
                  <a:pt x="476" y="1499"/>
                  <a:pt x="370" y="1429"/>
                </a:cubicBezTo>
                <a:cubicBezTo>
                  <a:pt x="353" y="1402"/>
                  <a:pt x="340" y="1371"/>
                  <a:pt x="318" y="1349"/>
                </a:cubicBezTo>
                <a:cubicBezTo>
                  <a:pt x="269" y="1310"/>
                  <a:pt x="159" y="1244"/>
                  <a:pt x="159" y="1244"/>
                </a:cubicBezTo>
                <a:cubicBezTo>
                  <a:pt x="88" y="1032"/>
                  <a:pt x="26" y="855"/>
                  <a:pt x="0" y="635"/>
                </a:cubicBezTo>
              </a:path>
            </a:pathLst>
          </a:custGeom>
          <a:noFill/>
          <a:ln w="38150"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23" name="Google Shape;423;p56"/>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7"/>
          <p:cNvSpPr txBox="1">
            <a:spLocks noGrp="1"/>
          </p:cNvSpPr>
          <p:nvPr>
            <p:ph type="title"/>
          </p:nvPr>
        </p:nvSpPr>
        <p:spPr>
          <a:xfrm>
            <a:off x="447675" y="180975"/>
            <a:ext cx="8567738" cy="1403350"/>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EXAMPLE: FUNCTIONAL REQUIREMENT</a:t>
            </a:r>
            <a:endParaRPr/>
          </a:p>
        </p:txBody>
      </p:sp>
      <p:sp>
        <p:nvSpPr>
          <p:cNvPr id="430" name="Google Shape;430;p57"/>
          <p:cNvSpPr txBox="1">
            <a:spLocks noGrp="1"/>
          </p:cNvSpPr>
          <p:nvPr>
            <p:ph idx="1"/>
          </p:nvPr>
        </p:nvSpPr>
        <p:spPr>
          <a:xfrm>
            <a:off x="755650" y="1595437"/>
            <a:ext cx="8567737" cy="45339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520"/>
            </a:pPr>
            <a:r>
              <a:rPr lang="en-US" sz="3600" b="0" i="0" u="sng" dirty="0">
                <a:solidFill>
                  <a:schemeClr val="dk2"/>
                </a:solidFill>
                <a:latin typeface="Libre Franklin"/>
                <a:ea typeface="Libre Franklin"/>
                <a:cs typeface="Libre Franklin"/>
                <a:sym typeface="Libre Franklin"/>
              </a:rPr>
              <a:t>F1: </a:t>
            </a:r>
            <a:r>
              <a:rPr lang="en-US" sz="3600" b="0" i="0" u="none" dirty="0">
                <a:solidFill>
                  <a:srgbClr val="A50021"/>
                </a:solidFill>
                <a:latin typeface="Libre Franklin"/>
                <a:ea typeface="Libre Franklin"/>
                <a:cs typeface="Libre Franklin"/>
                <a:sym typeface="Libre Franklin"/>
              </a:rPr>
              <a:t>Search Book</a:t>
            </a:r>
            <a:endParaRPr dirty="0"/>
          </a:p>
          <a:p>
            <a:pPr marL="885825" lvl="1" indent="-457200">
              <a:spcBef>
                <a:spcPts val="70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Input:</a:t>
            </a:r>
            <a:endParaRPr dirty="0"/>
          </a:p>
          <a:p>
            <a:pPr lvl="2" indent="-457200">
              <a:spcBef>
                <a:spcPts val="600"/>
              </a:spcBef>
              <a:buClr>
                <a:schemeClr val="accent1"/>
              </a:buClr>
              <a:buSzPts val="1820"/>
            </a:pPr>
            <a:r>
              <a:rPr lang="en-US" sz="2600" b="0" i="0" u="none" strike="noStrike" cap="none" dirty="0">
                <a:solidFill>
                  <a:schemeClr val="dk2"/>
                </a:solidFill>
                <a:latin typeface="Libre Franklin"/>
                <a:ea typeface="Libre Franklin"/>
                <a:cs typeface="Libre Franklin"/>
                <a:sym typeface="Libre Franklin"/>
              </a:rPr>
              <a:t> an author’s name:</a:t>
            </a:r>
            <a:endParaRPr dirty="0"/>
          </a:p>
          <a:p>
            <a:pPr marL="885825" lvl="1" indent="-457200">
              <a:spcBef>
                <a:spcPts val="70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Output:</a:t>
            </a:r>
            <a:endParaRPr dirty="0"/>
          </a:p>
          <a:p>
            <a:pPr lvl="2" indent="-457200">
              <a:spcBef>
                <a:spcPts val="600"/>
              </a:spcBef>
              <a:buClr>
                <a:schemeClr val="accent1"/>
              </a:buClr>
              <a:buSzPts val="1820"/>
            </a:pPr>
            <a:r>
              <a:rPr lang="en-US" sz="2600" b="0" i="0" u="none" strike="noStrike" cap="none" dirty="0">
                <a:solidFill>
                  <a:schemeClr val="dk2"/>
                </a:solidFill>
                <a:latin typeface="Libre Franklin"/>
                <a:ea typeface="Libre Franklin"/>
                <a:cs typeface="Libre Franklin"/>
                <a:sym typeface="Libre Franklin"/>
              </a:rPr>
              <a:t>details of the author’s books and the locations of these books in the library.</a:t>
            </a:r>
            <a:endParaRPr dirty="0"/>
          </a:p>
        </p:txBody>
      </p:sp>
      <p:sp>
        <p:nvSpPr>
          <p:cNvPr id="431" name="Google Shape;431;p57"/>
          <p:cNvSpPr txBox="1"/>
          <p:nvPr/>
        </p:nvSpPr>
        <p:spPr>
          <a:xfrm>
            <a:off x="2974975" y="5391150"/>
            <a:ext cx="1677987" cy="403225"/>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chemeClr val="dk1"/>
              </a:buClr>
              <a:buSzPts val="2000"/>
              <a:buFont typeface="Times"/>
              <a:buNone/>
            </a:pPr>
            <a:r>
              <a:rPr lang="en-US" sz="2000" b="1" i="0" u="none" strike="noStrike" cap="none">
                <a:solidFill>
                  <a:schemeClr val="dk1"/>
                </a:solidFill>
                <a:latin typeface="Times"/>
                <a:ea typeface="Times"/>
                <a:cs typeface="Times"/>
                <a:sym typeface="Times"/>
              </a:rPr>
              <a:t>Author Name</a:t>
            </a:r>
            <a:endParaRPr sz="1400" b="0" i="0" u="none" strike="noStrike" cap="none">
              <a:solidFill>
                <a:srgbClr val="000000"/>
              </a:solidFill>
              <a:latin typeface="Arial"/>
              <a:ea typeface="Arial"/>
              <a:cs typeface="Arial"/>
              <a:sym typeface="Arial"/>
            </a:endParaRPr>
          </a:p>
        </p:txBody>
      </p:sp>
      <p:sp>
        <p:nvSpPr>
          <p:cNvPr id="432" name="Google Shape;432;p57"/>
          <p:cNvSpPr txBox="1"/>
          <p:nvPr/>
        </p:nvSpPr>
        <p:spPr>
          <a:xfrm>
            <a:off x="6651625" y="5378450"/>
            <a:ext cx="1677987" cy="403225"/>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chemeClr val="dk1"/>
              </a:buClr>
              <a:buSzPts val="2000"/>
              <a:buFont typeface="Times"/>
              <a:buNone/>
            </a:pPr>
            <a:r>
              <a:rPr lang="en-US" sz="2000" b="1" i="0" u="none" strike="noStrike" cap="none">
                <a:solidFill>
                  <a:schemeClr val="dk1"/>
                </a:solidFill>
                <a:latin typeface="Times"/>
                <a:ea typeface="Times"/>
                <a:cs typeface="Times"/>
                <a:sym typeface="Times"/>
              </a:rPr>
              <a:t>Book Details</a:t>
            </a:r>
            <a:endParaRPr sz="1400" b="0" i="0" u="none" strike="noStrike" cap="none">
              <a:solidFill>
                <a:srgbClr val="000000"/>
              </a:solidFill>
              <a:latin typeface="Arial"/>
              <a:ea typeface="Arial"/>
              <a:cs typeface="Arial"/>
              <a:sym typeface="Arial"/>
            </a:endParaRPr>
          </a:p>
        </p:txBody>
      </p:sp>
      <p:cxnSp>
        <p:nvCxnSpPr>
          <p:cNvPr id="433" name="Google Shape;433;p57"/>
          <p:cNvCxnSpPr/>
          <p:nvPr/>
        </p:nvCxnSpPr>
        <p:spPr>
          <a:xfrm>
            <a:off x="4654550" y="5643562"/>
            <a:ext cx="1933575" cy="0"/>
          </a:xfrm>
          <a:prstGeom prst="straightConnector1">
            <a:avLst/>
          </a:prstGeom>
          <a:noFill/>
          <a:ln w="28425" cap="flat" cmpd="sng">
            <a:solidFill>
              <a:srgbClr val="003300"/>
            </a:solidFill>
            <a:prstDash val="solid"/>
            <a:miter lim="800000"/>
            <a:headEnd type="none" w="sm" len="sm"/>
            <a:tailEnd type="triangle" w="lg" len="lg"/>
          </a:ln>
        </p:spPr>
      </p:cxnSp>
      <p:sp>
        <p:nvSpPr>
          <p:cNvPr id="434" name="Google Shape;434;p57"/>
          <p:cNvSpPr txBox="1"/>
          <p:nvPr/>
        </p:nvSpPr>
        <p:spPr>
          <a:xfrm>
            <a:off x="5411787" y="5575300"/>
            <a:ext cx="1257300" cy="639762"/>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rgbClr val="000099"/>
              </a:buClr>
              <a:buSzPts val="3100"/>
              <a:buFont typeface="Times"/>
              <a:buNone/>
            </a:pPr>
            <a:r>
              <a:rPr lang="en-US" sz="3100" b="1" i="0" u="none" strike="noStrike" cap="none">
                <a:solidFill>
                  <a:srgbClr val="000099"/>
                </a:solidFill>
                <a:latin typeface="Times"/>
                <a:ea typeface="Times"/>
                <a:cs typeface="Times"/>
                <a:sym typeface="Times"/>
              </a:rPr>
              <a:t>f1</a:t>
            </a:r>
            <a:endParaRPr sz="1400" b="0" i="0" u="none" strike="noStrike" cap="none">
              <a:solidFill>
                <a:srgbClr val="000000"/>
              </a:solidFill>
              <a:latin typeface="Arial"/>
              <a:ea typeface="Arial"/>
              <a:cs typeface="Arial"/>
              <a:sym typeface="Arial"/>
            </a:endParaRPr>
          </a:p>
        </p:txBody>
      </p:sp>
      <p:sp>
        <p:nvSpPr>
          <p:cNvPr id="435" name="Google Shape;435;p57"/>
          <p:cNvSpPr/>
          <p:nvPr/>
        </p:nvSpPr>
        <p:spPr>
          <a:xfrm>
            <a:off x="2867025" y="5087937"/>
            <a:ext cx="1827212" cy="1068387"/>
          </a:xfrm>
          <a:custGeom>
            <a:avLst/>
            <a:gdLst/>
            <a:ahLst/>
            <a:cxnLst/>
            <a:rect l="l" t="t" r="r" b="b"/>
            <a:pathLst>
              <a:path w="3970" h="2408" extrusionOk="0">
                <a:moveTo>
                  <a:pt x="3942" y="766"/>
                </a:moveTo>
                <a:cubicBezTo>
                  <a:pt x="3744" y="700"/>
                  <a:pt x="3567" y="638"/>
                  <a:pt x="3360" y="608"/>
                </a:cubicBezTo>
                <a:cubicBezTo>
                  <a:pt x="3276" y="581"/>
                  <a:pt x="3206" y="528"/>
                  <a:pt x="3122" y="502"/>
                </a:cubicBezTo>
                <a:cubicBezTo>
                  <a:pt x="2897" y="436"/>
                  <a:pt x="2611" y="418"/>
                  <a:pt x="2381" y="396"/>
                </a:cubicBezTo>
                <a:cubicBezTo>
                  <a:pt x="1936" y="286"/>
                  <a:pt x="1513" y="92"/>
                  <a:pt x="1058" y="0"/>
                </a:cubicBezTo>
                <a:cubicBezTo>
                  <a:pt x="732" y="25"/>
                  <a:pt x="489" y="109"/>
                  <a:pt x="185" y="211"/>
                </a:cubicBezTo>
                <a:cubicBezTo>
                  <a:pt x="110" y="321"/>
                  <a:pt x="40" y="405"/>
                  <a:pt x="0" y="528"/>
                </a:cubicBezTo>
                <a:cubicBezTo>
                  <a:pt x="18" y="788"/>
                  <a:pt x="26" y="991"/>
                  <a:pt x="53" y="1243"/>
                </a:cubicBezTo>
                <a:cubicBezTo>
                  <a:pt x="62" y="1331"/>
                  <a:pt x="49" y="1437"/>
                  <a:pt x="106" y="1507"/>
                </a:cubicBezTo>
                <a:cubicBezTo>
                  <a:pt x="185" y="1609"/>
                  <a:pt x="384" y="1626"/>
                  <a:pt x="503" y="1666"/>
                </a:cubicBezTo>
                <a:cubicBezTo>
                  <a:pt x="847" y="1781"/>
                  <a:pt x="1191" y="1895"/>
                  <a:pt x="1535" y="2010"/>
                </a:cubicBezTo>
                <a:cubicBezTo>
                  <a:pt x="1790" y="2094"/>
                  <a:pt x="2046" y="2164"/>
                  <a:pt x="2302" y="2248"/>
                </a:cubicBezTo>
                <a:cubicBezTo>
                  <a:pt x="2381" y="2274"/>
                  <a:pt x="2461" y="2301"/>
                  <a:pt x="2540" y="2327"/>
                </a:cubicBezTo>
                <a:cubicBezTo>
                  <a:pt x="2593" y="2345"/>
                  <a:pt x="2699" y="2380"/>
                  <a:pt x="2699" y="2380"/>
                </a:cubicBezTo>
                <a:cubicBezTo>
                  <a:pt x="2708" y="2354"/>
                  <a:pt x="2699" y="2310"/>
                  <a:pt x="2725" y="2301"/>
                </a:cubicBezTo>
                <a:cubicBezTo>
                  <a:pt x="2743" y="2292"/>
                  <a:pt x="2968" y="2371"/>
                  <a:pt x="2990" y="2380"/>
                </a:cubicBezTo>
                <a:cubicBezTo>
                  <a:pt x="3016" y="2389"/>
                  <a:pt x="3069" y="2407"/>
                  <a:pt x="3069" y="2407"/>
                </a:cubicBezTo>
                <a:cubicBezTo>
                  <a:pt x="3298" y="2332"/>
                  <a:pt x="3356" y="2142"/>
                  <a:pt x="3519" y="2089"/>
                </a:cubicBezTo>
                <a:cubicBezTo>
                  <a:pt x="3537" y="2063"/>
                  <a:pt x="3545" y="2032"/>
                  <a:pt x="3572" y="2010"/>
                </a:cubicBezTo>
                <a:cubicBezTo>
                  <a:pt x="3594" y="1992"/>
                  <a:pt x="3634" y="2001"/>
                  <a:pt x="3651" y="1983"/>
                </a:cubicBezTo>
                <a:cubicBezTo>
                  <a:pt x="3806" y="1829"/>
                  <a:pt x="3969" y="1489"/>
                  <a:pt x="3969" y="1269"/>
                </a:cubicBezTo>
                <a:lnTo>
                  <a:pt x="3942" y="766"/>
                </a:lnTo>
              </a:path>
            </a:pathLst>
          </a:custGeom>
          <a:noFill/>
          <a:ln w="38150"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36" name="Google Shape;436;p57"/>
          <p:cNvSpPr/>
          <p:nvPr/>
        </p:nvSpPr>
        <p:spPr>
          <a:xfrm>
            <a:off x="6553200" y="5121275"/>
            <a:ext cx="1758950" cy="898525"/>
          </a:xfrm>
          <a:custGeom>
            <a:avLst/>
            <a:gdLst/>
            <a:ahLst/>
            <a:cxnLst/>
            <a:rect l="l" t="t" r="r" b="b"/>
            <a:pathLst>
              <a:path w="4278" h="1853" extrusionOk="0">
                <a:moveTo>
                  <a:pt x="0" y="635"/>
                </a:moveTo>
                <a:cubicBezTo>
                  <a:pt x="123" y="450"/>
                  <a:pt x="53" y="512"/>
                  <a:pt x="185" y="423"/>
                </a:cubicBezTo>
                <a:cubicBezTo>
                  <a:pt x="265" y="300"/>
                  <a:pt x="419" y="256"/>
                  <a:pt x="556" y="212"/>
                </a:cubicBezTo>
                <a:cubicBezTo>
                  <a:pt x="785" y="137"/>
                  <a:pt x="1010" y="57"/>
                  <a:pt x="1244" y="0"/>
                </a:cubicBezTo>
                <a:cubicBezTo>
                  <a:pt x="1539" y="31"/>
                  <a:pt x="1407" y="0"/>
                  <a:pt x="1640" y="79"/>
                </a:cubicBezTo>
                <a:cubicBezTo>
                  <a:pt x="1693" y="97"/>
                  <a:pt x="1799" y="132"/>
                  <a:pt x="1799" y="132"/>
                </a:cubicBezTo>
                <a:cubicBezTo>
                  <a:pt x="2209" y="115"/>
                  <a:pt x="2518" y="75"/>
                  <a:pt x="2910" y="106"/>
                </a:cubicBezTo>
                <a:cubicBezTo>
                  <a:pt x="3224" y="212"/>
                  <a:pt x="3519" y="304"/>
                  <a:pt x="3810" y="450"/>
                </a:cubicBezTo>
                <a:cubicBezTo>
                  <a:pt x="3916" y="503"/>
                  <a:pt x="4017" y="547"/>
                  <a:pt x="4128" y="582"/>
                </a:cubicBezTo>
                <a:cubicBezTo>
                  <a:pt x="4154" y="591"/>
                  <a:pt x="4207" y="609"/>
                  <a:pt x="4207" y="609"/>
                </a:cubicBezTo>
                <a:cubicBezTo>
                  <a:pt x="4277" y="825"/>
                  <a:pt x="4044" y="1089"/>
                  <a:pt x="3916" y="1244"/>
                </a:cubicBezTo>
                <a:cubicBezTo>
                  <a:pt x="3823" y="1354"/>
                  <a:pt x="3731" y="1429"/>
                  <a:pt x="3625" y="1535"/>
                </a:cubicBezTo>
                <a:cubicBezTo>
                  <a:pt x="3572" y="1588"/>
                  <a:pt x="3537" y="1671"/>
                  <a:pt x="3466" y="1693"/>
                </a:cubicBezTo>
                <a:cubicBezTo>
                  <a:pt x="3060" y="1830"/>
                  <a:pt x="2686" y="1808"/>
                  <a:pt x="2249" y="1826"/>
                </a:cubicBezTo>
                <a:cubicBezTo>
                  <a:pt x="2073" y="1834"/>
                  <a:pt x="1896" y="1843"/>
                  <a:pt x="1720" y="1852"/>
                </a:cubicBezTo>
                <a:cubicBezTo>
                  <a:pt x="1446" y="1843"/>
                  <a:pt x="1173" y="1843"/>
                  <a:pt x="900" y="1826"/>
                </a:cubicBezTo>
                <a:cubicBezTo>
                  <a:pt x="807" y="1821"/>
                  <a:pt x="661" y="1693"/>
                  <a:pt x="661" y="1693"/>
                </a:cubicBezTo>
                <a:cubicBezTo>
                  <a:pt x="591" y="1588"/>
                  <a:pt x="476" y="1499"/>
                  <a:pt x="370" y="1429"/>
                </a:cubicBezTo>
                <a:cubicBezTo>
                  <a:pt x="353" y="1402"/>
                  <a:pt x="340" y="1371"/>
                  <a:pt x="318" y="1349"/>
                </a:cubicBezTo>
                <a:cubicBezTo>
                  <a:pt x="269" y="1310"/>
                  <a:pt x="159" y="1244"/>
                  <a:pt x="159" y="1244"/>
                </a:cubicBezTo>
                <a:cubicBezTo>
                  <a:pt x="88" y="1032"/>
                  <a:pt x="26" y="855"/>
                  <a:pt x="0" y="635"/>
                </a:cubicBezTo>
              </a:path>
            </a:pathLst>
          </a:custGeom>
          <a:noFill/>
          <a:ln w="38150"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37" name="Google Shape;437;p57"/>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8"/>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FUNCTIONAL REQUIREMENTS</a:t>
            </a:r>
            <a:endParaRPr/>
          </a:p>
        </p:txBody>
      </p:sp>
      <p:sp>
        <p:nvSpPr>
          <p:cNvPr id="444" name="Google Shape;444;p58"/>
          <p:cNvSpPr txBox="1">
            <a:spLocks noGrp="1"/>
          </p:cNvSpPr>
          <p:nvPr>
            <p:ph idx="1"/>
          </p:nvPr>
        </p:nvSpPr>
        <p:spPr>
          <a:xfrm>
            <a:off x="339725" y="1479550"/>
            <a:ext cx="9445625" cy="49657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800"/>
            </a:pPr>
            <a:r>
              <a:rPr lang="en-US" sz="4000" b="0" i="0" u="none" dirty="0">
                <a:solidFill>
                  <a:schemeClr val="dk2"/>
                </a:solidFill>
                <a:latin typeface="Libre Franklin"/>
                <a:ea typeface="Libre Franklin"/>
                <a:cs typeface="Libre Franklin"/>
                <a:sym typeface="Libre Franklin"/>
              </a:rPr>
              <a:t>For each requirement:</a:t>
            </a:r>
            <a:endParaRPr dirty="0"/>
          </a:p>
          <a:p>
            <a:pPr marL="1000125" lvl="1" indent="-571500">
              <a:spcBef>
                <a:spcPts val="700"/>
              </a:spcBef>
              <a:buClr>
                <a:schemeClr val="accent1"/>
              </a:buClr>
              <a:buSzPts val="2520"/>
            </a:pPr>
            <a:r>
              <a:rPr lang="en-US" sz="3600" b="0" i="0" u="none" strike="noStrike" cap="none" dirty="0">
                <a:solidFill>
                  <a:schemeClr val="dk2"/>
                </a:solidFill>
                <a:latin typeface="Libre Franklin"/>
                <a:ea typeface="Libre Franklin"/>
                <a:cs typeface="Libre Franklin"/>
                <a:sym typeface="Libre Franklin"/>
              </a:rPr>
              <a:t>Every function is described in terms of:</a:t>
            </a:r>
            <a:endParaRPr dirty="0"/>
          </a:p>
          <a:p>
            <a:pPr lvl="2" indent="-457200">
              <a:spcBef>
                <a:spcPts val="60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Input data set </a:t>
            </a:r>
            <a:endParaRPr dirty="0"/>
          </a:p>
          <a:p>
            <a:pPr lvl="2" indent="-457200">
              <a:spcBef>
                <a:spcPts val="60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Output data set</a:t>
            </a:r>
            <a:endParaRPr dirty="0"/>
          </a:p>
          <a:p>
            <a:pPr lvl="2" indent="-457200">
              <a:spcBef>
                <a:spcPts val="60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Processing required to obtain the output data set from the input data set.</a:t>
            </a:r>
            <a:endParaRPr dirty="0"/>
          </a:p>
        </p:txBody>
      </p:sp>
      <p:sp>
        <p:nvSpPr>
          <p:cNvPr id="445" name="Google Shape;445;p58"/>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NONFUNCTIONAL REQUIREMENTS</a:t>
            </a:r>
            <a:endParaRPr/>
          </a:p>
        </p:txBody>
      </p:sp>
      <p:sp>
        <p:nvSpPr>
          <p:cNvPr id="452" name="Google Shape;452;p59"/>
          <p:cNvSpPr txBox="1">
            <a:spLocks noGrp="1"/>
          </p:cNvSpPr>
          <p:nvPr>
            <p:ph idx="1"/>
          </p:nvPr>
        </p:nvSpPr>
        <p:spPr>
          <a:xfrm>
            <a:off x="755650" y="1511300"/>
            <a:ext cx="8567737" cy="45339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800"/>
            </a:pPr>
            <a:r>
              <a:rPr lang="en-US" sz="4000" b="0" i="0" u="none" dirty="0">
                <a:solidFill>
                  <a:srgbClr val="000099"/>
                </a:solidFill>
                <a:latin typeface="Libre Franklin"/>
                <a:ea typeface="Libre Franklin"/>
                <a:cs typeface="Libre Franklin"/>
                <a:sym typeface="Libre Franklin"/>
              </a:rPr>
              <a:t>Characteristics of the system which can not be expressed as functions</a:t>
            </a:r>
            <a:r>
              <a:rPr lang="en-US" sz="4000" b="0" i="0" u="none" dirty="0">
                <a:solidFill>
                  <a:schemeClr val="dk2"/>
                </a:solidFill>
                <a:latin typeface="Libre Franklin"/>
                <a:ea typeface="Libre Franklin"/>
                <a:cs typeface="Libre Franklin"/>
                <a:sym typeface="Libre Franklin"/>
              </a:rPr>
              <a:t>: </a:t>
            </a:r>
            <a:endParaRPr dirty="0"/>
          </a:p>
          <a:p>
            <a:pPr marL="1485900" lvl="2" indent="-571500">
              <a:spcBef>
                <a:spcPts val="700"/>
              </a:spcBef>
              <a:buClr>
                <a:schemeClr val="accent1"/>
              </a:buClr>
              <a:buSzPts val="2520"/>
            </a:pPr>
            <a:r>
              <a:rPr lang="en-US" sz="3600" b="0" i="0" u="none" strike="noStrike" cap="none" dirty="0">
                <a:solidFill>
                  <a:schemeClr val="dk2"/>
                </a:solidFill>
                <a:latin typeface="Libre Franklin"/>
                <a:ea typeface="Libre Franklin"/>
                <a:cs typeface="Libre Franklin"/>
                <a:sym typeface="Libre Franklin"/>
              </a:rPr>
              <a:t>Maintainability</a:t>
            </a:r>
            <a:r>
              <a:rPr lang="en-US" sz="3200" b="0" i="0" u="none" strike="noStrike" cap="none" dirty="0">
                <a:solidFill>
                  <a:schemeClr val="dk2"/>
                </a:solidFill>
                <a:latin typeface="Libre Franklin"/>
                <a:ea typeface="Libre Franklin"/>
                <a:cs typeface="Libre Franklin"/>
                <a:sym typeface="Libre Franklin"/>
              </a:rPr>
              <a:t>, </a:t>
            </a:r>
            <a:endParaRPr dirty="0"/>
          </a:p>
          <a:p>
            <a:pPr marL="1485900" lvl="2" indent="-571500">
              <a:spcBef>
                <a:spcPts val="700"/>
              </a:spcBef>
              <a:buClr>
                <a:schemeClr val="accent1"/>
              </a:buClr>
              <a:buSzPts val="2520"/>
            </a:pPr>
            <a:r>
              <a:rPr lang="en-US" sz="3600" b="0" i="0" u="none" strike="noStrike" cap="none" dirty="0">
                <a:solidFill>
                  <a:schemeClr val="dk2"/>
                </a:solidFill>
                <a:latin typeface="Libre Franklin"/>
                <a:ea typeface="Libre Franklin"/>
                <a:cs typeface="Libre Franklin"/>
                <a:sym typeface="Libre Franklin"/>
              </a:rPr>
              <a:t>Portability, </a:t>
            </a:r>
            <a:endParaRPr dirty="0"/>
          </a:p>
          <a:p>
            <a:pPr marL="1485900" lvl="2" indent="-571500">
              <a:spcBef>
                <a:spcPts val="700"/>
              </a:spcBef>
              <a:buClr>
                <a:schemeClr val="accent1"/>
              </a:buClr>
              <a:buSzPts val="2520"/>
            </a:pPr>
            <a:r>
              <a:rPr lang="en-US" sz="3600" b="0" i="0" u="none" strike="noStrike" cap="none" dirty="0">
                <a:solidFill>
                  <a:schemeClr val="dk2"/>
                </a:solidFill>
                <a:latin typeface="Libre Franklin"/>
                <a:ea typeface="Libre Franklin"/>
                <a:cs typeface="Libre Franklin"/>
                <a:sym typeface="Libre Franklin"/>
              </a:rPr>
              <a:t>Usability, etc.  </a:t>
            </a:r>
            <a:endParaRPr dirty="0"/>
          </a:p>
        </p:txBody>
      </p:sp>
      <p:sp>
        <p:nvSpPr>
          <p:cNvPr id="453" name="Google Shape;453;p59"/>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0"/>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NON-FUNCTIONAL REQUIREMENTS</a:t>
            </a:r>
            <a:endParaRPr/>
          </a:p>
        </p:txBody>
      </p:sp>
      <p:sp>
        <p:nvSpPr>
          <p:cNvPr id="460" name="Google Shape;460;p60"/>
          <p:cNvSpPr txBox="1">
            <a:spLocks noGrp="1"/>
          </p:cNvSpPr>
          <p:nvPr>
            <p:ph idx="1"/>
          </p:nvPr>
        </p:nvSpPr>
        <p:spPr>
          <a:xfrm>
            <a:off x="504825" y="1581150"/>
            <a:ext cx="9013825" cy="4864100"/>
          </a:xfrm>
          <a:prstGeom prst="rect">
            <a:avLst/>
          </a:prstGeom>
          <a:noFill/>
          <a:ln>
            <a:noFill/>
          </a:ln>
        </p:spPr>
        <p:txBody>
          <a:bodyPr spcFirstLastPara="1" wrap="square" lIns="19825" tIns="51575" rIns="19825" bIns="51575" anchor="t" anchorCtr="0">
            <a:noAutofit/>
          </a:bodyPr>
          <a:lstStyle/>
          <a:p>
            <a:pPr indent="-457200">
              <a:lnSpc>
                <a:spcPct val="90000"/>
              </a:lnSpc>
              <a:spcBef>
                <a:spcPts val="0"/>
              </a:spcBef>
              <a:buClr>
                <a:schemeClr val="accent1"/>
              </a:buClr>
              <a:buSzPts val="2450"/>
            </a:pPr>
            <a:r>
              <a:rPr lang="en-US" sz="3500" b="0" i="0" u="none" dirty="0">
                <a:solidFill>
                  <a:schemeClr val="dk2"/>
                </a:solidFill>
                <a:latin typeface="Libre Franklin"/>
                <a:ea typeface="Libre Franklin"/>
                <a:cs typeface="Libre Franklin"/>
                <a:sym typeface="Libre Franklin"/>
              </a:rPr>
              <a:t>Non-functional requirements include:</a:t>
            </a:r>
            <a:endParaRPr dirty="0"/>
          </a:p>
          <a:p>
            <a:pPr marL="885825" lvl="1" indent="-457200">
              <a:lnSpc>
                <a:spcPct val="84000"/>
              </a:lnSpc>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Reliability issues, </a:t>
            </a:r>
            <a:endParaRPr dirty="0"/>
          </a:p>
          <a:p>
            <a:pPr marL="885825" lvl="1" indent="-457200">
              <a:lnSpc>
                <a:spcPct val="84000"/>
              </a:lnSpc>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Performance issues:</a:t>
            </a:r>
            <a:endParaRPr dirty="0"/>
          </a:p>
          <a:p>
            <a:pPr lvl="2" indent="-457200">
              <a:lnSpc>
                <a:spcPct val="84000"/>
              </a:lnSpc>
              <a:spcBef>
                <a:spcPts val="600"/>
              </a:spcBef>
              <a:buClr>
                <a:schemeClr val="accent1"/>
              </a:buClr>
              <a:buSzPts val="1820"/>
            </a:pPr>
            <a:r>
              <a:rPr lang="en-US" sz="2600" b="0" i="0" u="none" strike="noStrike" cap="none" dirty="0">
                <a:solidFill>
                  <a:schemeClr val="dk2"/>
                </a:solidFill>
                <a:latin typeface="Libre Franklin"/>
                <a:ea typeface="Libre Franklin"/>
                <a:cs typeface="Libre Franklin"/>
                <a:sym typeface="Libre Franklin"/>
              </a:rPr>
              <a:t>Example: How fast the system can produce results </a:t>
            </a:r>
            <a:endParaRPr dirty="0"/>
          </a:p>
          <a:p>
            <a:pPr marL="885825" lvl="1" indent="-457200">
              <a:lnSpc>
                <a:spcPct val="84000"/>
              </a:lnSpc>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Human-computer interface issues, </a:t>
            </a:r>
            <a:endParaRPr dirty="0"/>
          </a:p>
          <a:p>
            <a:pPr marL="885825" lvl="1" indent="-457200">
              <a:lnSpc>
                <a:spcPct val="84000"/>
              </a:lnSpc>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Interface with other external systems,  </a:t>
            </a:r>
            <a:endParaRPr dirty="0"/>
          </a:p>
          <a:p>
            <a:pPr marL="885825" lvl="1" indent="-457200">
              <a:lnSpc>
                <a:spcPct val="84000"/>
              </a:lnSpc>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Security, maintainability, etc.</a:t>
            </a:r>
            <a:endParaRPr dirty="0"/>
          </a:p>
        </p:txBody>
      </p:sp>
      <p:sp>
        <p:nvSpPr>
          <p:cNvPr id="461" name="Google Shape;461;p60"/>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1"/>
          <p:cNvSpPr txBox="1">
            <a:spLocks noGrp="1"/>
          </p:cNvSpPr>
          <p:nvPr>
            <p:ph type="title"/>
          </p:nvPr>
        </p:nvSpPr>
        <p:spPr>
          <a:xfrm>
            <a:off x="447675" y="304800"/>
            <a:ext cx="8567738" cy="1403350"/>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ORGANIZATION OF THE SRS DOCUMENT</a:t>
            </a:r>
            <a:endParaRPr/>
          </a:p>
        </p:txBody>
      </p:sp>
      <p:graphicFrame>
        <p:nvGraphicFramePr>
          <p:cNvPr id="471" name="Google Shape;468;p61">
            <a:extLst>
              <a:ext uri="{FF2B5EF4-FFF2-40B4-BE49-F238E27FC236}">
                <a16:creationId xmlns:a16="http://schemas.microsoft.com/office/drawing/2014/main" id="{693F7F5B-DB7F-09F1-22AB-25462F6B34A3}"/>
              </a:ext>
            </a:extLst>
          </p:cNvPr>
          <p:cNvGraphicFramePr>
            <a:graphicFrameLocks noGrp="1"/>
          </p:cNvGraphicFramePr>
          <p:nvPr>
            <p:ph idx="1"/>
          </p:nvPr>
        </p:nvGraphicFramePr>
        <p:xfrm>
          <a:off x="755650" y="1595437"/>
          <a:ext cx="8567737" cy="453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9" name="Google Shape;469;p61"/>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943744" y="824796"/>
            <a:ext cx="8190508" cy="1231366"/>
          </a:xfrm>
        </p:spPr>
        <p:txBody>
          <a:bodyPr spcFirstLastPara="1" vert="horz" lIns="91440" tIns="45720" rIns="91440" bIns="45720" rtlCol="0" anchor="ctr" anchorCtr="0">
            <a:normAutofit/>
          </a:bodyPr>
          <a:lstStyle/>
          <a:p>
            <a:pPr marL="0" lvl="0" indent="0" algn="ctr" defTabSz="914400"/>
            <a:r>
              <a:rPr lang="en-US" sz="3800" b="1" i="0" u="none" strike="noStrike">
                <a:sym typeface="Arial"/>
              </a:rPr>
              <a:t>REQUIREMENTS ANALYSIS AND SPECIFICATION</a:t>
            </a:r>
          </a:p>
        </p:txBody>
      </p:sp>
      <p:sp>
        <p:nvSpPr>
          <p:cNvPr id="237" name="Google Shape;237;p35"/>
          <p:cNvSpPr txBox="1">
            <a:spLocks noGrp="1"/>
          </p:cNvSpPr>
          <p:nvPr>
            <p:ph type="body" sz="half" idx="2"/>
          </p:nvPr>
        </p:nvSpPr>
        <p:spPr>
          <a:xfrm>
            <a:off x="997561" y="2479642"/>
            <a:ext cx="8136691" cy="3904084"/>
          </a:xfrm>
        </p:spPr>
        <p:txBody>
          <a:bodyPr spcFirstLastPara="1" vert="horz" lIns="91440" tIns="45720" rIns="91440" bIns="45720" rtlCol="0" anchor="t" anchorCtr="0">
            <a:normAutofit/>
          </a:bodyPr>
          <a:lstStyle/>
          <a:p>
            <a:pPr lvl="0" indent="-228600" defTabSz="914400">
              <a:buFont typeface="Arial" panose="020B0604020202020204" pitchFamily="34" charset="0"/>
              <a:buChar char="•"/>
            </a:pPr>
            <a:r>
              <a:rPr lang="en-US" b="0" i="0" u="none" strike="noStrike" cap="none">
                <a:sym typeface="Arial"/>
              </a:rPr>
              <a:t>Many projects fail: </a:t>
            </a:r>
          </a:p>
          <a:p>
            <a:pPr marL="457200" lvl="1" indent="-228600" defTabSz="914400">
              <a:spcBef>
                <a:spcPts val="640"/>
              </a:spcBef>
              <a:buFont typeface="Arial" panose="020B0604020202020204" pitchFamily="34" charset="0"/>
              <a:buChar char="•"/>
            </a:pPr>
            <a:r>
              <a:rPr lang="en-US" b="0" i="0" u="none" strike="noStrike" cap="none">
                <a:sym typeface="Arial"/>
              </a:rPr>
              <a:t>Because they start implementing the system without determining whether they are building what the customer really wants.</a:t>
            </a:r>
          </a:p>
        </p:txBody>
      </p:sp>
      <p:sp>
        <p:nvSpPr>
          <p:cNvPr id="244" name="Slide Number Placeholder 4">
            <a:extLst>
              <a:ext uri="{FF2B5EF4-FFF2-40B4-BE49-F238E27FC236}">
                <a16:creationId xmlns:a16="http://schemas.microsoft.com/office/drawing/2014/main" id="{D6EC1B3E-9B7A-58C4-FCA1-04865DCBC257}"/>
              </a:ext>
            </a:extLst>
          </p:cNvPr>
          <p:cNvSpPr>
            <a:spLocks noGrp="1"/>
          </p:cNvSpPr>
          <p:nvPr>
            <p:ph type="sldNum" sz="quarter" idx="12"/>
          </p:nvPr>
        </p:nvSpPr>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50" kern="1200">
                <a:solidFill>
                  <a:schemeClr val="tx1"/>
                </a:solidFill>
                <a:latin typeface="+mn-lt"/>
                <a:ea typeface="+mn-ea"/>
                <a:cs typeface="+mn-cs"/>
              </a:rPr>
              <a:pPr lvl="0" indent="0" defTabSz="457200">
                <a:spcBef>
                  <a:spcPts val="0"/>
                </a:spcBef>
                <a:spcAft>
                  <a:spcPts val="600"/>
                </a:spcAft>
                <a:buNone/>
              </a:pPr>
              <a:t>3</a:t>
            </a:fld>
            <a:endParaRPr lang="en-US" sz="1050" kern="1200">
              <a:solidFill>
                <a:schemeClr val="tx1"/>
              </a:solidFill>
              <a:latin typeface="+mn-lt"/>
              <a:ea typeface="+mn-ea"/>
              <a:cs typeface="+mn-cs"/>
            </a:endParaRPr>
          </a:p>
        </p:txBody>
      </p:sp>
      <p:sp>
        <p:nvSpPr>
          <p:cNvPr id="238" name="Google Shape;238;p35"/>
          <p:cNvSpPr txBox="1"/>
          <p:nvPr/>
        </p:nvSpPr>
        <p:spPr>
          <a:xfrm>
            <a:off x="1679575" y="2100262"/>
            <a:ext cx="6719887" cy="32543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2"/>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ct val="100000"/>
              <a:buFont typeface="Libre Franklin Medium"/>
              <a:buNone/>
            </a:pPr>
            <a:r>
              <a:rPr lang="en-US" sz="4400" b="0" i="0" u="none" strike="noStrike" cap="none">
                <a:solidFill>
                  <a:schemeClr val="dk2"/>
                </a:solidFill>
                <a:latin typeface="Libre Franklin Medium"/>
                <a:ea typeface="Libre Franklin Medium"/>
                <a:cs typeface="Libre Franklin Medium"/>
                <a:sym typeface="Libre Franklin Medium"/>
              </a:rPr>
              <a:t>EXAMPLE FUNCTIONAL REQUIREMENTS</a:t>
            </a:r>
            <a:endParaRPr/>
          </a:p>
        </p:txBody>
      </p:sp>
      <p:sp>
        <p:nvSpPr>
          <p:cNvPr id="476" name="Google Shape;476;p62"/>
          <p:cNvSpPr txBox="1">
            <a:spLocks noGrp="1"/>
          </p:cNvSpPr>
          <p:nvPr>
            <p:ph idx="1"/>
          </p:nvPr>
        </p:nvSpPr>
        <p:spPr>
          <a:xfrm>
            <a:off x="504825" y="1763712"/>
            <a:ext cx="9013825" cy="5227637"/>
          </a:xfrm>
          <a:prstGeom prst="rect">
            <a:avLst/>
          </a:prstGeom>
          <a:noFill/>
          <a:ln>
            <a:noFill/>
          </a:ln>
        </p:spPr>
        <p:txBody>
          <a:bodyPr spcFirstLastPara="1" wrap="square" lIns="19825" tIns="51575" rIns="19825" bIns="51575" anchor="t" anchorCtr="0">
            <a:noAutofit/>
          </a:bodyPr>
          <a:lstStyle/>
          <a:p>
            <a:pPr indent="-457200">
              <a:lnSpc>
                <a:spcPct val="76000"/>
              </a:lnSpc>
              <a:spcBef>
                <a:spcPts val="0"/>
              </a:spcBef>
              <a:buClr>
                <a:schemeClr val="accent1"/>
              </a:buClr>
              <a:buSzPts val="2450"/>
            </a:pPr>
            <a:r>
              <a:rPr lang="en-US" sz="3500" b="0" i="0" u="none" dirty="0">
                <a:solidFill>
                  <a:schemeClr val="dk2"/>
                </a:solidFill>
                <a:latin typeface="Libre Franklin"/>
                <a:ea typeface="Libre Franklin"/>
                <a:cs typeface="Libre Franklin"/>
                <a:sym typeface="Libre Franklin"/>
              </a:rPr>
              <a:t>List all functional requirements </a:t>
            </a:r>
            <a:endParaRPr dirty="0"/>
          </a:p>
          <a:p>
            <a:pPr marL="885825" lvl="1" indent="-457200">
              <a:lnSpc>
                <a:spcPct val="76000"/>
              </a:lnSpc>
              <a:spcBef>
                <a:spcPts val="620"/>
              </a:spcBef>
              <a:buClr>
                <a:schemeClr val="accent1"/>
              </a:buClr>
              <a:buSzPts val="2170"/>
            </a:pPr>
            <a:r>
              <a:rPr lang="en-US" sz="3100" b="0" i="0" u="none" strike="noStrike" cap="none" dirty="0">
                <a:solidFill>
                  <a:schemeClr val="dk2"/>
                </a:solidFill>
                <a:latin typeface="Libre Franklin"/>
                <a:ea typeface="Libre Franklin"/>
                <a:cs typeface="Libre Franklin"/>
                <a:sym typeface="Libre Franklin"/>
              </a:rPr>
              <a:t>with proper numbering.</a:t>
            </a:r>
            <a:endParaRPr dirty="0"/>
          </a:p>
          <a:p>
            <a:pPr indent="-457200">
              <a:lnSpc>
                <a:spcPct val="76000"/>
              </a:lnSpc>
              <a:spcBef>
                <a:spcPts val="700"/>
              </a:spcBef>
              <a:buClr>
                <a:schemeClr val="accent1"/>
              </a:buClr>
              <a:buSzPts val="2450"/>
            </a:pPr>
            <a:r>
              <a:rPr lang="en-US" sz="3500" b="0" i="0" u="none" dirty="0">
                <a:solidFill>
                  <a:srgbClr val="000099"/>
                </a:solidFill>
                <a:latin typeface="Libre Franklin"/>
                <a:ea typeface="Libre Franklin"/>
                <a:cs typeface="Libre Franklin"/>
                <a:sym typeface="Libre Franklin"/>
              </a:rPr>
              <a:t>Req. 1:</a:t>
            </a:r>
            <a:r>
              <a:rPr lang="en-US" sz="3500" b="0" i="0" u="none" dirty="0">
                <a:solidFill>
                  <a:srgbClr val="A50021"/>
                </a:solidFill>
                <a:latin typeface="Libre Franklin"/>
                <a:ea typeface="Libre Franklin"/>
                <a:cs typeface="Libre Franklin"/>
                <a:sym typeface="Libre Franklin"/>
              </a:rPr>
              <a:t> </a:t>
            </a:r>
            <a:endParaRPr dirty="0"/>
          </a:p>
          <a:p>
            <a:pPr marL="885825" lvl="1" indent="-457200">
              <a:lnSpc>
                <a:spcPct val="76000"/>
              </a:lnSpc>
              <a:spcBef>
                <a:spcPts val="62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Once the user selects the “search” option, </a:t>
            </a:r>
            <a:endParaRPr dirty="0"/>
          </a:p>
          <a:p>
            <a:pPr lvl="2" indent="-457200">
              <a:lnSpc>
                <a:spcPct val="76000"/>
              </a:lnSpc>
              <a:spcBef>
                <a:spcPts val="520"/>
              </a:spcBef>
              <a:buClr>
                <a:schemeClr val="accent1"/>
              </a:buClr>
              <a:buSzPts val="1820"/>
            </a:pPr>
            <a:r>
              <a:rPr lang="en-US" sz="2600" b="0" i="0" u="none" strike="noStrike" cap="none" dirty="0">
                <a:solidFill>
                  <a:srgbClr val="000099"/>
                </a:solidFill>
                <a:latin typeface="Libre Franklin"/>
                <a:ea typeface="Libre Franklin"/>
                <a:cs typeface="Libre Franklin"/>
                <a:sym typeface="Libre Franklin"/>
              </a:rPr>
              <a:t>he is asked to enter the key words. </a:t>
            </a:r>
            <a:endParaRPr dirty="0"/>
          </a:p>
          <a:p>
            <a:pPr marL="885825" lvl="1" indent="-457200">
              <a:lnSpc>
                <a:spcPct val="76000"/>
              </a:lnSpc>
              <a:spcBef>
                <a:spcPts val="62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The system should output details of all books </a:t>
            </a:r>
            <a:endParaRPr dirty="0"/>
          </a:p>
          <a:p>
            <a:pPr lvl="2" indent="-457200">
              <a:lnSpc>
                <a:spcPct val="76000"/>
              </a:lnSpc>
              <a:spcBef>
                <a:spcPts val="520"/>
              </a:spcBef>
              <a:buClr>
                <a:schemeClr val="accent1"/>
              </a:buClr>
              <a:buSzPts val="1820"/>
            </a:pPr>
            <a:r>
              <a:rPr lang="en-US" sz="2600" b="0" i="0" u="none" strike="noStrike" cap="none" dirty="0">
                <a:solidFill>
                  <a:srgbClr val="000099"/>
                </a:solidFill>
                <a:latin typeface="Libre Franklin"/>
                <a:ea typeface="Libre Franklin"/>
                <a:cs typeface="Libre Franklin"/>
                <a:sym typeface="Libre Franklin"/>
              </a:rPr>
              <a:t>whose title or author name matches any of the key words entered.</a:t>
            </a:r>
            <a:endParaRPr dirty="0"/>
          </a:p>
          <a:p>
            <a:pPr lvl="2" indent="-457200">
              <a:lnSpc>
                <a:spcPct val="76000"/>
              </a:lnSpc>
              <a:spcBef>
                <a:spcPts val="520"/>
              </a:spcBef>
              <a:buClr>
                <a:schemeClr val="accent1"/>
              </a:buClr>
              <a:buSzPts val="1820"/>
            </a:pPr>
            <a:r>
              <a:rPr lang="en-US" sz="2600" b="0" i="0" u="none" strike="noStrike" cap="none" dirty="0">
                <a:solidFill>
                  <a:srgbClr val="000099"/>
                </a:solidFill>
                <a:latin typeface="Libre Franklin"/>
                <a:ea typeface="Libre Franklin"/>
                <a:cs typeface="Libre Franklin"/>
                <a:sym typeface="Libre Franklin"/>
              </a:rPr>
              <a:t>Details include Title, Author Name, Publisher name, Year of Publication, ISBN Number, Edition, Location in the Library.</a:t>
            </a:r>
            <a:endParaRPr dirty="0"/>
          </a:p>
        </p:txBody>
      </p:sp>
      <p:sp>
        <p:nvSpPr>
          <p:cNvPr id="477" name="Google Shape;477;p62"/>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3"/>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ct val="100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EXAMPLE FUNCTIONAL REQUIREMENTS</a:t>
            </a:r>
            <a:endParaRPr/>
          </a:p>
        </p:txBody>
      </p:sp>
      <p:sp>
        <p:nvSpPr>
          <p:cNvPr id="484" name="Google Shape;484;p63"/>
          <p:cNvSpPr txBox="1">
            <a:spLocks noGrp="1"/>
          </p:cNvSpPr>
          <p:nvPr>
            <p:ph idx="1"/>
          </p:nvPr>
        </p:nvSpPr>
        <p:spPr>
          <a:xfrm>
            <a:off x="755650" y="1501775"/>
            <a:ext cx="8567737" cy="4795837"/>
          </a:xfrm>
          <a:prstGeom prst="rect">
            <a:avLst/>
          </a:prstGeom>
          <a:noFill/>
          <a:ln>
            <a:noFill/>
          </a:ln>
        </p:spPr>
        <p:txBody>
          <a:bodyPr spcFirstLastPara="1" wrap="square" lIns="19825" tIns="51575" rIns="19825" bIns="51575" anchor="t" anchorCtr="0">
            <a:normAutofit/>
          </a:bodyPr>
          <a:lstStyle/>
          <a:p>
            <a:pPr marL="571500" indent="-571500">
              <a:lnSpc>
                <a:spcPct val="90000"/>
              </a:lnSpc>
              <a:spcBef>
                <a:spcPts val="0"/>
              </a:spcBef>
              <a:buClr>
                <a:schemeClr val="accent1"/>
              </a:buClr>
              <a:buSzPts val="2520"/>
            </a:pPr>
            <a:r>
              <a:rPr lang="en-US" sz="3600" b="0" i="0" u="none" dirty="0">
                <a:solidFill>
                  <a:srgbClr val="000099"/>
                </a:solidFill>
                <a:latin typeface="Libre Franklin"/>
                <a:ea typeface="Libre Franklin"/>
                <a:cs typeface="Libre Franklin"/>
                <a:sym typeface="Libre Franklin"/>
              </a:rPr>
              <a:t>Req. 2:</a:t>
            </a:r>
            <a:endParaRPr dirty="0"/>
          </a:p>
          <a:p>
            <a:pPr marL="885825" lvl="1" indent="-457200">
              <a:lnSpc>
                <a:spcPct val="90000"/>
              </a:lnSpc>
              <a:spcBef>
                <a:spcPts val="64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When the “renew” option is selected, </a:t>
            </a:r>
            <a:endParaRPr dirty="0"/>
          </a:p>
          <a:p>
            <a:pPr lvl="2" indent="-457200">
              <a:lnSpc>
                <a:spcPct val="90000"/>
              </a:lnSpc>
              <a:spcBef>
                <a:spcPts val="560"/>
              </a:spcBef>
              <a:buClr>
                <a:schemeClr val="accent1"/>
              </a:buClr>
              <a:buSzPts val="1960"/>
            </a:pPr>
            <a:r>
              <a:rPr lang="en-US" sz="2800" b="0" i="0" u="none" strike="noStrike" cap="none" dirty="0">
                <a:solidFill>
                  <a:srgbClr val="000099"/>
                </a:solidFill>
                <a:latin typeface="Libre Franklin"/>
                <a:ea typeface="Libre Franklin"/>
                <a:cs typeface="Libre Franklin"/>
                <a:sym typeface="Libre Franklin"/>
              </a:rPr>
              <a:t>The user is asked to enter his membership number and password. </a:t>
            </a:r>
            <a:endParaRPr dirty="0"/>
          </a:p>
          <a:p>
            <a:pPr marL="885825" lvl="1" indent="-457200">
              <a:lnSpc>
                <a:spcPct val="90000"/>
              </a:lnSpc>
              <a:spcBef>
                <a:spcPts val="64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After password validation,  </a:t>
            </a:r>
            <a:endParaRPr dirty="0"/>
          </a:p>
          <a:p>
            <a:pPr lvl="2" indent="-457200">
              <a:lnSpc>
                <a:spcPct val="90000"/>
              </a:lnSpc>
              <a:spcBef>
                <a:spcPts val="560"/>
              </a:spcBef>
              <a:buClr>
                <a:schemeClr val="accent1"/>
              </a:buClr>
              <a:buSzPts val="1960"/>
            </a:pPr>
            <a:r>
              <a:rPr lang="en-US" sz="2800" b="0" i="0" u="none" strike="noStrike" cap="none" dirty="0">
                <a:solidFill>
                  <a:srgbClr val="000099"/>
                </a:solidFill>
                <a:latin typeface="Libre Franklin"/>
                <a:ea typeface="Libre Franklin"/>
                <a:cs typeface="Libre Franklin"/>
                <a:sym typeface="Libre Franklin"/>
              </a:rPr>
              <a:t>The list of the books borrowed by him are displayed. </a:t>
            </a:r>
            <a:endParaRPr dirty="0"/>
          </a:p>
          <a:p>
            <a:pPr marL="885825" lvl="1" indent="-457200">
              <a:lnSpc>
                <a:spcPct val="90000"/>
              </a:lnSpc>
              <a:spcBef>
                <a:spcPts val="64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The user can renew any of the books: </a:t>
            </a:r>
            <a:endParaRPr dirty="0"/>
          </a:p>
          <a:p>
            <a:pPr lvl="2" indent="-457200">
              <a:lnSpc>
                <a:spcPct val="90000"/>
              </a:lnSpc>
              <a:spcBef>
                <a:spcPts val="560"/>
              </a:spcBef>
              <a:buClr>
                <a:schemeClr val="accent1"/>
              </a:buClr>
              <a:buSzPts val="1960"/>
            </a:pPr>
            <a:r>
              <a:rPr lang="en-US" sz="2800" b="0" i="0" u="none" strike="noStrike" cap="none" dirty="0">
                <a:solidFill>
                  <a:srgbClr val="000099"/>
                </a:solidFill>
                <a:latin typeface="Libre Franklin"/>
                <a:ea typeface="Libre Franklin"/>
                <a:cs typeface="Libre Franklin"/>
                <a:sym typeface="Libre Franklin"/>
              </a:rPr>
              <a:t>By clicking in the corresponding renew box.</a:t>
            </a:r>
            <a:endParaRPr dirty="0"/>
          </a:p>
        </p:txBody>
      </p:sp>
      <p:sp>
        <p:nvSpPr>
          <p:cNvPr id="485" name="Google Shape;485;p63"/>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4"/>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REQ. 1:</a:t>
            </a:r>
            <a:r>
              <a:rPr lang="en-US" sz="3200" b="0" i="0" u="sng" strike="noStrike" cap="none">
                <a:solidFill>
                  <a:srgbClr val="A50021"/>
                </a:solidFill>
                <a:latin typeface="Libre Franklin Medium"/>
                <a:ea typeface="Libre Franklin Medium"/>
                <a:cs typeface="Libre Franklin Medium"/>
                <a:sym typeface="Libre Franklin Medium"/>
              </a:rPr>
              <a:t> </a:t>
            </a:r>
            <a:endParaRPr/>
          </a:p>
        </p:txBody>
      </p:sp>
      <p:sp>
        <p:nvSpPr>
          <p:cNvPr id="492" name="Google Shape;492;p64"/>
          <p:cNvSpPr txBox="1">
            <a:spLocks noGrp="1"/>
          </p:cNvSpPr>
          <p:nvPr>
            <p:ph idx="1"/>
          </p:nvPr>
        </p:nvSpPr>
        <p:spPr>
          <a:xfrm>
            <a:off x="755650" y="1417637"/>
            <a:ext cx="8567737" cy="5351462"/>
          </a:xfrm>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1960"/>
            </a:pPr>
            <a:r>
              <a:rPr lang="en-US" sz="2800" b="0" i="0" u="sng" dirty="0">
                <a:solidFill>
                  <a:srgbClr val="000099"/>
                </a:solidFill>
                <a:latin typeface="Libre Franklin"/>
                <a:ea typeface="Libre Franklin"/>
                <a:cs typeface="Libre Franklin"/>
                <a:sym typeface="Libre Franklin"/>
              </a:rPr>
              <a:t>R.1.1</a:t>
            </a:r>
            <a:r>
              <a:rPr lang="en-US" sz="2800" b="0" i="0" u="none" dirty="0">
                <a:solidFill>
                  <a:srgbClr val="000099"/>
                </a:solidFill>
                <a:latin typeface="Libre Franklin"/>
                <a:ea typeface="Libre Franklin"/>
                <a:cs typeface="Libre Franklin"/>
                <a:sym typeface="Libre Franklin"/>
              </a:rPr>
              <a:t>:</a:t>
            </a:r>
            <a:endParaRPr dirty="0"/>
          </a:p>
          <a:p>
            <a:pPr marL="771525" lvl="1">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Input:</a:t>
            </a:r>
            <a:r>
              <a:rPr lang="en-US" sz="2400" b="0" i="0" u="none" strike="noStrike" cap="none" dirty="0">
                <a:solidFill>
                  <a:schemeClr val="dk2"/>
                </a:solidFill>
                <a:latin typeface="Libre Franklin"/>
                <a:ea typeface="Libre Franklin"/>
                <a:cs typeface="Libre Franklin"/>
                <a:sym typeface="Libre Franklin"/>
              </a:rPr>
              <a:t> </a:t>
            </a:r>
            <a:r>
              <a:rPr lang="en-US" sz="2400" b="0" i="0" u="none" strike="noStrike" cap="none" dirty="0">
                <a:latin typeface="Libre Franklin"/>
                <a:ea typeface="Libre Franklin"/>
                <a:cs typeface="Libre Franklin"/>
                <a:sym typeface="Libre Franklin"/>
              </a:rPr>
              <a:t>“search” option, </a:t>
            </a:r>
            <a:endParaRPr dirty="0"/>
          </a:p>
          <a:p>
            <a:pPr marL="771525" lvl="1">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Output:</a:t>
            </a:r>
            <a:r>
              <a:rPr lang="en-US" sz="2400" b="0" i="0" u="none" strike="noStrike" cap="none" dirty="0">
                <a:solidFill>
                  <a:schemeClr val="dk2"/>
                </a:solidFill>
                <a:latin typeface="Libre Franklin"/>
                <a:ea typeface="Libre Franklin"/>
                <a:cs typeface="Libre Franklin"/>
                <a:sym typeface="Libre Franklin"/>
              </a:rPr>
              <a:t> </a:t>
            </a:r>
            <a:r>
              <a:rPr lang="en-US" sz="2400" b="0" i="0" u="none" strike="noStrike" cap="none" dirty="0">
                <a:latin typeface="Libre Franklin"/>
                <a:ea typeface="Libre Franklin"/>
                <a:cs typeface="Libre Franklin"/>
                <a:sym typeface="Libre Franklin"/>
              </a:rPr>
              <a:t>user prompted to enter the key words. </a:t>
            </a:r>
            <a:endParaRPr dirty="0"/>
          </a:p>
          <a:p>
            <a:pPr indent="-457200">
              <a:spcBef>
                <a:spcPts val="560"/>
              </a:spcBef>
              <a:buClr>
                <a:schemeClr val="accent1"/>
              </a:buClr>
              <a:buSzPts val="1960"/>
            </a:pPr>
            <a:r>
              <a:rPr lang="en-US" sz="2800" b="0" i="0" u="sng" dirty="0">
                <a:solidFill>
                  <a:srgbClr val="000099"/>
                </a:solidFill>
                <a:latin typeface="Libre Franklin"/>
                <a:ea typeface="Libre Franklin"/>
                <a:cs typeface="Libre Franklin"/>
                <a:sym typeface="Libre Franklin"/>
              </a:rPr>
              <a:t>R1.2:</a:t>
            </a:r>
            <a:endParaRPr dirty="0"/>
          </a:p>
          <a:p>
            <a:pPr marL="771525" lvl="1">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Input: </a:t>
            </a:r>
            <a:r>
              <a:rPr lang="en-US" sz="2400" b="0" i="0" u="none" strike="noStrike" cap="none" dirty="0">
                <a:latin typeface="Libre Franklin"/>
                <a:ea typeface="Libre Franklin"/>
                <a:cs typeface="Libre Franklin"/>
                <a:sym typeface="Libre Franklin"/>
              </a:rPr>
              <a:t>key words</a:t>
            </a:r>
            <a:endParaRPr dirty="0"/>
          </a:p>
          <a:p>
            <a:pPr marL="771525" lvl="1">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Output: </a:t>
            </a:r>
            <a:r>
              <a:rPr lang="en-US" sz="2400" b="0" i="0" u="none" strike="noStrike" cap="none" dirty="0">
                <a:latin typeface="Libre Franklin"/>
                <a:ea typeface="Libre Franklin"/>
                <a:cs typeface="Libre Franklin"/>
                <a:sym typeface="Libre Franklin"/>
              </a:rPr>
              <a:t>Details of all books  whose title or author name matches any of the key words.</a:t>
            </a:r>
            <a:endParaRPr dirty="0"/>
          </a:p>
          <a:p>
            <a:pPr marL="1257300" lvl="2">
              <a:spcBef>
                <a:spcPts val="400"/>
              </a:spcBef>
              <a:buClr>
                <a:schemeClr val="accent1"/>
              </a:buClr>
              <a:buSzPts val="1400"/>
            </a:pPr>
            <a:r>
              <a:rPr lang="en-US" sz="2000" b="0" i="0" u="none" strike="noStrike" cap="none" dirty="0">
                <a:latin typeface="Libre Franklin"/>
                <a:ea typeface="Libre Franklin"/>
                <a:cs typeface="Libre Franklin"/>
                <a:sym typeface="Libre Franklin"/>
              </a:rPr>
              <a:t>Details include Title, Author Name, Publisher name, Year of Publication, ISBN Number, Catalog Number, Location in the Library.</a:t>
            </a:r>
            <a:endParaRPr dirty="0"/>
          </a:p>
          <a:p>
            <a:pPr marL="771525" lvl="1">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Processing: </a:t>
            </a:r>
            <a:r>
              <a:rPr lang="en-US" sz="2400" b="0" i="0" u="none" strike="noStrike" cap="none" dirty="0">
                <a:latin typeface="Libre Franklin"/>
                <a:ea typeface="Libre Franklin"/>
                <a:cs typeface="Libre Franklin"/>
                <a:sym typeface="Libre Franklin"/>
              </a:rPr>
              <a:t>Search the book list for the keywords</a:t>
            </a:r>
            <a:endParaRPr dirty="0"/>
          </a:p>
        </p:txBody>
      </p:sp>
      <p:sp>
        <p:nvSpPr>
          <p:cNvPr id="493" name="Google Shape;493;p64"/>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5"/>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REQ. 2:</a:t>
            </a:r>
            <a:endParaRPr/>
          </a:p>
        </p:txBody>
      </p:sp>
      <p:sp>
        <p:nvSpPr>
          <p:cNvPr id="500" name="Google Shape;500;p65"/>
          <p:cNvSpPr txBox="1">
            <a:spLocks noGrp="1"/>
          </p:cNvSpPr>
          <p:nvPr>
            <p:ph idx="1"/>
          </p:nvPr>
        </p:nvSpPr>
        <p:spPr>
          <a:xfrm>
            <a:off x="755650" y="1595437"/>
            <a:ext cx="8567737" cy="5256212"/>
          </a:xfrm>
          <a:prstGeom prst="rect">
            <a:avLst/>
          </a:prstGeom>
          <a:noFill/>
          <a:ln>
            <a:noFill/>
          </a:ln>
        </p:spPr>
        <p:txBody>
          <a:bodyPr spcFirstLastPara="1" wrap="square" lIns="19825" tIns="51575" rIns="19825" bIns="51575" anchor="t" anchorCtr="0">
            <a:noAutofit/>
          </a:bodyPr>
          <a:lstStyle/>
          <a:p>
            <a:pPr indent="-457200">
              <a:lnSpc>
                <a:spcPct val="76000"/>
              </a:lnSpc>
              <a:spcBef>
                <a:spcPts val="0"/>
              </a:spcBef>
              <a:buClr>
                <a:schemeClr val="accent1"/>
              </a:buClr>
              <a:buSzPts val="1960"/>
            </a:pPr>
            <a:r>
              <a:rPr lang="en-US" sz="2800" b="0" i="0" u="sng" dirty="0">
                <a:solidFill>
                  <a:srgbClr val="000099"/>
                </a:solidFill>
                <a:latin typeface="Libre Franklin"/>
                <a:ea typeface="Libre Franklin"/>
                <a:cs typeface="Libre Franklin"/>
                <a:sym typeface="Libre Franklin"/>
              </a:rPr>
              <a:t>R2.1:</a:t>
            </a:r>
            <a:endParaRPr dirty="0"/>
          </a:p>
          <a:p>
            <a:pPr marL="771525" lvl="1">
              <a:lnSpc>
                <a:spcPct val="76000"/>
              </a:lnSpc>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Input: </a:t>
            </a:r>
            <a:r>
              <a:rPr lang="en-US" sz="2400" b="0" i="0" u="none" strike="noStrike" cap="none" dirty="0">
                <a:latin typeface="Libre Franklin"/>
                <a:ea typeface="Libre Franklin"/>
                <a:cs typeface="Libre Franklin"/>
                <a:sym typeface="Libre Franklin"/>
              </a:rPr>
              <a:t>“renew” option selected, </a:t>
            </a:r>
            <a:endParaRPr dirty="0"/>
          </a:p>
          <a:p>
            <a:pPr marL="771525" lvl="1">
              <a:lnSpc>
                <a:spcPct val="76000"/>
              </a:lnSpc>
              <a:spcBef>
                <a:spcPts val="62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Output:</a:t>
            </a:r>
            <a:r>
              <a:rPr lang="en-US" sz="2000" b="0" i="0" u="none" strike="noStrike" cap="none" dirty="0">
                <a:solidFill>
                  <a:srgbClr val="000099"/>
                </a:solidFill>
                <a:latin typeface="Libre Franklin"/>
                <a:ea typeface="Libre Franklin"/>
                <a:cs typeface="Libre Franklin"/>
                <a:sym typeface="Libre Franklin"/>
              </a:rPr>
              <a:t> </a:t>
            </a:r>
            <a:r>
              <a:rPr lang="en-US" sz="2400" b="0" i="0" u="none" strike="noStrike" cap="none" dirty="0">
                <a:solidFill>
                  <a:srgbClr val="000099"/>
                </a:solidFill>
                <a:latin typeface="Libre Franklin"/>
                <a:ea typeface="Libre Franklin"/>
                <a:cs typeface="Libre Franklin"/>
                <a:sym typeface="Libre Franklin"/>
              </a:rPr>
              <a:t> </a:t>
            </a:r>
            <a:r>
              <a:rPr lang="en-US" sz="2400" b="0" i="0" u="none" strike="noStrike" cap="none" dirty="0">
                <a:latin typeface="Libre Franklin"/>
                <a:ea typeface="Libre Franklin"/>
                <a:cs typeface="Libre Franklin"/>
                <a:sym typeface="Libre Franklin"/>
              </a:rPr>
              <a:t>user</a:t>
            </a:r>
            <a:r>
              <a:rPr lang="en-US" sz="3100" b="0" i="0" u="none" strike="noStrike" cap="none" dirty="0">
                <a:latin typeface="Libre Franklin"/>
                <a:ea typeface="Libre Franklin"/>
                <a:cs typeface="Libre Franklin"/>
                <a:sym typeface="Libre Franklin"/>
              </a:rPr>
              <a:t> </a:t>
            </a:r>
            <a:r>
              <a:rPr lang="en-US" sz="2400" b="0" i="0" u="none" strike="noStrike" cap="none" dirty="0">
                <a:latin typeface="Libre Franklin"/>
                <a:ea typeface="Libre Franklin"/>
                <a:cs typeface="Libre Franklin"/>
                <a:sym typeface="Libre Franklin"/>
              </a:rPr>
              <a:t>prompted to enter his membership number and password. </a:t>
            </a:r>
            <a:endParaRPr dirty="0"/>
          </a:p>
          <a:p>
            <a:pPr indent="-457200">
              <a:lnSpc>
                <a:spcPct val="76000"/>
              </a:lnSpc>
              <a:spcBef>
                <a:spcPts val="560"/>
              </a:spcBef>
              <a:buClr>
                <a:schemeClr val="accent1"/>
              </a:buClr>
              <a:buSzPts val="1960"/>
            </a:pPr>
            <a:r>
              <a:rPr lang="en-US" sz="2800" b="0" i="0" u="sng" dirty="0">
                <a:solidFill>
                  <a:srgbClr val="000099"/>
                </a:solidFill>
                <a:latin typeface="Libre Franklin"/>
                <a:ea typeface="Libre Franklin"/>
                <a:cs typeface="Libre Franklin"/>
                <a:sym typeface="Libre Franklin"/>
              </a:rPr>
              <a:t>R2.2:</a:t>
            </a:r>
            <a:endParaRPr dirty="0"/>
          </a:p>
          <a:p>
            <a:pPr marL="771525" lvl="1">
              <a:lnSpc>
                <a:spcPct val="76000"/>
              </a:lnSpc>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Input: </a:t>
            </a:r>
            <a:r>
              <a:rPr lang="en-US" sz="2000" b="0" i="0" u="none" strike="noStrike" cap="none" dirty="0">
                <a:latin typeface="Libre Franklin"/>
                <a:ea typeface="Libre Franklin"/>
                <a:cs typeface="Libre Franklin"/>
                <a:sym typeface="Libre Franklin"/>
              </a:rPr>
              <a:t>membership number and password</a:t>
            </a:r>
            <a:endParaRPr dirty="0"/>
          </a:p>
          <a:p>
            <a:pPr marL="771525" lvl="1">
              <a:lnSpc>
                <a:spcPct val="76000"/>
              </a:lnSpc>
              <a:spcBef>
                <a:spcPts val="48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Output:</a:t>
            </a:r>
            <a:r>
              <a:rPr lang="en-US" sz="2000" b="0" i="0" u="none" strike="noStrike" cap="none" dirty="0">
                <a:solidFill>
                  <a:srgbClr val="000099"/>
                </a:solidFill>
                <a:latin typeface="Libre Franklin"/>
                <a:ea typeface="Libre Franklin"/>
                <a:cs typeface="Libre Franklin"/>
                <a:sym typeface="Libre Franklin"/>
              </a:rPr>
              <a:t> </a:t>
            </a:r>
            <a:endParaRPr dirty="0"/>
          </a:p>
          <a:p>
            <a:pPr marL="1257300" lvl="2">
              <a:lnSpc>
                <a:spcPct val="76000"/>
              </a:lnSpc>
              <a:spcBef>
                <a:spcPts val="520"/>
              </a:spcBef>
              <a:buClr>
                <a:schemeClr val="accent1"/>
              </a:buClr>
              <a:buSzPts val="1400"/>
            </a:pPr>
            <a:r>
              <a:rPr lang="en-US" sz="2000" b="0" i="0" u="none" strike="noStrike" cap="none" dirty="0">
                <a:latin typeface="Libre Franklin"/>
                <a:ea typeface="Libre Franklin"/>
                <a:cs typeface="Libre Franklin"/>
                <a:sym typeface="Libre Franklin"/>
              </a:rPr>
              <a:t>list of the books borrowed by user</a:t>
            </a:r>
            <a:r>
              <a:rPr lang="en-US" sz="2600" b="0" i="0" u="none" strike="noStrike" cap="none" dirty="0">
                <a:latin typeface="Libre Franklin"/>
                <a:ea typeface="Libre Franklin"/>
                <a:cs typeface="Libre Franklin"/>
                <a:sym typeface="Libre Franklin"/>
              </a:rPr>
              <a:t> </a:t>
            </a:r>
            <a:r>
              <a:rPr lang="en-US" sz="2000" b="0" i="0" u="none" strike="noStrike" cap="none" dirty="0">
                <a:latin typeface="Libre Franklin"/>
                <a:ea typeface="Libre Franklin"/>
                <a:cs typeface="Libre Franklin"/>
                <a:sym typeface="Libre Franklin"/>
              </a:rPr>
              <a:t>are displayed. </a:t>
            </a:r>
            <a:r>
              <a:rPr lang="en-US" sz="1800" b="0" i="0" u="none" strike="noStrike" cap="none" dirty="0">
                <a:latin typeface="Libre Franklin"/>
                <a:ea typeface="Libre Franklin"/>
                <a:cs typeface="Libre Franklin"/>
                <a:sym typeface="Libre Franklin"/>
              </a:rPr>
              <a:t>U</a:t>
            </a:r>
            <a:r>
              <a:rPr lang="en-US" sz="2000" b="0" i="0" u="none" strike="noStrike" cap="none" dirty="0">
                <a:latin typeface="Libre Franklin"/>
                <a:ea typeface="Libre Franklin"/>
                <a:cs typeface="Libre Franklin"/>
                <a:sym typeface="Libre Franklin"/>
              </a:rPr>
              <a:t>ser prompted to enter books to be renewed or </a:t>
            </a:r>
            <a:endParaRPr dirty="0"/>
          </a:p>
          <a:p>
            <a:pPr marL="1257300" lvl="2">
              <a:lnSpc>
                <a:spcPct val="76000"/>
              </a:lnSpc>
              <a:spcBef>
                <a:spcPts val="400"/>
              </a:spcBef>
              <a:buClr>
                <a:schemeClr val="accent1"/>
              </a:buClr>
              <a:buSzPts val="1400"/>
            </a:pPr>
            <a:r>
              <a:rPr lang="en-US" sz="2000" b="0" i="0" u="none" strike="noStrike" cap="none" dirty="0">
                <a:latin typeface="Libre Franklin"/>
                <a:ea typeface="Libre Franklin"/>
                <a:cs typeface="Libre Franklin"/>
                <a:sym typeface="Libre Franklin"/>
              </a:rPr>
              <a:t>user</a:t>
            </a:r>
            <a:r>
              <a:rPr lang="en-US" sz="1800" b="0" i="0" u="none" strike="noStrike" cap="none" dirty="0">
                <a:latin typeface="Libre Franklin"/>
                <a:ea typeface="Libre Franklin"/>
                <a:cs typeface="Libre Franklin"/>
                <a:sym typeface="Libre Franklin"/>
              </a:rPr>
              <a:t> </a:t>
            </a:r>
            <a:r>
              <a:rPr lang="en-US" sz="2000" b="0" i="0" u="none" strike="noStrike" cap="none" dirty="0">
                <a:latin typeface="Libre Franklin"/>
                <a:ea typeface="Libre Franklin"/>
                <a:cs typeface="Libre Franklin"/>
                <a:sym typeface="Libre Franklin"/>
              </a:rPr>
              <a:t>informed about bad password</a:t>
            </a:r>
            <a:endParaRPr dirty="0"/>
          </a:p>
          <a:p>
            <a:pPr marL="771525" lvl="1">
              <a:lnSpc>
                <a:spcPct val="76000"/>
              </a:lnSpc>
              <a:spcBef>
                <a:spcPts val="640"/>
              </a:spcBef>
              <a:buClr>
                <a:schemeClr val="accent1"/>
              </a:buClr>
              <a:buSzPts val="1680"/>
            </a:pPr>
            <a:r>
              <a:rPr lang="en-US" sz="2400" b="0" i="0" u="none" strike="noStrike" cap="none" dirty="0">
                <a:solidFill>
                  <a:srgbClr val="000099"/>
                </a:solidFill>
                <a:latin typeface="Libre Franklin"/>
                <a:ea typeface="Libre Franklin"/>
                <a:cs typeface="Libre Franklin"/>
                <a:sym typeface="Libre Franklin"/>
              </a:rPr>
              <a:t>Processing: </a:t>
            </a:r>
            <a:r>
              <a:rPr lang="en-US" sz="2400" b="0" i="0" u="none" strike="noStrike" cap="none" dirty="0">
                <a:latin typeface="Libre Franklin"/>
                <a:ea typeface="Libre Franklin"/>
                <a:cs typeface="Libre Franklin"/>
                <a:sym typeface="Libre Franklin"/>
              </a:rPr>
              <a:t>Password validation,</a:t>
            </a:r>
            <a:r>
              <a:rPr lang="en-US" sz="2000" b="0" i="0" u="none" strike="noStrike" cap="none" dirty="0">
                <a:latin typeface="Libre Franklin"/>
                <a:ea typeface="Libre Franklin"/>
                <a:cs typeface="Libre Franklin"/>
                <a:sym typeface="Libre Franklin"/>
              </a:rPr>
              <a:t> </a:t>
            </a:r>
            <a:r>
              <a:rPr lang="en-US" sz="2400" b="0" i="0" u="none" strike="noStrike" cap="none" dirty="0">
                <a:latin typeface="Libre Franklin"/>
                <a:ea typeface="Libre Franklin"/>
                <a:cs typeface="Libre Franklin"/>
                <a:sym typeface="Libre Franklin"/>
              </a:rPr>
              <a:t>search books issued to the user from borrower list and display.</a:t>
            </a:r>
            <a:r>
              <a:rPr lang="en-US" sz="3200" b="0" i="0" u="none" strike="noStrike" cap="none" dirty="0">
                <a:latin typeface="Libre Franklin"/>
                <a:ea typeface="Libre Franklin"/>
                <a:cs typeface="Libre Franklin"/>
                <a:sym typeface="Libre Franklin"/>
              </a:rPr>
              <a:t>  </a:t>
            </a:r>
            <a:endParaRPr dirty="0"/>
          </a:p>
        </p:txBody>
      </p:sp>
      <p:sp>
        <p:nvSpPr>
          <p:cNvPr id="501" name="Google Shape;501;p65"/>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6"/>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REQ. 2:</a:t>
            </a:r>
            <a:endParaRPr/>
          </a:p>
        </p:txBody>
      </p:sp>
      <p:sp>
        <p:nvSpPr>
          <p:cNvPr id="508" name="Google Shape;508;p66"/>
          <p:cNvSpPr txBox="1">
            <a:spLocks noGrp="1"/>
          </p:cNvSpPr>
          <p:nvPr>
            <p:ph idx="1"/>
          </p:nvPr>
        </p:nvSpPr>
        <p:spPr>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2450"/>
            </a:pPr>
            <a:r>
              <a:rPr lang="en-US" sz="3500" b="0" i="0" u="sng" dirty="0">
                <a:solidFill>
                  <a:srgbClr val="000099"/>
                </a:solidFill>
                <a:latin typeface="Libre Franklin"/>
                <a:ea typeface="Libre Franklin"/>
                <a:cs typeface="Libre Franklin"/>
                <a:sym typeface="Libre Franklin"/>
              </a:rPr>
              <a:t>R2.3:</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Input: </a:t>
            </a:r>
            <a:r>
              <a:rPr lang="en-US" sz="3100" b="0" i="0" u="none" strike="noStrike" cap="none" dirty="0">
                <a:latin typeface="Libre Franklin"/>
                <a:ea typeface="Libre Franklin"/>
                <a:cs typeface="Libre Franklin"/>
                <a:sym typeface="Libre Franklin"/>
              </a:rPr>
              <a:t>user choice for renewal of the books issued to him through mouse clicks in the corresponding renew box.</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Output: </a:t>
            </a:r>
            <a:r>
              <a:rPr lang="en-US" sz="3100" b="0" i="0" u="none" strike="noStrike" cap="none" dirty="0">
                <a:latin typeface="Libre Franklin"/>
                <a:ea typeface="Libre Franklin"/>
                <a:cs typeface="Libre Franklin"/>
                <a:sym typeface="Libre Franklin"/>
              </a:rPr>
              <a:t>Confirmation of the books renewed</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Processing: </a:t>
            </a:r>
            <a:r>
              <a:rPr lang="en-US" sz="3100" b="0" i="0" u="none" strike="noStrike" cap="none" dirty="0">
                <a:latin typeface="Libre Franklin"/>
                <a:ea typeface="Libre Franklin"/>
                <a:cs typeface="Libre Franklin"/>
                <a:sym typeface="Libre Franklin"/>
              </a:rPr>
              <a:t>Renew the books selected by the in the borrower list.</a:t>
            </a:r>
            <a:endParaRPr dirty="0"/>
          </a:p>
        </p:txBody>
      </p:sp>
      <p:sp>
        <p:nvSpPr>
          <p:cNvPr id="509" name="Google Shape;509;p66"/>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7"/>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fontScale="90000"/>
          </a:bodyPr>
          <a:lstStyle/>
          <a:p>
            <a:pPr marL="0" marR="0" lvl="0" indent="0" algn="l" rtl="0">
              <a:lnSpc>
                <a:spcPct val="100000"/>
              </a:lnSpc>
              <a:spcBef>
                <a:spcPts val="0"/>
              </a:spcBef>
              <a:spcAft>
                <a:spcPts val="0"/>
              </a:spcAft>
              <a:buClr>
                <a:schemeClr val="dk2"/>
              </a:buClr>
              <a:buSzPct val="100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REPRESENTATION OF COMPLEX PROCESSING LOGIC: </a:t>
            </a:r>
            <a:endParaRPr/>
          </a:p>
        </p:txBody>
      </p:sp>
      <p:sp>
        <p:nvSpPr>
          <p:cNvPr id="516" name="Google Shape;516;p67"/>
          <p:cNvSpPr txBox="1">
            <a:spLocks noGrp="1"/>
          </p:cNvSpPr>
          <p:nvPr>
            <p:ph idx="1"/>
          </p:nvPr>
        </p:nvSpPr>
        <p:spPr>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3080"/>
            </a:pPr>
            <a:r>
              <a:rPr lang="en-US" sz="4400" b="0" i="0" u="none" dirty="0">
                <a:solidFill>
                  <a:schemeClr val="dk2"/>
                </a:solidFill>
                <a:latin typeface="Libre Franklin"/>
                <a:ea typeface="Libre Franklin"/>
                <a:cs typeface="Libre Franklin"/>
                <a:sym typeface="Libre Franklin"/>
              </a:rPr>
              <a:t>Decision trees</a:t>
            </a:r>
            <a:endParaRPr dirty="0"/>
          </a:p>
          <a:p>
            <a:pPr marL="571500" indent="-571500">
              <a:spcBef>
                <a:spcPts val="1000"/>
              </a:spcBef>
              <a:buClr>
                <a:schemeClr val="accent1"/>
              </a:buClr>
              <a:buSzPts val="3080"/>
            </a:pPr>
            <a:r>
              <a:rPr lang="en-US" sz="4400" b="0" i="0" u="none" dirty="0">
                <a:solidFill>
                  <a:schemeClr val="dk2"/>
                </a:solidFill>
                <a:latin typeface="Libre Franklin"/>
                <a:ea typeface="Libre Franklin"/>
                <a:cs typeface="Libre Franklin"/>
                <a:sym typeface="Libre Franklin"/>
              </a:rPr>
              <a:t>Decision tables</a:t>
            </a:r>
            <a:endParaRPr dirty="0"/>
          </a:p>
        </p:txBody>
      </p:sp>
      <p:sp>
        <p:nvSpPr>
          <p:cNvPr id="517" name="Google Shape;517;p67"/>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8"/>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5400"/>
              <a:buFont typeface="Libre Franklin Medium"/>
              <a:buNone/>
            </a:pPr>
            <a:r>
              <a:rPr lang="en-US" sz="5400" b="0" i="0" u="none" strike="noStrike" cap="none">
                <a:solidFill>
                  <a:schemeClr val="dk2"/>
                </a:solidFill>
                <a:latin typeface="Libre Franklin Medium"/>
                <a:ea typeface="Libre Franklin Medium"/>
                <a:cs typeface="Libre Franklin Medium"/>
                <a:sym typeface="Libre Franklin Medium"/>
              </a:rPr>
              <a:t>DECISION TREES</a:t>
            </a:r>
            <a:endParaRPr/>
          </a:p>
        </p:txBody>
      </p:sp>
      <p:sp>
        <p:nvSpPr>
          <p:cNvPr id="524" name="Google Shape;524;p68"/>
          <p:cNvSpPr txBox="1">
            <a:spLocks noGrp="1"/>
          </p:cNvSpPr>
          <p:nvPr>
            <p:ph idx="1"/>
          </p:nvPr>
        </p:nvSpPr>
        <p:spPr>
          <a:xfrm>
            <a:off x="504825" y="1585912"/>
            <a:ext cx="9013825" cy="4775200"/>
          </a:xfrm>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2450"/>
            </a:pPr>
            <a:r>
              <a:rPr lang="en-US" sz="3500" b="0" i="0" u="none" dirty="0">
                <a:solidFill>
                  <a:schemeClr val="dk2"/>
                </a:solidFill>
                <a:latin typeface="Libre Franklin"/>
                <a:ea typeface="Libre Franklin"/>
                <a:cs typeface="Libre Franklin"/>
                <a:sym typeface="Libre Franklin"/>
              </a:rPr>
              <a:t>Decision trees:</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Internal nodes of a decision tree represent conditions</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Leaf nodes represent actions to be performed.</a:t>
            </a:r>
            <a:endParaRPr dirty="0"/>
          </a:p>
          <a:p>
            <a:pPr indent="-457200">
              <a:spcBef>
                <a:spcPts val="1000"/>
              </a:spcBef>
              <a:buClr>
                <a:schemeClr val="accent1"/>
              </a:buClr>
              <a:buSzPts val="2450"/>
            </a:pPr>
            <a:r>
              <a:rPr lang="en-US" sz="3500" b="0" i="0" u="none" dirty="0">
                <a:solidFill>
                  <a:schemeClr val="dk2"/>
                </a:solidFill>
                <a:latin typeface="Libre Franklin"/>
                <a:ea typeface="Libre Franklin"/>
                <a:cs typeface="Libre Franklin"/>
                <a:sym typeface="Libre Franklin"/>
              </a:rPr>
              <a:t>A decision tree gives a graphic view of:</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Logic involved in decision making </a:t>
            </a:r>
            <a:endParaRPr dirty="0"/>
          </a:p>
          <a:p>
            <a:pPr marL="885825" lvl="1" indent="-457200">
              <a:spcBef>
                <a:spcPts val="700"/>
              </a:spcBef>
              <a:buClr>
                <a:schemeClr val="accent1"/>
              </a:buClr>
              <a:buSzPts val="2170"/>
            </a:pPr>
            <a:r>
              <a:rPr lang="en-US" sz="3100" b="0" i="0" u="none" strike="noStrike" cap="none" dirty="0">
                <a:solidFill>
                  <a:srgbClr val="000099"/>
                </a:solidFill>
                <a:latin typeface="Libre Franklin"/>
                <a:ea typeface="Libre Franklin"/>
                <a:cs typeface="Libre Franklin"/>
                <a:sym typeface="Libre Franklin"/>
              </a:rPr>
              <a:t>Corresponding actions taken. </a:t>
            </a:r>
            <a:endParaRPr dirty="0"/>
          </a:p>
        </p:txBody>
      </p:sp>
      <p:sp>
        <p:nvSpPr>
          <p:cNvPr id="525" name="Google Shape;525;p68"/>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9"/>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5400"/>
              <a:buFont typeface="Libre Franklin Medium"/>
              <a:buNone/>
            </a:pPr>
            <a:r>
              <a:rPr lang="en-US" sz="5400" b="0" i="0" u="none" strike="noStrike" cap="none">
                <a:solidFill>
                  <a:schemeClr val="dk2"/>
                </a:solidFill>
                <a:latin typeface="Libre Franklin Medium"/>
                <a:ea typeface="Libre Franklin Medium"/>
                <a:cs typeface="Libre Franklin Medium"/>
                <a:sym typeface="Libre Franklin Medium"/>
              </a:rPr>
              <a:t>DECISION TREES</a:t>
            </a:r>
            <a:endParaRPr/>
          </a:p>
        </p:txBody>
      </p:sp>
      <p:sp>
        <p:nvSpPr>
          <p:cNvPr id="532" name="Google Shape;532;p69"/>
          <p:cNvSpPr txBox="1">
            <a:spLocks noGrp="1"/>
          </p:cNvSpPr>
          <p:nvPr>
            <p:ph idx="1"/>
          </p:nvPr>
        </p:nvSpPr>
        <p:spPr>
          <a:xfrm>
            <a:off x="228600" y="1585912"/>
            <a:ext cx="9626600" cy="4775200"/>
          </a:xfrm>
          <a:prstGeom prst="rect">
            <a:avLst/>
          </a:prstGeom>
          <a:noFill/>
          <a:ln>
            <a:noFill/>
          </a:ln>
        </p:spPr>
        <p:txBody>
          <a:bodyPr spcFirstLastPara="1" wrap="square" lIns="19825" tIns="51575" rIns="19825" bIns="51575" anchor="t" anchorCtr="0">
            <a:noAutofit/>
          </a:bodyPr>
          <a:lstStyle/>
          <a:p>
            <a:pPr indent="-457200">
              <a:spcBef>
                <a:spcPts val="0"/>
              </a:spcBef>
              <a:buClr>
                <a:schemeClr val="accent1"/>
              </a:buClr>
              <a:buSzPts val="1960"/>
            </a:pPr>
            <a:r>
              <a:rPr lang="en-US" sz="2800" b="1" i="0" u="none" dirty="0">
                <a:solidFill>
                  <a:schemeClr val="accent1"/>
                </a:solidFill>
                <a:latin typeface="Libre Franklin"/>
                <a:ea typeface="Libre Franklin"/>
                <a:cs typeface="Libre Franklin"/>
                <a:sym typeface="Libre Franklin"/>
              </a:rPr>
              <a:t>Example:</a:t>
            </a:r>
            <a:r>
              <a:rPr lang="en-US" sz="2800" b="0" i="0" u="none" dirty="0">
                <a:latin typeface="Libre Franklin"/>
                <a:ea typeface="Libre Franklin"/>
                <a:cs typeface="Libre Franklin"/>
                <a:sym typeface="Libre Franklin"/>
              </a:rPr>
              <a:t> Consider a program for a telephone company that sends monthly bills to its customers. If the customers pay their bills within two weeks, they are offered discount as per the following rules:</a:t>
            </a:r>
            <a:endParaRPr dirty="0"/>
          </a:p>
          <a:p>
            <a:pPr marL="960438" lvl="1" indent="-457200">
              <a:spcBef>
                <a:spcPts val="560"/>
              </a:spcBef>
              <a:buClr>
                <a:schemeClr val="accent1"/>
              </a:buClr>
              <a:buSzPts val="1960"/>
            </a:pPr>
            <a:r>
              <a:rPr lang="en-US" sz="2800" b="0" i="0" u="none" strike="noStrike" cap="none" dirty="0">
                <a:latin typeface="Libre Franklin"/>
                <a:ea typeface="Libre Franklin"/>
                <a:cs typeface="Libre Franklin"/>
                <a:sym typeface="Libre Franklin"/>
              </a:rPr>
              <a:t>if amount &gt;350, then discount = 5%</a:t>
            </a:r>
            <a:endParaRPr dirty="0"/>
          </a:p>
          <a:p>
            <a:pPr marL="960438" lvl="1" indent="-457200">
              <a:spcBef>
                <a:spcPts val="560"/>
              </a:spcBef>
              <a:buClr>
                <a:schemeClr val="accent1"/>
              </a:buClr>
              <a:buSzPts val="1960"/>
            </a:pPr>
            <a:r>
              <a:rPr lang="en-US" sz="2800" b="0" i="0" u="none" strike="noStrike" cap="none" dirty="0">
                <a:latin typeface="Libre Franklin"/>
                <a:ea typeface="Libre Franklin"/>
                <a:cs typeface="Libre Franklin"/>
                <a:sym typeface="Libre Franklin"/>
              </a:rPr>
              <a:t>if amount &gt;200 and amount &lt;= 350 then discount = 4%</a:t>
            </a:r>
            <a:endParaRPr dirty="0"/>
          </a:p>
          <a:p>
            <a:pPr marL="960438" lvl="1" indent="-457200">
              <a:spcBef>
                <a:spcPts val="560"/>
              </a:spcBef>
              <a:buClr>
                <a:schemeClr val="accent1"/>
              </a:buClr>
              <a:buSzPts val="1960"/>
            </a:pPr>
            <a:r>
              <a:rPr lang="en-US" sz="2800" b="0" i="0" u="none" strike="noStrike" cap="none" dirty="0">
                <a:latin typeface="Libre Franklin"/>
                <a:ea typeface="Libre Franklin"/>
                <a:cs typeface="Libre Franklin"/>
                <a:sym typeface="Libre Franklin"/>
              </a:rPr>
              <a:t>if amount &lt;= 200, discount = none.</a:t>
            </a:r>
            <a:endParaRPr dirty="0"/>
          </a:p>
          <a:p>
            <a:pPr marL="581660" indent="-457200">
              <a:spcBef>
                <a:spcPts val="560"/>
              </a:spcBef>
              <a:buClr>
                <a:schemeClr val="accent1"/>
              </a:buClr>
              <a:buSzPts val="1960"/>
            </a:pPr>
            <a:endParaRPr sz="2800" b="0" i="0" u="none" strike="noStrike" cap="none" dirty="0">
              <a:latin typeface="Libre Franklin"/>
              <a:ea typeface="Libre Franklin"/>
              <a:cs typeface="Libre Franklin"/>
              <a:sym typeface="Libre Franklin"/>
            </a:endParaRPr>
          </a:p>
        </p:txBody>
      </p:sp>
      <p:sp>
        <p:nvSpPr>
          <p:cNvPr id="533" name="Google Shape;533;p69"/>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48" name="Google Shape;548;p70"/>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5400"/>
              <a:buFont typeface="Libre Franklin Medium"/>
              <a:buNone/>
            </a:pPr>
            <a:r>
              <a:rPr lang="en-US" sz="5400" b="0" i="0" u="none" strike="noStrike" cap="none">
                <a:solidFill>
                  <a:schemeClr val="dk2"/>
                </a:solidFill>
                <a:latin typeface="Libre Franklin Medium"/>
                <a:ea typeface="Libre Franklin Medium"/>
                <a:cs typeface="Libre Franklin Medium"/>
                <a:sym typeface="Libre Franklin Medium"/>
              </a:rPr>
              <a:t>DECISION TREES</a:t>
            </a:r>
            <a:endParaRPr/>
          </a:p>
        </p:txBody>
      </p:sp>
      <p:sp>
        <p:nvSpPr>
          <p:cNvPr id="538" name="Google Shape;538;p70"/>
          <p:cNvSpPr txBox="1">
            <a:spLocks noGrp="1"/>
          </p:cNvSpPr>
          <p:nvPr>
            <p:ph idx="1"/>
          </p:nvPr>
        </p:nvSpPr>
        <p:spPr>
          <a:xfrm>
            <a:off x="241300" y="1847850"/>
            <a:ext cx="9632950" cy="5051425"/>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accent1"/>
              </a:buClr>
              <a:buSzPts val="1540"/>
              <a:buFont typeface="Noto Sans Symbols"/>
              <a:buNone/>
            </a:pPr>
            <a:endParaRPr sz="2200" b="0" i="0" u="none" dirty="0">
              <a:latin typeface="Libre Franklin"/>
              <a:ea typeface="Libre Franklin"/>
              <a:cs typeface="Libre Franklin"/>
              <a:sym typeface="Libre Franklin"/>
            </a:endParaRPr>
          </a:p>
          <a:p>
            <a:pPr marL="377825" marR="0" lvl="0" indent="-377825" algn="l" rtl="0">
              <a:lnSpc>
                <a:spcPct val="100000"/>
              </a:lnSpc>
              <a:spcBef>
                <a:spcPts val="440"/>
              </a:spcBef>
              <a:spcAft>
                <a:spcPts val="0"/>
              </a:spcAft>
              <a:buClr>
                <a:schemeClr val="accent1"/>
              </a:buClr>
              <a:buSzPts val="1540"/>
              <a:buFont typeface="Noto Sans Symbols"/>
              <a:buNone/>
            </a:pPr>
            <a:r>
              <a:rPr lang="en-US" sz="2200" b="0" i="0" u="none" dirty="0">
                <a:latin typeface="Libre Franklin"/>
                <a:ea typeface="Libre Franklin"/>
                <a:cs typeface="Libre Franklin"/>
                <a:sym typeface="Libre Franklin"/>
              </a:rPr>
              <a:t>						amt &gt; 350	       5% discount</a:t>
            </a:r>
            <a:endParaRPr dirty="0"/>
          </a:p>
          <a:p>
            <a:pPr marL="377825" marR="0" lvl="0" indent="-377825" algn="l" rtl="0">
              <a:lnSpc>
                <a:spcPct val="100000"/>
              </a:lnSpc>
              <a:spcBef>
                <a:spcPts val="440"/>
              </a:spcBef>
              <a:spcAft>
                <a:spcPts val="0"/>
              </a:spcAft>
              <a:buClr>
                <a:schemeClr val="accent1"/>
              </a:buClr>
              <a:buSzPts val="1540"/>
              <a:buFont typeface="Noto Sans Symbols"/>
              <a:buNone/>
            </a:pPr>
            <a:r>
              <a:rPr lang="en-US" sz="2200" b="0" i="0" u="none" dirty="0">
                <a:latin typeface="Libre Franklin"/>
                <a:ea typeface="Libre Franklin"/>
                <a:cs typeface="Libre Franklin"/>
                <a:sym typeface="Libre Franklin"/>
              </a:rPr>
              <a:t>						</a:t>
            </a:r>
            <a:endParaRPr dirty="0"/>
          </a:p>
          <a:p>
            <a:pPr marL="377825" marR="0" lvl="0" indent="-377825" algn="l" rtl="0">
              <a:lnSpc>
                <a:spcPct val="100000"/>
              </a:lnSpc>
              <a:spcBef>
                <a:spcPts val="440"/>
              </a:spcBef>
              <a:spcAft>
                <a:spcPts val="0"/>
              </a:spcAft>
              <a:buClr>
                <a:schemeClr val="accent1"/>
              </a:buClr>
              <a:buSzPts val="1540"/>
              <a:buFont typeface="Noto Sans Symbols"/>
              <a:buNone/>
            </a:pPr>
            <a:r>
              <a:rPr lang="en-US" sz="2200" b="0" i="0" u="none" dirty="0">
                <a:latin typeface="Libre Franklin"/>
                <a:ea typeface="Libre Franklin"/>
                <a:cs typeface="Libre Franklin"/>
                <a:sym typeface="Libre Franklin"/>
              </a:rPr>
              <a:t>			within 2 weeks		 200&lt; amt &lt;=350      4% discount</a:t>
            </a:r>
            <a:endParaRPr dirty="0"/>
          </a:p>
          <a:p>
            <a:pPr marL="377825" marR="0" lvl="0" indent="-377825" algn="l" rtl="0">
              <a:lnSpc>
                <a:spcPct val="100000"/>
              </a:lnSpc>
              <a:spcBef>
                <a:spcPts val="440"/>
              </a:spcBef>
              <a:spcAft>
                <a:spcPts val="0"/>
              </a:spcAft>
              <a:buClr>
                <a:schemeClr val="accent1"/>
              </a:buClr>
              <a:buSzPts val="1540"/>
              <a:buFont typeface="Noto Sans Symbols"/>
              <a:buNone/>
            </a:pPr>
            <a:endParaRPr sz="2200" b="0" i="0" u="none" dirty="0">
              <a:latin typeface="Libre Franklin"/>
              <a:ea typeface="Libre Franklin"/>
              <a:cs typeface="Libre Franklin"/>
              <a:sym typeface="Libre Franklin"/>
            </a:endParaRPr>
          </a:p>
          <a:p>
            <a:pPr marL="377825" marR="0" lvl="0" indent="-377825" algn="l" rtl="0">
              <a:lnSpc>
                <a:spcPct val="100000"/>
              </a:lnSpc>
              <a:spcBef>
                <a:spcPts val="440"/>
              </a:spcBef>
              <a:spcAft>
                <a:spcPts val="0"/>
              </a:spcAft>
              <a:buClr>
                <a:schemeClr val="accent1"/>
              </a:buClr>
              <a:buSzPts val="1540"/>
              <a:buFont typeface="Noto Sans Symbols"/>
              <a:buNone/>
            </a:pPr>
            <a:r>
              <a:rPr lang="en-US" sz="2200" b="0" i="0" u="none" dirty="0">
                <a:latin typeface="Libre Franklin"/>
                <a:ea typeface="Libre Franklin"/>
                <a:cs typeface="Libre Franklin"/>
                <a:sym typeface="Libre Franklin"/>
              </a:rPr>
              <a:t>						amt &lt;=200	        No discount</a:t>
            </a:r>
            <a:endParaRPr dirty="0"/>
          </a:p>
          <a:p>
            <a:pPr marL="377825" marR="0" lvl="0" indent="-377825" algn="l" rtl="0">
              <a:lnSpc>
                <a:spcPct val="100000"/>
              </a:lnSpc>
              <a:spcBef>
                <a:spcPts val="440"/>
              </a:spcBef>
              <a:spcAft>
                <a:spcPts val="0"/>
              </a:spcAft>
              <a:buClr>
                <a:schemeClr val="accent1"/>
              </a:buClr>
              <a:buSzPts val="1540"/>
              <a:buFont typeface="Noto Sans Symbols"/>
              <a:buNone/>
            </a:pPr>
            <a:endParaRPr sz="2200" b="0" i="0" u="none" dirty="0">
              <a:latin typeface="Libre Franklin"/>
              <a:ea typeface="Libre Franklin"/>
              <a:cs typeface="Libre Franklin"/>
              <a:sym typeface="Libre Franklin"/>
            </a:endParaRPr>
          </a:p>
          <a:p>
            <a:pPr marL="377825" marR="0" lvl="0" indent="-377825" algn="l" rtl="0">
              <a:lnSpc>
                <a:spcPct val="100000"/>
              </a:lnSpc>
              <a:spcBef>
                <a:spcPts val="440"/>
              </a:spcBef>
              <a:spcAft>
                <a:spcPts val="0"/>
              </a:spcAft>
              <a:buClr>
                <a:schemeClr val="accent1"/>
              </a:buClr>
              <a:buSzPts val="1540"/>
              <a:buFont typeface="Noto Sans Symbols"/>
              <a:buNone/>
            </a:pPr>
            <a:r>
              <a:rPr lang="en-US" sz="2200" b="0" i="0" u="none" dirty="0">
                <a:latin typeface="Libre Franklin"/>
                <a:ea typeface="Libre Franklin"/>
                <a:cs typeface="Libre Franklin"/>
                <a:sym typeface="Libre Franklin"/>
              </a:rPr>
              <a:t>Amount paid</a:t>
            </a:r>
            <a:endParaRPr dirty="0"/>
          </a:p>
          <a:p>
            <a:pPr marL="377825" marR="0" lvl="0" indent="-377825" algn="l" rtl="0">
              <a:lnSpc>
                <a:spcPct val="100000"/>
              </a:lnSpc>
              <a:spcBef>
                <a:spcPts val="440"/>
              </a:spcBef>
              <a:spcAft>
                <a:spcPts val="0"/>
              </a:spcAft>
              <a:buClr>
                <a:schemeClr val="accent1"/>
              </a:buClr>
              <a:buSzPts val="1540"/>
              <a:buFont typeface="Noto Sans Symbols"/>
              <a:buNone/>
            </a:pPr>
            <a:endParaRPr sz="2200" b="0" i="0" u="none" dirty="0">
              <a:latin typeface="Libre Franklin"/>
              <a:ea typeface="Libre Franklin"/>
              <a:cs typeface="Libre Franklin"/>
              <a:sym typeface="Libre Franklin"/>
            </a:endParaRPr>
          </a:p>
          <a:p>
            <a:pPr marL="377825" marR="0" lvl="0" indent="-377825" algn="l" rtl="0">
              <a:lnSpc>
                <a:spcPct val="100000"/>
              </a:lnSpc>
              <a:spcBef>
                <a:spcPts val="440"/>
              </a:spcBef>
              <a:spcAft>
                <a:spcPts val="0"/>
              </a:spcAft>
              <a:buClr>
                <a:schemeClr val="accent1"/>
              </a:buClr>
              <a:buSzPts val="1540"/>
              <a:buFont typeface="Noto Sans Symbols"/>
              <a:buNone/>
            </a:pPr>
            <a:r>
              <a:rPr lang="en-US" sz="2200" b="0" i="0" u="none" dirty="0">
                <a:latin typeface="Libre Franklin"/>
                <a:ea typeface="Libre Franklin"/>
                <a:cs typeface="Libre Franklin"/>
                <a:sym typeface="Libre Franklin"/>
              </a:rPr>
              <a:t>			After 2 weeks				        No discount</a:t>
            </a:r>
            <a:endParaRPr dirty="0"/>
          </a:p>
        </p:txBody>
      </p:sp>
      <p:cxnSp>
        <p:nvCxnSpPr>
          <p:cNvPr id="539" name="Google Shape;539;p70"/>
          <p:cNvCxnSpPr/>
          <p:nvPr/>
        </p:nvCxnSpPr>
        <p:spPr>
          <a:xfrm rot="-5400000">
            <a:off x="1456531" y="3906043"/>
            <a:ext cx="1431925" cy="506412"/>
          </a:xfrm>
          <a:prstGeom prst="straightConnector1">
            <a:avLst/>
          </a:prstGeom>
          <a:noFill/>
          <a:ln w="12700" cap="flat" cmpd="sng">
            <a:solidFill>
              <a:schemeClr val="dk1"/>
            </a:solidFill>
            <a:prstDash val="solid"/>
            <a:miter lim="800000"/>
            <a:headEnd type="none" w="sm" len="sm"/>
            <a:tailEnd type="none" w="sm" len="sm"/>
          </a:ln>
        </p:spPr>
      </p:cxnSp>
      <p:cxnSp>
        <p:nvCxnSpPr>
          <p:cNvPr id="540" name="Google Shape;540;p70"/>
          <p:cNvCxnSpPr/>
          <p:nvPr/>
        </p:nvCxnSpPr>
        <p:spPr>
          <a:xfrm rot="-5400000" flipH="1">
            <a:off x="1746250" y="5048250"/>
            <a:ext cx="649287" cy="303212"/>
          </a:xfrm>
          <a:prstGeom prst="straightConnector1">
            <a:avLst/>
          </a:prstGeom>
          <a:noFill/>
          <a:ln w="12700" cap="flat" cmpd="sng">
            <a:solidFill>
              <a:schemeClr val="dk1"/>
            </a:solidFill>
            <a:prstDash val="solid"/>
            <a:miter lim="800000"/>
            <a:headEnd type="none" w="sm" len="sm"/>
            <a:tailEnd type="none" w="sm" len="sm"/>
          </a:ln>
        </p:spPr>
      </p:cxnSp>
      <p:cxnSp>
        <p:nvCxnSpPr>
          <p:cNvPr id="541" name="Google Shape;541;p70"/>
          <p:cNvCxnSpPr/>
          <p:nvPr/>
        </p:nvCxnSpPr>
        <p:spPr>
          <a:xfrm rot="10800000" flipH="1">
            <a:off x="3968750" y="2598737"/>
            <a:ext cx="1095375" cy="674687"/>
          </a:xfrm>
          <a:prstGeom prst="straightConnector1">
            <a:avLst/>
          </a:prstGeom>
          <a:noFill/>
          <a:ln w="12700" cap="flat" cmpd="sng">
            <a:solidFill>
              <a:schemeClr val="dk1"/>
            </a:solidFill>
            <a:prstDash val="solid"/>
            <a:miter lim="800000"/>
            <a:headEnd type="none" w="sm" len="sm"/>
            <a:tailEnd type="none" w="sm" len="sm"/>
          </a:ln>
        </p:spPr>
      </p:cxnSp>
      <p:cxnSp>
        <p:nvCxnSpPr>
          <p:cNvPr id="542" name="Google Shape;542;p70"/>
          <p:cNvCxnSpPr/>
          <p:nvPr/>
        </p:nvCxnSpPr>
        <p:spPr>
          <a:xfrm rot="10800000" flipH="1">
            <a:off x="3981450" y="3263900"/>
            <a:ext cx="958850" cy="9525"/>
          </a:xfrm>
          <a:prstGeom prst="straightConnector1">
            <a:avLst/>
          </a:prstGeom>
          <a:noFill/>
          <a:ln w="12700" cap="flat" cmpd="sng">
            <a:solidFill>
              <a:schemeClr val="dk1"/>
            </a:solidFill>
            <a:prstDash val="solid"/>
            <a:miter lim="800000"/>
            <a:headEnd type="none" w="sm" len="sm"/>
            <a:tailEnd type="none" w="sm" len="sm"/>
          </a:ln>
        </p:spPr>
      </p:cxnSp>
      <p:cxnSp>
        <p:nvCxnSpPr>
          <p:cNvPr id="543" name="Google Shape;543;p70"/>
          <p:cNvCxnSpPr/>
          <p:nvPr/>
        </p:nvCxnSpPr>
        <p:spPr>
          <a:xfrm>
            <a:off x="4006850" y="3286125"/>
            <a:ext cx="933450" cy="714375"/>
          </a:xfrm>
          <a:prstGeom prst="straightConnector1">
            <a:avLst/>
          </a:prstGeom>
          <a:noFill/>
          <a:ln w="12700" cap="flat" cmpd="sng">
            <a:solidFill>
              <a:schemeClr val="dk1"/>
            </a:solidFill>
            <a:prstDash val="solid"/>
            <a:miter lim="800000"/>
            <a:headEnd type="none" w="sm" len="sm"/>
            <a:tailEnd type="none" w="sm" len="sm"/>
          </a:ln>
        </p:spPr>
      </p:cxnSp>
      <p:cxnSp>
        <p:nvCxnSpPr>
          <p:cNvPr id="544" name="Google Shape;544;p70"/>
          <p:cNvCxnSpPr/>
          <p:nvPr/>
        </p:nvCxnSpPr>
        <p:spPr>
          <a:xfrm>
            <a:off x="6161087" y="2468562"/>
            <a:ext cx="1052512" cy="7937"/>
          </a:xfrm>
          <a:prstGeom prst="straightConnector1">
            <a:avLst/>
          </a:prstGeom>
          <a:noFill/>
          <a:ln w="12700" cap="flat" cmpd="sng">
            <a:solidFill>
              <a:schemeClr val="dk1"/>
            </a:solidFill>
            <a:prstDash val="solid"/>
            <a:miter lim="800000"/>
            <a:headEnd type="none" w="sm" len="sm"/>
            <a:tailEnd type="none" w="sm" len="sm"/>
          </a:ln>
        </p:spPr>
      </p:cxnSp>
      <p:cxnSp>
        <p:nvCxnSpPr>
          <p:cNvPr id="545" name="Google Shape;545;p70"/>
          <p:cNvCxnSpPr/>
          <p:nvPr/>
        </p:nvCxnSpPr>
        <p:spPr>
          <a:xfrm>
            <a:off x="7042150" y="3273425"/>
            <a:ext cx="422275" cy="1587"/>
          </a:xfrm>
          <a:prstGeom prst="straightConnector1">
            <a:avLst/>
          </a:prstGeom>
          <a:noFill/>
          <a:ln w="12700" cap="flat" cmpd="sng">
            <a:solidFill>
              <a:schemeClr val="dk1"/>
            </a:solidFill>
            <a:prstDash val="solid"/>
            <a:miter lim="800000"/>
            <a:headEnd type="none" w="sm" len="sm"/>
            <a:tailEnd type="none" w="sm" len="sm"/>
          </a:ln>
        </p:spPr>
      </p:cxnSp>
      <p:cxnSp>
        <p:nvCxnSpPr>
          <p:cNvPr id="546" name="Google Shape;546;p70"/>
          <p:cNvCxnSpPr/>
          <p:nvPr/>
        </p:nvCxnSpPr>
        <p:spPr>
          <a:xfrm rot="10800000" flipH="1">
            <a:off x="6257925" y="4064000"/>
            <a:ext cx="1006475" cy="1587"/>
          </a:xfrm>
          <a:prstGeom prst="straightConnector1">
            <a:avLst/>
          </a:prstGeom>
          <a:noFill/>
          <a:ln w="12700" cap="flat" cmpd="sng">
            <a:solidFill>
              <a:schemeClr val="dk1"/>
            </a:solidFill>
            <a:prstDash val="solid"/>
            <a:miter lim="800000"/>
            <a:headEnd type="none" w="sm" len="sm"/>
            <a:tailEnd type="none" w="sm" len="sm"/>
          </a:ln>
        </p:spPr>
      </p:cxnSp>
      <p:cxnSp>
        <p:nvCxnSpPr>
          <p:cNvPr id="547" name="Google Shape;547;p70"/>
          <p:cNvCxnSpPr/>
          <p:nvPr/>
        </p:nvCxnSpPr>
        <p:spPr>
          <a:xfrm rot="10800000" flipH="1">
            <a:off x="3887787" y="5689600"/>
            <a:ext cx="3402012" cy="28575"/>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552"/>
        <p:cNvGrpSpPr/>
        <p:nvPr/>
      </p:nvGrpSpPr>
      <p:grpSpPr>
        <a:xfrm>
          <a:off x="0" y="0"/>
          <a:ext cx="0" cy="0"/>
          <a:chOff x="0" y="0"/>
          <a:chExt cx="0" cy="0"/>
        </a:xfrm>
      </p:grpSpPr>
      <p:sp>
        <p:nvSpPr>
          <p:cNvPr id="553" name="Google Shape;553;p71"/>
          <p:cNvSpPr txBox="1">
            <a:spLocks noGrp="1"/>
          </p:cNvSpPr>
          <p:nvPr>
            <p:ph type="title"/>
          </p:nvPr>
        </p:nvSpPr>
        <p:spPr>
          <a:prstGeom prst="rect">
            <a:avLst/>
          </a:prstGeom>
        </p:spPr>
        <p:txBody>
          <a:bodyPr spcFirstLastPara="1" lIns="100775" tIns="50375" rIns="100775" bIns="50375" anchorCtr="0">
            <a:normAutofit/>
          </a:bodyPr>
          <a:lstStyle/>
          <a:p>
            <a:pPr marL="0" marR="0" lvl="0" indent="0" rtl="0">
              <a:spcBef>
                <a:spcPts val="0"/>
              </a:spcBef>
              <a:spcAft>
                <a:spcPts val="0"/>
              </a:spcAft>
              <a:buClr>
                <a:schemeClr val="dk2"/>
              </a:buClr>
              <a:buSzPts val="5400"/>
              <a:buFont typeface="Libre Franklin Medium"/>
              <a:buNone/>
            </a:pPr>
            <a:r>
              <a:rPr lang="en-US" b="0" i="0" u="none" strike="noStrike" cap="none">
                <a:latin typeface="Libre Franklin Medium"/>
                <a:ea typeface="Libre Franklin Medium"/>
                <a:cs typeface="Libre Franklin Medium"/>
                <a:sym typeface="Libre Franklin Medium"/>
              </a:rPr>
              <a:t>DECISION TABLE</a:t>
            </a:r>
            <a:endParaRPr lang="en-US"/>
          </a:p>
        </p:txBody>
      </p:sp>
      <p:graphicFrame>
        <p:nvGraphicFramePr>
          <p:cNvPr id="556" name="Google Shape;554;p71">
            <a:extLst>
              <a:ext uri="{FF2B5EF4-FFF2-40B4-BE49-F238E27FC236}">
                <a16:creationId xmlns:a16="http://schemas.microsoft.com/office/drawing/2014/main" id="{1790C01D-4F30-477D-E692-2955BFD4C040}"/>
              </a:ext>
            </a:extLst>
          </p:cNvPr>
          <p:cNvGraphicFramePr>
            <a:graphicFrameLocks noGrp="1"/>
          </p:cNvGraphicFramePr>
          <p:nvPr>
            <p:ph idx="1"/>
            <p:extLst>
              <p:ext uri="{D42A27DB-BD31-4B8C-83A1-F6EECF244321}">
                <p14:modId xmlns:p14="http://schemas.microsoft.com/office/powerpoint/2010/main" val="3151755508"/>
              </p:ext>
            </p:extLst>
          </p:nvPr>
        </p:nvGraphicFramePr>
        <p:xfrm>
          <a:off x="943744" y="2690498"/>
          <a:ext cx="8190507" cy="3951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943746" y="1193446"/>
            <a:ext cx="2372499" cy="5190280"/>
          </a:xfrm>
        </p:spPr>
        <p:txBody>
          <a:bodyPr spcFirstLastPara="1" vert="horz" lIns="91440" tIns="45720" rIns="91440" bIns="45720" rtlCol="0" anchor="ctr" anchorCtr="0">
            <a:normAutofit/>
          </a:bodyPr>
          <a:lstStyle/>
          <a:p>
            <a:pPr marL="0" lvl="0" indent="0" algn="r" defTabSz="914400"/>
            <a:r>
              <a:rPr lang="en-US" sz="2700" b="0" i="0" u="none" strike="noStrike">
                <a:sym typeface="Arial"/>
              </a:rPr>
              <a:t>REQUIREMENTS ANALYSIS AND SPECIFICATION</a:t>
            </a:r>
          </a:p>
        </p:txBody>
      </p:sp>
      <p:sp>
        <p:nvSpPr>
          <p:cNvPr id="246" name="Google Shape;246;p36"/>
          <p:cNvSpPr txBox="1">
            <a:spLocks noGrp="1"/>
          </p:cNvSpPr>
          <p:nvPr>
            <p:ph sz="half" idx="1"/>
          </p:nvPr>
        </p:nvSpPr>
        <p:spPr>
          <a:xfrm>
            <a:off x="4380311" y="1193446"/>
            <a:ext cx="4755255" cy="5190280"/>
          </a:xfrm>
        </p:spPr>
        <p:txBody>
          <a:bodyPr spcFirstLastPara="1" vert="horz" lIns="91440" tIns="45720" rIns="91440" bIns="45720" rtlCol="0" anchor="ctr" anchorCtr="0">
            <a:normAutofit/>
          </a:bodyPr>
          <a:lstStyle/>
          <a:p>
            <a:pPr lvl="0" indent="-228600" defTabSz="914400"/>
            <a:r>
              <a:rPr lang="en-US" sz="1700" b="0" i="0" u="none" strike="noStrike" cap="none">
                <a:sym typeface="Arial"/>
              </a:rPr>
              <a:t>It is important to learn: </a:t>
            </a:r>
          </a:p>
          <a:p>
            <a:pPr marL="457200" lvl="1" indent="-228600" defTabSz="914400">
              <a:spcBef>
                <a:spcPts val="560"/>
              </a:spcBef>
            </a:pPr>
            <a:r>
              <a:rPr lang="en-US" sz="1700" b="0" i="0" u="none" strike="noStrike" cap="none">
                <a:sym typeface="Arial"/>
              </a:rPr>
              <a:t>Requirements analysis and specification techniques carefully.</a:t>
            </a:r>
          </a:p>
        </p:txBody>
      </p:sp>
      <p:sp>
        <p:nvSpPr>
          <p:cNvPr id="252" name="Slide Number Placeholder 4">
            <a:extLst>
              <a:ext uri="{FF2B5EF4-FFF2-40B4-BE49-F238E27FC236}">
                <a16:creationId xmlns:a16="http://schemas.microsoft.com/office/drawing/2014/main" id="{DEF0AE5E-18E7-A607-992B-DE637D704465}"/>
              </a:ext>
            </a:extLst>
          </p:cNvPr>
          <p:cNvSpPr>
            <a:spLocks noGrp="1"/>
          </p:cNvSpPr>
          <p:nvPr>
            <p:ph type="sldNum" sz="quarter" idx="12"/>
          </p:nvPr>
        </p:nvSpPr>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50" kern="1200" dirty="0">
                <a:solidFill>
                  <a:schemeClr val="tx1">
                    <a:tint val="75000"/>
                  </a:schemeClr>
                </a:solidFill>
                <a:latin typeface="+mn-lt"/>
                <a:ea typeface="+mn-ea"/>
                <a:cs typeface="+mn-cs"/>
              </a:rPr>
              <a:pPr lvl="0" indent="0" defTabSz="457200">
                <a:spcBef>
                  <a:spcPts val="0"/>
                </a:spcBef>
                <a:spcAft>
                  <a:spcPts val="600"/>
                </a:spcAft>
                <a:buNone/>
              </a:pPr>
              <a:t>4</a:t>
            </a:fld>
            <a:endParaRPr lang="en-US" sz="1050" kern="1200" dirty="0">
              <a:solidFill>
                <a:schemeClr val="tx1">
                  <a:tint val="75000"/>
                </a:schemeClr>
              </a:solidFill>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558"/>
        <p:cNvGrpSpPr/>
        <p:nvPr/>
      </p:nvGrpSpPr>
      <p:grpSpPr>
        <a:xfrm>
          <a:off x="0" y="0"/>
          <a:ext cx="0" cy="0"/>
          <a:chOff x="0" y="0"/>
          <a:chExt cx="0" cy="0"/>
        </a:xfrm>
      </p:grpSpPr>
      <p:sp>
        <p:nvSpPr>
          <p:cNvPr id="559" name="Google Shape;559;p72"/>
          <p:cNvSpPr txBox="1">
            <a:spLocks noGrp="1"/>
          </p:cNvSpPr>
          <p:nvPr>
            <p:ph type="title"/>
          </p:nvPr>
        </p:nvSpPr>
        <p:spPr>
          <a:xfrm>
            <a:off x="943746" y="681801"/>
            <a:ext cx="3687040" cy="1629850"/>
          </a:xfrm>
          <a:prstGeom prst="rect">
            <a:avLst/>
          </a:prstGeom>
        </p:spPr>
        <p:txBody>
          <a:bodyPr spcFirstLastPara="1" lIns="100775" tIns="50375" rIns="100775" bIns="50375" anchorCtr="0">
            <a:normAutofit/>
          </a:bodyPr>
          <a:lstStyle/>
          <a:p>
            <a:pPr marL="0" marR="0" lvl="0" indent="0" rtl="0">
              <a:spcBef>
                <a:spcPts val="0"/>
              </a:spcBef>
              <a:spcAft>
                <a:spcPts val="0"/>
              </a:spcAft>
              <a:buClr>
                <a:schemeClr val="dk2"/>
              </a:buClr>
              <a:buSzPts val="5400"/>
              <a:buFont typeface="Libre Franklin Medium"/>
              <a:buNone/>
            </a:pPr>
            <a:r>
              <a:rPr lang="en-US" sz="3100" b="0" i="0" u="none" strike="noStrike" cap="none">
                <a:latin typeface="Libre Franklin Medium"/>
                <a:ea typeface="Libre Franklin Medium"/>
                <a:cs typeface="Libre Franklin Medium"/>
                <a:sym typeface="Libre Franklin Medium"/>
              </a:rPr>
              <a:t>DECISION TABLE</a:t>
            </a:r>
            <a:endParaRPr lang="en-US" sz="3100"/>
          </a:p>
        </p:txBody>
      </p:sp>
      <p:sp>
        <p:nvSpPr>
          <p:cNvPr id="560" name="Google Shape;560;p72"/>
          <p:cNvSpPr txBox="1">
            <a:spLocks noGrp="1"/>
          </p:cNvSpPr>
          <p:nvPr>
            <p:ph idx="1"/>
          </p:nvPr>
        </p:nvSpPr>
        <p:spPr>
          <a:xfrm>
            <a:off x="943745" y="2479642"/>
            <a:ext cx="3687041" cy="4370729"/>
          </a:xfrm>
          <a:prstGeom prst="rect">
            <a:avLst/>
          </a:prstGeom>
        </p:spPr>
        <p:txBody>
          <a:bodyPr spcFirstLastPara="1" lIns="100775" tIns="50375" rIns="100775" bIns="50375" anchorCtr="0">
            <a:normAutofit/>
          </a:bodyPr>
          <a:lstStyle/>
          <a:p>
            <a:pPr indent="-457200">
              <a:spcBef>
                <a:spcPts val="0"/>
              </a:spcBef>
              <a:spcAft>
                <a:spcPts val="600"/>
              </a:spcAft>
              <a:buClr>
                <a:schemeClr val="accent1"/>
              </a:buClr>
              <a:buSzPts val="2450"/>
            </a:pPr>
            <a:r>
              <a:rPr lang="en-US" sz="1900" b="0" i="0" u="none">
                <a:latin typeface="Libre Franklin"/>
                <a:ea typeface="Libre Franklin"/>
                <a:cs typeface="Libre Franklin"/>
                <a:sym typeface="Libre Franklin"/>
              </a:rPr>
              <a:t>A decision table is composed of rows and columns, which contain four separate quadrants:</a:t>
            </a:r>
            <a:endParaRPr lang="en-US" sz="1900"/>
          </a:p>
        </p:txBody>
      </p:sp>
      <p:graphicFrame>
        <p:nvGraphicFramePr>
          <p:cNvPr id="561" name="Google Shape;561;p72"/>
          <p:cNvGraphicFramePr/>
          <p:nvPr>
            <p:extLst>
              <p:ext uri="{D42A27DB-BD31-4B8C-83A1-F6EECF244321}">
                <p14:modId xmlns:p14="http://schemas.microsoft.com/office/powerpoint/2010/main" val="1159790417"/>
              </p:ext>
            </p:extLst>
          </p:nvPr>
        </p:nvGraphicFramePr>
        <p:xfrm>
          <a:off x="5040312" y="2710740"/>
          <a:ext cx="4511378" cy="2110692"/>
        </p:xfrm>
        <a:graphic>
          <a:graphicData uri="http://schemas.openxmlformats.org/drawingml/2006/table">
            <a:tbl>
              <a:tblPr firstRow="1" bandRow="1">
                <a:tableStyleId>{3B4B98B0-60AC-42C2-AFA5-B58CD77FA1E5}</a:tableStyleId>
              </a:tblPr>
              <a:tblGrid>
                <a:gridCol w="2355442">
                  <a:extLst>
                    <a:ext uri="{9D8B030D-6E8A-4147-A177-3AD203B41FA5}">
                      <a16:colId xmlns:a16="http://schemas.microsoft.com/office/drawing/2014/main" val="20000"/>
                    </a:ext>
                  </a:extLst>
                </a:gridCol>
                <a:gridCol w="2155936">
                  <a:extLst>
                    <a:ext uri="{9D8B030D-6E8A-4147-A177-3AD203B41FA5}">
                      <a16:colId xmlns:a16="http://schemas.microsoft.com/office/drawing/2014/main" val="20001"/>
                    </a:ext>
                  </a:extLst>
                </a:gridCol>
              </a:tblGrid>
              <a:tr h="1055346">
                <a:tc>
                  <a:txBody>
                    <a:bodyPr/>
                    <a:lstStyle/>
                    <a:p>
                      <a:pPr marL="0" marR="0" lvl="0" indent="0" algn="ctr" rtl="0">
                        <a:lnSpc>
                          <a:spcPct val="100000"/>
                        </a:lnSpc>
                        <a:spcBef>
                          <a:spcPts val="0"/>
                        </a:spcBef>
                        <a:spcAft>
                          <a:spcPts val="0"/>
                        </a:spcAft>
                        <a:buClr>
                          <a:srgbClr val="FFFFFF"/>
                        </a:buClr>
                        <a:buSzPts val="2000"/>
                        <a:buFont typeface="Libre Franklin"/>
                        <a:buNone/>
                      </a:pPr>
                      <a:r>
                        <a:rPr lang="en-US" sz="2800" b="1" u="none" strike="noStrike" cap="none">
                          <a:solidFill>
                            <a:srgbClr val="FFFFFF"/>
                          </a:solidFill>
                          <a:sym typeface="Libre Franklin"/>
                        </a:rPr>
                        <a:t>Conditions</a:t>
                      </a:r>
                      <a:endParaRPr sz="2000" u="none" strike="noStrike" cap="none"/>
                    </a:p>
                  </a:txBody>
                  <a:tcPr marL="142972" marR="142972" marT="71451" marB="71451"/>
                </a:tc>
                <a:tc>
                  <a:txBody>
                    <a:bodyPr/>
                    <a:lstStyle/>
                    <a:p>
                      <a:pPr marL="0" marR="0" lvl="0" indent="0" algn="ctr" rtl="0">
                        <a:lnSpc>
                          <a:spcPct val="100000"/>
                        </a:lnSpc>
                        <a:spcBef>
                          <a:spcPts val="0"/>
                        </a:spcBef>
                        <a:spcAft>
                          <a:spcPts val="0"/>
                        </a:spcAft>
                        <a:buClr>
                          <a:srgbClr val="FFFFFF"/>
                        </a:buClr>
                        <a:buSzPts val="2000"/>
                        <a:buFont typeface="Libre Franklin"/>
                        <a:buNone/>
                      </a:pPr>
                      <a:r>
                        <a:rPr lang="en-US" sz="2800" b="1" u="none" strike="noStrike" cap="none">
                          <a:solidFill>
                            <a:srgbClr val="FFFFFF"/>
                          </a:solidFill>
                          <a:sym typeface="Libre Franklin"/>
                        </a:rPr>
                        <a:t>Condition Entries</a:t>
                      </a:r>
                      <a:endParaRPr sz="2000" u="none" strike="noStrike" cap="none"/>
                    </a:p>
                  </a:txBody>
                  <a:tcPr marL="142972" marR="142972" marT="71451" marB="71451"/>
                </a:tc>
                <a:extLst>
                  <a:ext uri="{0D108BD9-81ED-4DB2-BD59-A6C34878D82A}">
                    <a16:rowId xmlns:a16="http://schemas.microsoft.com/office/drawing/2014/main" val="10000"/>
                  </a:ext>
                </a:extLst>
              </a:tr>
              <a:tr h="1055346">
                <a:tc>
                  <a:txBody>
                    <a:bodyPr/>
                    <a:lstStyle/>
                    <a:p>
                      <a:pPr marL="0" marR="0" lvl="0" indent="0" algn="ctr" rtl="0">
                        <a:lnSpc>
                          <a:spcPct val="100000"/>
                        </a:lnSpc>
                        <a:spcBef>
                          <a:spcPts val="0"/>
                        </a:spcBef>
                        <a:spcAft>
                          <a:spcPts val="0"/>
                        </a:spcAft>
                        <a:buClr>
                          <a:srgbClr val="FFFFFF"/>
                        </a:buClr>
                        <a:buSzPts val="2000"/>
                        <a:buFont typeface="Libre Franklin"/>
                        <a:buNone/>
                      </a:pPr>
                      <a:r>
                        <a:rPr lang="en-US" sz="2800" b="0" u="none" strike="noStrike" cap="none">
                          <a:solidFill>
                            <a:srgbClr val="FFFFFF"/>
                          </a:solidFill>
                          <a:sym typeface="Libre Franklin"/>
                        </a:rPr>
                        <a:t>Actions</a:t>
                      </a:r>
                      <a:endParaRPr sz="2000" u="none" strike="noStrike" cap="none"/>
                    </a:p>
                  </a:txBody>
                  <a:tcPr marL="142972" marR="142972" marT="71451" marB="71451"/>
                </a:tc>
                <a:tc>
                  <a:txBody>
                    <a:bodyPr/>
                    <a:lstStyle/>
                    <a:p>
                      <a:pPr marL="0" marR="0" lvl="0" indent="0" algn="ctr" rtl="0">
                        <a:lnSpc>
                          <a:spcPct val="100000"/>
                        </a:lnSpc>
                        <a:spcBef>
                          <a:spcPts val="0"/>
                        </a:spcBef>
                        <a:spcAft>
                          <a:spcPts val="0"/>
                        </a:spcAft>
                        <a:buClr>
                          <a:srgbClr val="FFFFFF"/>
                        </a:buClr>
                        <a:buSzPts val="2000"/>
                        <a:buFont typeface="Libre Franklin"/>
                        <a:buNone/>
                      </a:pPr>
                      <a:r>
                        <a:rPr lang="en-US" sz="2800" b="0" u="none" strike="noStrike" cap="none">
                          <a:solidFill>
                            <a:srgbClr val="FFFFFF"/>
                          </a:solidFill>
                          <a:sym typeface="Libre Franklin"/>
                        </a:rPr>
                        <a:t>Actions Entries</a:t>
                      </a:r>
                      <a:endParaRPr sz="2000" u="none" strike="noStrike" cap="none"/>
                    </a:p>
                  </a:txBody>
                  <a:tcPr marL="142972" marR="142972" marT="71451" marB="71451"/>
                </a:tc>
                <a:extLst>
                  <a:ext uri="{0D108BD9-81ED-4DB2-BD59-A6C34878D82A}">
                    <a16:rowId xmlns:a16="http://schemas.microsoft.com/office/drawing/2014/main" val="1000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3"/>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6000"/>
              <a:buFont typeface="Libre Franklin Medium"/>
              <a:buNone/>
            </a:pPr>
            <a:r>
              <a:rPr lang="en-US" sz="6000" b="0" i="0" u="none" strike="noStrike" cap="none">
                <a:solidFill>
                  <a:schemeClr val="dk2"/>
                </a:solidFill>
                <a:latin typeface="Libre Franklin Medium"/>
                <a:ea typeface="Libre Franklin Medium"/>
                <a:cs typeface="Libre Franklin Medium"/>
                <a:sym typeface="Libre Franklin Medium"/>
              </a:rPr>
              <a:t>DECISION TABLE</a:t>
            </a:r>
            <a:endParaRPr/>
          </a:p>
        </p:txBody>
      </p:sp>
      <p:sp>
        <p:nvSpPr>
          <p:cNvPr id="568" name="Google Shape;568;p73"/>
          <p:cNvSpPr txBox="1">
            <a:spLocks noGrp="1"/>
          </p:cNvSpPr>
          <p:nvPr>
            <p:ph idx="1"/>
          </p:nvPr>
        </p:nvSpPr>
        <p:spPr>
          <a:xfrm>
            <a:off x="327025" y="1631950"/>
            <a:ext cx="9471025" cy="4813300"/>
          </a:xfrm>
          <a:prstGeom prst="rect">
            <a:avLst/>
          </a:prstGeom>
          <a:noFill/>
          <a:ln>
            <a:noFill/>
          </a:ln>
        </p:spPr>
        <p:txBody>
          <a:bodyPr spcFirstLastPara="1" wrap="square" lIns="19825" tIns="51575" rIns="19825" bIns="51575" anchor="t" anchorCtr="0">
            <a:noAutofit/>
          </a:bodyPr>
          <a:lstStyle/>
          <a:p>
            <a:pPr marL="571500" indent="-571500">
              <a:lnSpc>
                <a:spcPct val="105000"/>
              </a:lnSpc>
              <a:spcBef>
                <a:spcPts val="0"/>
              </a:spcBef>
              <a:buClr>
                <a:schemeClr val="accent1"/>
              </a:buClr>
              <a:buSzPts val="2520"/>
            </a:pPr>
            <a:r>
              <a:rPr lang="en-US" sz="3600" b="0" i="0" u="none" dirty="0">
                <a:solidFill>
                  <a:srgbClr val="000099"/>
                </a:solidFill>
                <a:latin typeface="Libre Franklin"/>
                <a:ea typeface="Libre Franklin"/>
                <a:cs typeface="Libre Franklin"/>
                <a:sym typeface="Libre Franklin"/>
              </a:rPr>
              <a:t>Upper rows of the table specify:</a:t>
            </a:r>
            <a:endParaRPr dirty="0"/>
          </a:p>
          <a:p>
            <a:pPr marL="885825" lvl="1" indent="-457200">
              <a:lnSpc>
                <a:spcPct val="105000"/>
              </a:lnSpc>
              <a:spcBef>
                <a:spcPts val="34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The variables or conditions to be evaluated</a:t>
            </a:r>
            <a:endParaRPr dirty="0"/>
          </a:p>
          <a:p>
            <a:pPr marL="571500" indent="-571500">
              <a:lnSpc>
                <a:spcPct val="105000"/>
              </a:lnSpc>
              <a:spcBef>
                <a:spcPts val="340"/>
              </a:spcBef>
              <a:buClr>
                <a:schemeClr val="accent1"/>
              </a:buClr>
              <a:buSzPts val="2520"/>
            </a:pPr>
            <a:r>
              <a:rPr lang="en-US" sz="3600" b="0" i="0" u="none" dirty="0">
                <a:solidFill>
                  <a:srgbClr val="000099"/>
                </a:solidFill>
                <a:latin typeface="Libre Franklin"/>
                <a:ea typeface="Libre Franklin"/>
                <a:cs typeface="Libre Franklin"/>
                <a:sym typeface="Libre Franklin"/>
              </a:rPr>
              <a:t>Lower rows specify:</a:t>
            </a:r>
            <a:endParaRPr dirty="0"/>
          </a:p>
          <a:p>
            <a:pPr marL="885825" lvl="1" indent="-457200">
              <a:lnSpc>
                <a:spcPct val="105000"/>
              </a:lnSpc>
              <a:spcBef>
                <a:spcPts val="340"/>
              </a:spcBef>
              <a:buClr>
                <a:schemeClr val="accent1"/>
              </a:buClr>
              <a:buSzPts val="2240"/>
            </a:pPr>
            <a:r>
              <a:rPr lang="en-US" sz="3200" b="0" i="0" u="none" strike="noStrike" cap="none" dirty="0">
                <a:solidFill>
                  <a:srgbClr val="000099"/>
                </a:solidFill>
                <a:latin typeface="Libre Franklin"/>
                <a:ea typeface="Libre Franklin"/>
                <a:cs typeface="Libre Franklin"/>
                <a:sym typeface="Libre Franklin"/>
              </a:rPr>
              <a:t>The actions to be taken when the corresponding conditions are satisfied.</a:t>
            </a:r>
            <a:endParaRPr dirty="0"/>
          </a:p>
        </p:txBody>
      </p:sp>
      <p:sp>
        <p:nvSpPr>
          <p:cNvPr id="569" name="Google Shape;569;p73"/>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573"/>
        <p:cNvGrpSpPr/>
        <p:nvPr/>
      </p:nvGrpSpPr>
      <p:grpSpPr>
        <a:xfrm>
          <a:off x="0" y="0"/>
          <a:ext cx="0" cy="0"/>
          <a:chOff x="0" y="0"/>
          <a:chExt cx="0" cy="0"/>
        </a:xfrm>
      </p:grpSpPr>
      <p:sp>
        <p:nvSpPr>
          <p:cNvPr id="574" name="Google Shape;574;p74"/>
          <p:cNvSpPr txBox="1">
            <a:spLocks noGrp="1"/>
          </p:cNvSpPr>
          <p:nvPr>
            <p:ph type="title"/>
          </p:nvPr>
        </p:nvSpPr>
        <p:spPr>
          <a:xfrm>
            <a:off x="943746" y="1193446"/>
            <a:ext cx="2372499" cy="5190280"/>
          </a:xfrm>
          <a:prstGeom prst="rect">
            <a:avLst/>
          </a:prstGeom>
        </p:spPr>
        <p:txBody>
          <a:bodyPr spcFirstLastPara="1" lIns="100775" tIns="50375" rIns="100775" bIns="50375" anchorCtr="0">
            <a:normAutofit/>
          </a:bodyPr>
          <a:lstStyle/>
          <a:p>
            <a:pPr marL="0" marR="0" lvl="0" indent="0" algn="r" rtl="0">
              <a:spcBef>
                <a:spcPts val="0"/>
              </a:spcBef>
              <a:spcAft>
                <a:spcPts val="0"/>
              </a:spcAft>
              <a:buClr>
                <a:schemeClr val="dk2"/>
              </a:buClr>
              <a:buSzPts val="5400"/>
              <a:buFont typeface="Libre Franklin Medium"/>
              <a:buNone/>
            </a:pPr>
            <a:r>
              <a:rPr lang="en-US" sz="3500" b="0" i="0" u="none" strike="noStrike" cap="none">
                <a:latin typeface="Libre Franklin Medium"/>
                <a:ea typeface="Libre Franklin Medium"/>
                <a:cs typeface="Libre Franklin Medium"/>
                <a:sym typeface="Libre Franklin Medium"/>
              </a:rPr>
              <a:t>DECISION TABLE</a:t>
            </a:r>
            <a:endParaRPr lang="en-US" sz="3500"/>
          </a:p>
        </p:txBody>
      </p:sp>
      <p:sp>
        <p:nvSpPr>
          <p:cNvPr id="575" name="Google Shape;575;p74"/>
          <p:cNvSpPr txBox="1">
            <a:spLocks noGrp="1"/>
          </p:cNvSpPr>
          <p:nvPr>
            <p:ph idx="1"/>
          </p:nvPr>
        </p:nvSpPr>
        <p:spPr>
          <a:xfrm>
            <a:off x="4380311" y="1193446"/>
            <a:ext cx="4755255" cy="5190280"/>
          </a:xfrm>
          <a:prstGeom prst="rect">
            <a:avLst/>
          </a:prstGeom>
        </p:spPr>
        <p:txBody>
          <a:bodyPr spcFirstLastPara="1" lIns="100775" tIns="50375" rIns="100775" bIns="50375" anchor="ctr" anchorCtr="0">
            <a:normAutofit/>
          </a:bodyPr>
          <a:lstStyle/>
          <a:p>
            <a:pPr indent="-457200">
              <a:spcBef>
                <a:spcPts val="0"/>
              </a:spcBef>
              <a:buClr>
                <a:schemeClr val="accent1"/>
              </a:buClr>
              <a:buSzPts val="2450"/>
            </a:pPr>
            <a:r>
              <a:rPr lang="en-US" sz="1700" b="0" i="0" u="none">
                <a:latin typeface="Libre Franklin"/>
                <a:ea typeface="Libre Franklin"/>
                <a:cs typeface="Libre Franklin"/>
                <a:sym typeface="Libre Franklin"/>
              </a:rPr>
              <a:t>Example: Consider a program for a telephone company that sends monthly bills to its customers. If the customers pay their bills within two weeks, they are offered discount as per the following rules:</a:t>
            </a:r>
            <a:endParaRPr lang="en-US" sz="1700"/>
          </a:p>
          <a:p>
            <a:pPr marL="960438" lvl="1" indent="-457200">
              <a:spcBef>
                <a:spcPts val="620"/>
              </a:spcBef>
              <a:buClr>
                <a:schemeClr val="accent1"/>
              </a:buClr>
              <a:buSzPts val="2170"/>
            </a:pPr>
            <a:r>
              <a:rPr lang="en-US" sz="1700" b="0" i="0" u="none" strike="noStrike" cap="none">
                <a:latin typeface="Libre Franklin"/>
                <a:ea typeface="Libre Franklin"/>
                <a:cs typeface="Libre Franklin"/>
                <a:sym typeface="Libre Franklin"/>
              </a:rPr>
              <a:t>if amount &gt;350, then discount = 5%</a:t>
            </a:r>
            <a:endParaRPr lang="en-US" sz="1700"/>
          </a:p>
          <a:p>
            <a:pPr marL="960438" lvl="1" indent="-457200">
              <a:spcBef>
                <a:spcPts val="620"/>
              </a:spcBef>
              <a:buClr>
                <a:schemeClr val="accent1"/>
              </a:buClr>
              <a:buSzPts val="2170"/>
            </a:pPr>
            <a:r>
              <a:rPr lang="en-US" sz="1700" b="0" i="0" u="none" strike="noStrike" cap="none">
                <a:latin typeface="Libre Franklin"/>
                <a:ea typeface="Libre Franklin"/>
                <a:cs typeface="Libre Franklin"/>
                <a:sym typeface="Libre Franklin"/>
              </a:rPr>
              <a:t>if amount &gt;200 and amount &lt;= 350 then discount = 4%</a:t>
            </a:r>
            <a:endParaRPr lang="en-US" sz="1700"/>
          </a:p>
          <a:p>
            <a:pPr marL="960438" lvl="1" indent="-457200">
              <a:spcBef>
                <a:spcPts val="620"/>
              </a:spcBef>
              <a:buClr>
                <a:schemeClr val="accent1"/>
              </a:buClr>
              <a:buSzPts val="2170"/>
            </a:pPr>
            <a:r>
              <a:rPr lang="en-US" sz="1700" b="0" i="0" u="none" strike="noStrike" cap="none">
                <a:latin typeface="Libre Franklin"/>
                <a:ea typeface="Libre Franklin"/>
                <a:cs typeface="Libre Franklin"/>
                <a:sym typeface="Libre Franklin"/>
              </a:rPr>
              <a:t>if amount &lt;= 200, discount = none.</a:t>
            </a:r>
            <a:endParaRPr lang="en-US" sz="1700"/>
          </a:p>
          <a:p>
            <a:pPr marL="594995" indent="-457200">
              <a:spcBef>
                <a:spcPts val="620"/>
              </a:spcBef>
              <a:buClr>
                <a:schemeClr val="accent1"/>
              </a:buClr>
              <a:buSzPts val="2170"/>
            </a:pPr>
            <a:endParaRPr lang="en-US" sz="1700" b="0" i="0" u="none" strike="noStrike" cap="none">
              <a:latin typeface="Libre Franklin"/>
              <a:ea typeface="Libre Franklin"/>
              <a:cs typeface="Libre Franklin"/>
              <a:sym typeface="Libre Frankl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9"/>
        <p:cNvGrpSpPr/>
        <p:nvPr/>
      </p:nvGrpSpPr>
      <p:grpSpPr>
        <a:xfrm>
          <a:off x="0" y="0"/>
          <a:ext cx="0" cy="0"/>
          <a:chOff x="0" y="0"/>
          <a:chExt cx="0" cy="0"/>
        </a:xfrm>
      </p:grpSpPr>
      <p:sp>
        <p:nvSpPr>
          <p:cNvPr id="580" name="Google Shape;580;p75"/>
          <p:cNvSpPr txBox="1">
            <a:spLocks noGrp="1"/>
          </p:cNvSpPr>
          <p:nvPr>
            <p:ph type="title"/>
          </p:nvPr>
        </p:nvSpPr>
        <p:spPr>
          <a:xfrm>
            <a:off x="5432191" y="681801"/>
            <a:ext cx="3925001" cy="1629850"/>
          </a:xfrm>
          <a:prstGeom prst="rect">
            <a:avLst/>
          </a:prstGeom>
        </p:spPr>
        <p:txBody>
          <a:bodyPr spcFirstLastPara="1" lIns="100775" tIns="50375" rIns="100775" bIns="50375" anchorCtr="0">
            <a:normAutofit/>
          </a:bodyPr>
          <a:lstStyle/>
          <a:p>
            <a:pPr marL="0" marR="0" lvl="0" indent="0" rtl="0">
              <a:spcBef>
                <a:spcPts val="0"/>
              </a:spcBef>
              <a:spcAft>
                <a:spcPts val="0"/>
              </a:spcAft>
              <a:buClr>
                <a:schemeClr val="dk2"/>
              </a:buClr>
              <a:buSzPts val="4000"/>
              <a:buFont typeface="Libre Franklin Medium"/>
              <a:buNone/>
            </a:pPr>
            <a:r>
              <a:rPr lang="en-US" b="0" i="0" u="none" strike="noStrike" cap="none">
                <a:latin typeface="Libre Franklin Medium"/>
                <a:ea typeface="Libre Franklin Medium"/>
                <a:cs typeface="Libre Franklin Medium"/>
                <a:sym typeface="Libre Franklin Medium"/>
              </a:rPr>
              <a:t>DECISION TABLE</a:t>
            </a:r>
            <a:endParaRPr lang="en-US"/>
          </a:p>
        </p:txBody>
      </p:sp>
      <p:sp>
        <p:nvSpPr>
          <p:cNvPr id="581" name="Google Shape;581;p75"/>
          <p:cNvSpPr txBox="1">
            <a:spLocks noGrp="1"/>
          </p:cNvSpPr>
          <p:nvPr>
            <p:ph idx="1"/>
          </p:nvPr>
        </p:nvSpPr>
        <p:spPr>
          <a:xfrm>
            <a:off x="5432191" y="2479642"/>
            <a:ext cx="3925000" cy="3904084"/>
          </a:xfrm>
          <a:prstGeom prst="rect">
            <a:avLst/>
          </a:prstGeom>
        </p:spPr>
        <p:txBody>
          <a:bodyPr spcFirstLastPara="1" lIns="100775" tIns="50375" rIns="100775" bIns="50375" anchorCtr="0">
            <a:normAutofit/>
          </a:bodyPr>
          <a:lstStyle/>
          <a:p>
            <a:pPr indent="-457200">
              <a:spcBef>
                <a:spcPts val="0"/>
              </a:spcBef>
              <a:buClr>
                <a:schemeClr val="accent1"/>
              </a:buClr>
              <a:buSzPts val="2450"/>
            </a:pPr>
            <a:r>
              <a:rPr lang="en-US" b="0" i="0" u="none" dirty="0">
                <a:latin typeface="Libre Franklin"/>
                <a:ea typeface="Libre Franklin"/>
                <a:cs typeface="Libre Franklin"/>
                <a:sym typeface="Libre Franklin"/>
              </a:rPr>
              <a:t>The decision table for this example is:</a:t>
            </a:r>
            <a:endParaRPr lang="en-US" dirty="0"/>
          </a:p>
          <a:p>
            <a:pPr marL="377825" marR="0" lvl="0" indent="-222250" rtl="0">
              <a:spcBef>
                <a:spcPts val="700"/>
              </a:spcBef>
              <a:spcAft>
                <a:spcPts val="0"/>
              </a:spcAft>
              <a:buClr>
                <a:schemeClr val="accent1"/>
              </a:buClr>
              <a:buSzPts val="2450"/>
              <a:buFont typeface="Noto Sans Symbols"/>
              <a:buNone/>
            </a:pPr>
            <a:endParaRPr lang="en-US" b="0" i="0" u="none" dirty="0">
              <a:latin typeface="Libre Franklin"/>
              <a:ea typeface="Libre Franklin"/>
              <a:cs typeface="Libre Franklin"/>
              <a:sym typeface="Libre Franklin"/>
            </a:endParaRPr>
          </a:p>
        </p:txBody>
      </p:sp>
      <p:graphicFrame>
        <p:nvGraphicFramePr>
          <p:cNvPr id="582" name="Google Shape;582;p75"/>
          <p:cNvGraphicFramePr/>
          <p:nvPr>
            <p:extLst>
              <p:ext uri="{D42A27DB-BD31-4B8C-83A1-F6EECF244321}">
                <p14:modId xmlns:p14="http://schemas.microsoft.com/office/powerpoint/2010/main" val="375691283"/>
              </p:ext>
            </p:extLst>
          </p:nvPr>
        </p:nvGraphicFramePr>
        <p:xfrm>
          <a:off x="925204" y="1975843"/>
          <a:ext cx="3832809" cy="3612469"/>
        </p:xfrm>
        <a:graphic>
          <a:graphicData uri="http://schemas.openxmlformats.org/drawingml/2006/table">
            <a:tbl>
              <a:tblPr firstRow="1" bandRow="1">
                <a:noFill/>
                <a:tableStyleId>{00E8A994-574A-430E-BD30-C04AF263C749}</a:tableStyleId>
              </a:tblPr>
              <a:tblGrid>
                <a:gridCol w="2204817">
                  <a:extLst>
                    <a:ext uri="{9D8B030D-6E8A-4147-A177-3AD203B41FA5}">
                      <a16:colId xmlns:a16="http://schemas.microsoft.com/office/drawing/2014/main" val="20000"/>
                    </a:ext>
                  </a:extLst>
                </a:gridCol>
                <a:gridCol w="406998">
                  <a:extLst>
                    <a:ext uri="{9D8B030D-6E8A-4147-A177-3AD203B41FA5}">
                      <a16:colId xmlns:a16="http://schemas.microsoft.com/office/drawing/2014/main" val="20001"/>
                    </a:ext>
                  </a:extLst>
                </a:gridCol>
                <a:gridCol w="406998">
                  <a:extLst>
                    <a:ext uri="{9D8B030D-6E8A-4147-A177-3AD203B41FA5}">
                      <a16:colId xmlns:a16="http://schemas.microsoft.com/office/drawing/2014/main" val="20002"/>
                    </a:ext>
                  </a:extLst>
                </a:gridCol>
                <a:gridCol w="406998">
                  <a:extLst>
                    <a:ext uri="{9D8B030D-6E8A-4147-A177-3AD203B41FA5}">
                      <a16:colId xmlns:a16="http://schemas.microsoft.com/office/drawing/2014/main" val="20003"/>
                    </a:ext>
                  </a:extLst>
                </a:gridCol>
                <a:gridCol w="406998">
                  <a:extLst>
                    <a:ext uri="{9D8B030D-6E8A-4147-A177-3AD203B41FA5}">
                      <a16:colId xmlns:a16="http://schemas.microsoft.com/office/drawing/2014/main" val="20004"/>
                    </a:ext>
                  </a:extLst>
                </a:gridCol>
              </a:tblGrid>
              <a:tr h="337971">
                <a:tc rowSpan="2">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1" i="0" u="none" strike="noStrike" cap="none">
                          <a:solidFill>
                            <a:srgbClr val="6600FF"/>
                          </a:solidFill>
                          <a:latin typeface="Libre Franklin"/>
                          <a:ea typeface="Libre Franklin"/>
                          <a:cs typeface="Libre Franklin"/>
                          <a:sym typeface="Libre Franklin"/>
                        </a:rPr>
                        <a:t>Conditions</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25400" cap="flat" cmpd="sng">
                      <a:solidFill>
                        <a:schemeClr val="accent1"/>
                      </a:solidFill>
                      <a:prstDash val="solid"/>
                      <a:round/>
                      <a:headEnd type="none" w="sm" len="sm"/>
                      <a:tailEnd type="none" w="sm" len="sm"/>
                    </a:lnB>
                  </a:tcPr>
                </a:tc>
                <a:tc gridSpan="4">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1" i="0" u="none" strike="noStrike" cap="none">
                          <a:solidFill>
                            <a:srgbClr val="6600FF"/>
                          </a:solidFill>
                          <a:latin typeface="Libre Franklin"/>
                          <a:ea typeface="Libre Franklin"/>
                          <a:cs typeface="Libre Franklin"/>
                          <a:sym typeface="Libre Franklin"/>
                        </a:rPr>
                        <a:t>Rules</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25400" cap="flat" cmpd="sng">
                      <a:solidFill>
                        <a:schemeClr val="accent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7971">
                <a:tc vMerge="1">
                  <a:txBody>
                    <a:bodyPr/>
                    <a:lstStyle/>
                    <a:p>
                      <a:endParaRPr lang="en-US"/>
                    </a:p>
                  </a:txBody>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1</a:t>
                      </a:r>
                      <a:endParaRPr sz="1100" u="none" strike="noStrike" cap="none"/>
                    </a:p>
                  </a:txBody>
                  <a:tcPr marL="77300" marR="77300" marT="38640" marB="38640">
                    <a:lnL w="254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254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2</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254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3</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254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4</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254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extLst>
                  <a:ext uri="{0D108BD9-81ED-4DB2-BD59-A6C34878D82A}">
                    <a16:rowId xmlns:a16="http://schemas.microsoft.com/office/drawing/2014/main" val="10001"/>
                  </a:ext>
                </a:extLst>
              </a:tr>
              <a:tr h="570730">
                <a:tc>
                  <a:txBody>
                    <a:bodyPr/>
                    <a:lstStyle/>
                    <a:p>
                      <a:pPr marL="0" marR="0" lvl="0" indent="0" algn="l"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Amount paid within 2 weeks</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254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Y</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Y</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Y</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37971">
                <a:tc>
                  <a:txBody>
                    <a:bodyPr/>
                    <a:lstStyle/>
                    <a:p>
                      <a:pPr marL="0" marR="0" lvl="0" indent="0" algn="l"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Amount &gt; 350</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Y</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_</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extLst>
                  <a:ext uri="{0D108BD9-81ED-4DB2-BD59-A6C34878D82A}">
                    <a16:rowId xmlns:a16="http://schemas.microsoft.com/office/drawing/2014/main" val="10003"/>
                  </a:ext>
                </a:extLst>
              </a:tr>
              <a:tr h="337971">
                <a:tc>
                  <a:txBody>
                    <a:bodyPr/>
                    <a:lstStyle/>
                    <a:p>
                      <a:pPr marL="0" marR="0" lvl="0" indent="0" algn="l"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200 &lt; Amount &lt;=350</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Y</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_</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37971">
                <a:tc>
                  <a:txBody>
                    <a:bodyPr/>
                    <a:lstStyle/>
                    <a:p>
                      <a:pPr marL="0" marR="0" lvl="0" indent="0" algn="l"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Amount &lt;=200</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Y</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_</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extLst>
                  <a:ext uri="{0D108BD9-81ED-4DB2-BD59-A6C34878D82A}">
                    <a16:rowId xmlns:a16="http://schemas.microsoft.com/office/drawing/2014/main" val="10005"/>
                  </a:ext>
                </a:extLst>
              </a:tr>
              <a:tr h="337971">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Actions</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37971">
                <a:tc>
                  <a:txBody>
                    <a:bodyPr/>
                    <a:lstStyle/>
                    <a:p>
                      <a:pPr marL="0" marR="0" lvl="0" indent="0" algn="l"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5% discount</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X</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extLst>
                  <a:ext uri="{0D108BD9-81ED-4DB2-BD59-A6C34878D82A}">
                    <a16:rowId xmlns:a16="http://schemas.microsoft.com/office/drawing/2014/main" val="10007"/>
                  </a:ext>
                </a:extLst>
              </a:tr>
              <a:tr h="337971">
                <a:tc>
                  <a:txBody>
                    <a:bodyPr/>
                    <a:lstStyle/>
                    <a:p>
                      <a:pPr marL="0" marR="0" lvl="0" indent="0" algn="l"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4% discount</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X</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8"/>
                  </a:ext>
                </a:extLst>
              </a:tr>
              <a:tr h="337971">
                <a:tc>
                  <a:txBody>
                    <a:bodyPr/>
                    <a:lstStyle/>
                    <a:p>
                      <a:pPr marL="0" marR="0" lvl="0" indent="0" algn="l"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No discount</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400" u="none" strike="noStrike" cap="none">
                        <a:solidFill>
                          <a:schemeClr val="dk1"/>
                        </a:solidFill>
                        <a:latin typeface="Libre Franklin"/>
                        <a:ea typeface="Libre Franklin"/>
                        <a:cs typeface="Libre Franklin"/>
                        <a:sym typeface="Libre Franklin"/>
                      </a:endParaRPr>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X</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tc>
                  <a:txBody>
                    <a:bodyPr/>
                    <a:lstStyle/>
                    <a:p>
                      <a:pPr marL="0" marR="0" lvl="0" indent="0" algn="ctr" rtl="0">
                        <a:lnSpc>
                          <a:spcPct val="100000"/>
                        </a:lnSpc>
                        <a:spcBef>
                          <a:spcPts val="0"/>
                        </a:spcBef>
                        <a:spcAft>
                          <a:spcPts val="0"/>
                        </a:spcAft>
                        <a:buClr>
                          <a:srgbClr val="6600FF"/>
                        </a:buClr>
                        <a:buSzPts val="2000"/>
                        <a:buFont typeface="Libre Franklin"/>
                        <a:buNone/>
                      </a:pPr>
                      <a:r>
                        <a:rPr lang="en-US" sz="1500" b="0" i="0" u="none" strike="noStrike" cap="none">
                          <a:solidFill>
                            <a:srgbClr val="6600FF"/>
                          </a:solidFill>
                          <a:latin typeface="Libre Franklin"/>
                          <a:ea typeface="Libre Franklin"/>
                          <a:cs typeface="Libre Franklin"/>
                          <a:sym typeface="Libre Franklin"/>
                        </a:rPr>
                        <a:t>X</a:t>
                      </a:r>
                      <a:endParaRPr sz="1100" u="none" strike="noStrike" cap="none"/>
                    </a:p>
                  </a:txBody>
                  <a:tcPr marL="77300" marR="77300" marT="38640" marB="38640">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accent1">
                        <a:alpha val="19215"/>
                      </a:schemeClr>
                    </a:solidFill>
                  </a:tcPr>
                </a:tc>
                <a:extLst>
                  <a:ext uri="{0D108BD9-81ED-4DB2-BD59-A6C34878D82A}">
                    <a16:rowId xmlns:a16="http://schemas.microsoft.com/office/drawing/2014/main" val="10009"/>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6"/>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7200"/>
              <a:buFont typeface="Libre Franklin Medium"/>
              <a:buNone/>
            </a:pPr>
            <a:r>
              <a:rPr lang="en-US" sz="7200" b="0" i="0" u="none" strike="noStrike" cap="none">
                <a:solidFill>
                  <a:schemeClr val="dk2"/>
                </a:solidFill>
                <a:latin typeface="Libre Franklin Medium"/>
                <a:ea typeface="Libre Franklin Medium"/>
                <a:cs typeface="Libre Franklin Medium"/>
                <a:sym typeface="Libre Franklin Medium"/>
              </a:rPr>
              <a:t>COMPARISON</a:t>
            </a:r>
            <a:endParaRPr/>
          </a:p>
        </p:txBody>
      </p:sp>
      <p:graphicFrame>
        <p:nvGraphicFramePr>
          <p:cNvPr id="592" name="Google Shape;589;p76">
            <a:extLst>
              <a:ext uri="{FF2B5EF4-FFF2-40B4-BE49-F238E27FC236}">
                <a16:creationId xmlns:a16="http://schemas.microsoft.com/office/drawing/2014/main" id="{06D1D25E-A415-8EA0-6FAE-D8D91328E270}"/>
              </a:ext>
            </a:extLst>
          </p:cNvPr>
          <p:cNvGraphicFramePr>
            <a:graphicFrameLocks noGrp="1"/>
          </p:cNvGraphicFramePr>
          <p:nvPr>
            <p:ph idx="1"/>
            <p:extLst>
              <p:ext uri="{D42A27DB-BD31-4B8C-83A1-F6EECF244321}">
                <p14:modId xmlns:p14="http://schemas.microsoft.com/office/powerpoint/2010/main" val="2372136608"/>
              </p:ext>
            </p:extLst>
          </p:nvPr>
        </p:nvGraphicFramePr>
        <p:xfrm>
          <a:off x="377825" y="1847850"/>
          <a:ext cx="9432925" cy="459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0" name="Google Shape;590;p76"/>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D0CA-6585-3C75-E54E-3ACE555C8056}"/>
              </a:ext>
            </a:extLst>
          </p:cNvPr>
          <p:cNvSpPr>
            <a:spLocks noGrp="1"/>
          </p:cNvSpPr>
          <p:nvPr>
            <p:ph type="title"/>
          </p:nvPr>
        </p:nvSpPr>
        <p:spPr>
          <a:xfrm>
            <a:off x="5429687" y="2964912"/>
            <a:ext cx="4187650" cy="1629850"/>
          </a:xfrm>
        </p:spPr>
        <p:txBody>
          <a:bodyPr/>
          <a:lstStyle/>
          <a:p>
            <a:r>
              <a:rPr lang="en-US" dirty="0"/>
              <a:t>Questions</a:t>
            </a:r>
          </a:p>
        </p:txBody>
      </p:sp>
      <p:sp>
        <p:nvSpPr>
          <p:cNvPr id="4" name="Slide Number Placeholder 3">
            <a:extLst>
              <a:ext uri="{FF2B5EF4-FFF2-40B4-BE49-F238E27FC236}">
                <a16:creationId xmlns:a16="http://schemas.microsoft.com/office/drawing/2014/main" id="{93862130-917C-A814-B5E7-7107B54D61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1056822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9B3C05FB-A0F9-67A5-DE8C-85FBD7CF0D5D}"/>
              </a:ext>
            </a:extLst>
          </p:cNvPr>
          <p:cNvSpPr>
            <a:spLocks noGrp="1" noChangeArrowheads="1"/>
          </p:cNvSpPr>
          <p:nvPr>
            <p:ph type="title"/>
          </p:nvPr>
        </p:nvSpPr>
        <p:spPr bwMode="auto">
          <a:xfrm>
            <a:off x="207767" y="1933164"/>
            <a:ext cx="95160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are the main reasons why many projects fail according to the lecture?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Because they start implementing the system without determining whether they are building what the customer really wants.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are the goals of the requirements analysis and specification phase?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Fully understand the user requirements.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Remove inconsistencies, anomalies, etc., from requirements.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Document requirements properly in a Software Requirements Specification (SRS)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are the two distinct activities involved in requirements analysis and specification?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Requirements Gathering and Analysis.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Specification.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Who typically carries out the requirements analysis and specification, and what is their role?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A systems analyst.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They collect data related to the product, analyze it to understand what needs to be done, and write the Software Requirements Specification (SRS)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are the two main activities of requirements analysis?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Requirements gathering.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Analysis of the gathered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EE2847C2-A1A2-5B8C-0F9E-1CA16AE4CF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3408088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014929-4C4D-0894-00E5-3792693143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
        <p:nvSpPr>
          <p:cNvPr id="6" name="Rectangle 1">
            <a:extLst>
              <a:ext uri="{FF2B5EF4-FFF2-40B4-BE49-F238E27FC236}">
                <a16:creationId xmlns:a16="http://schemas.microsoft.com/office/drawing/2014/main" id="{0388ED7E-6814-1207-1175-08C13D1132FD}"/>
              </a:ext>
            </a:extLst>
          </p:cNvPr>
          <p:cNvSpPr>
            <a:spLocks noGrp="1" noChangeArrowheads="1"/>
          </p:cNvSpPr>
          <p:nvPr>
            <p:ph type="title"/>
          </p:nvPr>
        </p:nvSpPr>
        <p:spPr bwMode="auto">
          <a:xfrm>
            <a:off x="943747" y="1404040"/>
            <a:ext cx="844767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are some methods used by analysts to gather requirements?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Observation of existing systems.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Studying existing procedures.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Discussions with the customer and end-users.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are some desirable attributes of a good system analyst?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Good interaction skills.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Imagination and creativity.</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is the main purpose of the requirements analysis phase?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To clearly understand user requirements and detect inconsistencies, ambiguities, and incompleteness.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should an SRS document include to be considered complete and effective?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Functional requirements.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Non-functional requirements.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Goals of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What is a functional requirement, and can you provide an example from the presentation?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A functional requirement describes what a system must do.</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bg1"/>
                </a:solidFill>
                <a:effectLst/>
                <a:latin typeface="Arial" panose="020B0604020202020204" pitchFamily="34" charset="0"/>
              </a:rPr>
              <a:t>Example: "Search Book" function where the input is an author's name, and the output is details of the author's books and their locations in the library.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584526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D10F-15A7-D710-E16C-73F9484F20D0}"/>
              </a:ext>
            </a:extLst>
          </p:cNvPr>
          <p:cNvSpPr>
            <a:spLocks noGrp="1"/>
          </p:cNvSpPr>
          <p:nvPr>
            <p:ph type="title"/>
          </p:nvPr>
        </p:nvSpPr>
        <p:spPr>
          <a:xfrm>
            <a:off x="943747" y="681801"/>
            <a:ext cx="8190507" cy="5923394"/>
          </a:xfrm>
        </p:spPr>
        <p:txBody>
          <a:bodyPr>
            <a:noAutofit/>
          </a:bodyPr>
          <a:lstStyle/>
          <a:p>
            <a:pPr marL="285750" indent="-285750">
              <a:buFont typeface="Arial" panose="020B0604020202020204" pitchFamily="34" charset="0"/>
              <a:buChar char="•"/>
            </a:pPr>
            <a:r>
              <a:rPr lang="en-US" sz="1600" b="1" dirty="0">
                <a:solidFill>
                  <a:schemeClr val="bg1"/>
                </a:solidFill>
              </a:rPr>
              <a:t>What are non-functional requirements, and what are some examples?</a:t>
            </a:r>
            <a:br>
              <a:rPr lang="en-US" sz="1600" b="1" dirty="0">
                <a:solidFill>
                  <a:schemeClr val="bg1"/>
                </a:solidFill>
              </a:rPr>
            </a:br>
            <a:br>
              <a:rPr lang="en-US" sz="1600" b="1" dirty="0">
                <a:solidFill>
                  <a:schemeClr val="bg1"/>
                </a:solidFill>
              </a:rPr>
            </a:br>
            <a:r>
              <a:rPr lang="en-US" sz="1600" dirty="0">
                <a:solidFill>
                  <a:schemeClr val="bg1"/>
                </a:solidFill>
              </a:rPr>
              <a:t>Non-functional requirements are characteristics of the system that are not expressed as functions, such as maintainability, portability, usability, reliability, and performance.</a:t>
            </a:r>
            <a:br>
              <a:rPr lang="en-US" sz="1600" dirty="0">
                <a:solidFill>
                  <a:schemeClr val="bg1"/>
                </a:solidFill>
              </a:rPr>
            </a:br>
            <a:br>
              <a:rPr lang="en-US" sz="1600" dirty="0">
                <a:solidFill>
                  <a:schemeClr val="bg1"/>
                </a:solidFill>
              </a:rPr>
            </a:br>
            <a:r>
              <a:rPr lang="en-US" sz="1600" b="1" dirty="0">
                <a:solidFill>
                  <a:schemeClr val="bg1"/>
                </a:solidFill>
              </a:rPr>
              <a:t>What is the role of decision trees and decision tables in requirements specification?</a:t>
            </a:r>
            <a:br>
              <a:rPr lang="en-US" sz="1600" b="1" dirty="0">
                <a:solidFill>
                  <a:schemeClr val="bg1"/>
                </a:solidFill>
              </a:rPr>
            </a:br>
            <a:br>
              <a:rPr lang="en-US" sz="1600" dirty="0">
                <a:solidFill>
                  <a:schemeClr val="bg1"/>
                </a:solidFill>
              </a:rPr>
            </a:br>
            <a:r>
              <a:rPr lang="en-US" sz="1600" dirty="0">
                <a:solidFill>
                  <a:schemeClr val="bg1"/>
                </a:solidFill>
              </a:rPr>
              <a:t>Decision trees provide a graphical view of the logic involved in decision-making and corresponding actions.</a:t>
            </a:r>
            <a:br>
              <a:rPr lang="en-US" sz="1600" dirty="0">
                <a:solidFill>
                  <a:schemeClr val="bg1"/>
                </a:solidFill>
              </a:rPr>
            </a:br>
            <a:r>
              <a:rPr lang="en-US" sz="1600" dirty="0">
                <a:solidFill>
                  <a:schemeClr val="bg1"/>
                </a:solidFill>
              </a:rPr>
              <a:t>Decision tables help specify complicated decision logic by representing all possible conditions and their corresponding actions.</a:t>
            </a:r>
            <a:br>
              <a:rPr lang="en-US" sz="1600" dirty="0">
                <a:solidFill>
                  <a:schemeClr val="bg1"/>
                </a:solidFill>
              </a:rPr>
            </a:br>
            <a:br>
              <a:rPr lang="en-US" sz="1600" dirty="0">
                <a:solidFill>
                  <a:schemeClr val="bg1"/>
                </a:solidFill>
              </a:rPr>
            </a:br>
            <a:r>
              <a:rPr lang="en-US" sz="1600" b="1" dirty="0">
                <a:solidFill>
                  <a:schemeClr val="bg1"/>
                </a:solidFill>
              </a:rPr>
              <a:t>What are some properties of a good SRS document?</a:t>
            </a:r>
            <a:br>
              <a:rPr lang="en-US" sz="1600" b="1" dirty="0">
                <a:solidFill>
                  <a:schemeClr val="bg1"/>
                </a:solidFill>
              </a:rPr>
            </a:br>
            <a:br>
              <a:rPr lang="en-US" sz="1600" dirty="0">
                <a:solidFill>
                  <a:schemeClr val="bg1"/>
                </a:solidFill>
              </a:rPr>
            </a:br>
            <a:r>
              <a:rPr lang="en-US" sz="1600" dirty="0">
                <a:solidFill>
                  <a:schemeClr val="bg1"/>
                </a:solidFill>
              </a:rPr>
              <a:t>Concise, unambiguous, specifies what the system must do (not how), easy to modify, well-structured, consistent, complete, and traceable.</a:t>
            </a:r>
            <a:br>
              <a:rPr lang="en-US" sz="1600" dirty="0">
                <a:solidFill>
                  <a:schemeClr val="bg1"/>
                </a:solidFill>
              </a:rPr>
            </a:br>
            <a:br>
              <a:rPr lang="en-US" sz="1600" dirty="0">
                <a:solidFill>
                  <a:schemeClr val="bg1"/>
                </a:solidFill>
              </a:rPr>
            </a:br>
            <a:r>
              <a:rPr lang="en-US" sz="1600" b="1" dirty="0">
                <a:solidFill>
                  <a:schemeClr val="bg1"/>
                </a:solidFill>
              </a:rPr>
              <a:t>Questions on SRS as a Contract Document:</a:t>
            </a:r>
            <a:br>
              <a:rPr lang="en-US" sz="1600" b="1" dirty="0">
                <a:solidFill>
                  <a:schemeClr val="bg1"/>
                </a:solidFill>
              </a:rPr>
            </a:br>
            <a:r>
              <a:rPr lang="en-US" sz="1600" b="1" dirty="0">
                <a:solidFill>
                  <a:schemeClr val="bg1"/>
                </a:solidFill>
              </a:rPr>
              <a:t>Why is the SRS document considered a contract document?</a:t>
            </a:r>
            <a:br>
              <a:rPr lang="en-US" sz="1600" b="1" dirty="0">
                <a:solidFill>
                  <a:schemeClr val="bg1"/>
                </a:solidFill>
              </a:rPr>
            </a:br>
            <a:br>
              <a:rPr lang="en-US" sz="1600" b="1" dirty="0">
                <a:solidFill>
                  <a:schemeClr val="bg1"/>
                </a:solidFill>
              </a:rPr>
            </a:br>
            <a:r>
              <a:rPr lang="en-US" sz="1600" dirty="0">
                <a:solidFill>
                  <a:schemeClr val="bg1"/>
                </a:solidFill>
              </a:rPr>
              <a:t>Because it serves as an agreement between the development team and the customer, specifying what the final product should achieve.</a:t>
            </a:r>
            <a:br>
              <a:rPr lang="en-US" sz="1600" dirty="0">
                <a:solidFill>
                  <a:schemeClr val="bg1"/>
                </a:solidFill>
              </a:rPr>
            </a:br>
            <a:br>
              <a:rPr lang="en-US" sz="1600" dirty="0">
                <a:solidFill>
                  <a:schemeClr val="bg1"/>
                </a:solidFill>
              </a:rPr>
            </a:br>
            <a:r>
              <a:rPr lang="en-US" sz="1600" b="1" dirty="0">
                <a:solidFill>
                  <a:schemeClr val="bg1"/>
                </a:solidFill>
              </a:rPr>
              <a:t>What happens after the customer agrees to the SRS document?</a:t>
            </a:r>
            <a:br>
              <a:rPr lang="en-US" sz="1600" b="1" dirty="0">
                <a:solidFill>
                  <a:schemeClr val="bg1"/>
                </a:solidFill>
              </a:rPr>
            </a:br>
            <a:br>
              <a:rPr lang="en-US" sz="1600" dirty="0">
                <a:solidFill>
                  <a:schemeClr val="bg1"/>
                </a:solidFill>
              </a:rPr>
            </a:br>
            <a:r>
              <a:rPr lang="en-US" sz="1600" dirty="0">
                <a:solidFill>
                  <a:schemeClr val="bg1"/>
                </a:solidFill>
              </a:rPr>
              <a:t>The development team starts to develop the product according to the requirements recorded in the SRS document. The final product will be acceptable to the customer if it satisfies all the requirements in the SRS document.</a:t>
            </a:r>
            <a:br>
              <a:rPr lang="en-US" sz="1600" dirty="0">
                <a:solidFill>
                  <a:schemeClr val="bg1"/>
                </a:solidFill>
              </a:rPr>
            </a:br>
            <a:endParaRPr lang="en-US" sz="1600" dirty="0">
              <a:solidFill>
                <a:schemeClr val="bg1"/>
              </a:solidFill>
            </a:endParaRPr>
          </a:p>
        </p:txBody>
      </p:sp>
      <p:sp>
        <p:nvSpPr>
          <p:cNvPr id="5" name="Slide Number Placeholder 4">
            <a:extLst>
              <a:ext uri="{FF2B5EF4-FFF2-40B4-BE49-F238E27FC236}">
                <a16:creationId xmlns:a16="http://schemas.microsoft.com/office/drawing/2014/main" id="{65F1C719-A156-225B-0035-8B0F2ABC7E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97025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943744" y="824796"/>
            <a:ext cx="8190508" cy="1231366"/>
          </a:xfrm>
        </p:spPr>
        <p:txBody>
          <a:bodyPr spcFirstLastPara="1" vert="horz" lIns="91440" tIns="45720" rIns="91440" bIns="45720" rtlCol="0" anchor="ctr" anchorCtr="0">
            <a:normAutofit/>
          </a:bodyPr>
          <a:lstStyle/>
          <a:p>
            <a:pPr marL="0" lvl="0" indent="0" algn="ctr" defTabSz="914400"/>
            <a:r>
              <a:rPr lang="en-US" sz="3800" b="0" i="0" u="none" strike="noStrike">
                <a:sym typeface="Arial"/>
              </a:rPr>
              <a:t>REQUIREMENTS ANALYSIS AND SPECIFICATION</a:t>
            </a:r>
          </a:p>
        </p:txBody>
      </p:sp>
      <p:sp>
        <p:nvSpPr>
          <p:cNvPr id="254" name="Google Shape;254;p37"/>
          <p:cNvSpPr txBox="1">
            <a:spLocks noGrp="1"/>
          </p:cNvSpPr>
          <p:nvPr>
            <p:ph sz="half" idx="1"/>
          </p:nvPr>
        </p:nvSpPr>
        <p:spPr>
          <a:xfrm>
            <a:off x="997561" y="2479642"/>
            <a:ext cx="8136691" cy="3904084"/>
          </a:xfrm>
        </p:spPr>
        <p:txBody>
          <a:bodyPr spcFirstLastPara="1" vert="horz" lIns="91440" tIns="45720" rIns="91440" bIns="45720" rtlCol="0" anchor="t" anchorCtr="0">
            <a:normAutofit/>
          </a:bodyPr>
          <a:lstStyle/>
          <a:p>
            <a:pPr lvl="0" indent="-228600" defTabSz="914400"/>
            <a:r>
              <a:rPr lang="en-US" b="0" i="0" u="none" strike="noStrike" cap="none">
                <a:sym typeface="Arial"/>
              </a:rPr>
              <a:t>Goals of requirements analysis and specification phase:</a:t>
            </a:r>
          </a:p>
          <a:p>
            <a:pPr marL="457200" lvl="1" indent="-228600" defTabSz="914400">
              <a:spcBef>
                <a:spcPts val="560"/>
              </a:spcBef>
            </a:pPr>
            <a:r>
              <a:rPr lang="en-US" b="0" i="0" u="none" strike="noStrike" cap="none">
                <a:sym typeface="Arial"/>
              </a:rPr>
              <a:t>Fully understand the user requirements.</a:t>
            </a:r>
          </a:p>
          <a:p>
            <a:pPr marL="457200" lvl="1" indent="-228600" defTabSz="914400">
              <a:spcBef>
                <a:spcPts val="560"/>
              </a:spcBef>
            </a:pPr>
            <a:r>
              <a:rPr lang="en-US" b="0" i="0" u="none" strike="noStrike" cap="none">
                <a:sym typeface="Arial"/>
              </a:rPr>
              <a:t>Remove inconsistencies, anomalies, etc. from requirements.</a:t>
            </a:r>
          </a:p>
          <a:p>
            <a:pPr marL="457200" lvl="1" indent="-228600" defTabSz="914400">
              <a:spcBef>
                <a:spcPts val="560"/>
              </a:spcBef>
            </a:pPr>
            <a:r>
              <a:rPr lang="en-US" b="0" i="0" u="none" strike="noStrike" cap="none">
                <a:sym typeface="Arial"/>
              </a:rPr>
              <a:t>Document requirements properly in an SRS document.</a:t>
            </a:r>
          </a:p>
        </p:txBody>
      </p:sp>
      <p:sp>
        <p:nvSpPr>
          <p:cNvPr id="260" name="Slide Number Placeholder 4">
            <a:extLst>
              <a:ext uri="{FF2B5EF4-FFF2-40B4-BE49-F238E27FC236}">
                <a16:creationId xmlns:a16="http://schemas.microsoft.com/office/drawing/2014/main" id="{E1C3B70F-BFC9-98D9-BBDC-5323EE188E47}"/>
              </a:ext>
            </a:extLst>
          </p:cNvPr>
          <p:cNvSpPr>
            <a:spLocks noGrp="1"/>
          </p:cNvSpPr>
          <p:nvPr>
            <p:ph type="sldNum" sz="quarter" idx="12"/>
          </p:nvPr>
        </p:nvSpPr>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50" kern="1200">
                <a:solidFill>
                  <a:schemeClr val="tx1"/>
                </a:solidFill>
                <a:latin typeface="+mn-lt"/>
                <a:ea typeface="+mn-ea"/>
                <a:cs typeface="+mn-cs"/>
              </a:rPr>
              <a:pPr lvl="0" indent="0" defTabSz="457200">
                <a:spcBef>
                  <a:spcPts val="0"/>
                </a:spcBef>
                <a:spcAft>
                  <a:spcPts val="600"/>
                </a:spcAft>
                <a:buNone/>
              </a:pPr>
              <a:t>5</a:t>
            </a:fld>
            <a:endParaRPr lang="en-US" sz="1050" kern="1200">
              <a:solidFill>
                <a:schemeClr val="tx1"/>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943746" y="1193446"/>
            <a:ext cx="2372499" cy="5190280"/>
          </a:xfrm>
        </p:spPr>
        <p:txBody>
          <a:bodyPr spcFirstLastPara="1" vert="horz" lIns="91440" tIns="45720" rIns="91440" bIns="45720" rtlCol="0" anchor="ctr" anchorCtr="0">
            <a:normAutofit/>
          </a:bodyPr>
          <a:lstStyle/>
          <a:p>
            <a:pPr marL="0" lvl="0" indent="0" algn="r" defTabSz="914400"/>
            <a:r>
              <a:rPr lang="en-US" sz="2700" b="0" i="0" u="none" strike="noStrike">
                <a:sym typeface="Arial"/>
              </a:rPr>
              <a:t>REQUIREMENTS ANALYSIS AND SPECIFICATION</a:t>
            </a:r>
          </a:p>
        </p:txBody>
      </p:sp>
      <p:sp>
        <p:nvSpPr>
          <p:cNvPr id="262" name="Google Shape;262;p38"/>
          <p:cNvSpPr txBox="1">
            <a:spLocks noGrp="1"/>
          </p:cNvSpPr>
          <p:nvPr>
            <p:ph sz="half" idx="1"/>
          </p:nvPr>
        </p:nvSpPr>
        <p:spPr>
          <a:xfrm>
            <a:off x="4380311" y="1193446"/>
            <a:ext cx="4755255" cy="5190280"/>
          </a:xfrm>
        </p:spPr>
        <p:txBody>
          <a:bodyPr spcFirstLastPara="1" vert="horz" lIns="91440" tIns="45720" rIns="91440" bIns="45720" rtlCol="0" anchor="ctr" anchorCtr="0">
            <a:normAutofit/>
          </a:bodyPr>
          <a:lstStyle/>
          <a:p>
            <a:pPr lvl="0" indent="-228600" defTabSz="914400"/>
            <a:r>
              <a:rPr lang="en-US" sz="1700" b="0" i="0" u="none" strike="noStrike" cap="none">
                <a:sym typeface="Arial"/>
              </a:rPr>
              <a:t>Consists of two distinct activities:</a:t>
            </a:r>
          </a:p>
          <a:p>
            <a:pPr marL="457200" lvl="2" indent="-228600" defTabSz="914400">
              <a:spcBef>
                <a:spcPts val="560"/>
              </a:spcBef>
            </a:pPr>
            <a:r>
              <a:rPr lang="en-US" sz="1700" b="0" i="0" u="none" strike="noStrike" cap="none">
                <a:sym typeface="Arial"/>
              </a:rPr>
              <a:t>Requirements Gathering and Analysis</a:t>
            </a:r>
          </a:p>
          <a:p>
            <a:pPr marL="457200" lvl="2" indent="-228600" defTabSz="914400">
              <a:spcBef>
                <a:spcPts val="560"/>
              </a:spcBef>
            </a:pPr>
            <a:r>
              <a:rPr lang="en-US" sz="1700" b="0" i="0" u="none" strike="noStrike" cap="none">
                <a:sym typeface="Arial"/>
              </a:rPr>
              <a:t>Specification</a:t>
            </a:r>
          </a:p>
        </p:txBody>
      </p:sp>
      <p:sp>
        <p:nvSpPr>
          <p:cNvPr id="268" name="Slide Number Placeholder 4">
            <a:extLst>
              <a:ext uri="{FF2B5EF4-FFF2-40B4-BE49-F238E27FC236}">
                <a16:creationId xmlns:a16="http://schemas.microsoft.com/office/drawing/2014/main" id="{B648BEBA-4D87-B9B5-D552-189022A32326}"/>
              </a:ext>
            </a:extLst>
          </p:cNvPr>
          <p:cNvSpPr>
            <a:spLocks noGrp="1"/>
          </p:cNvSpPr>
          <p:nvPr>
            <p:ph type="sldNum" sz="quarter" idx="12"/>
          </p:nvPr>
        </p:nvSpPr>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50" kern="1200" dirty="0">
                <a:solidFill>
                  <a:schemeClr val="tx1">
                    <a:tint val="75000"/>
                  </a:schemeClr>
                </a:solidFill>
                <a:latin typeface="+mn-lt"/>
                <a:ea typeface="+mn-ea"/>
                <a:cs typeface="+mn-cs"/>
              </a:rPr>
              <a:pPr lvl="0" indent="0" defTabSz="457200">
                <a:spcBef>
                  <a:spcPts val="0"/>
                </a:spcBef>
                <a:spcAft>
                  <a:spcPts val="600"/>
                </a:spcAft>
                <a:buNone/>
              </a:pPr>
              <a:t>6</a:t>
            </a:fld>
            <a:endParaRPr lang="en-US" sz="1050" kern="1200" dirty="0">
              <a:solidFill>
                <a:schemeClr val="tx1">
                  <a:tint val="75000"/>
                </a:schemeClr>
              </a:solidFill>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943744" y="824796"/>
            <a:ext cx="8190508" cy="1231366"/>
          </a:xfrm>
        </p:spPr>
        <p:txBody>
          <a:bodyPr spcFirstLastPara="1" vert="horz" lIns="91440" tIns="45720" rIns="91440" bIns="45720" rtlCol="0" anchor="ctr" anchorCtr="0">
            <a:normAutofit/>
          </a:bodyPr>
          <a:lstStyle/>
          <a:p>
            <a:pPr marL="0" lvl="0" indent="0" algn="ctr" defTabSz="914400"/>
            <a:r>
              <a:rPr lang="en-US" sz="3800" b="0" i="0" u="none" strike="noStrike">
                <a:sym typeface="Arial"/>
              </a:rPr>
              <a:t>WHO CARRIES OUT REQUIREMENTS ANALYSIS AND SPECIFICATION?</a:t>
            </a:r>
          </a:p>
        </p:txBody>
      </p:sp>
      <p:sp>
        <p:nvSpPr>
          <p:cNvPr id="270" name="Google Shape;270;p39"/>
          <p:cNvSpPr txBox="1">
            <a:spLocks noGrp="1"/>
          </p:cNvSpPr>
          <p:nvPr>
            <p:ph sz="half" idx="1"/>
          </p:nvPr>
        </p:nvSpPr>
        <p:spPr>
          <a:xfrm>
            <a:off x="997561" y="2479642"/>
            <a:ext cx="8136691" cy="3904084"/>
          </a:xfrm>
        </p:spPr>
        <p:txBody>
          <a:bodyPr spcFirstLastPara="1" vert="horz" lIns="91440" tIns="45720" rIns="91440" bIns="45720" rtlCol="0" anchor="t" anchorCtr="0">
            <a:normAutofit/>
          </a:bodyPr>
          <a:lstStyle/>
          <a:p>
            <a:pPr lvl="0" indent="-228600" defTabSz="914400"/>
            <a:r>
              <a:rPr lang="en-US" b="0" i="0" u="none" strike="noStrike" cap="none">
                <a:sym typeface="Arial"/>
              </a:rPr>
              <a:t>The person who undertakes requirements analysis and specification:</a:t>
            </a:r>
          </a:p>
          <a:p>
            <a:pPr marL="914400" lvl="2" indent="-228600" defTabSz="914400">
              <a:spcBef>
                <a:spcPts val="560"/>
              </a:spcBef>
            </a:pPr>
            <a:r>
              <a:rPr lang="en-US" b="0" i="0" u="none" strike="noStrike" cap="none">
                <a:sym typeface="Arial"/>
              </a:rPr>
              <a:t>Known as systems analyst. </a:t>
            </a:r>
          </a:p>
          <a:p>
            <a:pPr marL="914400" lvl="2" indent="-228600" defTabSz="914400">
              <a:spcBef>
                <a:spcPts val="560"/>
              </a:spcBef>
            </a:pPr>
            <a:r>
              <a:rPr lang="en-US" b="0" i="0" u="none" strike="noStrike" cap="none">
                <a:sym typeface="Arial"/>
              </a:rPr>
              <a:t>Collects data related to the product</a:t>
            </a:r>
          </a:p>
          <a:p>
            <a:pPr marL="457200" lvl="1" indent="-228600" defTabSz="914400">
              <a:spcBef>
                <a:spcPts val="560"/>
              </a:spcBef>
            </a:pPr>
            <a:r>
              <a:rPr lang="en-US" b="0" i="0" u="none" strike="noStrike" cap="none">
                <a:sym typeface="Arial"/>
              </a:rPr>
              <a:t>Analyzes collected data: </a:t>
            </a:r>
          </a:p>
          <a:p>
            <a:pPr marL="914400" lvl="3" indent="-228600" defTabSz="914400">
              <a:spcBef>
                <a:spcPts val="560"/>
              </a:spcBef>
            </a:pPr>
            <a:r>
              <a:rPr lang="en-US" b="0" i="0" u="none" strike="noStrike" cap="none">
                <a:sym typeface="Arial"/>
              </a:rPr>
              <a:t>To understand what exactly needs to be done. </a:t>
            </a:r>
          </a:p>
          <a:p>
            <a:pPr marL="914400" lvl="2" indent="-228600" defTabSz="914400">
              <a:spcBef>
                <a:spcPts val="560"/>
              </a:spcBef>
            </a:pPr>
            <a:r>
              <a:rPr lang="en-US" b="0" i="0" u="none" strike="noStrike" cap="none">
                <a:sym typeface="Arial"/>
              </a:rPr>
              <a:t>Writes the Software Requirements Specification (SRS) document.</a:t>
            </a:r>
          </a:p>
        </p:txBody>
      </p:sp>
      <p:sp>
        <p:nvSpPr>
          <p:cNvPr id="276" name="Slide Number Placeholder 4">
            <a:extLst>
              <a:ext uri="{FF2B5EF4-FFF2-40B4-BE49-F238E27FC236}">
                <a16:creationId xmlns:a16="http://schemas.microsoft.com/office/drawing/2014/main" id="{9DA9C648-C633-E7D9-7045-73E56A717F2C}"/>
              </a:ext>
            </a:extLst>
          </p:cNvPr>
          <p:cNvSpPr>
            <a:spLocks noGrp="1"/>
          </p:cNvSpPr>
          <p:nvPr>
            <p:ph type="sldNum" sz="quarter" idx="12"/>
          </p:nvPr>
        </p:nvSpPr>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50" kern="1200">
                <a:solidFill>
                  <a:schemeClr val="tx1"/>
                </a:solidFill>
                <a:latin typeface="+mn-lt"/>
                <a:ea typeface="+mn-ea"/>
                <a:cs typeface="+mn-cs"/>
              </a:rPr>
              <a:pPr lvl="0" indent="0" defTabSz="457200">
                <a:spcBef>
                  <a:spcPts val="0"/>
                </a:spcBef>
                <a:spcAft>
                  <a:spcPts val="600"/>
                </a:spcAft>
                <a:buNone/>
              </a:pPr>
              <a:t>7</a:t>
            </a:fld>
            <a:endParaRPr lang="en-US" sz="1050" kern="1200">
              <a:solidFill>
                <a:schemeClr val="tx1"/>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943746" y="681801"/>
            <a:ext cx="8190506" cy="1629850"/>
          </a:xfrm>
        </p:spPr>
        <p:txBody>
          <a:bodyPr spcFirstLastPara="1" vert="horz" lIns="91440" tIns="45720" rIns="91440" bIns="45720" rtlCol="0" anchor="ctr" anchorCtr="0">
            <a:normAutofit/>
          </a:bodyPr>
          <a:lstStyle/>
          <a:p>
            <a:pPr marL="0" lvl="0" indent="0" defTabSz="914400"/>
            <a:r>
              <a:rPr lang="en-US" sz="3600" b="1" i="0" u="none" strike="noStrike">
                <a:sym typeface="Arial"/>
              </a:rPr>
              <a:t>REQUIREMENTS ANALYSIS AND SPECIFICATION</a:t>
            </a:r>
          </a:p>
        </p:txBody>
      </p:sp>
      <p:sp>
        <p:nvSpPr>
          <p:cNvPr id="286" name="Slide Number Placeholder 4">
            <a:extLst>
              <a:ext uri="{FF2B5EF4-FFF2-40B4-BE49-F238E27FC236}">
                <a16:creationId xmlns:a16="http://schemas.microsoft.com/office/drawing/2014/main" id="{E828E7A8-88AD-9129-AF8E-BA16F72CF8DF}"/>
              </a:ext>
            </a:extLst>
          </p:cNvPr>
          <p:cNvSpPr>
            <a:spLocks noGrp="1"/>
          </p:cNvSpPr>
          <p:nvPr>
            <p:ph type="sldNum" sz="quarter" idx="12"/>
          </p:nvPr>
        </p:nvSpPr>
        <p:spPr>
          <a:xfrm>
            <a:off x="8496697" y="6972585"/>
            <a:ext cx="637554" cy="402483"/>
          </a:xfrm>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50" kern="1200">
                <a:solidFill>
                  <a:schemeClr val="tx1"/>
                </a:solidFill>
                <a:latin typeface="+mn-lt"/>
                <a:ea typeface="+mn-ea"/>
                <a:cs typeface="+mn-cs"/>
              </a:rPr>
              <a:pPr lvl="0" indent="0" defTabSz="457200">
                <a:spcBef>
                  <a:spcPts val="0"/>
                </a:spcBef>
                <a:spcAft>
                  <a:spcPts val="600"/>
                </a:spcAft>
                <a:buNone/>
              </a:pPr>
              <a:t>8</a:t>
            </a:fld>
            <a:endParaRPr lang="en-US" sz="1050" kern="1200">
              <a:solidFill>
                <a:schemeClr val="tx1"/>
              </a:solidFill>
              <a:latin typeface="+mn-lt"/>
              <a:ea typeface="+mn-ea"/>
              <a:cs typeface="+mn-cs"/>
            </a:endParaRPr>
          </a:p>
        </p:txBody>
      </p:sp>
      <p:graphicFrame>
        <p:nvGraphicFramePr>
          <p:cNvPr id="288" name="Google Shape;278;p40">
            <a:extLst>
              <a:ext uri="{FF2B5EF4-FFF2-40B4-BE49-F238E27FC236}">
                <a16:creationId xmlns:a16="http://schemas.microsoft.com/office/drawing/2014/main" id="{0A5D1B19-738C-A06F-7987-45E336C09062}"/>
              </a:ext>
            </a:extLst>
          </p:cNvPr>
          <p:cNvGraphicFramePr/>
          <p:nvPr>
            <p:extLst>
              <p:ext uri="{D42A27DB-BD31-4B8C-83A1-F6EECF244321}">
                <p14:modId xmlns:p14="http://schemas.microsoft.com/office/powerpoint/2010/main" val="2535048041"/>
              </p:ext>
            </p:extLst>
          </p:nvPr>
        </p:nvGraphicFramePr>
        <p:xfrm>
          <a:off x="943744" y="2690498"/>
          <a:ext cx="8190507" cy="3951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739775" y="182563"/>
            <a:ext cx="8599488" cy="1254125"/>
          </a:xfrm>
          <a:prstGeom prst="rect">
            <a:avLst/>
          </a:prstGeom>
          <a:noFill/>
          <a:ln>
            <a:noFill/>
          </a:ln>
        </p:spPr>
        <p:txBody>
          <a:bodyPr spcFirstLastPara="1" wrap="square" lIns="19825" tIns="51575" rIns="19825" bIns="51575" anchor="ctr" anchorCtr="0">
            <a:normAutofit/>
          </a:bodyPr>
          <a:lstStyle/>
          <a:p>
            <a:pPr marL="0" marR="0" lvl="0" indent="0" algn="l" rtl="0">
              <a:lnSpc>
                <a:spcPct val="100000"/>
              </a:lnSpc>
              <a:spcBef>
                <a:spcPts val="0"/>
              </a:spcBef>
              <a:spcAft>
                <a:spcPts val="0"/>
              </a:spcAft>
              <a:buClr>
                <a:schemeClr val="dk2"/>
              </a:buClr>
              <a:buSzPts val="4000"/>
              <a:buFont typeface="Libre Franklin Medium"/>
              <a:buNone/>
            </a:pPr>
            <a:r>
              <a:rPr lang="en-US" sz="4000" b="0" i="0" u="none" strike="noStrike" cap="none">
                <a:solidFill>
                  <a:schemeClr val="dk2"/>
                </a:solidFill>
                <a:latin typeface="Libre Franklin Medium"/>
                <a:ea typeface="Libre Franklin Medium"/>
                <a:cs typeface="Libre Franklin Medium"/>
                <a:sym typeface="Libre Franklin Medium"/>
              </a:rPr>
              <a:t>REQUIREMENTS ANALYSIS</a:t>
            </a:r>
            <a:r>
              <a:rPr lang="en-US" sz="4000" b="0" i="0" u="none" strike="noStrike" cap="none">
                <a:solidFill>
                  <a:srgbClr val="003300"/>
                </a:solidFill>
                <a:latin typeface="Libre Franklin Medium"/>
                <a:ea typeface="Libre Franklin Medium"/>
                <a:cs typeface="Libre Franklin Medium"/>
                <a:sym typeface="Libre Franklin Medium"/>
              </a:rPr>
              <a:t> </a:t>
            </a:r>
            <a:endParaRPr/>
          </a:p>
        </p:txBody>
      </p:sp>
      <p:sp>
        <p:nvSpPr>
          <p:cNvPr id="286" name="Google Shape;286;p41"/>
          <p:cNvSpPr txBox="1">
            <a:spLocks noGrp="1"/>
          </p:cNvSpPr>
          <p:nvPr>
            <p:ph idx="1"/>
          </p:nvPr>
        </p:nvSpPr>
        <p:spPr>
          <a:xfrm>
            <a:off x="755650" y="1595437"/>
            <a:ext cx="8567737" cy="4533900"/>
          </a:xfrm>
          <a:prstGeom prst="rect">
            <a:avLst/>
          </a:prstGeom>
          <a:noFill/>
          <a:ln>
            <a:noFill/>
          </a:ln>
        </p:spPr>
        <p:txBody>
          <a:bodyPr spcFirstLastPara="1" wrap="square" lIns="19825" tIns="51575" rIns="19825" bIns="51575" anchor="t" anchorCtr="0">
            <a:noAutofit/>
          </a:bodyPr>
          <a:lstStyle/>
          <a:p>
            <a:pPr marL="571500" indent="-571500">
              <a:spcBef>
                <a:spcPts val="0"/>
              </a:spcBef>
              <a:buClr>
                <a:schemeClr val="accent1"/>
              </a:buClr>
              <a:buSzPts val="2800"/>
            </a:pPr>
            <a:r>
              <a:rPr lang="en-US" sz="4000" b="0" i="0" u="none" strike="noStrike" cap="none" dirty="0">
                <a:solidFill>
                  <a:schemeClr val="dk2"/>
                </a:solidFill>
                <a:latin typeface="Libre Franklin"/>
                <a:ea typeface="Libre Franklin"/>
                <a:cs typeface="Libre Franklin"/>
                <a:sym typeface="Libre Franklin"/>
              </a:rPr>
              <a:t>Requirements analysis consists of two main activities:</a:t>
            </a:r>
            <a:endParaRPr dirty="0"/>
          </a:p>
          <a:p>
            <a:pPr marL="1000125" lvl="1" indent="-571500">
              <a:spcBef>
                <a:spcPts val="800"/>
              </a:spcBef>
              <a:buClr>
                <a:schemeClr val="accent1"/>
              </a:buClr>
              <a:buSzPts val="2520"/>
            </a:pPr>
            <a:r>
              <a:rPr lang="en-US" sz="3600" b="0" i="0" u="none" strike="noStrike" cap="none" dirty="0">
                <a:solidFill>
                  <a:srgbClr val="000099"/>
                </a:solidFill>
                <a:latin typeface="Libre Franklin"/>
                <a:ea typeface="Libre Franklin"/>
                <a:cs typeface="Libre Franklin"/>
                <a:sym typeface="Libre Franklin"/>
              </a:rPr>
              <a:t>Requirements gathering</a:t>
            </a:r>
            <a:endParaRPr dirty="0"/>
          </a:p>
          <a:p>
            <a:pPr marL="1000125" lvl="1" indent="-571500">
              <a:spcBef>
                <a:spcPts val="800"/>
              </a:spcBef>
              <a:buClr>
                <a:schemeClr val="accent1"/>
              </a:buClr>
              <a:buSzPts val="2520"/>
            </a:pPr>
            <a:r>
              <a:rPr lang="en-US" sz="3600" b="0" i="0" u="none" strike="noStrike" cap="none" dirty="0">
                <a:solidFill>
                  <a:srgbClr val="000099"/>
                </a:solidFill>
                <a:latin typeface="Libre Franklin"/>
                <a:ea typeface="Libre Franklin"/>
                <a:cs typeface="Libre Franklin"/>
                <a:sym typeface="Libre Franklin"/>
              </a:rPr>
              <a:t>Analysis of the gathered requirements</a:t>
            </a:r>
            <a:endParaRPr dirty="0"/>
          </a:p>
        </p:txBody>
      </p:sp>
      <p:sp>
        <p:nvSpPr>
          <p:cNvPr id="287" name="Google Shape;287;p41"/>
          <p:cNvSpPr txBox="1"/>
          <p:nvPr/>
        </p:nvSpPr>
        <p:spPr>
          <a:xfrm>
            <a:off x="9072562" y="7135812"/>
            <a:ext cx="836612" cy="273050"/>
          </a:xfrm>
          <a:prstGeom prst="rect">
            <a:avLst/>
          </a:prstGeom>
          <a:noFill/>
          <a:ln>
            <a:noFill/>
          </a:ln>
        </p:spPr>
        <p:txBody>
          <a:bodyPr spcFirstLastPara="1" wrap="square" lIns="100775" tIns="50375" rIns="100775" bIns="50375" anchor="t" anchorCtr="0">
            <a:noAutofit/>
          </a:bodyPr>
          <a:lstStyle/>
          <a:p>
            <a:pPr marL="0" marR="0" lvl="0" indent="0" algn="r" rtl="0">
              <a:lnSpc>
                <a:spcPct val="100000"/>
              </a:lnSpc>
              <a:spcBef>
                <a:spcPts val="0"/>
              </a:spcBef>
              <a:spcAft>
                <a:spcPts val="0"/>
              </a:spcAft>
              <a:buClr>
                <a:srgbClr val="D38E27"/>
              </a:buClr>
              <a:buSzPts val="1300"/>
              <a:buFont typeface="Times New Roman"/>
              <a:buNone/>
            </a:pPr>
            <a:fld id="{00000000-1234-1234-1234-123412341234}" type="slidenum">
              <a:rPr lang="en-US" sz="1300" b="0" i="0" u="none" strike="noStrike" cap="none">
                <a:solidFill>
                  <a:srgbClr val="D38E27"/>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_rels/theme9.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7_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otalTime>49</TotalTime>
  <Words>2324</Words>
  <Application>Microsoft Office PowerPoint</Application>
  <PresentationFormat>Custom</PresentationFormat>
  <Paragraphs>358</Paragraphs>
  <Slides>48</Slides>
  <Notes>44</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48</vt:i4>
      </vt:variant>
    </vt:vector>
  </HeadingPairs>
  <TitlesOfParts>
    <vt:vector size="65" baseType="lpstr">
      <vt:lpstr>Courier New</vt:lpstr>
      <vt:lpstr>Arial</vt:lpstr>
      <vt:lpstr>Tw Cen MT</vt:lpstr>
      <vt:lpstr>Libre Franklin</vt:lpstr>
      <vt:lpstr>Libre Franklin Medium</vt:lpstr>
      <vt:lpstr>Noto Sans Symbols</vt:lpstr>
      <vt:lpstr>Times New Roman</vt:lpstr>
      <vt:lpstr>Times</vt:lpstr>
      <vt:lpstr>Trek</vt:lpstr>
      <vt:lpstr>1_Trek</vt:lpstr>
      <vt:lpstr>3_Trek</vt:lpstr>
      <vt:lpstr>4_Trek</vt:lpstr>
      <vt:lpstr>5_Trek</vt:lpstr>
      <vt:lpstr>6_Trek</vt:lpstr>
      <vt:lpstr>7_Trek</vt:lpstr>
      <vt:lpstr>8_Trek</vt:lpstr>
      <vt:lpstr>Circuit</vt:lpstr>
      <vt:lpstr>REQUIREMENTS ANALYSIS AND SPECIFICATION</vt:lpstr>
      <vt:lpstr>ORGANIZATION OF THIS LECTURE</vt:lpstr>
      <vt:lpstr>REQUIREMENTS ANALYSIS AND SPECIFICATION</vt:lpstr>
      <vt:lpstr>REQUIREMENTS ANALYSIS AND SPECIFICATION</vt:lpstr>
      <vt:lpstr>REQUIREMENTS ANALYSIS AND SPECIFICATION</vt:lpstr>
      <vt:lpstr>REQUIREMENTS ANALYSIS AND SPECIFICATION</vt:lpstr>
      <vt:lpstr>WHO CARRIES OUT REQUIREMENTS ANALYSIS AND SPECIFICATION?</vt:lpstr>
      <vt:lpstr>REQUIREMENTS ANALYSIS AND SPECIFICATION</vt:lpstr>
      <vt:lpstr>REQUIREMENTS ANALYSIS </vt:lpstr>
      <vt:lpstr>REQUIREMENTS ANALYSIS </vt:lpstr>
      <vt:lpstr>REQUIREMENTS GATHERING (CONT.)</vt:lpstr>
      <vt:lpstr>ANALYSIS OF THE GATHERED REQUIREMENTS</vt:lpstr>
      <vt:lpstr>INCONSISTENT REQUIREMENT</vt:lpstr>
      <vt:lpstr>INCOMPLETE REQUIREMENT</vt:lpstr>
      <vt:lpstr>ANALYSIS OF THE GATHERED REQUIREMENTS (CONT.)  </vt:lpstr>
      <vt:lpstr>ANALYSIS OF THE GATHERED REQUIREMENTS(CONT.)</vt:lpstr>
      <vt:lpstr>SOFTWARE REQUIREMENTS SPECIFICATION: A CONTRACT DOCUMENT</vt:lpstr>
      <vt:lpstr>SOFTWARE REQUIREMENTS SPECIFICATION: A CONTRACT DOCUMENT</vt:lpstr>
      <vt:lpstr>SRS  DOCUMENT (CONT.)</vt:lpstr>
      <vt:lpstr>SRS DOCUMENT (CONT.)</vt:lpstr>
      <vt:lpstr>PROPERTIES OF A GOOD SRS DOCUMENT</vt:lpstr>
      <vt:lpstr>PROPERTIES OF A GOOD SRS DOCUMENT  (CONT...)</vt:lpstr>
      <vt:lpstr>SRS DOCUMENT (CONT.)</vt:lpstr>
      <vt:lpstr>SRS DOCUMENT (CONT.)</vt:lpstr>
      <vt:lpstr>EXAMPLE: FUNCTIONAL REQUIREMENT</vt:lpstr>
      <vt:lpstr>FUNCTIONAL REQUIREMENTS</vt:lpstr>
      <vt:lpstr>NONFUNCTIONAL REQUIREMENTS</vt:lpstr>
      <vt:lpstr>NON-FUNCTIONAL REQUIREMENTS</vt:lpstr>
      <vt:lpstr>ORGANIZATION OF THE SRS DOCUMENT</vt:lpstr>
      <vt:lpstr>EXAMPLE FUNCTIONAL REQUIREMENTS</vt:lpstr>
      <vt:lpstr>EXAMPLE FUNCTIONAL REQUIREMENTS</vt:lpstr>
      <vt:lpstr>REQ. 1: </vt:lpstr>
      <vt:lpstr>REQ. 2:</vt:lpstr>
      <vt:lpstr>REQ. 2:</vt:lpstr>
      <vt:lpstr>REPRESENTATION OF COMPLEX PROCESSING LOGIC: </vt:lpstr>
      <vt:lpstr>DECISION TREES</vt:lpstr>
      <vt:lpstr>DECISION TREES</vt:lpstr>
      <vt:lpstr>DECISION TREES</vt:lpstr>
      <vt:lpstr>DECISION TABLE</vt:lpstr>
      <vt:lpstr>DECISION TABLE</vt:lpstr>
      <vt:lpstr>DECISION TABLE</vt:lpstr>
      <vt:lpstr>DECISION TABLE</vt:lpstr>
      <vt:lpstr>DECISION TABLE</vt:lpstr>
      <vt:lpstr>COMPARISON</vt:lpstr>
      <vt:lpstr>Questions</vt:lpstr>
      <vt:lpstr>What are the main reasons why many projects fail according to the lecture? Because they start implementing the system without determining whether they are building what the customer really wants. What are the goals of the requirements analysis and specification phase? Fully understand the user requirements. Remove inconsistencies, anomalies, etc., from requirements. Document requirements properly in a Software Requirements Specification (SRS) document. What are the two distinct activities involved in requirements analysis and specification? Requirements Gathering and Analysis. Specification. Who typically carries out the requirements analysis and specification, and what is their role? A systems analyst. They collect data related to the product, analyze it to understand what needs to be done, and write the Software Requirements Specification (SRS) document. What are the two main activities of requirements analysis? Requirements gathering. Analysis of the gathered requirements. </vt:lpstr>
      <vt:lpstr>What are some methods used by analysts to gather requirements? Observation of existing systems. Studying existing procedures. Discussions with the customer and end-users. What are some desirable attributes of a good system analyst? Good interaction skills. Imagination and creativity. Experience. What is the main purpose of the requirements analysis phase? To clearly understand user requirements and detect inconsistencies, ambiguities, and incompleteness. What should an SRS document include to be considered complete and effective? Functional requirements. Non-functional requirements. Goals of implementation. What is a functional requirement, and can you provide an example from the presentation? A functional requirement describes what a system must do. Example: "Search Book" function where the input is an author's name, and the output is details of the author's books and their locations in the library. </vt:lpstr>
      <vt:lpstr>What are non-functional requirements, and what are some examples?  Non-functional requirements are characteristics of the system that are not expressed as functions, such as maintainability, portability, usability, reliability, and performance.  What is the role of decision trees and decision tables in requirements specification?  Decision trees provide a graphical view of the logic involved in decision-making and corresponding actions. Decision tables help specify complicated decision logic by representing all possible conditions and their corresponding actions.  What are some properties of a good SRS document?  Concise, unambiguous, specifies what the system must do (not how), easy to modify, well-structured, consistent, complete, and traceable.  Questions on SRS as a Contract Document: Why is the SRS document considered a contract document?  Because it serves as an agreement between the development team and the customer, specifying what the final product should achieve.  What happens after the customer agrees to the SRS document?  The development team starts to develop the product according to the requirements recorded in the SRS document. The final product will be acceptable to the customer if it satisfies all the requirements in the SRS document.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Aritra Ghosh</cp:lastModifiedBy>
  <cp:revision>7</cp:revision>
  <dcterms:modified xsi:type="dcterms:W3CDTF">2024-08-27T07:04:09Z</dcterms:modified>
</cp:coreProperties>
</file>