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1"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851F-0BE0-4D1C-B788-9875D1F1BCF9}" type="datetimeFigureOut">
              <a:rPr lang="en-GB" smtClean="0"/>
              <a:t>27/09/2023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4A854-F39A-4BBC-8E86-DCA5F49AA811}" type="slidenum">
              <a:rPr lang="en-GB" smtClean="0"/>
              <a:t>‹#›</a:t>
            </a:fld>
            <a:endParaRPr lang="en-GB"/>
          </a:p>
        </p:txBody>
      </p:sp>
    </p:spTree>
    <p:extLst>
      <p:ext uri="{BB962C8B-B14F-4D97-AF65-F5344CB8AC3E}">
        <p14:creationId xmlns:p14="http://schemas.microsoft.com/office/powerpoint/2010/main" val="156039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31E4A854-F39A-4BBC-8E86-DCA5F49AA811}" type="slidenum">
              <a:rPr lang="en-GB" smtClean="0"/>
              <a:t>1</a:t>
            </a:fld>
            <a:endParaRPr lang="en-GB"/>
          </a:p>
        </p:txBody>
      </p:sp>
    </p:spTree>
    <p:extLst>
      <p:ext uri="{BB962C8B-B14F-4D97-AF65-F5344CB8AC3E}">
        <p14:creationId xmlns:p14="http://schemas.microsoft.com/office/powerpoint/2010/main" val="26982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1E4A854-F39A-4BBC-8E86-DCA5F49AA811}" type="slidenum">
              <a:rPr lang="en-GB" smtClean="0"/>
              <a:t>3</a:t>
            </a:fld>
            <a:endParaRPr lang="en-GB"/>
          </a:p>
        </p:txBody>
      </p:sp>
    </p:spTree>
    <p:extLst>
      <p:ext uri="{BB962C8B-B14F-4D97-AF65-F5344CB8AC3E}">
        <p14:creationId xmlns:p14="http://schemas.microsoft.com/office/powerpoint/2010/main" val="295931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24652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0002F-D830-4AC5-9EF7-8C4B89F02BE6}"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208202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69108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7985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162910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201448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562056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404003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147642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19050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357773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90002F-D830-4AC5-9EF7-8C4B89F02BE6}"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24362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90002F-D830-4AC5-9EF7-8C4B89F02BE6}" type="datetimeFigureOut">
              <a:rPr lang="en-GB" smtClean="0"/>
              <a:t>27/09/2023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220730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408824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89648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090002F-D830-4AC5-9EF7-8C4B89F02BE6}" type="datetimeFigureOut">
              <a:rPr lang="en-GB" smtClean="0"/>
              <a:t>27/09/2023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92866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0002F-D830-4AC5-9EF7-8C4B89F02BE6}"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01F1C0-72A2-4C79-8BD5-0B0C8806CD9F}" type="slidenum">
              <a:rPr lang="en-GB" smtClean="0"/>
              <a:t>‹#›</a:t>
            </a:fld>
            <a:endParaRPr lang="en-GB"/>
          </a:p>
        </p:txBody>
      </p:sp>
    </p:spTree>
    <p:extLst>
      <p:ext uri="{BB962C8B-B14F-4D97-AF65-F5344CB8AC3E}">
        <p14:creationId xmlns:p14="http://schemas.microsoft.com/office/powerpoint/2010/main" val="405939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90002F-D830-4AC5-9EF7-8C4B89F02BE6}" type="datetimeFigureOut">
              <a:rPr lang="en-GB" smtClean="0"/>
              <a:t>27/09/2023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01F1C0-72A2-4C79-8BD5-0B0C8806CD9F}" type="slidenum">
              <a:rPr lang="en-GB" smtClean="0"/>
              <a:t>‹#›</a:t>
            </a:fld>
            <a:endParaRPr lang="en-GB"/>
          </a:p>
        </p:txBody>
      </p:sp>
    </p:spTree>
    <p:extLst>
      <p:ext uri="{BB962C8B-B14F-4D97-AF65-F5344CB8AC3E}">
        <p14:creationId xmlns:p14="http://schemas.microsoft.com/office/powerpoint/2010/main" val="1896493301"/>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PUBLIC TRANPORTATION OPTIMIZATION </a:t>
            </a:r>
            <a:r>
              <a:rPr lang="en-GB" dirty="0"/>
              <a:t/>
            </a:r>
            <a:br>
              <a:rPr lang="en-GB" dirty="0"/>
            </a:br>
            <a:endParaRPr lang="en-GB" dirty="0"/>
          </a:p>
        </p:txBody>
      </p:sp>
      <p:sp>
        <p:nvSpPr>
          <p:cNvPr id="3" name="Subtitle 2"/>
          <p:cNvSpPr>
            <a:spLocks noGrp="1"/>
          </p:cNvSpPr>
          <p:nvPr>
            <p:ph type="subTitle" idx="1"/>
          </p:nvPr>
        </p:nvSpPr>
        <p:spPr/>
        <p:txBody>
          <a:bodyPr>
            <a:normAutofit/>
          </a:bodyPr>
          <a:lstStyle/>
          <a:p>
            <a:r>
              <a:rPr lang="en-GB" sz="800" dirty="0" smtClean="0"/>
              <a:t>.</a:t>
            </a:r>
            <a:endParaRPr lang="en-GB" sz="800" dirty="0"/>
          </a:p>
        </p:txBody>
      </p:sp>
    </p:spTree>
    <p:extLst>
      <p:ext uri="{BB962C8B-B14F-4D97-AF65-F5344CB8AC3E}">
        <p14:creationId xmlns:p14="http://schemas.microsoft.com/office/powerpoint/2010/main" val="959880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226" y="471947"/>
            <a:ext cx="11651226" cy="5940088"/>
          </a:xfrm>
          <a:prstGeom prst="rect">
            <a:avLst/>
          </a:prstGeom>
          <a:noFill/>
        </p:spPr>
        <p:txBody>
          <a:bodyPr wrap="square" rtlCol="0">
            <a:spAutoFit/>
          </a:bodyPr>
          <a:lstStyle/>
          <a:p>
            <a:r>
              <a:rPr lang="en-GB" sz="2000" dirty="0">
                <a:latin typeface="Arial Black" panose="020B0A04020102020204" pitchFamily="34" charset="0"/>
              </a:rPr>
              <a:t>Public transport optimization refers to the process of improving the efficiency, effectiveness, and overall quality of public transportation systems. This involves using various strategies and technologies to make public transportation more convenient, reliable, and environmentally sustainable. Some key aspects of public transport optimization include: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1.Route </a:t>
            </a:r>
            <a:r>
              <a:rPr lang="en-GB" sz="2000" dirty="0">
                <a:latin typeface="Arial Black" panose="020B0A04020102020204" pitchFamily="34" charset="0"/>
              </a:rPr>
              <a:t>Planning: Optimizing bus, train, and tram routes to minimize travel time and maximize coverage, considering factors like population density, traffic patterns, and demand.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2.Scheduling</a:t>
            </a:r>
            <a:r>
              <a:rPr lang="en-GB" sz="2000" dirty="0">
                <a:latin typeface="Arial Black" panose="020B0A04020102020204" pitchFamily="34" charset="0"/>
              </a:rPr>
              <a:t>: Creating schedules that ensure buses, trains, or other transit modes arrive at stops or stations at regular intervals, reducing waiting times for passengers.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3.Fare </a:t>
            </a:r>
            <a:r>
              <a:rPr lang="en-GB" sz="2000" dirty="0">
                <a:latin typeface="Arial Black" panose="020B0A04020102020204" pitchFamily="34" charset="0"/>
              </a:rPr>
              <a:t>Systems: Implementing smart fare collection systems, such as contactless cards or mobile apps, to streamline payments and reduce boarding times.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4.Vehicle </a:t>
            </a:r>
            <a:r>
              <a:rPr lang="en-GB" sz="2000" dirty="0">
                <a:latin typeface="Arial Black" panose="020B0A04020102020204" pitchFamily="34" charset="0"/>
              </a:rPr>
              <a:t>Fleet Management: Maintaining and upgrading the public transport fleet to include modern, fuel-efficient, and environmentally friendly vehicles. </a:t>
            </a:r>
          </a:p>
        </p:txBody>
      </p:sp>
    </p:spTree>
    <p:extLst>
      <p:ext uri="{BB962C8B-B14F-4D97-AF65-F5344CB8AC3E}">
        <p14:creationId xmlns:p14="http://schemas.microsoft.com/office/powerpoint/2010/main" val="409466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0800000" flipV="1">
            <a:off x="368710" y="341830"/>
            <a:ext cx="11371006" cy="6247864"/>
          </a:xfrm>
          <a:prstGeom prst="rect">
            <a:avLst/>
          </a:prstGeom>
          <a:noFill/>
        </p:spPr>
        <p:txBody>
          <a:bodyPr wrap="square" rtlCol="0">
            <a:spAutoFit/>
          </a:bodyPr>
          <a:lstStyle/>
          <a:p>
            <a:pPr lvl="0" fontAlgn="base"/>
            <a:r>
              <a:rPr lang="en-GB" sz="2000" dirty="0" smtClean="0">
                <a:latin typeface="Arial Black" panose="020B0A04020102020204" pitchFamily="34" charset="0"/>
              </a:rPr>
              <a:t>5.Integration</a:t>
            </a:r>
            <a:r>
              <a:rPr lang="en-GB" sz="2000" dirty="0">
                <a:latin typeface="Arial Black" panose="020B0A04020102020204" pitchFamily="34" charset="0"/>
              </a:rPr>
              <a:t>: Enhancing the connectivity between different modes of public transport (e.g., buses, trains, trams) and other transportation options like </a:t>
            </a:r>
            <a:r>
              <a:rPr lang="en-GB" sz="2000" dirty="0" smtClean="0">
                <a:latin typeface="Arial Black" panose="020B0A04020102020204" pitchFamily="34" charset="0"/>
              </a:rPr>
              <a:t> </a:t>
            </a:r>
            <a:r>
              <a:rPr lang="en-GB" sz="2000" dirty="0">
                <a:latin typeface="Arial Black" panose="020B0A04020102020204" pitchFamily="34" charset="0"/>
              </a:rPr>
              <a:t>ridesharing services.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6.Real-Time </a:t>
            </a:r>
            <a:r>
              <a:rPr lang="en-GB" sz="2000" dirty="0">
                <a:latin typeface="Arial Black" panose="020B0A04020102020204" pitchFamily="34" charset="0"/>
              </a:rPr>
              <a:t>Information: Providing passengers with real-time updates on vehicle locations, delays, and service disruptions through mobile apps or digital displays at stops and stations.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7.Accessibility</a:t>
            </a:r>
            <a:r>
              <a:rPr lang="en-GB" sz="2000" dirty="0">
                <a:latin typeface="Arial Black" panose="020B0A04020102020204" pitchFamily="34" charset="0"/>
              </a:rPr>
              <a:t>: Ensuring that public transport is accessible to all passengers, including those with disabilities, by providing ramps, elevators, and other accommodations.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8.Demand-Responsive </a:t>
            </a:r>
            <a:r>
              <a:rPr lang="en-GB" sz="2000" dirty="0">
                <a:latin typeface="Arial Black" panose="020B0A04020102020204" pitchFamily="34" charset="0"/>
              </a:rPr>
              <a:t>Services: Utilizing on-demand or flexible transit services in areas with lower demand, adapting routes and schedules based on passenger requests. </a:t>
            </a:r>
          </a:p>
          <a:p>
            <a:r>
              <a:rPr lang="en-GB" sz="2000" dirty="0">
                <a:latin typeface="Arial Black" panose="020B0A04020102020204" pitchFamily="34" charset="0"/>
              </a:rPr>
              <a:t> </a:t>
            </a:r>
          </a:p>
          <a:p>
            <a:pPr lvl="0" fontAlgn="base"/>
            <a:r>
              <a:rPr lang="en-GB" sz="2000" dirty="0" smtClean="0">
                <a:latin typeface="Arial Black" panose="020B0A04020102020204" pitchFamily="34" charset="0"/>
              </a:rPr>
              <a:t>9.Data </a:t>
            </a:r>
            <a:r>
              <a:rPr lang="en-GB" sz="2000" dirty="0">
                <a:latin typeface="Arial Black" panose="020B0A04020102020204" pitchFamily="34" charset="0"/>
              </a:rPr>
              <a:t>Analytics: Using data from sensors, ticketing systems, and passenger feedback to continuously monitor and improve the performance of the public transport system. </a:t>
            </a:r>
          </a:p>
          <a:p>
            <a:pPr lvl="0" fontAlgn="base"/>
            <a:endParaRPr lang="en-GB" sz="2000" dirty="0">
              <a:latin typeface="Arial Black" panose="020B0A04020102020204" pitchFamily="34" charset="0"/>
            </a:endParaRPr>
          </a:p>
        </p:txBody>
      </p:sp>
    </p:spTree>
    <p:extLst>
      <p:ext uri="{BB962C8B-B14F-4D97-AF65-F5344CB8AC3E}">
        <p14:creationId xmlns:p14="http://schemas.microsoft.com/office/powerpoint/2010/main" val="398581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703" y="486697"/>
            <a:ext cx="10810568" cy="2554545"/>
          </a:xfrm>
          <a:prstGeom prst="rect">
            <a:avLst/>
          </a:prstGeom>
          <a:noFill/>
        </p:spPr>
        <p:txBody>
          <a:bodyPr wrap="square" rtlCol="0">
            <a:spAutoFit/>
          </a:bodyPr>
          <a:lstStyle/>
          <a:p>
            <a:pPr lvl="0" fontAlgn="base"/>
            <a:r>
              <a:rPr lang="en-GB" sz="2000" dirty="0" smtClean="0">
                <a:latin typeface="Arial Black" panose="020B0A04020102020204" pitchFamily="34" charset="0"/>
              </a:rPr>
              <a:t>10.Sustainability</a:t>
            </a:r>
            <a:r>
              <a:rPr lang="en-GB" sz="2000" dirty="0">
                <a:latin typeface="Arial Black" panose="020B0A04020102020204" pitchFamily="34" charset="0"/>
              </a:rPr>
              <a:t>: Adopting eco-friendly practices such as electric or hybrid vehicles, promoting the use of public transit as an alternative to private cars to reduce emissions and congestion. </a:t>
            </a:r>
          </a:p>
          <a:p>
            <a:r>
              <a:rPr lang="en-GB" sz="2000" dirty="0">
                <a:latin typeface="Arial Black" panose="020B0A04020102020204" pitchFamily="34" charset="0"/>
              </a:rPr>
              <a:t> </a:t>
            </a:r>
          </a:p>
          <a:p>
            <a:r>
              <a:rPr lang="en-GB" sz="2000" dirty="0">
                <a:latin typeface="Arial Black" panose="020B0A04020102020204" pitchFamily="34" charset="0"/>
              </a:rPr>
              <a:t>Public transport optimization aims to make public transportation more attractive and efficient, encouraging more people to use it as a sustainable mode of commuting and reducing the overall environmental impact of transportation in urban areas.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2" y="3041242"/>
            <a:ext cx="11867942" cy="36692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0696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TotalTime>
  <Words>374</Words>
  <Application>Microsoft Office PowerPoint</Application>
  <PresentationFormat>Widescreen</PresentationFormat>
  <Paragraphs>25</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Century Gothic</vt:lpstr>
      <vt:lpstr>Wingdings 3</vt:lpstr>
      <vt:lpstr>Ion</vt:lpstr>
      <vt:lpstr>PUBLIC TRANPORTATION OPTIMIZATION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TRANPORTATION OPTIMIZATION</dc:title>
  <dc:creator>iniyavan</dc:creator>
  <cp:lastModifiedBy>iniyavan</cp:lastModifiedBy>
  <cp:revision>8</cp:revision>
  <dcterms:created xsi:type="dcterms:W3CDTF">2023-09-27T13:48:16Z</dcterms:created>
  <dcterms:modified xsi:type="dcterms:W3CDTF">2023-09-27T14:47:23Z</dcterms:modified>
</cp:coreProperties>
</file>