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65" r:id="rId5"/>
    <p:sldId id="266" r:id="rId6"/>
    <p:sldId id="267"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1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67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D4659-EADF-40F7-ACC5-CDEDBFF9C159}" type="datetimeFigureOut">
              <a:rPr lang="en-US" smtClean="0"/>
              <a:t>3/13/2017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CF89F2-C71D-4FF3-B363-7ACCCE2AC63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ECF89F2-C71D-4FF3-B363-7ACCCE2AC634}"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In object oriented design, the amount of coupling refers to how much the design of one class depends on the design of another class. In other words, how often do changes in class A force related changes in class B? Tight coupling means the two classes often change together, loose coupling means they are mostly independent. In general</a:t>
            </a:r>
            <a:r>
              <a:rPr lang="en-IN" sz="1200" b="1" i="0" kern="1200" dirty="0" smtClean="0">
                <a:solidFill>
                  <a:schemeClr val="tx1"/>
                </a:solidFill>
                <a:latin typeface="+mn-lt"/>
                <a:ea typeface="+mn-ea"/>
                <a:cs typeface="+mn-cs"/>
              </a:rPr>
              <a:t>, loose coupling is recommended because it's easier to test and maintain</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9ECF89F2-C71D-4FF3-B363-7ACCCE2AC634}"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Understand one class without reading others</a:t>
            </a:r>
          </a:p>
          <a:p>
            <a:endParaRPr lang="en-US" dirty="0" smtClean="0"/>
          </a:p>
          <a:p>
            <a:r>
              <a:rPr lang="en-US" dirty="0" smtClean="0"/>
              <a:t>Change one class without  affecting</a:t>
            </a:r>
            <a:r>
              <a:rPr lang="en-US" baseline="0" dirty="0" smtClean="0"/>
              <a:t> others</a:t>
            </a:r>
          </a:p>
          <a:p>
            <a:endParaRPr lang="en-US" baseline="0" dirty="0" smtClean="0"/>
          </a:p>
          <a:p>
            <a:r>
              <a:rPr lang="en-US" baseline="0" dirty="0" smtClean="0"/>
              <a:t>Thus  improves maintainability</a:t>
            </a:r>
          </a:p>
          <a:p>
            <a:endParaRPr lang="en-IN" dirty="0"/>
          </a:p>
        </p:txBody>
      </p:sp>
      <p:sp>
        <p:nvSpPr>
          <p:cNvPr id="4" name="Slide Number Placeholder 3"/>
          <p:cNvSpPr>
            <a:spLocks noGrp="1"/>
          </p:cNvSpPr>
          <p:nvPr>
            <p:ph type="sldNum" sz="quarter" idx="10"/>
          </p:nvPr>
        </p:nvSpPr>
        <p:spPr/>
        <p:txBody>
          <a:bodyPr/>
          <a:lstStyle/>
          <a:p>
            <a:fld id="{9ECF89F2-C71D-4FF3-B363-7ACCCE2AC634}"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F548BB-BD71-4A1B-8B3F-D60D6BC8B456}" type="datetimeFigureOut">
              <a:rPr lang="en-US" smtClean="0"/>
              <a:t>3/13/2017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F548BB-BD71-4A1B-8B3F-D60D6BC8B456}" type="datetimeFigureOut">
              <a:rPr lang="en-US" smtClean="0"/>
              <a:t>3/13/2017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F548BB-BD71-4A1B-8B3F-D60D6BC8B456}" type="datetimeFigureOut">
              <a:rPr lang="en-US" smtClean="0"/>
              <a:t>3/13/2017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F548BB-BD71-4A1B-8B3F-D60D6BC8B456}" type="datetimeFigureOut">
              <a:rPr lang="en-US" smtClean="0"/>
              <a:t>3/13/2017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548BB-BD71-4A1B-8B3F-D60D6BC8B456}" type="datetimeFigureOut">
              <a:rPr lang="en-US" smtClean="0"/>
              <a:t>3/13/2017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F548BB-BD71-4A1B-8B3F-D60D6BC8B456}" type="datetimeFigureOut">
              <a:rPr lang="en-US" smtClean="0"/>
              <a:t>3/13/2017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F548BB-BD71-4A1B-8B3F-D60D6BC8B456}" type="datetimeFigureOut">
              <a:rPr lang="en-US" smtClean="0"/>
              <a:t>3/13/2017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F548BB-BD71-4A1B-8B3F-D60D6BC8B456}" type="datetimeFigureOut">
              <a:rPr lang="en-US" smtClean="0"/>
              <a:t>3/13/2017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548BB-BD71-4A1B-8B3F-D60D6BC8B456}" type="datetimeFigureOut">
              <a:rPr lang="en-US" smtClean="0"/>
              <a:t>3/13/2017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548BB-BD71-4A1B-8B3F-D60D6BC8B456}" type="datetimeFigureOut">
              <a:rPr lang="en-US" smtClean="0"/>
              <a:t>3/13/2017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548BB-BD71-4A1B-8B3F-D60D6BC8B456}" type="datetimeFigureOut">
              <a:rPr lang="en-US" smtClean="0"/>
              <a:t>3/13/2017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126BB-436B-496B-9A3F-E1F8DDF52F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548BB-BD71-4A1B-8B3F-D60D6BC8B456}" type="datetimeFigureOut">
              <a:rPr lang="en-US" smtClean="0"/>
              <a:t>3/13/2017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126BB-436B-496B-9A3F-E1F8DDF52F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DAO </a:t>
            </a:r>
            <a:endParaRPr lang="en-IN" dirty="0"/>
          </a:p>
        </p:txBody>
      </p:sp>
      <p:sp>
        <p:nvSpPr>
          <p:cNvPr id="3" name="Subtitle 2"/>
          <p:cNvSpPr>
            <a:spLocks noGrp="1"/>
          </p:cNvSpPr>
          <p:nvPr>
            <p:ph type="subTitle" idx="1"/>
          </p:nvPr>
        </p:nvSpPr>
        <p:spPr/>
        <p:txBody>
          <a:bodyPr/>
          <a:lstStyle/>
          <a:p>
            <a:r>
              <a:rPr lang="en-US" dirty="0" smtClean="0"/>
              <a:t>Design pattern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285992"/>
            <a:ext cx="9144000" cy="42604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71462"/>
            <a:ext cx="9144000"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Participants </a:t>
            </a:r>
            <a:r>
              <a:rPr lang="en-IN" dirty="0"/>
              <a:t>in Data Access Object Pattern.</a:t>
            </a:r>
          </a:p>
        </p:txBody>
      </p:sp>
      <p:sp>
        <p:nvSpPr>
          <p:cNvPr id="3" name="Content Placeholder 2"/>
          <p:cNvSpPr>
            <a:spLocks noGrp="1"/>
          </p:cNvSpPr>
          <p:nvPr>
            <p:ph idx="1"/>
          </p:nvPr>
        </p:nvSpPr>
        <p:spPr/>
        <p:txBody>
          <a:bodyPr>
            <a:normAutofit fontScale="92500"/>
          </a:bodyPr>
          <a:lstStyle/>
          <a:p>
            <a:r>
              <a:rPr lang="en-IN" b="1" dirty="0"/>
              <a:t>Data Access Object Interface</a:t>
            </a:r>
            <a:r>
              <a:rPr lang="en-IN" dirty="0"/>
              <a:t> </a:t>
            </a:r>
            <a:r>
              <a:rPr lang="en-IN" dirty="0" smtClean="0"/>
              <a:t>-</a:t>
            </a:r>
            <a:endParaRPr lang="en-IN" dirty="0"/>
          </a:p>
          <a:p>
            <a:r>
              <a:rPr lang="en-IN" b="1" dirty="0"/>
              <a:t>Data Access Object concrete class</a:t>
            </a:r>
            <a:r>
              <a:rPr lang="en-IN" dirty="0"/>
              <a:t> </a:t>
            </a:r>
            <a:r>
              <a:rPr lang="en-IN" dirty="0" smtClean="0"/>
              <a:t>-</a:t>
            </a:r>
            <a:endParaRPr lang="en-IN" dirty="0"/>
          </a:p>
          <a:p>
            <a:r>
              <a:rPr lang="en-IN" b="1" dirty="0"/>
              <a:t>Model Object or Value Object</a:t>
            </a:r>
            <a:r>
              <a:rPr lang="en-IN" dirty="0"/>
              <a:t> </a:t>
            </a:r>
            <a:r>
              <a:rPr lang="en-IN" dirty="0" smtClean="0"/>
              <a:t>-</a:t>
            </a:r>
          </a:p>
          <a:p>
            <a:pPr lvl="1"/>
            <a:r>
              <a:rPr lang="en-IN" dirty="0" smtClean="0"/>
              <a:t> The model objects are Simple POJO representing real world data, such as Person, Product, Order, etcetera.</a:t>
            </a:r>
          </a:p>
          <a:p>
            <a:pPr lvl="1"/>
            <a:r>
              <a:rPr lang="en-IN" dirty="0" smtClean="0"/>
              <a:t> model class which represents a single row of the 'User' table of the '</a:t>
            </a:r>
            <a:r>
              <a:rPr lang="en-IN" dirty="0" err="1" smtClean="0"/>
              <a:t>javabase</a:t>
            </a:r>
            <a:r>
              <a:rPr lang="en-IN" dirty="0" smtClean="0"/>
              <a:t>' database. </a:t>
            </a:r>
          </a:p>
          <a:p>
            <a:pPr lvl="1"/>
            <a:r>
              <a:rPr lang="en-IN" dirty="0" smtClean="0"/>
              <a:t>containing get/set methods to store data retrieved using DAO class.</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DAO interface</a:t>
            </a:r>
          </a:p>
        </p:txBody>
      </p:sp>
      <p:sp>
        <p:nvSpPr>
          <p:cNvPr id="3" name="Content Placeholder 2"/>
          <p:cNvSpPr>
            <a:spLocks noGrp="1"/>
          </p:cNvSpPr>
          <p:nvPr>
            <p:ph idx="1"/>
          </p:nvPr>
        </p:nvSpPr>
        <p:spPr/>
        <p:txBody>
          <a:bodyPr>
            <a:normAutofit/>
          </a:bodyPr>
          <a:lstStyle/>
          <a:p>
            <a:r>
              <a:rPr lang="en-IN" dirty="0" smtClean="0"/>
              <a:t>This interface defines </a:t>
            </a:r>
            <a:r>
              <a:rPr lang="en-IN" dirty="0"/>
              <a:t>all </a:t>
            </a:r>
            <a:r>
              <a:rPr lang="en-IN" dirty="0" smtClean="0"/>
              <a:t>actions(standard operations) </a:t>
            </a:r>
            <a:r>
              <a:rPr lang="en-IN" dirty="0"/>
              <a:t>which needs to be performed on the </a:t>
            </a:r>
            <a:r>
              <a:rPr lang="en-IN" dirty="0" smtClean="0"/>
              <a:t>User</a:t>
            </a:r>
            <a:r>
              <a:rPr lang="en-IN" dirty="0"/>
              <a:t> model class</a:t>
            </a:r>
            <a:r>
              <a:rPr lang="en-IN" dirty="0" smtClean="0"/>
              <a:t>.</a:t>
            </a:r>
          </a:p>
          <a:p>
            <a:r>
              <a:rPr lang="en-IN" dirty="0"/>
              <a:t>All DAO implementations </a:t>
            </a:r>
            <a:r>
              <a:rPr lang="en-IN" dirty="0" smtClean="0"/>
              <a:t>should  </a:t>
            </a:r>
            <a:r>
              <a:rPr lang="en-IN" dirty="0"/>
              <a:t>adhere the contract as specified by this interface</a:t>
            </a:r>
            <a:r>
              <a:rPr lang="en-IN" dirty="0" smtClean="0"/>
              <a:t>.</a:t>
            </a:r>
          </a:p>
          <a:p>
            <a:r>
              <a:rPr lang="en-IN" dirty="0"/>
              <a:t>new methods, </a:t>
            </a:r>
            <a:r>
              <a:rPr lang="en-IN" dirty="0" smtClean="0"/>
              <a:t>should be specified  </a:t>
            </a:r>
            <a:r>
              <a:rPr lang="en-IN" dirty="0"/>
              <a:t>in the interface first.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Implementation</a:t>
            </a:r>
            <a:endParaRPr lang="en-IN" dirty="0"/>
          </a:p>
        </p:txBody>
      </p:sp>
      <p:sp>
        <p:nvSpPr>
          <p:cNvPr id="3" name="Content Placeholder 2"/>
          <p:cNvSpPr>
            <a:spLocks noGrp="1"/>
          </p:cNvSpPr>
          <p:nvPr>
            <p:ph idx="1"/>
          </p:nvPr>
        </p:nvSpPr>
        <p:spPr/>
        <p:txBody>
          <a:bodyPr/>
          <a:lstStyle/>
          <a:p>
            <a:r>
              <a:rPr lang="en-IN" dirty="0"/>
              <a:t>This is a concrete </a:t>
            </a:r>
            <a:r>
              <a:rPr lang="en-IN" dirty="0" smtClean="0"/>
              <a:t>class</a:t>
            </a:r>
          </a:p>
          <a:p>
            <a:r>
              <a:rPr lang="en-IN" dirty="0" smtClean="0"/>
              <a:t>Implements the </a:t>
            </a:r>
            <a:r>
              <a:rPr lang="en-IN" dirty="0"/>
              <a:t>User DAO interface</a:t>
            </a:r>
            <a:r>
              <a:rPr lang="en-IN" dirty="0" smtClean="0"/>
              <a:t>.</a:t>
            </a:r>
          </a:p>
          <a:p>
            <a:r>
              <a:rPr lang="en-IN" dirty="0" smtClean="0"/>
              <a:t>This class is responsible to get data from a data source which can be database / xml or any other storage mechanism.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Model Object or Value Object</a:t>
            </a:r>
            <a:r>
              <a:rPr lang="en-IN" dirty="0" smtClean="0"/>
              <a:t> -</a:t>
            </a:r>
            <a:br>
              <a:rPr lang="en-IN" dirty="0" smtClean="0"/>
            </a:br>
            <a:endParaRPr lang="en-IN" dirty="0"/>
          </a:p>
        </p:txBody>
      </p:sp>
      <p:sp>
        <p:nvSpPr>
          <p:cNvPr id="3" name="Content Placeholder 2"/>
          <p:cNvSpPr>
            <a:spLocks noGrp="1"/>
          </p:cNvSpPr>
          <p:nvPr>
            <p:ph idx="1"/>
          </p:nvPr>
        </p:nvSpPr>
        <p:spPr/>
        <p:txBody>
          <a:bodyPr/>
          <a:lstStyle/>
          <a:p>
            <a:pPr lvl="1"/>
            <a:r>
              <a:rPr lang="en-IN" dirty="0" smtClean="0"/>
              <a:t>The model objects are Simple </a:t>
            </a:r>
            <a:r>
              <a:rPr lang="en-IN" dirty="0" smtClean="0">
                <a:solidFill>
                  <a:srgbClr val="0C015F"/>
                </a:solidFill>
              </a:rPr>
              <a:t>POJO*</a:t>
            </a:r>
            <a:r>
              <a:rPr lang="en-IN" dirty="0" smtClean="0"/>
              <a:t> representing real world data, such as Person, Product, Order, etcetera.</a:t>
            </a:r>
          </a:p>
          <a:p>
            <a:pPr lvl="1"/>
            <a:r>
              <a:rPr lang="en-IN" dirty="0" smtClean="0"/>
              <a:t> model class which represents a single row of the  </a:t>
            </a:r>
            <a:r>
              <a:rPr lang="en-IN" dirty="0" smtClean="0">
                <a:solidFill>
                  <a:srgbClr val="0C015F"/>
                </a:solidFill>
              </a:rPr>
              <a:t>“AddressBook”  </a:t>
            </a:r>
            <a:r>
              <a:rPr lang="en-IN" dirty="0" smtClean="0"/>
              <a:t>table of the  database. </a:t>
            </a:r>
          </a:p>
          <a:p>
            <a:pPr lvl="1"/>
            <a:r>
              <a:rPr lang="en-IN" dirty="0" smtClean="0"/>
              <a:t>containing get/set methods to store data retrieved using DAO class.</a:t>
            </a:r>
          </a:p>
          <a:p>
            <a:pPr lvl="1"/>
            <a:endParaRPr lang="en-US" dirty="0"/>
          </a:p>
          <a:p>
            <a:pPr>
              <a:buNone/>
            </a:pPr>
            <a:r>
              <a:rPr lang="en-US" dirty="0" smtClean="0">
                <a:solidFill>
                  <a:srgbClr val="0C015F"/>
                </a:solidFill>
              </a:rPr>
              <a:t>*</a:t>
            </a:r>
            <a:r>
              <a:rPr lang="en-US" dirty="0" err="1" smtClean="0">
                <a:solidFill>
                  <a:srgbClr val="0C015F"/>
                </a:solidFill>
              </a:rPr>
              <a:t>Pojo</a:t>
            </a:r>
            <a:r>
              <a:rPr lang="en-US" dirty="0" smtClean="0">
                <a:solidFill>
                  <a:srgbClr val="0C015F"/>
                </a:solidFill>
              </a:rPr>
              <a:t> means plain old java object</a:t>
            </a:r>
          </a:p>
          <a:p>
            <a:endParaRPr lang="en-IN" dirty="0" smtClean="0"/>
          </a:p>
          <a:p>
            <a:pPr lvl="1"/>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POJO</a:t>
            </a:r>
            <a:endParaRPr lang="en-IN" dirty="0"/>
          </a:p>
        </p:txBody>
      </p:sp>
      <p:sp>
        <p:nvSpPr>
          <p:cNvPr id="3" name="Content Placeholder 2"/>
          <p:cNvSpPr>
            <a:spLocks noGrp="1"/>
          </p:cNvSpPr>
          <p:nvPr>
            <p:ph idx="1"/>
          </p:nvPr>
        </p:nvSpPr>
        <p:spPr/>
        <p:txBody>
          <a:bodyPr>
            <a:normAutofit/>
          </a:bodyPr>
          <a:lstStyle/>
          <a:p>
            <a:r>
              <a:rPr lang="en-IN" dirty="0" smtClean="0"/>
              <a:t>Decoupling</a:t>
            </a:r>
            <a:r>
              <a:rPr lang="en-IN" dirty="0"/>
              <a:t>: </a:t>
            </a:r>
            <a:endParaRPr lang="en-IN" dirty="0" smtClean="0"/>
          </a:p>
          <a:p>
            <a:endParaRPr lang="en-IN" dirty="0" smtClean="0"/>
          </a:p>
          <a:p>
            <a:pPr lvl="1"/>
            <a:r>
              <a:rPr lang="en-IN" dirty="0" smtClean="0"/>
              <a:t>It decouples the application components </a:t>
            </a:r>
          </a:p>
          <a:p>
            <a:pPr lvl="1"/>
            <a:endParaRPr lang="en-IN" dirty="0" smtClean="0"/>
          </a:p>
          <a:p>
            <a:pPr lvl="1"/>
            <a:r>
              <a:rPr lang="en-IN" dirty="0" smtClean="0"/>
              <a:t>that lets you construct an application from loosely coupled components.</a:t>
            </a:r>
            <a:endParaRPr lang="en-IN" dirty="0" smtClean="0"/>
          </a:p>
          <a:p>
            <a:pPr lvl="1">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POJO</a:t>
            </a:r>
            <a:endParaRPr lang="en-IN" dirty="0"/>
          </a:p>
        </p:txBody>
      </p:sp>
      <p:sp>
        <p:nvSpPr>
          <p:cNvPr id="3" name="Content Placeholder 2"/>
          <p:cNvSpPr>
            <a:spLocks noGrp="1"/>
          </p:cNvSpPr>
          <p:nvPr>
            <p:ph idx="1"/>
          </p:nvPr>
        </p:nvSpPr>
        <p:spPr/>
        <p:txBody>
          <a:bodyPr/>
          <a:lstStyle/>
          <a:p>
            <a:r>
              <a:rPr lang="en-IN" dirty="0"/>
              <a:t> By using </a:t>
            </a:r>
            <a:r>
              <a:rPr lang="en-IN" b="1" dirty="0"/>
              <a:t>plain old Java objects</a:t>
            </a:r>
            <a:r>
              <a:rPr lang="en-IN" dirty="0"/>
              <a:t>, your code can be much simpler. </a:t>
            </a:r>
            <a:endParaRPr lang="en-IN" dirty="0" smtClean="0"/>
          </a:p>
          <a:p>
            <a:r>
              <a:rPr lang="en-IN" dirty="0" smtClean="0"/>
              <a:t>This </a:t>
            </a:r>
            <a:r>
              <a:rPr lang="en-IN" dirty="0"/>
              <a:t>lends itself to better testing, flexibility, and ability to make new decisions in the future.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188</Words>
  <Application>Microsoft Office PowerPoint</Application>
  <PresentationFormat>On-screen Show (4:3)</PresentationFormat>
  <Paragraphs>42</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DAO </vt:lpstr>
      <vt:lpstr>Slide 2</vt:lpstr>
      <vt:lpstr>Participants in Data Access Object Pattern.</vt:lpstr>
      <vt:lpstr>DAO interface</vt:lpstr>
      <vt:lpstr>DAO Implementation</vt:lpstr>
      <vt:lpstr>Model Object or Value Object - </vt:lpstr>
      <vt:lpstr>Benefit of POJO</vt:lpstr>
      <vt:lpstr>Benefit of POJO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DAO</dc:title>
  <dc:creator>Admin</dc:creator>
  <cp:lastModifiedBy>Admin</cp:lastModifiedBy>
  <cp:revision>16</cp:revision>
  <dcterms:created xsi:type="dcterms:W3CDTF">2017-03-13T06:47:52Z</dcterms:created>
  <dcterms:modified xsi:type="dcterms:W3CDTF">2017-03-13T08:23:51Z</dcterms:modified>
</cp:coreProperties>
</file>