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69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160">
          <p15:clr>
            <a:srgbClr val="FBAE40"/>
          </p15:clr>
        </p15:guide>
        <p15:guide id="8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4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2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7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5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3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2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8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7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9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3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5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2160">
          <p15:clr>
            <a:srgbClr val="F26B43"/>
          </p15:clr>
        </p15:guide>
        <p15:guide id="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168896" y="1129554"/>
            <a:ext cx="4361688" cy="3475236"/>
          </a:xfrm>
        </p:spPr>
        <p:txBody>
          <a:bodyPr>
            <a:normAutofit/>
          </a:bodyPr>
          <a:lstStyle/>
          <a:p>
            <a:pPr algn="l"/>
            <a:r>
              <a:rPr lang="af-ZA" sz="5400"/>
              <a:t>PPT PROJECT</a:t>
            </a:r>
            <a:endParaRPr sz="5400" dirty="0"/>
          </a:p>
        </p:txBody>
      </p:sp>
      <p:pic>
        <p:nvPicPr>
          <p:cNvPr id="3" name="Picture 2" descr="Aerial view of the lake and a dense forest">
            <a:extLst>
              <a:ext uri="{FF2B5EF4-FFF2-40B4-BE49-F238E27FC236}">
                <a16:creationId xmlns:a16="http://schemas.microsoft.com/office/drawing/2014/main" id="{E174CDF3-CFD5-F091-6D27-61D230D540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98" r="34494" b="-3"/>
          <a:stretch>
            <a:fillRect/>
          </a:stretch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02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3028" y="905775"/>
            <a:ext cx="8278891" cy="1323867"/>
          </a:xfrm>
        </p:spPr>
        <p:txBody>
          <a:bodyPr anchor="b">
            <a:normAutofit/>
          </a:bodyPr>
          <a:lstStyle/>
          <a:p>
            <a:r>
              <a:rPr lang="af-ZA" dirty="0"/>
              <a:t>CONCLUSION </a:t>
            </a:r>
            <a:endParaRPr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af-ZA" sz="1800" dirty="0"/>
              <a:t>Building this portfolio helped me improve my web development skills and gave me a professional way to showcase my journey as a Computer science student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28365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30887" y="745040"/>
            <a:ext cx="8278891" cy="1323867"/>
          </a:xfrm>
        </p:spPr>
        <p:txBody>
          <a:bodyPr anchor="b">
            <a:normAutofit/>
          </a:bodyPr>
          <a:lstStyle/>
          <a:p>
            <a:r>
              <a:rPr lang="af-ZA" dirty="0"/>
              <a:t>GitHub link</a:t>
            </a:r>
            <a:endParaRPr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en-GB" sz="1800" dirty="0"/>
              <a:t>https://codepen.io/Shamithra-/pen/KwdryVm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87858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endParaRPr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1108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41590" y="676897"/>
            <a:ext cx="8278891" cy="1323867"/>
          </a:xfrm>
        </p:spPr>
        <p:txBody>
          <a:bodyPr anchor="b">
            <a:normAutofit/>
          </a:bodyPr>
          <a:lstStyle/>
          <a:p>
            <a:r>
              <a:rPr lang="af-ZA" dirty="0"/>
              <a:t>STUDENT PORTFOLIO</a:t>
            </a:r>
            <a:endParaRPr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177599"/>
            <a:ext cx="7409592" cy="4286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af-ZA" sz="1800" b="1" dirty="0"/>
              <a:t>STUDENT NAME : SHAMITHRA.V</a:t>
            </a:r>
          </a:p>
          <a:p>
            <a:pPr marL="0" indent="0">
              <a:buNone/>
            </a:pPr>
            <a:r>
              <a:rPr lang="af-ZA" sz="1800" b="1" dirty="0"/>
              <a:t>REGISTER NO AND NMID : 24132251802522048</a:t>
            </a:r>
          </a:p>
          <a:p>
            <a:pPr marL="0" indent="0">
              <a:buNone/>
            </a:pPr>
            <a:r>
              <a:rPr lang="af-ZA" sz="1800" b="1" dirty="0"/>
              <a:t>DEPARTEMENT : B.Sc.,COMPUTER SCIENCE</a:t>
            </a:r>
          </a:p>
          <a:p>
            <a:pPr marL="0" indent="0">
              <a:buNone/>
            </a:pPr>
            <a:r>
              <a:rPr lang="af-ZA" sz="1800" b="1" dirty="0"/>
              <a:t>COLLEGE : GOVERNMENT ARTS &amp; SCIENCE COLLEGE , VANUR / ANNA UNIVERSITY</a:t>
            </a:r>
          </a:p>
        </p:txBody>
      </p:sp>
    </p:spTree>
    <p:extLst>
      <p:ext uri="{BB962C8B-B14F-4D97-AF65-F5344CB8AC3E}">
        <p14:creationId xmlns:p14="http://schemas.microsoft.com/office/powerpoint/2010/main" val="267156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16575" y="1088800"/>
            <a:ext cx="8278891" cy="1323867"/>
          </a:xfrm>
        </p:spPr>
        <p:txBody>
          <a:bodyPr anchor="b">
            <a:normAutofit/>
          </a:bodyPr>
          <a:lstStyle/>
          <a:p>
            <a:r>
              <a:rPr lang="af-ZA" dirty="0"/>
              <a:t>PROJECT TITTLE</a:t>
            </a:r>
            <a:endParaRPr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af-ZA" sz="1800" dirty="0"/>
              <a:t> </a:t>
            </a:r>
          </a:p>
          <a:p>
            <a:pPr marL="0" indent="0">
              <a:buNone/>
            </a:pPr>
            <a:r>
              <a:rPr lang="af-ZA" sz="1800" dirty="0"/>
              <a:t>              STUDENT PORTFOLIO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8482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78656" y="369719"/>
            <a:ext cx="8278891" cy="1784222"/>
          </a:xfrm>
        </p:spPr>
        <p:txBody>
          <a:bodyPr anchor="b">
            <a:normAutofit/>
          </a:bodyPr>
          <a:lstStyle/>
          <a:p>
            <a:r>
              <a:rPr lang="af-ZA" dirty="0"/>
              <a:t>PROBLEM STATEMENT </a:t>
            </a:r>
            <a:endParaRPr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af-ZA" sz="1800" dirty="0"/>
              <a:t>Many students and beginners find it difficult to showcase their skills, education, and projects in a professional way. Without a proper platform, their talents and knowledge often go unnoticed.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9623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0" y="1193691"/>
            <a:ext cx="8278891" cy="1217326"/>
          </a:xfrm>
        </p:spPr>
        <p:txBody>
          <a:bodyPr anchor="b">
            <a:normAutofit/>
          </a:bodyPr>
          <a:lstStyle/>
          <a:p>
            <a:r>
              <a:rPr lang="af-ZA" dirty="0"/>
              <a:t>PROJECT OVERVIEW </a:t>
            </a:r>
            <a:endParaRPr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53703" y="2783791"/>
            <a:ext cx="11570827" cy="3273426"/>
          </a:xfrm>
        </p:spPr>
        <p:txBody>
          <a:bodyPr>
            <a:normAutofit/>
          </a:bodyPr>
          <a:lstStyle/>
          <a:p>
            <a:r>
              <a:rPr lang="af-ZA" sz="1800" dirty="0"/>
              <a:t>This project is a personal portfolio website created to present my education, skills, and projects in a structured and attractive manner.It works as a digital resume that highlights my learning journey and achievements.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721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62996" y="700084"/>
            <a:ext cx="8278891" cy="1413780"/>
          </a:xfrm>
        </p:spPr>
        <p:txBody>
          <a:bodyPr anchor="b">
            <a:normAutofit/>
          </a:bodyPr>
          <a:lstStyle/>
          <a:p>
            <a:r>
              <a:rPr lang="af-ZA" dirty="0"/>
              <a:t>END USERS </a:t>
            </a:r>
            <a:endParaRPr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af-ZA" sz="1800" dirty="0"/>
              <a:t>Recruiters and empolyers who want to know about my skills </a:t>
            </a:r>
          </a:p>
          <a:p>
            <a:r>
              <a:rPr lang="af-ZA" sz="1800" dirty="0"/>
              <a:t>Teachers and professores for academic evaluations</a:t>
            </a:r>
          </a:p>
          <a:p>
            <a:r>
              <a:rPr lang="af-ZA" sz="1800" dirty="0"/>
              <a:t>Friends,peers,and project collaboration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400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85751" y="800783"/>
            <a:ext cx="9945622" cy="1681670"/>
          </a:xfrm>
        </p:spPr>
        <p:txBody>
          <a:bodyPr anchor="b">
            <a:normAutofit/>
          </a:bodyPr>
          <a:lstStyle/>
          <a:p>
            <a:r>
              <a:rPr lang="af-ZA" dirty="0"/>
              <a:t>TOOLS AND TECHNOLOGIES </a:t>
            </a:r>
            <a:endParaRPr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0" y="2647580"/>
            <a:ext cx="8278892" cy="32734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af-ZA" sz="1800" dirty="0"/>
              <a:t>HTML,CSS – for frontend development </a:t>
            </a:r>
          </a:p>
          <a:p>
            <a:r>
              <a:rPr lang="af-ZA" sz="1800" dirty="0"/>
              <a:t>VS Code – as the code editor </a:t>
            </a:r>
          </a:p>
          <a:p>
            <a:r>
              <a:rPr lang="af-ZA" sz="1800" dirty="0"/>
              <a:t>GitHub – for version control and hosting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20485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 rot="10800000" flipV="1">
            <a:off x="246391" y="-1070143"/>
            <a:ext cx="8278891" cy="2489775"/>
          </a:xfrm>
        </p:spPr>
        <p:txBody>
          <a:bodyPr anchor="b">
            <a:normAutofit/>
          </a:bodyPr>
          <a:lstStyle/>
          <a:p>
            <a:r>
              <a:rPr lang="af-ZA" dirty="0"/>
              <a:t>PORTFOLIO DESIGN AND LAYOUT </a:t>
            </a: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BD86D7-3849-8FC0-6EB4-9E31B2B2D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20" y="1982391"/>
            <a:ext cx="11356222" cy="4464843"/>
          </a:xfrm>
        </p:spPr>
        <p:txBody>
          <a:bodyPr/>
          <a:lstStyle/>
          <a:p>
            <a:r>
              <a:rPr lang="af-ZA" dirty="0"/>
              <a:t>The portfolio follows a simple, clean, and responsive design.</a:t>
            </a:r>
          </a:p>
          <a:p>
            <a:r>
              <a:rPr lang="af-ZA" dirty="0"/>
              <a:t>It includes section such as:</a:t>
            </a:r>
          </a:p>
          <a:p>
            <a:r>
              <a:rPr lang="af-ZA" dirty="0"/>
              <a:t>About Me </a:t>
            </a:r>
          </a:p>
          <a:p>
            <a:r>
              <a:rPr lang="af-ZA" dirty="0"/>
              <a:t>Education </a:t>
            </a:r>
          </a:p>
          <a:p>
            <a:r>
              <a:rPr lang="af-ZA" dirty="0"/>
              <a:t>Skills</a:t>
            </a:r>
          </a:p>
          <a:p>
            <a:r>
              <a:rPr lang="af-ZA" dirty="0"/>
              <a:t>Projects</a:t>
            </a:r>
          </a:p>
          <a:p>
            <a:r>
              <a:rPr lang="af-ZA" dirty="0"/>
              <a:t>Content </a:t>
            </a:r>
          </a:p>
          <a:p>
            <a:r>
              <a:rPr lang="af-ZA" dirty="0"/>
              <a:t>The design is minimal, professional and easy to navigate.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47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af-ZA" sz="1800" dirty="0"/>
              <a:t>The portfolio successfully presents my personal and acadamic details in a professional manner .</a:t>
            </a:r>
          </a:p>
          <a:p>
            <a:r>
              <a:rPr lang="af-ZA" sz="1800" dirty="0"/>
              <a:t>(Screenshot of the live website can be added here later.)</a:t>
            </a:r>
            <a:endParaRPr lang="en-US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0ACADA-C590-F221-A476-783FE6F6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20" y="1406974"/>
            <a:ext cx="7870555" cy="825448"/>
          </a:xfrm>
        </p:spPr>
        <p:txBody>
          <a:bodyPr/>
          <a:lstStyle/>
          <a:p>
            <a:r>
              <a:rPr lang="af-ZA" dirty="0"/>
              <a:t>RESULTS AND SCREENSHOTS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096892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VanillaVTI</vt:lpstr>
      <vt:lpstr>PPT PROJECT</vt:lpstr>
      <vt:lpstr>STUDENT PORTFOLIO</vt:lpstr>
      <vt:lpstr>PROJECT TITTLE</vt:lpstr>
      <vt:lpstr>PROBLEM STATEMENT </vt:lpstr>
      <vt:lpstr>PROJECT OVERVIEW </vt:lpstr>
      <vt:lpstr>END USERS </vt:lpstr>
      <vt:lpstr>TOOLS AND TECHNOLOGIES </vt:lpstr>
      <vt:lpstr>PORTFOLIO DESIGN AND LAYOUT </vt:lpstr>
      <vt:lpstr>RESULTS AND SCREENSHOTS</vt:lpstr>
      <vt:lpstr>CONCLUSION </vt:lpstr>
      <vt:lpstr>GitHub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PROJECT</dc:title>
  <dc:creator>Shamithra V</dc:creator>
  <cp:lastModifiedBy>Shamithra V</cp:lastModifiedBy>
  <cp:revision>3</cp:revision>
  <dcterms:created xsi:type="dcterms:W3CDTF">2025-09-02T04:40:21Z</dcterms:created>
  <dcterms:modified xsi:type="dcterms:W3CDTF">2025-09-02T06:12:11Z</dcterms:modified>
</cp:coreProperties>
</file>