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BF90C-45CA-42D7-9DC6-BCCE8ABAE50D}" v="5" dt="2023-07-16T22:59:48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yson Orr" userId="dcd9d052-1f29-470d-bfc8-e8a3ef7cab72" providerId="ADAL" clId="{8FF4155E-443A-4FF5-86A0-7160964FFB3E}"/>
    <pc:docChg chg="undo custSel addSld delSld modSld sldOrd">
      <pc:chgData name="Grayson Orr" userId="dcd9d052-1f29-470d-bfc8-e8a3ef7cab72" providerId="ADAL" clId="{8FF4155E-443A-4FF5-86A0-7160964FFB3E}" dt="2023-07-12T23:34:24.669" v="160"/>
      <pc:docMkLst>
        <pc:docMk/>
      </pc:docMkLst>
      <pc:sldChg chg="addSp delSp add del setBg delDesignElem">
        <pc:chgData name="Grayson Orr" userId="dcd9d052-1f29-470d-bfc8-e8a3ef7cab72" providerId="ADAL" clId="{8FF4155E-443A-4FF5-86A0-7160964FFB3E}" dt="2023-07-12T23:20:30.588" v="2"/>
        <pc:sldMkLst>
          <pc:docMk/>
          <pc:sldMk cId="3920341218" sldId="263"/>
        </pc:sldMkLst>
        <pc:spChg chg="add del">
          <ac:chgData name="Grayson Orr" userId="dcd9d052-1f29-470d-bfc8-e8a3ef7cab72" providerId="ADAL" clId="{8FF4155E-443A-4FF5-86A0-7160964FFB3E}" dt="2023-07-12T23:20:30.588" v="2"/>
          <ac:spMkLst>
            <pc:docMk/>
            <pc:sldMk cId="3920341218" sldId="263"/>
            <ac:spMk id="7" creationId="{F194AEDE-F25F-43E6-A2C4-7FFF41074990}"/>
          </ac:spMkLst>
        </pc:spChg>
        <pc:spChg chg="add del">
          <ac:chgData name="Grayson Orr" userId="dcd9d052-1f29-470d-bfc8-e8a3ef7cab72" providerId="ADAL" clId="{8FF4155E-443A-4FF5-86A0-7160964FFB3E}" dt="2023-07-12T23:20:30.588" v="2"/>
          <ac:spMkLst>
            <pc:docMk/>
            <pc:sldMk cId="3920341218" sldId="263"/>
            <ac:spMk id="13" creationId="{68CA250C-CF5A-4736-9249-D6111F7C5545}"/>
          </ac:spMkLst>
        </pc:spChg>
        <pc:cxnChg chg="add del">
          <ac:chgData name="Grayson Orr" userId="dcd9d052-1f29-470d-bfc8-e8a3ef7cab72" providerId="ADAL" clId="{8FF4155E-443A-4FF5-86A0-7160964FFB3E}" dt="2023-07-12T23:20:30.588" v="2"/>
          <ac:cxnSpMkLst>
            <pc:docMk/>
            <pc:sldMk cId="3920341218" sldId="263"/>
            <ac:cxnSpMk id="9" creationId="{4C793C08-EF4C-422B-A728-6C717C47DF6F}"/>
          </ac:cxnSpMkLst>
        </pc:cxnChg>
        <pc:cxnChg chg="add del">
          <ac:chgData name="Grayson Orr" userId="dcd9d052-1f29-470d-bfc8-e8a3ef7cab72" providerId="ADAL" clId="{8FF4155E-443A-4FF5-86A0-7160964FFB3E}" dt="2023-07-12T23:20:30.588" v="2"/>
          <ac:cxnSpMkLst>
            <pc:docMk/>
            <pc:sldMk cId="3920341218" sldId="263"/>
            <ac:cxnSpMk id="11" creationId="{FE825BC6-56A8-46DE-8037-A9A577624B0D}"/>
          </ac:cxnSpMkLst>
        </pc:cxnChg>
      </pc:sldChg>
      <pc:sldChg chg="addSp modSp add del mod ord">
        <pc:chgData name="Grayson Orr" userId="dcd9d052-1f29-470d-bfc8-e8a3ef7cab72" providerId="ADAL" clId="{8FF4155E-443A-4FF5-86A0-7160964FFB3E}" dt="2023-07-12T23:34:24.669" v="160"/>
        <pc:sldMkLst>
          <pc:docMk/>
          <pc:sldMk cId="4283937462" sldId="263"/>
        </pc:sldMkLst>
        <pc:spChg chg="mod">
          <ac:chgData name="Grayson Orr" userId="dcd9d052-1f29-470d-bfc8-e8a3ef7cab72" providerId="ADAL" clId="{8FF4155E-443A-4FF5-86A0-7160964FFB3E}" dt="2023-07-12T23:22:54.396" v="81" actId="5793"/>
          <ac:spMkLst>
            <pc:docMk/>
            <pc:sldMk cId="4283937462" sldId="263"/>
            <ac:spMk id="10" creationId="{E1B048AC-DD4A-8879-65B6-9CF16812B633}"/>
          </ac:spMkLst>
        </pc:spChg>
        <pc:picChg chg="add mod">
          <ac:chgData name="Grayson Orr" userId="dcd9d052-1f29-470d-bfc8-e8a3ef7cab72" providerId="ADAL" clId="{8FF4155E-443A-4FF5-86A0-7160964FFB3E}" dt="2023-07-12T23:33:56.111" v="112" actId="1035"/>
          <ac:picMkLst>
            <pc:docMk/>
            <pc:sldMk cId="4283937462" sldId="263"/>
            <ac:picMk id="3" creationId="{4764CA4A-2046-C1A2-AF56-7271D199C395}"/>
          </ac:picMkLst>
        </pc:picChg>
        <pc:picChg chg="add mod">
          <ac:chgData name="Grayson Orr" userId="dcd9d052-1f29-470d-bfc8-e8a3ef7cab72" providerId="ADAL" clId="{8FF4155E-443A-4FF5-86A0-7160964FFB3E}" dt="2023-07-12T23:34:07.242" v="158" actId="1035"/>
          <ac:picMkLst>
            <pc:docMk/>
            <pc:sldMk cId="4283937462" sldId="263"/>
            <ac:picMk id="5" creationId="{14FBBB87-FDA1-9960-4EB6-8D9E81AC926B}"/>
          </ac:picMkLst>
        </pc:picChg>
      </pc:sldChg>
    </pc:docChg>
  </pc:docChgLst>
  <pc:docChgLst>
    <pc:chgData name="Grayson Orr" userId="dcd9d052-1f29-470d-bfc8-e8a3ef7cab72" providerId="ADAL" clId="{4A8BF90C-45CA-42D7-9DC6-BCCE8ABAE50D}"/>
    <pc:docChg chg="undo custSel addSld delSld modSld">
      <pc:chgData name="Grayson Orr" userId="dcd9d052-1f29-470d-bfc8-e8a3ef7cab72" providerId="ADAL" clId="{4A8BF90C-45CA-42D7-9DC6-BCCE8ABAE50D}" dt="2023-07-16T23:01:07.687" v="212" actId="2696"/>
      <pc:docMkLst>
        <pc:docMk/>
      </pc:docMkLst>
      <pc:sldChg chg="addSp modSp mod">
        <pc:chgData name="Grayson Orr" userId="dcd9d052-1f29-470d-bfc8-e8a3ef7cab72" providerId="ADAL" clId="{4A8BF90C-45CA-42D7-9DC6-BCCE8ABAE50D}" dt="2023-07-16T22:59:17.390" v="28" actId="1076"/>
        <pc:sldMkLst>
          <pc:docMk/>
          <pc:sldMk cId="2127775405" sldId="256"/>
        </pc:sldMkLst>
        <pc:spChg chg="mod">
          <ac:chgData name="Grayson Orr" userId="dcd9d052-1f29-470d-bfc8-e8a3ef7cab72" providerId="ADAL" clId="{4A8BF90C-45CA-42D7-9DC6-BCCE8ABAE50D}" dt="2023-07-16T22:59:12.822" v="27" actId="20577"/>
          <ac:spMkLst>
            <pc:docMk/>
            <pc:sldMk cId="2127775405" sldId="256"/>
            <ac:spMk id="10" creationId="{E1B048AC-DD4A-8879-65B6-9CF16812B633}"/>
          </ac:spMkLst>
        </pc:spChg>
        <pc:grpChg chg="add mod">
          <ac:chgData name="Grayson Orr" userId="dcd9d052-1f29-470d-bfc8-e8a3ef7cab72" providerId="ADAL" clId="{4A8BF90C-45CA-42D7-9DC6-BCCE8ABAE50D}" dt="2023-07-16T22:59:17.390" v="28" actId="1076"/>
          <ac:grpSpMkLst>
            <pc:docMk/>
            <pc:sldMk cId="2127775405" sldId="256"/>
            <ac:grpSpMk id="6" creationId="{85C07383-04BA-1AD8-FAE5-15442BA60440}"/>
          </ac:grpSpMkLst>
        </pc:grpChg>
        <pc:picChg chg="add mod">
          <ac:chgData name="Grayson Orr" userId="dcd9d052-1f29-470d-bfc8-e8a3ef7cab72" providerId="ADAL" clId="{4A8BF90C-45CA-42D7-9DC6-BCCE8ABAE50D}" dt="2023-07-16T22:58:48.623" v="19" actId="164"/>
          <ac:picMkLst>
            <pc:docMk/>
            <pc:sldMk cId="2127775405" sldId="256"/>
            <ac:picMk id="3" creationId="{D30F2236-916F-F710-CCB9-6BF78950F059}"/>
          </ac:picMkLst>
        </pc:picChg>
        <pc:picChg chg="add mod">
          <ac:chgData name="Grayson Orr" userId="dcd9d052-1f29-470d-bfc8-e8a3ef7cab72" providerId="ADAL" clId="{4A8BF90C-45CA-42D7-9DC6-BCCE8ABAE50D}" dt="2023-07-16T22:58:48.623" v="19" actId="164"/>
          <ac:picMkLst>
            <pc:docMk/>
            <pc:sldMk cId="2127775405" sldId="256"/>
            <ac:picMk id="5" creationId="{F36B4562-6A5E-B7B6-C93C-75CE6395C1B4}"/>
          </ac:picMkLst>
        </pc:picChg>
      </pc:sldChg>
      <pc:sldChg chg="delSp modSp add del mod">
        <pc:chgData name="Grayson Orr" userId="dcd9d052-1f29-470d-bfc8-e8a3ef7cab72" providerId="ADAL" clId="{4A8BF90C-45CA-42D7-9DC6-BCCE8ABAE50D}" dt="2023-07-16T23:01:07.687" v="212" actId="2696"/>
        <pc:sldMkLst>
          <pc:docMk/>
          <pc:sldMk cId="3342438411" sldId="264"/>
        </pc:sldMkLst>
        <pc:spChg chg="mod">
          <ac:chgData name="Grayson Orr" userId="dcd9d052-1f29-470d-bfc8-e8a3ef7cab72" providerId="ADAL" clId="{4A8BF90C-45CA-42D7-9DC6-BCCE8ABAE50D}" dt="2023-07-16T23:00:45.086" v="211" actId="20577"/>
          <ac:spMkLst>
            <pc:docMk/>
            <pc:sldMk cId="3342438411" sldId="264"/>
            <ac:spMk id="10" creationId="{E1B048AC-DD4A-8879-65B6-9CF16812B633}"/>
          </ac:spMkLst>
        </pc:spChg>
        <pc:picChg chg="del">
          <ac:chgData name="Grayson Orr" userId="dcd9d052-1f29-470d-bfc8-e8a3ef7cab72" providerId="ADAL" clId="{4A8BF90C-45CA-42D7-9DC6-BCCE8ABAE50D}" dt="2023-07-16T22:59:52.607" v="33" actId="478"/>
          <ac:picMkLst>
            <pc:docMk/>
            <pc:sldMk cId="3342438411" sldId="264"/>
            <ac:picMk id="3" creationId="{4764CA4A-2046-C1A2-AF56-7271D199C395}"/>
          </ac:picMkLst>
        </pc:picChg>
        <pc:picChg chg="del">
          <ac:chgData name="Grayson Orr" userId="dcd9d052-1f29-470d-bfc8-e8a3ef7cab72" providerId="ADAL" clId="{4A8BF90C-45CA-42D7-9DC6-BCCE8ABAE50D}" dt="2023-07-16T22:59:52.607" v="33" actId="478"/>
          <ac:picMkLst>
            <pc:docMk/>
            <pc:sldMk cId="3342438411" sldId="264"/>
            <ac:picMk id="5" creationId="{14FBBB87-FDA1-9960-4EB6-8D9E81AC926B}"/>
          </ac:picMkLst>
        </pc:picChg>
      </pc:sldChg>
      <pc:sldChg chg="addSp delSp add del setBg delDesignElem">
        <pc:chgData name="Grayson Orr" userId="dcd9d052-1f29-470d-bfc8-e8a3ef7cab72" providerId="ADAL" clId="{4A8BF90C-45CA-42D7-9DC6-BCCE8ABAE50D}" dt="2023-07-16T22:59:48.247" v="31"/>
        <pc:sldMkLst>
          <pc:docMk/>
          <pc:sldMk cId="4120731428" sldId="264"/>
        </pc:sldMkLst>
        <pc:spChg chg="add del">
          <ac:chgData name="Grayson Orr" userId="dcd9d052-1f29-470d-bfc8-e8a3ef7cab72" providerId="ADAL" clId="{4A8BF90C-45CA-42D7-9DC6-BCCE8ABAE50D}" dt="2023-07-16T22:59:48.247" v="31"/>
          <ac:spMkLst>
            <pc:docMk/>
            <pc:sldMk cId="4120731428" sldId="264"/>
            <ac:spMk id="7" creationId="{F194AEDE-F25F-43E6-A2C4-7FFF41074990}"/>
          </ac:spMkLst>
        </pc:spChg>
        <pc:spChg chg="add del">
          <ac:chgData name="Grayson Orr" userId="dcd9d052-1f29-470d-bfc8-e8a3ef7cab72" providerId="ADAL" clId="{4A8BF90C-45CA-42D7-9DC6-BCCE8ABAE50D}" dt="2023-07-16T22:59:48.247" v="31"/>
          <ac:spMkLst>
            <pc:docMk/>
            <pc:sldMk cId="4120731428" sldId="264"/>
            <ac:spMk id="13" creationId="{68CA250C-CF5A-4736-9249-D6111F7C5545}"/>
          </ac:spMkLst>
        </pc:spChg>
        <pc:cxnChg chg="add del">
          <ac:chgData name="Grayson Orr" userId="dcd9d052-1f29-470d-bfc8-e8a3ef7cab72" providerId="ADAL" clId="{4A8BF90C-45CA-42D7-9DC6-BCCE8ABAE50D}" dt="2023-07-16T22:59:48.247" v="31"/>
          <ac:cxnSpMkLst>
            <pc:docMk/>
            <pc:sldMk cId="4120731428" sldId="264"/>
            <ac:cxnSpMk id="9" creationId="{4C793C08-EF4C-422B-A728-6C717C47DF6F}"/>
          </ac:cxnSpMkLst>
        </pc:cxnChg>
        <pc:cxnChg chg="add del">
          <ac:chgData name="Grayson Orr" userId="dcd9d052-1f29-470d-bfc8-e8a3ef7cab72" providerId="ADAL" clId="{4A8BF90C-45CA-42D7-9DC6-BCCE8ABAE50D}" dt="2023-07-16T22:59:48.247" v="31"/>
          <ac:cxnSpMkLst>
            <pc:docMk/>
            <pc:sldMk cId="4120731428" sldId="264"/>
            <ac:cxnSpMk id="11" creationId="{FE825BC6-56A8-46DE-8037-A9A577624B0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8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3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0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2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1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8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7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048AC-DD4A-8879-65B6-9CF16812B633}"/>
              </a:ext>
            </a:extLst>
          </p:cNvPr>
          <p:cNvSpPr txBox="1"/>
          <p:nvPr/>
        </p:nvSpPr>
        <p:spPr>
          <a:xfrm>
            <a:off x="-3048" y="676944"/>
            <a:ext cx="121920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500" b="1" u="sng" dirty="0">
                <a:latin typeface="Arial Rounded MT Bold" panose="020F0704030504030204" pitchFamily="34" charset="0"/>
              </a:rPr>
              <a:t>Who Am I???</a:t>
            </a:r>
          </a:p>
          <a:p>
            <a:pPr algn="ctr"/>
            <a:endParaRPr lang="en-NZ" sz="2500" dirty="0">
              <a:latin typeface="Arial Rounded MT Bold" panose="020F0704030504030204" pitchFamily="34" charset="0"/>
            </a:endParaRP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</a:rPr>
              <a:t>Ko Aoraki te </a:t>
            </a:r>
            <a:r>
              <a:rPr lang="en-NZ" sz="2000" b="1" dirty="0" err="1">
                <a:latin typeface="Arial Rounded MT Bold" panose="020F0704030504030204" pitchFamily="34" charset="0"/>
              </a:rPr>
              <a:t>maunga</a:t>
            </a:r>
            <a:endParaRPr lang="en-NZ" sz="2000" b="1" dirty="0">
              <a:latin typeface="Arial Rounded MT Bold" panose="020F0704030504030204" pitchFamily="34" charset="0"/>
            </a:endParaRP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</a:rPr>
              <a:t>Ko Waitaki te awa</a:t>
            </a:r>
          </a:p>
          <a:p>
            <a:pPr algn="ctr"/>
            <a:r>
              <a:rPr lang="en-NZ" sz="2000" b="1" dirty="0" err="1">
                <a:latin typeface="Arial Rounded MT Bold" panose="020F0704030504030204" pitchFamily="34" charset="0"/>
              </a:rPr>
              <a:t>Nō</a:t>
            </a:r>
            <a:r>
              <a:rPr lang="en-NZ" sz="2000" b="1" dirty="0">
                <a:latin typeface="Arial Rounded MT Bold" panose="020F0704030504030204" pitchFamily="34" charset="0"/>
              </a:rPr>
              <a:t> te </a:t>
            </a:r>
            <a:r>
              <a:rPr lang="en-NZ" sz="2000" b="1" dirty="0" err="1">
                <a:latin typeface="Arial Rounded MT Bold" panose="020F0704030504030204" pitchFamily="34" charset="0"/>
              </a:rPr>
              <a:t>Oha</a:t>
            </a:r>
            <a:r>
              <a:rPr lang="en-NZ" sz="2000" b="1" dirty="0">
                <a:latin typeface="Arial Rounded MT Bold" panose="020F0704030504030204" pitchFamily="34" charset="0"/>
              </a:rPr>
              <a:t>-a-maru ahau</a:t>
            </a: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</a:rPr>
              <a:t>Ko Orr </a:t>
            </a:r>
            <a:r>
              <a:rPr lang="en-NZ" sz="2000" b="1" dirty="0" err="1">
                <a:latin typeface="Arial Rounded MT Bold" panose="020F0704030504030204" pitchFamily="34" charset="0"/>
              </a:rPr>
              <a:t>tōku</a:t>
            </a:r>
            <a:r>
              <a:rPr lang="en-NZ" sz="2000" b="1" dirty="0">
                <a:latin typeface="Arial Rounded MT Bold" panose="020F0704030504030204" pitchFamily="34" charset="0"/>
              </a:rPr>
              <a:t> whanau</a:t>
            </a: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</a:rPr>
              <a:t>Ko Grayson </a:t>
            </a:r>
            <a:r>
              <a:rPr lang="en-NZ" sz="2000" b="1" dirty="0" err="1">
                <a:latin typeface="Arial Rounded MT Bold" panose="020F0704030504030204" pitchFamily="34" charset="0"/>
              </a:rPr>
              <a:t>tōku</a:t>
            </a:r>
            <a:r>
              <a:rPr lang="en-NZ" sz="2000" b="1" dirty="0">
                <a:latin typeface="Arial Rounded MT Bold" panose="020F0704030504030204" pitchFamily="34" charset="0"/>
              </a:rPr>
              <a:t> </a:t>
            </a:r>
            <a:r>
              <a:rPr lang="en-NZ" sz="2000" b="1" dirty="0" err="1">
                <a:latin typeface="Arial Rounded MT Bold" panose="020F0704030504030204" pitchFamily="34" charset="0"/>
              </a:rPr>
              <a:t>ingoa</a:t>
            </a:r>
            <a:endParaRPr lang="en-NZ" sz="2000" b="1" dirty="0">
              <a:latin typeface="Arial Rounded MT Bold" panose="020F0704030504030204" pitchFamily="34" charset="0"/>
            </a:endParaRPr>
          </a:p>
          <a:p>
            <a:pPr algn="ctr"/>
            <a:r>
              <a:rPr lang="en-NZ" sz="2000" b="1" dirty="0" err="1">
                <a:latin typeface="Arial Rounded MT Bold" panose="020F0704030504030204" pitchFamily="34" charset="0"/>
              </a:rPr>
              <a:t>Nō</a:t>
            </a:r>
            <a:r>
              <a:rPr lang="en-NZ" sz="2000" b="1" dirty="0">
                <a:latin typeface="Arial Rounded MT Bold" panose="020F0704030504030204" pitchFamily="34" charset="0"/>
              </a:rPr>
              <a:t> </a:t>
            </a:r>
            <a:r>
              <a:rPr lang="en-NZ" sz="2000" b="1" dirty="0" err="1">
                <a:latin typeface="Arial Rounded MT Bold" panose="020F0704030504030204" pitchFamily="34" charset="0"/>
              </a:rPr>
              <a:t>reira</a:t>
            </a:r>
            <a:endParaRPr lang="en-NZ" sz="2000" b="1" dirty="0">
              <a:latin typeface="Arial Rounded MT Bold" panose="020F0704030504030204" pitchFamily="34" charset="0"/>
            </a:endParaRP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</a:rPr>
              <a:t>Tena koutou, </a:t>
            </a:r>
            <a:r>
              <a:rPr lang="en-NZ" sz="2000" b="1" dirty="0" err="1">
                <a:latin typeface="Arial Rounded MT Bold" panose="020F0704030504030204" pitchFamily="34" charset="0"/>
              </a:rPr>
              <a:t>tena</a:t>
            </a:r>
            <a:r>
              <a:rPr lang="en-NZ" sz="2000" b="1" dirty="0">
                <a:latin typeface="Arial Rounded MT Bold" panose="020F0704030504030204" pitchFamily="34" charset="0"/>
              </a:rPr>
              <a:t> koutou, </a:t>
            </a:r>
            <a:r>
              <a:rPr lang="en-NZ" sz="2000" b="1" dirty="0" err="1">
                <a:latin typeface="Arial Rounded MT Bold" panose="020F0704030504030204" pitchFamily="34" charset="0"/>
              </a:rPr>
              <a:t>tena</a:t>
            </a:r>
            <a:r>
              <a:rPr lang="en-NZ" sz="2000" b="1" dirty="0">
                <a:latin typeface="Arial Rounded MT Bold" panose="020F0704030504030204" pitchFamily="34" charset="0"/>
              </a:rPr>
              <a:t> tatou </a:t>
            </a:r>
            <a:r>
              <a:rPr lang="en-NZ" sz="2000" b="1" dirty="0" err="1">
                <a:latin typeface="Arial Rounded MT Bold" panose="020F0704030504030204" pitchFamily="34" charset="0"/>
              </a:rPr>
              <a:t>katoa</a:t>
            </a:r>
            <a:endParaRPr lang="en-NZ" sz="2000" b="1" dirty="0">
              <a:latin typeface="Arial Rounded MT Bold" panose="020F0704030504030204" pitchFamily="34" charset="0"/>
            </a:endParaRPr>
          </a:p>
          <a:p>
            <a:pPr algn="ctr"/>
            <a:endParaRPr lang="en-NZ" sz="2000" b="1" dirty="0">
              <a:latin typeface="Arial Rounded MT Bold" panose="020F0704030504030204" pitchFamily="34" charset="0"/>
            </a:endParaRP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</a:rPr>
              <a:t>Grayson (he/him)</a:t>
            </a:r>
          </a:p>
          <a:p>
            <a:pPr algn="ctr"/>
            <a:endParaRPr lang="en-NZ" sz="2000" b="1" dirty="0">
              <a:latin typeface="Arial Rounded MT Bold" panose="020F0704030504030204" pitchFamily="34" charset="0"/>
            </a:endParaRPr>
          </a:p>
          <a:p>
            <a:pPr algn="ctr"/>
            <a:endParaRPr lang="en-NZ" sz="2000" b="1" dirty="0">
              <a:latin typeface="Arial Rounded MT Bold" panose="020F0704030504030204" pitchFamily="34" charset="0"/>
            </a:endParaRP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</a:rPr>
              <a:t>BIT and GDTE</a:t>
            </a: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</a:rPr>
              <a:t>Senior Lecturer</a:t>
            </a: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</a:rPr>
              <a:t>Second/Third-Year Coordinator</a:t>
            </a: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</a:rPr>
              <a:t>Application Development Pathway</a:t>
            </a:r>
          </a:p>
          <a:p>
            <a:pPr algn="ctr"/>
            <a:r>
              <a:rPr lang="en-NZ" sz="1500" b="1" dirty="0">
                <a:latin typeface="Arial Rounded MT Bold" panose="020F0704030504030204" pitchFamily="34" charset="0"/>
              </a:rPr>
              <a:t>Introductory, Intermediate, Game and Mobile App Dev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C07383-04BA-1AD8-FAE5-15442BA60440}"/>
              </a:ext>
            </a:extLst>
          </p:cNvPr>
          <p:cNvGrpSpPr/>
          <p:nvPr/>
        </p:nvGrpSpPr>
        <p:grpSpPr>
          <a:xfrm>
            <a:off x="5521451" y="4397701"/>
            <a:ext cx="1143001" cy="588514"/>
            <a:chOff x="2398346" y="3983485"/>
            <a:chExt cx="1143001" cy="588514"/>
          </a:xfrm>
        </p:grpSpPr>
        <p:pic>
          <p:nvPicPr>
            <p:cNvPr id="3" name="Picture 2" descr="A flag with red white and blue colors&#10;&#10;Description automatically generated">
              <a:extLst>
                <a:ext uri="{FF2B5EF4-FFF2-40B4-BE49-F238E27FC236}">
                  <a16:creationId xmlns:a16="http://schemas.microsoft.com/office/drawing/2014/main" id="{D30F2236-916F-F710-CCB9-6BF78950F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346" y="4000499"/>
              <a:ext cx="571500" cy="571500"/>
            </a:xfrm>
            <a:prstGeom prst="rect">
              <a:avLst/>
            </a:prstGeom>
          </p:spPr>
        </p:pic>
        <p:pic>
          <p:nvPicPr>
            <p:cNvPr id="5" name="Picture 4" descr="A flag with a sun and stars&#10;&#10;Description automatically generated">
              <a:extLst>
                <a:ext uri="{FF2B5EF4-FFF2-40B4-BE49-F238E27FC236}">
                  <a16:creationId xmlns:a16="http://schemas.microsoft.com/office/drawing/2014/main" id="{F36B4562-6A5E-B7B6-C93C-75CE6395C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46" y="3983485"/>
              <a:ext cx="571501" cy="571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77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048AC-DD4A-8879-65B6-9CF16812B633}"/>
              </a:ext>
            </a:extLst>
          </p:cNvPr>
          <p:cNvSpPr txBox="1"/>
          <p:nvPr/>
        </p:nvSpPr>
        <p:spPr>
          <a:xfrm>
            <a:off x="-3048" y="676944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500" b="1" u="sng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Classroom Rules</a:t>
            </a:r>
          </a:p>
          <a:p>
            <a:pPr algn="ctr"/>
            <a:endParaRPr lang="en-NZ" sz="2500" dirty="0">
              <a:latin typeface="Arial Rounded MT Bold" panose="020F0704030504030204" pitchFamily="34" charset="0"/>
              <a:cs typeface="Angsana New" panose="020B0502040204020203" pitchFamily="18" charset="-34"/>
            </a:endParaRP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Attendance and punctuality</a:t>
            </a: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Respect for others</a:t>
            </a: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Professionalism</a:t>
            </a: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Academic integrity</a:t>
            </a: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Participation and engagement</a:t>
            </a: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Collaboration and cooperation</a:t>
            </a: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Technology usage</a:t>
            </a:r>
          </a:p>
        </p:txBody>
      </p:sp>
    </p:spTree>
    <p:extLst>
      <p:ext uri="{BB962C8B-B14F-4D97-AF65-F5344CB8AC3E}">
        <p14:creationId xmlns:p14="http://schemas.microsoft.com/office/powerpoint/2010/main" val="426492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048AC-DD4A-8879-65B6-9CF16812B633}"/>
              </a:ext>
            </a:extLst>
          </p:cNvPr>
          <p:cNvSpPr txBox="1"/>
          <p:nvPr/>
        </p:nvSpPr>
        <p:spPr>
          <a:xfrm>
            <a:off x="-3048" y="67694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500" b="1" u="sng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Previous Learner Experiences</a:t>
            </a:r>
          </a:p>
          <a:p>
            <a:pPr algn="ctr"/>
            <a:endParaRPr lang="en-NZ" sz="2500" dirty="0">
              <a:latin typeface="Arial Rounded MT Bold" panose="020F0704030504030204" pitchFamily="34" charset="0"/>
              <a:cs typeface="Angsana New" panose="020B0502040204020203" pitchFamily="18" charset="-34"/>
            </a:endParaRP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It is not a flex, rather a reassurance…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764CA4A-2046-C1A2-AF56-7271D199C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1" y="2167353"/>
            <a:ext cx="8413102" cy="197001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FBBB87-FDA1-9960-4EB6-8D9E81AC9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1" y="4388792"/>
            <a:ext cx="8413101" cy="19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048AC-DD4A-8879-65B6-9CF16812B633}"/>
              </a:ext>
            </a:extLst>
          </p:cNvPr>
          <p:cNvSpPr txBox="1"/>
          <p:nvPr/>
        </p:nvSpPr>
        <p:spPr>
          <a:xfrm>
            <a:off x="-3048" y="676944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500" b="1" u="sng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Ice Breaker</a:t>
            </a:r>
          </a:p>
          <a:p>
            <a:pPr algn="ctr"/>
            <a:endParaRPr lang="en-NZ" sz="2500" dirty="0">
              <a:latin typeface="Arial Rounded MT Bold" panose="020F0704030504030204" pitchFamily="34" charset="0"/>
              <a:cs typeface="Angsana New" panose="020B0502040204020203" pitchFamily="18" charset="-34"/>
            </a:endParaRP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What has been a highlight or enjoyable aspect of your experience </a:t>
            </a: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in the BIT up to this point?</a:t>
            </a:r>
          </a:p>
          <a:p>
            <a:pPr algn="ctr"/>
            <a:endParaRPr lang="en-NZ" sz="2000" b="1" dirty="0">
              <a:latin typeface="Arial Rounded MT Bold" panose="020F0704030504030204" pitchFamily="34" charset="0"/>
              <a:cs typeface="Angsana New" panose="020B0502040204020203" pitchFamily="18" charset="-34"/>
            </a:endParaRP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In terms of your goals for this course, what are two </a:t>
            </a:r>
          </a:p>
          <a:p>
            <a:pPr algn="ctr"/>
            <a:r>
              <a:rPr lang="en-NZ" sz="2000" b="1" dirty="0">
                <a:latin typeface="Arial Rounded MT Bold" panose="020F0704030504030204" pitchFamily="34" charset="0"/>
                <a:cs typeface="Angsana New" panose="020B0502040204020203" pitchFamily="18" charset="-34"/>
              </a:rPr>
              <a:t>specific things you hope to gain or accomplish?</a:t>
            </a:r>
          </a:p>
        </p:txBody>
      </p:sp>
    </p:spTree>
    <p:extLst>
      <p:ext uri="{BB962C8B-B14F-4D97-AF65-F5344CB8AC3E}">
        <p14:creationId xmlns:p14="http://schemas.microsoft.com/office/powerpoint/2010/main" val="3077540314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Elephant</vt:lpstr>
      <vt:lpstr>Univers Condensed</vt:lpstr>
      <vt:lpstr>MimeoVTI</vt:lpstr>
      <vt:lpstr>PowerPoint Presentation</vt:lpstr>
      <vt:lpstr>PowerPoint Presentation</vt:lpstr>
      <vt:lpstr>PowerPoint Presentation</vt:lpstr>
      <vt:lpstr>PowerPoint Presentation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</dc:creator>
  <cp:lastModifiedBy>Grayson Orr</cp:lastModifiedBy>
  <cp:revision>1</cp:revision>
  <dcterms:created xsi:type="dcterms:W3CDTF">2023-07-12T22:55:30Z</dcterms:created>
  <dcterms:modified xsi:type="dcterms:W3CDTF">2023-07-16T23:01:19Z</dcterms:modified>
</cp:coreProperties>
</file>