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71A2-5B2E-4D67-AE52-6D0777FAE5C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334-26D5-489D-A01B-5F04DD67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741362"/>
            <a:ext cx="971550" cy="904875"/>
          </a:xfrm>
          <a:prstGeom prst="rect">
            <a:avLst/>
          </a:prstGeom>
        </p:spPr>
      </p:pic>
      <p:pic>
        <p:nvPicPr>
          <p:cNvPr id="1028" name="Picture 4" descr="Image result for commodity pric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4" y="569645"/>
            <a:ext cx="510382" cy="51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78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Blackstad</dc:creator>
  <cp:lastModifiedBy>Logan Blackstad</cp:lastModifiedBy>
  <cp:revision>2</cp:revision>
  <dcterms:created xsi:type="dcterms:W3CDTF">2019-01-02T15:10:54Z</dcterms:created>
  <dcterms:modified xsi:type="dcterms:W3CDTF">2019-01-02T15:15:22Z</dcterms:modified>
</cp:coreProperties>
</file>