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8C016E-64B0-4067-88B8-5EFDE98849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Inventory Control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3B0182-98EE-46B6-8481-E81E173FE3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11/28/2023 3:17:07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lled Spend Dashboard Key G/L Accounts" id="2" name="slide2">
            <a:extLst>
              <a:ext uri="{FF2B5EF4-FFF2-40B4-BE49-F238E27FC236}">
                <a16:creationId xmlns:a16="http://schemas.microsoft.com/office/drawing/2014/main" id="{94FE8C89-7609-4030-82E5-EF7A8C285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lled Spend Dashboard 90009* and Composite" id="3" name="slide3">
            <a:extLst>
              <a:ext uri="{FF2B5EF4-FFF2-40B4-BE49-F238E27FC236}">
                <a16:creationId xmlns:a16="http://schemas.microsoft.com/office/drawing/2014/main" id="{E27F5F71-C3D1-4E15-B888-2E5A69F884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/L Account Paretos" id="4" name="slide4">
            <a:extLst>
              <a:ext uri="{FF2B5EF4-FFF2-40B4-BE49-F238E27FC236}">
                <a16:creationId xmlns:a16="http://schemas.microsoft.com/office/drawing/2014/main" id="{9BE30AB1-A6C8-4586-BA2C-CB6D51A7D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 Category Breakdowns" id="5" name="slide5">
            <a:extLst>
              <a:ext uri="{FF2B5EF4-FFF2-40B4-BE49-F238E27FC236}">
                <a16:creationId xmlns:a16="http://schemas.microsoft.com/office/drawing/2014/main" id="{4FC6BA43-2682-40B0-A946-45F66894A9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2023-11-28T22:17:08Z</dcterms:created>
  <dcterms:modified xsi:type="dcterms:W3CDTF">2023-11-28T22:17:08Z</dcterms:modified>
</cp:coreProperties>
</file>