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-60550" y="0"/>
            <a:ext cx="3984000" cy="2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Component Connector Structure/View Diagram</a:t>
            </a:r>
          </a:p>
        </p:txBody>
      </p:sp>
      <p:sp>
        <p:nvSpPr>
          <p:cNvPr id="55" name="Shape 55"/>
          <p:cNvSpPr/>
          <p:nvPr/>
        </p:nvSpPr>
        <p:spPr>
          <a:xfrm>
            <a:off x="5243600" y="1159112"/>
            <a:ext cx="1828800" cy="12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 Manager Service (Handle DB Requests)</a:t>
            </a:r>
          </a:p>
        </p:txBody>
      </p:sp>
      <p:sp>
        <p:nvSpPr>
          <p:cNvPr id="56" name="Shape 56"/>
          <p:cNvSpPr/>
          <p:nvPr/>
        </p:nvSpPr>
        <p:spPr>
          <a:xfrm>
            <a:off x="2071600" y="1159112"/>
            <a:ext cx="1828800" cy="12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Processes</a:t>
            </a:r>
          </a:p>
        </p:txBody>
      </p:sp>
      <p:cxnSp>
        <p:nvCxnSpPr>
          <p:cNvPr id="57" name="Shape 57"/>
          <p:cNvCxnSpPr>
            <a:stCxn id="56" idx="6"/>
            <a:endCxn id="55" idx="2"/>
          </p:cNvCxnSpPr>
          <p:nvPr/>
        </p:nvCxnSpPr>
        <p:spPr>
          <a:xfrm>
            <a:off x="3900400" y="1760912"/>
            <a:ext cx="13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4016400" y="1494512"/>
            <a:ext cx="111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Shared Memory</a:t>
            </a:r>
          </a:p>
        </p:txBody>
      </p:sp>
      <p:sp>
        <p:nvSpPr>
          <p:cNvPr id="59" name="Shape 59"/>
          <p:cNvSpPr/>
          <p:nvPr/>
        </p:nvSpPr>
        <p:spPr>
          <a:xfrm>
            <a:off x="2071600" y="2780787"/>
            <a:ext cx="1828800" cy="12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UI Controller (Handle Customer Transactions)</a:t>
            </a:r>
          </a:p>
        </p:txBody>
      </p:sp>
      <p:cxnSp>
        <p:nvCxnSpPr>
          <p:cNvPr id="60" name="Shape 60"/>
          <p:cNvCxnSpPr>
            <a:stCxn id="59" idx="0"/>
            <a:endCxn id="56" idx="4"/>
          </p:cNvCxnSpPr>
          <p:nvPr/>
        </p:nvCxnSpPr>
        <p:spPr>
          <a:xfrm rot="10800000">
            <a:off x="2986000" y="2362587"/>
            <a:ext cx="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 txBox="1"/>
          <p:nvPr/>
        </p:nvSpPr>
        <p:spPr>
          <a:xfrm>
            <a:off x="2986000" y="2438550"/>
            <a:ext cx="111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Socket</a:t>
            </a:r>
          </a:p>
        </p:txBody>
      </p:sp>
      <p:sp>
        <p:nvSpPr>
          <p:cNvPr id="62" name="Shape 62"/>
          <p:cNvSpPr/>
          <p:nvPr/>
        </p:nvSpPr>
        <p:spPr>
          <a:xfrm>
            <a:off x="5243600" y="2780787"/>
            <a:ext cx="1828800" cy="12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 (Handle Customer Balance Updates)</a:t>
            </a:r>
          </a:p>
        </p:txBody>
      </p:sp>
      <p:cxnSp>
        <p:nvCxnSpPr>
          <p:cNvPr id="63" name="Shape 63"/>
          <p:cNvCxnSpPr>
            <a:stCxn id="59" idx="6"/>
            <a:endCxn id="62" idx="2"/>
          </p:cNvCxnSpPr>
          <p:nvPr/>
        </p:nvCxnSpPr>
        <p:spPr>
          <a:xfrm>
            <a:off x="3900400" y="3382587"/>
            <a:ext cx="13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4016400" y="3116175"/>
            <a:ext cx="111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System 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-60550" y="0"/>
            <a:ext cx="2809800" cy="2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Module Diagram</a:t>
            </a:r>
          </a:p>
        </p:txBody>
      </p:sp>
      <p:sp>
        <p:nvSpPr>
          <p:cNvPr id="70" name="Shape 70"/>
          <p:cNvSpPr/>
          <p:nvPr/>
        </p:nvSpPr>
        <p:spPr>
          <a:xfrm>
            <a:off x="3680150" y="1377075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Module 2: Merchandise</a:t>
            </a:r>
          </a:p>
        </p:txBody>
      </p:sp>
      <p:sp>
        <p:nvSpPr>
          <p:cNvPr id="71" name="Shape 71"/>
          <p:cNvSpPr/>
          <p:nvPr/>
        </p:nvSpPr>
        <p:spPr>
          <a:xfrm>
            <a:off x="2495275" y="266400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Module 1: Customer</a:t>
            </a:r>
          </a:p>
        </p:txBody>
      </p:sp>
      <p:sp>
        <p:nvSpPr>
          <p:cNvPr id="72" name="Shape 72"/>
          <p:cNvSpPr/>
          <p:nvPr/>
        </p:nvSpPr>
        <p:spPr>
          <a:xfrm>
            <a:off x="3680150" y="2362525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Module 3: Transaction</a:t>
            </a:r>
          </a:p>
        </p:txBody>
      </p:sp>
      <p:sp>
        <p:nvSpPr>
          <p:cNvPr id="73" name="Shape 73"/>
          <p:cNvSpPr/>
          <p:nvPr/>
        </p:nvSpPr>
        <p:spPr>
          <a:xfrm>
            <a:off x="2495275" y="4333425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Module 4: Statement</a:t>
            </a:r>
          </a:p>
        </p:txBody>
      </p:sp>
      <p:sp>
        <p:nvSpPr>
          <p:cNvPr id="74" name="Shape 74"/>
          <p:cNvSpPr/>
          <p:nvPr/>
        </p:nvSpPr>
        <p:spPr>
          <a:xfrm>
            <a:off x="3680150" y="3347975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Module 5: Bonus Points</a:t>
            </a:r>
          </a:p>
        </p:txBody>
      </p:sp>
      <p:sp>
        <p:nvSpPr>
          <p:cNvPr id="75" name="Shape 75"/>
          <p:cNvSpPr/>
          <p:nvPr/>
        </p:nvSpPr>
        <p:spPr>
          <a:xfrm>
            <a:off x="4851800" y="266400"/>
            <a:ext cx="12912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Module 6: Manager</a:t>
            </a:r>
          </a:p>
        </p:txBody>
      </p:sp>
      <p:cxnSp>
        <p:nvCxnSpPr>
          <p:cNvPr id="76" name="Shape 76"/>
          <p:cNvCxnSpPr>
            <a:stCxn id="75" idx="2"/>
            <a:endCxn id="70" idx="0"/>
          </p:cNvCxnSpPr>
          <p:nvPr/>
        </p:nvCxnSpPr>
        <p:spPr>
          <a:xfrm flipH="1">
            <a:off x="4325900" y="1008900"/>
            <a:ext cx="11715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>
            <a:stCxn id="71" idx="2"/>
            <a:endCxn id="70" idx="0"/>
          </p:cNvCxnSpPr>
          <p:nvPr/>
        </p:nvCxnSpPr>
        <p:spPr>
          <a:xfrm>
            <a:off x="3140875" y="1008900"/>
            <a:ext cx="11850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>
            <a:stCxn id="70" idx="2"/>
            <a:endCxn id="72" idx="0"/>
          </p:cNvCxnSpPr>
          <p:nvPr/>
        </p:nvCxnSpPr>
        <p:spPr>
          <a:xfrm>
            <a:off x="4325750" y="2119575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>
            <a:stCxn id="72" idx="2"/>
            <a:endCxn id="74" idx="0"/>
          </p:cNvCxnSpPr>
          <p:nvPr/>
        </p:nvCxnSpPr>
        <p:spPr>
          <a:xfrm>
            <a:off x="4325750" y="3105025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4" idx="2"/>
            <a:endCxn id="73" idx="0"/>
          </p:cNvCxnSpPr>
          <p:nvPr/>
        </p:nvCxnSpPr>
        <p:spPr>
          <a:xfrm flipH="1">
            <a:off x="3140750" y="4090475"/>
            <a:ext cx="11850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71" idx="2"/>
            <a:endCxn id="73" idx="0"/>
          </p:cNvCxnSpPr>
          <p:nvPr/>
        </p:nvCxnSpPr>
        <p:spPr>
          <a:xfrm>
            <a:off x="3140875" y="1008900"/>
            <a:ext cx="0" cy="3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