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-60550" y="0"/>
            <a:ext cx="28098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Use Case</a:t>
            </a:r>
            <a:r>
              <a:rPr lang="en">
                <a:solidFill>
                  <a:srgbClr val="595959"/>
                </a:solidFill>
              </a:rPr>
              <a:t> Diagram</a:t>
            </a:r>
          </a:p>
        </p:txBody>
      </p:sp>
      <p:sp>
        <p:nvSpPr>
          <p:cNvPr id="55" name="Shape 55"/>
          <p:cNvSpPr/>
          <p:nvPr/>
        </p:nvSpPr>
        <p:spPr>
          <a:xfrm>
            <a:off x="2868300" y="828425"/>
            <a:ext cx="3407400" cy="3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99" y="828424"/>
            <a:ext cx="575700" cy="16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850" y="2787950"/>
            <a:ext cx="1610949" cy="16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99" y="3001399"/>
            <a:ext cx="575700" cy="16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850550" y="2439375"/>
            <a:ext cx="984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Customer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850550" y="4612350"/>
            <a:ext cx="984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Manager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622025" y="4398900"/>
            <a:ext cx="984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2" name="Shape 62"/>
          <p:cNvSpPr/>
          <p:nvPr/>
        </p:nvSpPr>
        <p:spPr>
          <a:xfrm>
            <a:off x="2969850" y="1078375"/>
            <a:ext cx="1734900" cy="6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Rent Merchandise</a:t>
            </a:r>
          </a:p>
        </p:txBody>
      </p:sp>
      <p:sp>
        <p:nvSpPr>
          <p:cNvPr id="63" name="Shape 63"/>
          <p:cNvSpPr/>
          <p:nvPr/>
        </p:nvSpPr>
        <p:spPr>
          <a:xfrm>
            <a:off x="2969850" y="3461825"/>
            <a:ext cx="1734900" cy="58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Add Merchandise</a:t>
            </a:r>
          </a:p>
        </p:txBody>
      </p:sp>
      <p:sp>
        <p:nvSpPr>
          <p:cNvPr id="64" name="Shape 64"/>
          <p:cNvSpPr/>
          <p:nvPr/>
        </p:nvSpPr>
        <p:spPr>
          <a:xfrm>
            <a:off x="4994050" y="1231900"/>
            <a:ext cx="1148700" cy="8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Update Total</a:t>
            </a:r>
          </a:p>
        </p:txBody>
      </p:sp>
      <p:sp>
        <p:nvSpPr>
          <p:cNvPr id="65" name="Shape 65"/>
          <p:cNvSpPr/>
          <p:nvPr/>
        </p:nvSpPr>
        <p:spPr>
          <a:xfrm>
            <a:off x="2969850" y="2721437"/>
            <a:ext cx="1734900" cy="6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View Statement</a:t>
            </a:r>
          </a:p>
        </p:txBody>
      </p:sp>
      <p:sp>
        <p:nvSpPr>
          <p:cNvPr id="66" name="Shape 66"/>
          <p:cNvSpPr/>
          <p:nvPr/>
        </p:nvSpPr>
        <p:spPr>
          <a:xfrm>
            <a:off x="2969850" y="1981050"/>
            <a:ext cx="1734900" cy="6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Buy Merchandise</a:t>
            </a:r>
          </a:p>
        </p:txBody>
      </p:sp>
      <p:sp>
        <p:nvSpPr>
          <p:cNvPr id="67" name="Shape 67"/>
          <p:cNvSpPr/>
          <p:nvPr/>
        </p:nvSpPr>
        <p:spPr>
          <a:xfrm>
            <a:off x="2969850" y="4099025"/>
            <a:ext cx="1734900" cy="58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Remove Merchandise</a:t>
            </a:r>
          </a:p>
        </p:txBody>
      </p:sp>
      <p:sp>
        <p:nvSpPr>
          <p:cNvPr id="68" name="Shape 68"/>
          <p:cNvSpPr/>
          <p:nvPr/>
        </p:nvSpPr>
        <p:spPr>
          <a:xfrm>
            <a:off x="4704750" y="2224875"/>
            <a:ext cx="1476900" cy="8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Customer</a:t>
            </a:r>
          </a:p>
        </p:txBody>
      </p:sp>
      <p:cxnSp>
        <p:nvCxnSpPr>
          <p:cNvPr id="69" name="Shape 69"/>
          <p:cNvCxnSpPr>
            <a:stCxn id="57" idx="1"/>
            <a:endCxn id="68" idx="6"/>
          </p:cNvCxnSpPr>
          <p:nvPr/>
        </p:nvCxnSpPr>
        <p:spPr>
          <a:xfrm rot="10800000">
            <a:off x="6181750" y="2626824"/>
            <a:ext cx="11271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57" idx="1"/>
            <a:endCxn id="64" idx="6"/>
          </p:cNvCxnSpPr>
          <p:nvPr/>
        </p:nvCxnSpPr>
        <p:spPr>
          <a:xfrm rot="10800000">
            <a:off x="6142750" y="1633824"/>
            <a:ext cx="1166100" cy="19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56" idx="3"/>
            <a:endCxn id="62" idx="2"/>
          </p:cNvCxnSpPr>
          <p:nvPr/>
        </p:nvCxnSpPr>
        <p:spPr>
          <a:xfrm flipH="1" rot="10800000">
            <a:off x="1632200" y="1422399"/>
            <a:ext cx="13377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56" idx="3"/>
            <a:endCxn id="66" idx="2"/>
          </p:cNvCxnSpPr>
          <p:nvPr/>
        </p:nvCxnSpPr>
        <p:spPr>
          <a:xfrm>
            <a:off x="1632200" y="1633899"/>
            <a:ext cx="1337700" cy="6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58" idx="3"/>
            <a:endCxn id="63" idx="2"/>
          </p:cNvCxnSpPr>
          <p:nvPr/>
        </p:nvCxnSpPr>
        <p:spPr>
          <a:xfrm flipH="1" rot="10800000">
            <a:off x="1632200" y="3754974"/>
            <a:ext cx="13377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58" idx="3"/>
            <a:endCxn id="67" idx="2"/>
          </p:cNvCxnSpPr>
          <p:nvPr/>
        </p:nvCxnSpPr>
        <p:spPr>
          <a:xfrm>
            <a:off x="1632200" y="3806874"/>
            <a:ext cx="13377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56" idx="3"/>
            <a:endCxn id="65" idx="2"/>
          </p:cNvCxnSpPr>
          <p:nvPr/>
        </p:nvCxnSpPr>
        <p:spPr>
          <a:xfrm>
            <a:off x="1632200" y="1633899"/>
            <a:ext cx="13377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7393425" y="222175"/>
            <a:ext cx="1441800" cy="15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**There is a use case for all different types of merchandise (book, CD, reg movie, new release, children movie, though the diagram doesn’t display them.**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-60550" y="0"/>
            <a:ext cx="1541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Class</a:t>
            </a:r>
            <a:r>
              <a:rPr lang="en">
                <a:solidFill>
                  <a:srgbClr val="595959"/>
                </a:solidFill>
              </a:rPr>
              <a:t> Diagram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3629555" y="61888"/>
            <a:ext cx="974033" cy="467764"/>
            <a:chOff x="147500" y="468925"/>
            <a:chExt cx="1297500" cy="618000"/>
          </a:xfrm>
        </p:grpSpPr>
        <p:sp>
          <p:nvSpPr>
            <p:cNvPr id="83" name="Shape 83"/>
            <p:cNvSpPr/>
            <p:nvPr/>
          </p:nvSpPr>
          <p:spPr>
            <a:xfrm>
              <a:off x="147500" y="468925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000"/>
                <a:t>User</a:t>
              </a:r>
            </a:p>
          </p:txBody>
        </p:sp>
        <p:cxnSp>
          <p:nvCxnSpPr>
            <p:cNvPr id="84" name="Shape 84"/>
            <p:cNvCxnSpPr>
              <a:stCxn id="83" idx="1"/>
              <a:endCxn id="83" idx="3"/>
            </p:cNvCxnSpPr>
            <p:nvPr/>
          </p:nvCxnSpPr>
          <p:spPr>
            <a:xfrm>
              <a:off x="147500" y="777925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85" name="Shape 85"/>
          <p:cNvGrpSpPr/>
          <p:nvPr/>
        </p:nvGrpSpPr>
        <p:grpSpPr>
          <a:xfrm>
            <a:off x="2655593" y="732813"/>
            <a:ext cx="974033" cy="467764"/>
            <a:chOff x="-156550" y="1355337"/>
            <a:chExt cx="1297500" cy="618000"/>
          </a:xfrm>
        </p:grpSpPr>
        <p:sp>
          <p:nvSpPr>
            <p:cNvPr id="86" name="Shape 86"/>
            <p:cNvSpPr/>
            <p:nvPr/>
          </p:nvSpPr>
          <p:spPr>
            <a:xfrm>
              <a:off x="-156550" y="135533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Customer</a:t>
              </a:r>
            </a:p>
          </p:txBody>
        </p:sp>
        <p:cxnSp>
          <p:nvCxnSpPr>
            <p:cNvPr id="87" name="Shape 87"/>
            <p:cNvCxnSpPr>
              <a:stCxn id="86" idx="1"/>
              <a:endCxn id="86" idx="3"/>
            </p:cNvCxnSpPr>
            <p:nvPr/>
          </p:nvCxnSpPr>
          <p:spPr>
            <a:xfrm>
              <a:off x="-156550" y="166433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88" name="Shape 88"/>
          <p:cNvGrpSpPr/>
          <p:nvPr/>
        </p:nvGrpSpPr>
        <p:grpSpPr>
          <a:xfrm>
            <a:off x="4603495" y="732826"/>
            <a:ext cx="974033" cy="467764"/>
            <a:chOff x="147500" y="1234587"/>
            <a:chExt cx="1297500" cy="618000"/>
          </a:xfrm>
        </p:grpSpPr>
        <p:sp>
          <p:nvSpPr>
            <p:cNvPr id="89" name="Shape 89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Manager</a:t>
              </a:r>
            </a:p>
          </p:txBody>
        </p:sp>
        <p:cxnSp>
          <p:nvCxnSpPr>
            <p:cNvPr id="90" name="Shape 90"/>
            <p:cNvCxnSpPr>
              <a:stCxn id="89" idx="1"/>
              <a:endCxn id="89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91" name="Shape 91"/>
          <p:cNvGrpSpPr/>
          <p:nvPr/>
        </p:nvGrpSpPr>
        <p:grpSpPr>
          <a:xfrm>
            <a:off x="3629555" y="1529805"/>
            <a:ext cx="974033" cy="467764"/>
            <a:chOff x="147500" y="1234587"/>
            <a:chExt cx="1297500" cy="618000"/>
          </a:xfrm>
        </p:grpSpPr>
        <p:sp>
          <p:nvSpPr>
            <p:cNvPr id="92" name="Shape 92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Merchandise</a:t>
              </a:r>
            </a:p>
          </p:txBody>
        </p:sp>
        <p:cxnSp>
          <p:nvCxnSpPr>
            <p:cNvPr id="93" name="Shape 93"/>
            <p:cNvCxnSpPr>
              <a:stCxn id="92" idx="1"/>
              <a:endCxn id="92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94" name="Shape 94"/>
          <p:cNvGrpSpPr/>
          <p:nvPr/>
        </p:nvGrpSpPr>
        <p:grpSpPr>
          <a:xfrm>
            <a:off x="4603503" y="2326762"/>
            <a:ext cx="974033" cy="467764"/>
            <a:chOff x="147500" y="1234587"/>
            <a:chExt cx="1297500" cy="618000"/>
          </a:xfrm>
        </p:grpSpPr>
        <p:sp>
          <p:nvSpPr>
            <p:cNvPr id="95" name="Shape 95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Book</a:t>
              </a:r>
            </a:p>
          </p:txBody>
        </p:sp>
        <p:cxnSp>
          <p:nvCxnSpPr>
            <p:cNvPr id="96" name="Shape 96"/>
            <p:cNvCxnSpPr>
              <a:stCxn id="95" idx="1"/>
              <a:endCxn id="95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97" name="Shape 97"/>
          <p:cNvGrpSpPr/>
          <p:nvPr/>
        </p:nvGrpSpPr>
        <p:grpSpPr>
          <a:xfrm>
            <a:off x="5647740" y="2326762"/>
            <a:ext cx="974033" cy="467764"/>
            <a:chOff x="147500" y="1234587"/>
            <a:chExt cx="1297500" cy="618000"/>
          </a:xfrm>
        </p:grpSpPr>
        <p:sp>
          <p:nvSpPr>
            <p:cNvPr id="98" name="Shape 98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Movie</a:t>
              </a:r>
            </a:p>
          </p:txBody>
        </p:sp>
        <p:cxnSp>
          <p:nvCxnSpPr>
            <p:cNvPr id="99" name="Shape 99"/>
            <p:cNvCxnSpPr>
              <a:stCxn id="98" idx="1"/>
              <a:endCxn id="98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0" name="Shape 100"/>
          <p:cNvGrpSpPr/>
          <p:nvPr/>
        </p:nvGrpSpPr>
        <p:grpSpPr>
          <a:xfrm>
            <a:off x="6691976" y="2326762"/>
            <a:ext cx="974033" cy="467764"/>
            <a:chOff x="147500" y="1234587"/>
            <a:chExt cx="1297500" cy="618000"/>
          </a:xfrm>
        </p:grpSpPr>
        <p:sp>
          <p:nvSpPr>
            <p:cNvPr id="101" name="Shape 101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CD</a:t>
              </a:r>
            </a:p>
          </p:txBody>
        </p:sp>
        <p:cxnSp>
          <p:nvCxnSpPr>
            <p:cNvPr id="102" name="Shape 102"/>
            <p:cNvCxnSpPr>
              <a:stCxn id="101" idx="1"/>
              <a:endCxn id="101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3" name="Shape 103"/>
          <p:cNvGrpSpPr/>
          <p:nvPr/>
        </p:nvGrpSpPr>
        <p:grpSpPr>
          <a:xfrm>
            <a:off x="4603503" y="3045919"/>
            <a:ext cx="974033" cy="467764"/>
            <a:chOff x="147500" y="1234587"/>
            <a:chExt cx="1297500" cy="618000"/>
          </a:xfrm>
        </p:grpSpPr>
        <p:sp>
          <p:nvSpPr>
            <p:cNvPr id="104" name="Shape 104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Reg. Movie</a:t>
              </a:r>
            </a:p>
          </p:txBody>
        </p:sp>
        <p:cxnSp>
          <p:nvCxnSpPr>
            <p:cNvPr id="105" name="Shape 105"/>
            <p:cNvCxnSpPr>
              <a:stCxn id="104" idx="1"/>
              <a:endCxn id="104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6" name="Shape 106"/>
          <p:cNvGrpSpPr/>
          <p:nvPr/>
        </p:nvGrpSpPr>
        <p:grpSpPr>
          <a:xfrm>
            <a:off x="5647740" y="3045919"/>
            <a:ext cx="974033" cy="467764"/>
            <a:chOff x="147500" y="1234587"/>
            <a:chExt cx="1297500" cy="618000"/>
          </a:xfrm>
        </p:grpSpPr>
        <p:sp>
          <p:nvSpPr>
            <p:cNvPr id="107" name="Shape 107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New Release</a:t>
              </a:r>
            </a:p>
          </p:txBody>
        </p:sp>
        <p:cxnSp>
          <p:nvCxnSpPr>
            <p:cNvPr id="108" name="Shape 108"/>
            <p:cNvCxnSpPr>
              <a:stCxn id="107" idx="1"/>
              <a:endCxn id="107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9" name="Shape 109"/>
          <p:cNvGrpSpPr/>
          <p:nvPr/>
        </p:nvGrpSpPr>
        <p:grpSpPr>
          <a:xfrm>
            <a:off x="6691976" y="3045919"/>
            <a:ext cx="974033" cy="467764"/>
            <a:chOff x="147500" y="1234587"/>
            <a:chExt cx="1297500" cy="618000"/>
          </a:xfrm>
        </p:grpSpPr>
        <p:sp>
          <p:nvSpPr>
            <p:cNvPr id="110" name="Shape 110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Children</a:t>
              </a:r>
            </a:p>
          </p:txBody>
        </p:sp>
        <p:cxnSp>
          <p:nvCxnSpPr>
            <p:cNvPr id="111" name="Shape 111"/>
            <p:cNvCxnSpPr>
              <a:stCxn id="110" idx="1"/>
              <a:endCxn id="110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12" name="Shape 112"/>
          <p:cNvCxnSpPr>
            <a:stCxn id="83" idx="2"/>
            <a:endCxn id="86" idx="0"/>
          </p:cNvCxnSpPr>
          <p:nvPr/>
        </p:nvCxnSpPr>
        <p:spPr>
          <a:xfrm flipH="1">
            <a:off x="3142472" y="529652"/>
            <a:ext cx="9741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83" idx="2"/>
            <a:endCxn id="89" idx="0"/>
          </p:cNvCxnSpPr>
          <p:nvPr/>
        </p:nvCxnSpPr>
        <p:spPr>
          <a:xfrm>
            <a:off x="4116572" y="529652"/>
            <a:ext cx="9738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98" idx="2"/>
            <a:endCxn id="104" idx="0"/>
          </p:cNvCxnSpPr>
          <p:nvPr/>
        </p:nvCxnSpPr>
        <p:spPr>
          <a:xfrm flipH="1">
            <a:off x="5090457" y="2794526"/>
            <a:ext cx="10443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98" idx="2"/>
            <a:endCxn id="107" idx="0"/>
          </p:cNvCxnSpPr>
          <p:nvPr/>
        </p:nvCxnSpPr>
        <p:spPr>
          <a:xfrm>
            <a:off x="6134757" y="2794526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98" idx="2"/>
            <a:endCxn id="110" idx="0"/>
          </p:cNvCxnSpPr>
          <p:nvPr/>
        </p:nvCxnSpPr>
        <p:spPr>
          <a:xfrm>
            <a:off x="6134757" y="2794526"/>
            <a:ext cx="10443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17" name="Shape 117"/>
          <p:cNvGrpSpPr/>
          <p:nvPr/>
        </p:nvGrpSpPr>
        <p:grpSpPr>
          <a:xfrm>
            <a:off x="2262911" y="2326795"/>
            <a:ext cx="974033" cy="467764"/>
            <a:chOff x="147500" y="1234587"/>
            <a:chExt cx="1297500" cy="618000"/>
          </a:xfrm>
        </p:grpSpPr>
        <p:sp>
          <p:nvSpPr>
            <p:cNvPr id="118" name="Shape 118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Transaction</a:t>
              </a:r>
            </a:p>
          </p:txBody>
        </p:sp>
        <p:cxnSp>
          <p:nvCxnSpPr>
            <p:cNvPr id="119" name="Shape 119"/>
            <p:cNvCxnSpPr>
              <a:stCxn id="118" idx="1"/>
              <a:endCxn id="118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0" name="Shape 120"/>
          <p:cNvGrpSpPr/>
          <p:nvPr/>
        </p:nvGrpSpPr>
        <p:grpSpPr>
          <a:xfrm>
            <a:off x="1383337" y="2906200"/>
            <a:ext cx="1133932" cy="467764"/>
            <a:chOff x="464737" y="1234592"/>
            <a:chExt cx="1510500" cy="618000"/>
          </a:xfrm>
        </p:grpSpPr>
        <p:sp>
          <p:nvSpPr>
            <p:cNvPr id="121" name="Shape 121"/>
            <p:cNvSpPr/>
            <p:nvPr/>
          </p:nvSpPr>
          <p:spPr>
            <a:xfrm>
              <a:off x="464737" y="1234592"/>
              <a:ext cx="1510499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Sale Transaction</a:t>
              </a:r>
            </a:p>
          </p:txBody>
        </p:sp>
        <p:cxnSp>
          <p:nvCxnSpPr>
            <p:cNvPr id="122" name="Shape 122"/>
            <p:cNvCxnSpPr>
              <a:stCxn id="121" idx="1"/>
              <a:endCxn id="121" idx="3"/>
            </p:cNvCxnSpPr>
            <p:nvPr/>
          </p:nvCxnSpPr>
          <p:spPr>
            <a:xfrm>
              <a:off x="464737" y="1543592"/>
              <a:ext cx="15104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3" name="Shape 123"/>
          <p:cNvGrpSpPr/>
          <p:nvPr/>
        </p:nvGrpSpPr>
        <p:grpSpPr>
          <a:xfrm>
            <a:off x="2800389" y="2906199"/>
            <a:ext cx="1316127" cy="467764"/>
            <a:chOff x="-65581" y="1234592"/>
            <a:chExt cx="1753200" cy="618000"/>
          </a:xfrm>
        </p:grpSpPr>
        <p:sp>
          <p:nvSpPr>
            <p:cNvPr id="124" name="Shape 124"/>
            <p:cNvSpPr/>
            <p:nvPr/>
          </p:nvSpPr>
          <p:spPr>
            <a:xfrm>
              <a:off x="-65581" y="1234592"/>
              <a:ext cx="17532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Rental</a:t>
              </a:r>
              <a:r>
                <a:rPr lang="en" sz="1000"/>
                <a:t> Transaction</a:t>
              </a:r>
            </a:p>
          </p:txBody>
        </p:sp>
        <p:cxnSp>
          <p:nvCxnSpPr>
            <p:cNvPr id="125" name="Shape 125"/>
            <p:cNvCxnSpPr>
              <a:stCxn id="124" idx="1"/>
              <a:endCxn id="124" idx="3"/>
            </p:cNvCxnSpPr>
            <p:nvPr/>
          </p:nvCxnSpPr>
          <p:spPr>
            <a:xfrm>
              <a:off x="-65581" y="1543592"/>
              <a:ext cx="175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6" name="Shape 126"/>
          <p:cNvGrpSpPr/>
          <p:nvPr/>
        </p:nvGrpSpPr>
        <p:grpSpPr>
          <a:xfrm>
            <a:off x="2262911" y="3492895"/>
            <a:ext cx="974033" cy="467764"/>
            <a:chOff x="147500" y="1234587"/>
            <a:chExt cx="1297500" cy="618000"/>
          </a:xfrm>
        </p:grpSpPr>
        <p:sp>
          <p:nvSpPr>
            <p:cNvPr id="127" name="Shape 127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Discounts</a:t>
              </a:r>
            </a:p>
          </p:txBody>
        </p:sp>
        <p:cxnSp>
          <p:nvCxnSpPr>
            <p:cNvPr id="128" name="Shape 128"/>
            <p:cNvCxnSpPr>
              <a:stCxn id="127" idx="1"/>
              <a:endCxn id="127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29" name="Shape 129"/>
          <p:cNvGrpSpPr/>
          <p:nvPr/>
        </p:nvGrpSpPr>
        <p:grpSpPr>
          <a:xfrm>
            <a:off x="2262911" y="4402395"/>
            <a:ext cx="974033" cy="467764"/>
            <a:chOff x="147500" y="1234587"/>
            <a:chExt cx="1297500" cy="618000"/>
          </a:xfrm>
        </p:grpSpPr>
        <p:sp>
          <p:nvSpPr>
            <p:cNvPr id="130" name="Shape 130"/>
            <p:cNvSpPr/>
            <p:nvPr/>
          </p:nvSpPr>
          <p:spPr>
            <a:xfrm>
              <a:off x="147500" y="1234587"/>
              <a:ext cx="1297500" cy="6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Statement</a:t>
              </a:r>
            </a:p>
          </p:txBody>
        </p:sp>
        <p:cxnSp>
          <p:nvCxnSpPr>
            <p:cNvPr id="131" name="Shape 131"/>
            <p:cNvCxnSpPr>
              <a:stCxn id="130" idx="1"/>
              <a:endCxn id="130" idx="3"/>
            </p:cNvCxnSpPr>
            <p:nvPr/>
          </p:nvCxnSpPr>
          <p:spPr>
            <a:xfrm>
              <a:off x="147500" y="1543587"/>
              <a:ext cx="12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32" name="Shape 132"/>
          <p:cNvCxnSpPr>
            <a:stCxn id="92" idx="2"/>
            <a:endCxn id="101" idx="0"/>
          </p:cNvCxnSpPr>
          <p:nvPr/>
        </p:nvCxnSpPr>
        <p:spPr>
          <a:xfrm>
            <a:off x="4116572" y="1997569"/>
            <a:ext cx="30624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92" idx="2"/>
            <a:endCxn id="98" idx="0"/>
          </p:cNvCxnSpPr>
          <p:nvPr/>
        </p:nvCxnSpPr>
        <p:spPr>
          <a:xfrm>
            <a:off x="4116572" y="1997569"/>
            <a:ext cx="20181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92" idx="2"/>
            <a:endCxn id="95" idx="0"/>
          </p:cNvCxnSpPr>
          <p:nvPr/>
        </p:nvCxnSpPr>
        <p:spPr>
          <a:xfrm>
            <a:off x="4116572" y="1997569"/>
            <a:ext cx="9738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86" idx="2"/>
            <a:endCxn id="92" idx="0"/>
          </p:cNvCxnSpPr>
          <p:nvPr/>
        </p:nvCxnSpPr>
        <p:spPr>
          <a:xfrm>
            <a:off x="3142610" y="1200578"/>
            <a:ext cx="974099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89" idx="2"/>
            <a:endCxn id="92" idx="0"/>
          </p:cNvCxnSpPr>
          <p:nvPr/>
        </p:nvCxnSpPr>
        <p:spPr>
          <a:xfrm flipH="1">
            <a:off x="4116712" y="1200591"/>
            <a:ext cx="9738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92" idx="2"/>
            <a:endCxn id="118" idx="0"/>
          </p:cNvCxnSpPr>
          <p:nvPr/>
        </p:nvCxnSpPr>
        <p:spPr>
          <a:xfrm flipH="1">
            <a:off x="2750072" y="1997569"/>
            <a:ext cx="13665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18" idx="2"/>
            <a:endCxn id="121" idx="0"/>
          </p:cNvCxnSpPr>
          <p:nvPr/>
        </p:nvCxnSpPr>
        <p:spPr>
          <a:xfrm flipH="1">
            <a:off x="1950428" y="2794559"/>
            <a:ext cx="7995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18" idx="2"/>
            <a:endCxn id="124" idx="0"/>
          </p:cNvCxnSpPr>
          <p:nvPr/>
        </p:nvCxnSpPr>
        <p:spPr>
          <a:xfrm>
            <a:off x="2749928" y="2794559"/>
            <a:ext cx="708599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21" idx="2"/>
            <a:endCxn id="127" idx="0"/>
          </p:cNvCxnSpPr>
          <p:nvPr/>
        </p:nvCxnSpPr>
        <p:spPr>
          <a:xfrm>
            <a:off x="1950303" y="3373964"/>
            <a:ext cx="7995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24" idx="2"/>
            <a:endCxn id="127" idx="0"/>
          </p:cNvCxnSpPr>
          <p:nvPr/>
        </p:nvCxnSpPr>
        <p:spPr>
          <a:xfrm flipH="1">
            <a:off x="2749853" y="3373964"/>
            <a:ext cx="7086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27" idx="2"/>
            <a:endCxn id="130" idx="0"/>
          </p:cNvCxnSpPr>
          <p:nvPr/>
        </p:nvCxnSpPr>
        <p:spPr>
          <a:xfrm>
            <a:off x="2749928" y="3960659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86" idx="1"/>
            <a:endCxn id="86" idx="1"/>
          </p:cNvCxnSpPr>
          <p:nvPr/>
        </p:nvCxnSpPr>
        <p:spPr>
          <a:xfrm>
            <a:off x="2655593" y="96669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0" idx="1"/>
            <a:endCxn id="86" idx="1"/>
          </p:cNvCxnSpPr>
          <p:nvPr/>
        </p:nvCxnSpPr>
        <p:spPr>
          <a:xfrm flipH="1" rot="10800000">
            <a:off x="2262911" y="966677"/>
            <a:ext cx="392700" cy="3669600"/>
          </a:xfrm>
          <a:prstGeom prst="curvedConnector3">
            <a:avLst>
              <a:gd fmla="val -5214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