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46"/>
  </p:normalViewPr>
  <p:slideViewPr>
    <p:cSldViewPr snapToGrid="0" snapToObjects="1">
      <p:cViewPr>
        <p:scale>
          <a:sx n="100" d="100"/>
          <a:sy n="100" d="100"/>
        </p:scale>
        <p:origin x="-1400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7" r="22699"/>
          <a:stretch/>
        </p:blipFill>
        <p:spPr>
          <a:xfrm>
            <a:off x="9270262" y="761999"/>
            <a:ext cx="2894799" cy="53340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66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r="39520"/>
          <a:stretch/>
        </p:blipFill>
        <p:spPr>
          <a:xfrm>
            <a:off x="1" y="758952"/>
            <a:ext cx="3443590" cy="53376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600" y="2801112"/>
            <a:ext cx="1697736" cy="40568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Trumping Trump Hospital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Group 4</a:t>
            </a:r>
          </a:p>
          <a:p>
            <a:pPr algn="ctr"/>
            <a:r>
              <a:rPr lang="en-US" dirty="0" smtClean="0"/>
              <a:t>Logan Wu	Andrew Jackson	Scott Sung</a:t>
            </a:r>
          </a:p>
        </p:txBody>
      </p:sp>
    </p:spTree>
    <p:extLst>
      <p:ext uri="{BB962C8B-B14F-4D97-AF65-F5344CB8AC3E}">
        <p14:creationId xmlns:p14="http://schemas.microsoft.com/office/powerpoint/2010/main" val="194712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9040465" y="760610"/>
            <a:ext cx="2404187" cy="10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92092" y="760610"/>
            <a:ext cx="2404187" cy="10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43720" y="760611"/>
            <a:ext cx="2404187" cy="10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Registrars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80" y="760610"/>
            <a:ext cx="1080000" cy="10800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94" y="760610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2" y="760610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720" y="760610"/>
            <a:ext cx="1080000" cy="10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07" y="760610"/>
            <a:ext cx="1080000" cy="10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468" y="760610"/>
            <a:ext cx="1080000" cy="10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62211" y="196426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Meredith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51692" y="1964267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Cristina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24958" y="196426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Izzie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10485" y="1964267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George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273332" y="196426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Alex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567861" y="196426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Jay 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29111" y="2654300"/>
            <a:ext cx="581344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800" dirty="0" smtClean="0"/>
              <a:t>Heavy workloads lead to tremendously stressed registrars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800" dirty="0" smtClean="0"/>
              <a:t>Trump Hospital wants to balance workloads between wards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800" dirty="0" smtClean="0"/>
              <a:t>Objective: </a:t>
            </a:r>
            <a:r>
              <a:rPr lang="en-US" sz="2800" dirty="0" err="1" smtClean="0"/>
              <a:t>Minimise</a:t>
            </a:r>
            <a:r>
              <a:rPr lang="en-US" sz="2800" dirty="0" smtClean="0"/>
              <a:t> the range of ward occupancies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079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7743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52</TotalTime>
  <Words>40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Corbel</vt:lpstr>
      <vt:lpstr>Wingdings 2</vt:lpstr>
      <vt:lpstr>Arial</vt:lpstr>
      <vt:lpstr>Frame</vt:lpstr>
      <vt:lpstr>Trumping Trump Hospital</vt:lpstr>
      <vt:lpstr>Meet the Registrars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Wu</dc:creator>
  <cp:lastModifiedBy>Logan Wu</cp:lastModifiedBy>
  <cp:revision>6</cp:revision>
  <dcterms:created xsi:type="dcterms:W3CDTF">2017-09-15T22:41:57Z</dcterms:created>
  <dcterms:modified xsi:type="dcterms:W3CDTF">2017-09-15T23:34:36Z</dcterms:modified>
</cp:coreProperties>
</file>