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3"/>
  </p:notesMasterIdLst>
  <p:sldIdLst>
    <p:sldId id="259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7333"/>
    <p:restoredTop sz="94201"/>
  </p:normalViewPr>
  <p:slideViewPr>
    <p:cSldViewPr snapToGrid="0">
      <p:cViewPr varScale="1">
        <p:scale>
          <a:sx n="132" d="100"/>
          <a:sy n="132" d="100"/>
        </p:scale>
        <p:origin x="32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93"/>
              </a:spcBef>
              <a:spcAft>
                <a:spcPts val="0"/>
              </a:spcAft>
              <a:buSzPts val="1400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93"/>
              </a:spcBef>
              <a:spcAft>
                <a:spcPts val="0"/>
              </a:spcAft>
              <a:buSzPts val="1400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93"/>
              </a:spcBef>
              <a:spcAft>
                <a:spcPts val="0"/>
              </a:spcAft>
              <a:buSzPts val="1400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93"/>
              </a:spcBef>
              <a:spcAft>
                <a:spcPts val="0"/>
              </a:spcAft>
              <a:buSzPts val="1400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93"/>
              </a:spcBef>
              <a:spcAft>
                <a:spcPts val="0"/>
              </a:spcAft>
              <a:buSzPts val="1400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44674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d033c402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d033c4022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293"/>
              </a:spcBef>
              <a:spcAft>
                <a:spcPts val="0"/>
              </a:spcAft>
              <a:buNone/>
            </a:pPr>
            <a:r>
              <a:rPr lang="en-US"/>
              <a:t>Decision - which wells to send where</a:t>
            </a:r>
            <a:endParaRPr/>
          </a:p>
        </p:txBody>
      </p:sp>
      <p:sp>
        <p:nvSpPr>
          <p:cNvPr id="124" name="Google Shape;124;g3d033c4022_0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7487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Open Sans Light"/>
              <a:buNone/>
              <a:defRPr sz="2400" i="0" u="none" strike="noStrike" cap="none">
                <a:solidFill>
                  <a:srgbClr val="7F7F7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dt" idx="10"/>
          </p:nvPr>
        </p:nvSpPr>
        <p:spPr>
          <a:xfrm>
            <a:off x="0" y="4453995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7086600" y="4743450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body" idx="1"/>
          </p:nvPr>
        </p:nvSpPr>
        <p:spPr>
          <a:xfrm>
            <a:off x="628650" y="1164775"/>
            <a:ext cx="7886700" cy="3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50000"/>
              </a:lnSpc>
              <a:spcBef>
                <a:spcPts val="712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42900" algn="l" rtl="0">
              <a:lnSpc>
                <a:spcPct val="15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42900" algn="l" rtl="0">
              <a:lnSpc>
                <a:spcPct val="15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42900" algn="l" rtl="0">
              <a:lnSpc>
                <a:spcPct val="15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42900" algn="l" rtl="0">
              <a:lnSpc>
                <a:spcPct val="15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an_Inverted">
  <p:cSld name="Plan_Inverted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0" y="0"/>
            <a:ext cx="9144000" cy="5147642"/>
          </a:xfrm>
          <a:prstGeom prst="rect">
            <a:avLst/>
          </a:prstGeom>
          <a:solidFill>
            <a:srgbClr val="4B92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" name="Google Shape;34;p4"/>
          <p:cNvSpPr txBox="1">
            <a:spLocks noGrp="1"/>
          </p:cNvSpPr>
          <p:nvPr>
            <p:ph type="dt" idx="10"/>
          </p:nvPr>
        </p:nvSpPr>
        <p:spPr>
          <a:xfrm>
            <a:off x="0" y="4453995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7086600" y="487300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835727" y="892175"/>
            <a:ext cx="2894013" cy="752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57200" algn="ctr" rtl="0">
              <a:lnSpc>
                <a:spcPct val="90000"/>
              </a:lnSpc>
              <a:spcBef>
                <a:spcPts val="712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37121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709"/>
              <a:buFont typeface="Arial"/>
              <a:buChar char="•"/>
              <a:defRPr sz="1709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9024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424"/>
              <a:buFont typeface="Arial"/>
              <a:buChar char="•"/>
              <a:defRPr sz="1424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282"/>
              <a:buFont typeface="Arial"/>
              <a:buChar char="•"/>
              <a:defRPr sz="1282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282"/>
              <a:buFont typeface="Arial"/>
              <a:buChar char="•"/>
              <a:defRPr sz="1282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282"/>
              <a:buFont typeface="Arial"/>
              <a:buChar char="•"/>
              <a:defRPr sz="12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282"/>
              <a:buFont typeface="Arial"/>
              <a:buChar char="•"/>
              <a:defRPr sz="12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282"/>
              <a:buFont typeface="Arial"/>
              <a:buChar char="•"/>
              <a:defRPr sz="12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282"/>
              <a:buFont typeface="Arial"/>
              <a:buChar char="•"/>
              <a:defRPr sz="12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2"/>
          </p:nvPr>
        </p:nvSpPr>
        <p:spPr>
          <a:xfrm>
            <a:off x="835727" y="1795443"/>
            <a:ext cx="2894013" cy="1552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95300" algn="ctr" rtl="0">
              <a:lnSpc>
                <a:spcPct val="90000"/>
              </a:lnSpc>
              <a:spcBef>
                <a:spcPts val="712"/>
              </a:spcBef>
              <a:spcAft>
                <a:spcPts val="0"/>
              </a:spcAft>
              <a:buClr>
                <a:schemeClr val="lt1"/>
              </a:buClr>
              <a:buSzPts val="4200"/>
              <a:buFont typeface="Open Sans ExtraBold"/>
              <a:buChar char="•"/>
              <a:defRPr sz="4200" i="0" u="none" strike="noStrike" cap="non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marL="914400" marR="0" lvl="1" indent="-337121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709"/>
              <a:buFont typeface="Arial"/>
              <a:buChar char="•"/>
              <a:defRPr sz="1709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9024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424"/>
              <a:buFont typeface="Arial"/>
              <a:buChar char="•"/>
              <a:defRPr sz="1424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282"/>
              <a:buFont typeface="Arial"/>
              <a:buChar char="•"/>
              <a:defRPr sz="1282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282"/>
              <a:buFont typeface="Arial"/>
              <a:buChar char="•"/>
              <a:defRPr sz="1282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282"/>
              <a:buFont typeface="Arial"/>
              <a:buChar char="•"/>
              <a:defRPr sz="12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282"/>
              <a:buFont typeface="Arial"/>
              <a:buChar char="•"/>
              <a:defRPr sz="12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282"/>
              <a:buFont typeface="Arial"/>
              <a:buChar char="•"/>
              <a:defRPr sz="12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282"/>
              <a:buFont typeface="Arial"/>
              <a:buChar char="•"/>
              <a:defRPr sz="12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3"/>
          </p:nvPr>
        </p:nvSpPr>
        <p:spPr>
          <a:xfrm>
            <a:off x="5407727" y="892175"/>
            <a:ext cx="2894013" cy="752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57200" algn="ctr" rtl="0">
              <a:lnSpc>
                <a:spcPct val="90000"/>
              </a:lnSpc>
              <a:spcBef>
                <a:spcPts val="712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37121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709"/>
              <a:buFont typeface="Arial"/>
              <a:buChar char="•"/>
              <a:defRPr sz="1709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9024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424"/>
              <a:buFont typeface="Arial"/>
              <a:buChar char="•"/>
              <a:defRPr sz="1424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282"/>
              <a:buFont typeface="Arial"/>
              <a:buChar char="•"/>
              <a:defRPr sz="1282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282"/>
              <a:buFont typeface="Arial"/>
              <a:buChar char="•"/>
              <a:defRPr sz="1282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282"/>
              <a:buFont typeface="Arial"/>
              <a:buChar char="•"/>
              <a:defRPr sz="12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282"/>
              <a:buFont typeface="Arial"/>
              <a:buChar char="•"/>
              <a:defRPr sz="12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282"/>
              <a:buFont typeface="Arial"/>
              <a:buChar char="•"/>
              <a:defRPr sz="12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282"/>
              <a:buFont typeface="Arial"/>
              <a:buChar char="•"/>
              <a:defRPr sz="12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4"/>
          </p:nvPr>
        </p:nvSpPr>
        <p:spPr>
          <a:xfrm>
            <a:off x="5407727" y="1795443"/>
            <a:ext cx="2894013" cy="1552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95300" algn="ctr" rtl="0">
              <a:lnSpc>
                <a:spcPct val="90000"/>
              </a:lnSpc>
              <a:spcBef>
                <a:spcPts val="712"/>
              </a:spcBef>
              <a:spcAft>
                <a:spcPts val="0"/>
              </a:spcAft>
              <a:buClr>
                <a:schemeClr val="lt1"/>
              </a:buClr>
              <a:buSzPts val="4200"/>
              <a:buFont typeface="Open Sans ExtraBold"/>
              <a:buChar char="•"/>
              <a:defRPr sz="4200" i="0" u="none" strike="noStrike" cap="non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marL="914400" marR="0" lvl="1" indent="-337121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709"/>
              <a:buFont typeface="Arial"/>
              <a:buChar char="•"/>
              <a:defRPr sz="1709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9024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424"/>
              <a:buFont typeface="Arial"/>
              <a:buChar char="•"/>
              <a:defRPr sz="1424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282"/>
              <a:buFont typeface="Arial"/>
              <a:buChar char="•"/>
              <a:defRPr sz="1282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282"/>
              <a:buFont typeface="Arial"/>
              <a:buChar char="•"/>
              <a:defRPr sz="1282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282"/>
              <a:buFont typeface="Arial"/>
              <a:buChar char="•"/>
              <a:defRPr sz="12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282"/>
              <a:buFont typeface="Arial"/>
              <a:buChar char="•"/>
              <a:defRPr sz="12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282"/>
              <a:buFont typeface="Arial"/>
              <a:buChar char="•"/>
              <a:defRPr sz="12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282"/>
              <a:buFont typeface="Arial"/>
              <a:buChar char="•"/>
              <a:defRPr sz="12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40" name="Google Shape;40;p4"/>
          <p:cNvCxnSpPr/>
          <p:nvPr/>
        </p:nvCxnSpPr>
        <p:spPr>
          <a:xfrm>
            <a:off x="835727" y="1795443"/>
            <a:ext cx="2894013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1" name="Google Shape;41;p4"/>
          <p:cNvCxnSpPr/>
          <p:nvPr/>
        </p:nvCxnSpPr>
        <p:spPr>
          <a:xfrm>
            <a:off x="835727" y="3348057"/>
            <a:ext cx="2894013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2" name="Google Shape;42;p4"/>
          <p:cNvCxnSpPr/>
          <p:nvPr/>
        </p:nvCxnSpPr>
        <p:spPr>
          <a:xfrm>
            <a:off x="5407727" y="1797372"/>
            <a:ext cx="2894013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3" name="Google Shape;43;p4"/>
          <p:cNvCxnSpPr/>
          <p:nvPr/>
        </p:nvCxnSpPr>
        <p:spPr>
          <a:xfrm>
            <a:off x="5407727" y="3349986"/>
            <a:ext cx="2894013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44" name="Google Shape;44;p4"/>
          <p:cNvGrpSpPr/>
          <p:nvPr/>
        </p:nvGrpSpPr>
        <p:grpSpPr>
          <a:xfrm>
            <a:off x="8611411" y="204419"/>
            <a:ext cx="479488" cy="479488"/>
            <a:chOff x="8521011" y="589820"/>
            <a:chExt cx="551330" cy="551330"/>
          </a:xfrm>
        </p:grpSpPr>
        <p:sp>
          <p:nvSpPr>
            <p:cNvPr id="45" name="Google Shape;45;p4"/>
            <p:cNvSpPr/>
            <p:nvPr/>
          </p:nvSpPr>
          <p:spPr>
            <a:xfrm rot="8100000">
              <a:off x="8601751" y="670560"/>
              <a:ext cx="389849" cy="389849"/>
            </a:xfrm>
            <a:prstGeom prst="teardrop">
              <a:avLst>
                <a:gd name="adj" fmla="val 100000"/>
              </a:avLst>
            </a:prstGeom>
            <a:noFill/>
            <a:ln w="19050" cap="flat" cmpd="sng">
              <a:solidFill>
                <a:schemeClr val="lt1">
                  <a:alpha val="49803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650666" y="716799"/>
              <a:ext cx="291441" cy="291441"/>
            </a:xfrm>
            <a:prstGeom prst="ellipse">
              <a:avLst/>
            </a:prstGeom>
            <a:noFill/>
            <a:ln w="19050" cap="flat" cmpd="sng">
              <a:solidFill>
                <a:schemeClr val="lt1">
                  <a:alpha val="49803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cxnSp>
        <p:nvCxnSpPr>
          <p:cNvPr id="47" name="Google Shape;47;p4"/>
          <p:cNvCxnSpPr>
            <a:stCxn id="47" idx="7"/>
          </p:cNvCxnSpPr>
          <p:nvPr/>
        </p:nvCxnSpPr>
        <p:spPr>
          <a:xfrm flipH="1">
            <a:off x="8850855" y="683906"/>
            <a:ext cx="300" cy="3948300"/>
          </a:xfrm>
          <a:prstGeom prst="straightConnector1">
            <a:avLst/>
          </a:prstGeom>
          <a:noFill/>
          <a:ln w="19050" cap="flat" cmpd="sng">
            <a:solidFill>
              <a:schemeClr val="lt1">
                <a:alpha val="49803"/>
              </a:schemeClr>
            </a:solidFill>
            <a:prstDash val="dash"/>
            <a:miter lim="800000"/>
            <a:headEnd type="none" w="sm" len="sm"/>
            <a:tailEnd type="none" w="sm" len="sm"/>
          </a:ln>
        </p:spPr>
      </p:cxnSp>
      <p:grpSp>
        <p:nvGrpSpPr>
          <p:cNvPr id="48" name="Google Shape;48;p4"/>
          <p:cNvGrpSpPr/>
          <p:nvPr/>
        </p:nvGrpSpPr>
        <p:grpSpPr>
          <a:xfrm>
            <a:off x="8611159" y="4170298"/>
            <a:ext cx="479488" cy="479488"/>
            <a:chOff x="8521011" y="589820"/>
            <a:chExt cx="551330" cy="551330"/>
          </a:xfrm>
        </p:grpSpPr>
        <p:sp>
          <p:nvSpPr>
            <p:cNvPr id="49" name="Google Shape;49;p4"/>
            <p:cNvSpPr/>
            <p:nvPr/>
          </p:nvSpPr>
          <p:spPr>
            <a:xfrm rot="8100000">
              <a:off x="8601751" y="670560"/>
              <a:ext cx="389849" cy="389849"/>
            </a:xfrm>
            <a:prstGeom prst="teardrop">
              <a:avLst>
                <a:gd name="adj" fmla="val 100000"/>
              </a:avLst>
            </a:prstGeom>
            <a:solidFill>
              <a:srgbClr val="4B92DB"/>
            </a:solidFill>
            <a:ln w="19050" cap="flat" cmpd="sng">
              <a:solidFill>
                <a:schemeClr val="lt1">
                  <a:alpha val="49803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8650666" y="716799"/>
              <a:ext cx="291441" cy="291441"/>
            </a:xfrm>
            <a:prstGeom prst="ellipse">
              <a:avLst/>
            </a:prstGeom>
            <a:solidFill>
              <a:srgbClr val="4B92DB"/>
            </a:solidFill>
            <a:ln w="19050" cap="flat" cmpd="sng">
              <a:solidFill>
                <a:schemeClr val="lt1">
                  <a:alpha val="49803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ults 2">
  <p:cSld name="Results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>
            <a:spLocks noGrp="1"/>
          </p:cNvSpPr>
          <p:nvPr>
            <p:ph type="dt" idx="10"/>
          </p:nvPr>
        </p:nvSpPr>
        <p:spPr>
          <a:xfrm>
            <a:off x="0" y="4453995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7086600" y="4873005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6"/>
          <p:cNvSpPr/>
          <p:nvPr/>
        </p:nvSpPr>
        <p:spPr>
          <a:xfrm>
            <a:off x="0" y="0"/>
            <a:ext cx="4565400" cy="514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" name="Google Shape;71;p6"/>
          <p:cNvSpPr/>
          <p:nvPr/>
        </p:nvSpPr>
        <p:spPr>
          <a:xfrm>
            <a:off x="4565468" y="0"/>
            <a:ext cx="4578600" cy="5147700"/>
          </a:xfrm>
          <a:prstGeom prst="rect">
            <a:avLst/>
          </a:prstGeom>
          <a:solidFill>
            <a:srgbClr val="4B92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2" name="Google Shape;72;p6"/>
          <p:cNvSpPr txBox="1">
            <a:spLocks noGrp="1"/>
          </p:cNvSpPr>
          <p:nvPr>
            <p:ph type="body" idx="1"/>
          </p:nvPr>
        </p:nvSpPr>
        <p:spPr>
          <a:xfrm>
            <a:off x="835727" y="892175"/>
            <a:ext cx="28941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57200" algn="ctr" rtl="0">
              <a:lnSpc>
                <a:spcPct val="90000"/>
              </a:lnSpc>
              <a:spcBef>
                <a:spcPts val="712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37121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rgbClr val="000000"/>
              </a:buClr>
              <a:buSzPts val="1709"/>
              <a:buFont typeface="Arial"/>
              <a:buChar char="•"/>
              <a:defRPr sz="1709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9024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rgbClr val="000000"/>
              </a:buClr>
              <a:buSzPts val="1424"/>
              <a:buFont typeface="Arial"/>
              <a:buChar char="•"/>
              <a:defRPr sz="1424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rgbClr val="000000"/>
              </a:buClr>
              <a:buSzPts val="1282"/>
              <a:buFont typeface="Arial"/>
              <a:buChar char="•"/>
              <a:defRPr sz="1282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rgbClr val="000000"/>
              </a:buClr>
              <a:buSzPts val="1282"/>
              <a:buFont typeface="Arial"/>
              <a:buChar char="•"/>
              <a:defRPr sz="1282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rgbClr val="000000"/>
              </a:buClr>
              <a:buSzPts val="1282"/>
              <a:buFont typeface="Arial"/>
              <a:buChar char="•"/>
              <a:defRPr sz="1282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rgbClr val="000000"/>
              </a:buClr>
              <a:buSzPts val="1282"/>
              <a:buFont typeface="Arial"/>
              <a:buChar char="•"/>
              <a:defRPr sz="1282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rgbClr val="000000"/>
              </a:buClr>
              <a:buSzPts val="1282"/>
              <a:buFont typeface="Arial"/>
              <a:buChar char="•"/>
              <a:defRPr sz="1282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rgbClr val="000000"/>
              </a:buClr>
              <a:buSzPts val="1282"/>
              <a:buFont typeface="Arial"/>
              <a:buChar char="•"/>
              <a:defRPr sz="1282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body" idx="2"/>
          </p:nvPr>
        </p:nvSpPr>
        <p:spPr>
          <a:xfrm>
            <a:off x="835727" y="1794478"/>
            <a:ext cx="2894100" cy="15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95300" algn="ctr" rtl="0">
              <a:lnSpc>
                <a:spcPct val="90000"/>
              </a:lnSpc>
              <a:spcBef>
                <a:spcPts val="712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Open Sans ExtraBold"/>
              <a:buChar char="•"/>
              <a:defRPr sz="420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marL="914400" marR="0" lvl="1" indent="-337121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rgbClr val="000000"/>
              </a:buClr>
              <a:buSzPts val="1709"/>
              <a:buFont typeface="Open Sans ExtraBold"/>
              <a:buChar char="•"/>
              <a:defRPr sz="1709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marL="1371600" marR="0" lvl="2" indent="-319024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rgbClr val="000000"/>
              </a:buClr>
              <a:buSzPts val="1424"/>
              <a:buFont typeface="Open Sans ExtraBold"/>
              <a:buChar char="•"/>
              <a:defRPr sz="1424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marL="1828800" marR="0" lvl="3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rgbClr val="000000"/>
              </a:buClr>
              <a:buSzPts val="1282"/>
              <a:buFont typeface="Open Sans ExtraBold"/>
              <a:buChar char="•"/>
              <a:defRPr sz="1282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marL="2286000" marR="0" lvl="4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rgbClr val="000000"/>
              </a:buClr>
              <a:buSzPts val="1282"/>
              <a:buFont typeface="Open Sans ExtraBold"/>
              <a:buChar char="•"/>
              <a:defRPr sz="1282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marL="2743200" marR="0" lvl="5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rgbClr val="000000"/>
              </a:buClr>
              <a:buSzPts val="1282"/>
              <a:buFont typeface="Open Sans ExtraBold"/>
              <a:buChar char="•"/>
              <a:defRPr sz="1282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marL="3200400" marR="0" lvl="6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rgbClr val="000000"/>
              </a:buClr>
              <a:buSzPts val="1282"/>
              <a:buFont typeface="Open Sans ExtraBold"/>
              <a:buChar char="•"/>
              <a:defRPr sz="1282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marL="3657600" marR="0" lvl="7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rgbClr val="000000"/>
              </a:buClr>
              <a:buSzPts val="1282"/>
              <a:buFont typeface="Open Sans ExtraBold"/>
              <a:buChar char="•"/>
              <a:defRPr sz="1282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marL="4114800" marR="0" lvl="8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rgbClr val="000000"/>
              </a:buClr>
              <a:buSzPts val="1282"/>
              <a:buFont typeface="Open Sans ExtraBold"/>
              <a:buChar char="•"/>
              <a:defRPr sz="1282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endParaRPr/>
          </a:p>
        </p:txBody>
      </p:sp>
      <p:sp>
        <p:nvSpPr>
          <p:cNvPr id="74" name="Google Shape;74;p6"/>
          <p:cNvSpPr txBox="1">
            <a:spLocks noGrp="1"/>
          </p:cNvSpPr>
          <p:nvPr>
            <p:ph type="body" idx="3"/>
          </p:nvPr>
        </p:nvSpPr>
        <p:spPr>
          <a:xfrm>
            <a:off x="5407727" y="892175"/>
            <a:ext cx="28941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57200" algn="ctr" rtl="0">
              <a:lnSpc>
                <a:spcPct val="90000"/>
              </a:lnSpc>
              <a:spcBef>
                <a:spcPts val="712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37121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rgbClr val="FFFFFF"/>
              </a:buClr>
              <a:buSzPts val="1709"/>
              <a:buFont typeface="Arial"/>
              <a:buChar char="•"/>
              <a:defRPr sz="1709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9024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rgbClr val="FFFFFF"/>
              </a:buClr>
              <a:buSzPts val="1424"/>
              <a:buFont typeface="Arial"/>
              <a:buChar char="•"/>
              <a:defRPr sz="1424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rgbClr val="FFFFFF"/>
              </a:buClr>
              <a:buSzPts val="1282"/>
              <a:buFont typeface="Arial"/>
              <a:buChar char="•"/>
              <a:defRPr sz="1282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rgbClr val="FFFFFF"/>
              </a:buClr>
              <a:buSzPts val="1282"/>
              <a:buFont typeface="Arial"/>
              <a:buChar char="•"/>
              <a:defRPr sz="1282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rgbClr val="FFFFFF"/>
              </a:buClr>
              <a:buSzPts val="1282"/>
              <a:buFont typeface="Arial"/>
              <a:buChar char="•"/>
              <a:defRPr sz="1282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rgbClr val="FFFFFF"/>
              </a:buClr>
              <a:buSzPts val="1282"/>
              <a:buFont typeface="Arial"/>
              <a:buChar char="•"/>
              <a:defRPr sz="1282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rgbClr val="FFFFFF"/>
              </a:buClr>
              <a:buSzPts val="1282"/>
              <a:buFont typeface="Arial"/>
              <a:buChar char="•"/>
              <a:defRPr sz="1282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rgbClr val="FFFFFF"/>
              </a:buClr>
              <a:buSzPts val="1282"/>
              <a:buFont typeface="Arial"/>
              <a:buChar char="•"/>
              <a:defRPr sz="1282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6"/>
          <p:cNvSpPr txBox="1">
            <a:spLocks noGrp="1"/>
          </p:cNvSpPr>
          <p:nvPr>
            <p:ph type="body" idx="4"/>
          </p:nvPr>
        </p:nvSpPr>
        <p:spPr>
          <a:xfrm>
            <a:off x="5407727" y="1794478"/>
            <a:ext cx="2894100" cy="15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95300" algn="ctr" rtl="0">
              <a:lnSpc>
                <a:spcPct val="90000"/>
              </a:lnSpc>
              <a:spcBef>
                <a:spcPts val="712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Open Sans ExtraBold"/>
              <a:buChar char="•"/>
              <a:defRPr sz="4200" i="0" u="none" strike="noStrike" cap="none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marL="914400" marR="0" lvl="1" indent="-337121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rgbClr val="FFFFFF"/>
              </a:buClr>
              <a:buSzPts val="1709"/>
              <a:buFont typeface="Open Sans ExtraBold"/>
              <a:buChar char="•"/>
              <a:defRPr sz="1709" i="0" u="none" strike="noStrike" cap="none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marL="1371600" marR="0" lvl="2" indent="-319024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rgbClr val="FFFFFF"/>
              </a:buClr>
              <a:buSzPts val="1424"/>
              <a:buFont typeface="Open Sans ExtraBold"/>
              <a:buChar char="•"/>
              <a:defRPr sz="1424" i="0" u="none" strike="noStrike" cap="none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marL="1828800" marR="0" lvl="3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rgbClr val="FFFFFF"/>
              </a:buClr>
              <a:buSzPts val="1282"/>
              <a:buFont typeface="Open Sans ExtraBold"/>
              <a:buChar char="•"/>
              <a:defRPr sz="1282" i="0" u="none" strike="noStrike" cap="none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marL="2286000" marR="0" lvl="4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rgbClr val="FFFFFF"/>
              </a:buClr>
              <a:buSzPts val="1282"/>
              <a:buFont typeface="Open Sans ExtraBold"/>
              <a:buChar char="•"/>
              <a:defRPr sz="1282" i="0" u="none" strike="noStrike" cap="none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marL="2743200" marR="0" lvl="5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rgbClr val="FFFFFF"/>
              </a:buClr>
              <a:buSzPts val="1282"/>
              <a:buFont typeface="Open Sans ExtraBold"/>
              <a:buChar char="•"/>
              <a:defRPr sz="1282" i="0" u="none" strike="noStrike" cap="none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marL="3200400" marR="0" lvl="6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rgbClr val="FFFFFF"/>
              </a:buClr>
              <a:buSzPts val="1282"/>
              <a:buFont typeface="Open Sans ExtraBold"/>
              <a:buChar char="•"/>
              <a:defRPr sz="1282" i="0" u="none" strike="noStrike" cap="none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marL="3657600" marR="0" lvl="7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rgbClr val="FFFFFF"/>
              </a:buClr>
              <a:buSzPts val="1282"/>
              <a:buFont typeface="Open Sans ExtraBold"/>
              <a:buChar char="•"/>
              <a:defRPr sz="1282" i="0" u="none" strike="noStrike" cap="none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marL="4114800" marR="0" lvl="8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rgbClr val="FFFFFF"/>
              </a:buClr>
              <a:buSzPts val="1282"/>
              <a:buFont typeface="Open Sans ExtraBold"/>
              <a:buChar char="•"/>
              <a:defRPr sz="1282" i="0" u="none" strike="noStrike" cap="none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endParaRPr/>
          </a:p>
        </p:txBody>
      </p:sp>
      <p:cxnSp>
        <p:nvCxnSpPr>
          <p:cNvPr id="76" name="Google Shape;76;p6"/>
          <p:cNvCxnSpPr/>
          <p:nvPr/>
        </p:nvCxnSpPr>
        <p:spPr>
          <a:xfrm>
            <a:off x="835727" y="1794478"/>
            <a:ext cx="28941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7" name="Google Shape;77;p6"/>
          <p:cNvCxnSpPr/>
          <p:nvPr/>
        </p:nvCxnSpPr>
        <p:spPr>
          <a:xfrm>
            <a:off x="835727" y="3347092"/>
            <a:ext cx="28941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8" name="Google Shape;78;p6"/>
          <p:cNvCxnSpPr/>
          <p:nvPr/>
        </p:nvCxnSpPr>
        <p:spPr>
          <a:xfrm>
            <a:off x="5407727" y="1796407"/>
            <a:ext cx="28941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9" name="Google Shape;79;p6"/>
          <p:cNvCxnSpPr/>
          <p:nvPr/>
        </p:nvCxnSpPr>
        <p:spPr>
          <a:xfrm>
            <a:off x="5407727" y="3349022"/>
            <a:ext cx="28941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0" name="Google Shape;80;p6"/>
          <p:cNvGrpSpPr/>
          <p:nvPr/>
        </p:nvGrpSpPr>
        <p:grpSpPr>
          <a:xfrm>
            <a:off x="3918984" y="-4141"/>
            <a:ext cx="1293262" cy="5152038"/>
            <a:chOff x="3255966" y="112918"/>
            <a:chExt cx="2619000" cy="5034729"/>
          </a:xfrm>
        </p:grpSpPr>
        <p:sp>
          <p:nvSpPr>
            <p:cNvPr id="81" name="Google Shape;81;p6"/>
            <p:cNvSpPr/>
            <p:nvPr/>
          </p:nvSpPr>
          <p:spPr>
            <a:xfrm flipH="1">
              <a:off x="3255966" y="2631247"/>
              <a:ext cx="1309500" cy="2516400"/>
            </a:xfrm>
            <a:prstGeom prst="rtTriangle">
              <a:avLst/>
            </a:prstGeom>
            <a:solidFill>
              <a:srgbClr val="4B92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2" name="Google Shape;82;p6"/>
            <p:cNvSpPr/>
            <p:nvPr/>
          </p:nvSpPr>
          <p:spPr>
            <a:xfrm rot="10800000" flipH="1">
              <a:off x="4565466" y="112918"/>
              <a:ext cx="1309500" cy="2516400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274638"/>
            <a:ext cx="292845" cy="993775"/>
          </a:xfrm>
          <a:prstGeom prst="rect">
            <a:avLst/>
          </a:prstGeom>
          <a:solidFill>
            <a:srgbClr val="4B92DB"/>
          </a:solidFill>
          <a:ln>
            <a:noFill/>
          </a:ln>
        </p:spPr>
        <p:txBody>
          <a:bodyPr spcFirstLastPara="1" wrap="square" lIns="25625" tIns="25625" rIns="25625" bIns="256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292845" y="4914020"/>
            <a:ext cx="1722175" cy="20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6350" tIns="25625" rIns="256350" bIns="256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48" b="1" i="0" u="none" strike="noStrike" cap="non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1644331" y="4914020"/>
            <a:ext cx="1722175" cy="20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6350" tIns="25625" rIns="256350" bIns="256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48" b="1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MOTIVATION</a:t>
            </a:r>
            <a:endParaRPr sz="748" b="1" i="0" u="none" strike="noStrike" cap="none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2995817" y="4914020"/>
            <a:ext cx="1842918" cy="20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6350" tIns="25625" rIns="256350" bIns="256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48" b="1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OPTIMISATION</a:t>
            </a:r>
            <a:endParaRPr sz="748" b="1" i="0" u="none" strike="noStrike" cap="none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4468046" y="4914020"/>
            <a:ext cx="1722175" cy="20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6350" tIns="25625" rIns="256350" bIns="256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48" b="1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SIMULATION</a:t>
            </a:r>
            <a:endParaRPr sz="748" b="1" i="0" u="none" strike="noStrike" cap="none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7171017" y="4914020"/>
            <a:ext cx="1722175" cy="20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6350" tIns="25625" rIns="256350" bIns="256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48" b="1" i="0" u="none" strike="noStrike" cap="non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CONCLUSIONS</a:t>
            </a: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5819532" y="4907493"/>
            <a:ext cx="1722175" cy="20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6350" tIns="25625" rIns="256350" bIns="256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48" b="1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FUTURE WORK</a:t>
            </a:r>
            <a:endParaRPr sz="748" b="1" i="0" u="none" strike="noStrike" cap="none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7" name="Google Shape;17;p1"/>
          <p:cNvCxnSpPr/>
          <p:nvPr/>
        </p:nvCxnSpPr>
        <p:spPr>
          <a:xfrm>
            <a:off x="665554" y="4821324"/>
            <a:ext cx="7936197" cy="0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" name="Google Shape;18;p1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33"/>
              <a:buFont typeface="Open Sans ExtraBold"/>
              <a:buNone/>
              <a:defRPr sz="3133" i="0" u="none" strike="noStrike" cap="none">
                <a:solidFill>
                  <a:srgbClr val="7F7F7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219" algn="l" rtl="0">
              <a:lnSpc>
                <a:spcPct val="90000"/>
              </a:lnSpc>
              <a:spcBef>
                <a:spcPts val="712"/>
              </a:spcBef>
              <a:spcAft>
                <a:spcPts val="0"/>
              </a:spcAft>
              <a:buClr>
                <a:schemeClr val="dk1"/>
              </a:buClr>
              <a:buSzPts val="1994"/>
              <a:buFont typeface="Arial"/>
              <a:buChar char="•"/>
              <a:defRPr sz="1994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37121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709"/>
              <a:buFont typeface="Arial"/>
              <a:buChar char="•"/>
              <a:defRPr sz="1709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9024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424"/>
              <a:buFont typeface="Arial"/>
              <a:buChar char="•"/>
              <a:defRPr sz="1424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282"/>
              <a:buFont typeface="Arial"/>
              <a:buChar char="•"/>
              <a:defRPr sz="1282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282"/>
              <a:buFont typeface="Arial"/>
              <a:buChar char="•"/>
              <a:defRPr sz="1282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282"/>
              <a:buFont typeface="Arial"/>
              <a:buChar char="•"/>
              <a:defRPr sz="12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282"/>
              <a:buFont typeface="Arial"/>
              <a:buChar char="•"/>
              <a:defRPr sz="12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282"/>
              <a:buFont typeface="Arial"/>
              <a:buChar char="•"/>
              <a:defRPr sz="12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0007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chemeClr val="dk1"/>
              </a:buClr>
              <a:buSzPts val="1282"/>
              <a:buFont typeface="Arial"/>
              <a:buChar char="•"/>
              <a:defRPr sz="12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sldNum" idx="12"/>
          </p:nvPr>
        </p:nvSpPr>
        <p:spPr>
          <a:xfrm>
            <a:off x="7086600" y="487300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249250" y="752662"/>
            <a:ext cx="7284652" cy="3864938"/>
            <a:chOff x="1249250" y="752662"/>
            <a:chExt cx="7284652" cy="3864938"/>
          </a:xfrm>
        </p:grpSpPr>
        <p:sp>
          <p:nvSpPr>
            <p:cNvPr id="130" name="Google Shape;130;p10"/>
            <p:cNvSpPr/>
            <p:nvPr/>
          </p:nvSpPr>
          <p:spPr>
            <a:xfrm>
              <a:off x="1398225" y="1270475"/>
              <a:ext cx="456600" cy="456600"/>
            </a:xfrm>
            <a:prstGeom prst="ellipse">
              <a:avLst/>
            </a:prstGeom>
            <a:solidFill>
              <a:srgbClr val="FCE5CD"/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Open Sans" charset="0"/>
                  <a:ea typeface="Open Sans" charset="0"/>
                  <a:cs typeface="Open Sans" charset="0"/>
                  <a:sym typeface="Open Sans"/>
                </a:rPr>
                <a:t>1</a:t>
              </a:r>
              <a:endParaRPr sz="1600">
                <a:latin typeface="Open Sans" charset="0"/>
                <a:ea typeface="Open Sans" charset="0"/>
                <a:cs typeface="Open Sans" charset="0"/>
                <a:sym typeface="Open Sans"/>
              </a:endParaRPr>
            </a:p>
          </p:txBody>
        </p:sp>
        <p:sp>
          <p:nvSpPr>
            <p:cNvPr id="131" name="Google Shape;131;p10"/>
            <p:cNvSpPr/>
            <p:nvPr/>
          </p:nvSpPr>
          <p:spPr>
            <a:xfrm>
              <a:off x="1398225" y="3427126"/>
              <a:ext cx="456600" cy="456600"/>
            </a:xfrm>
            <a:prstGeom prst="ellipse">
              <a:avLst/>
            </a:prstGeom>
            <a:solidFill>
              <a:srgbClr val="FCE5CD"/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Open Sans" charset="0"/>
                  <a:ea typeface="Open Sans" charset="0"/>
                  <a:cs typeface="Open Sans" charset="0"/>
                  <a:sym typeface="Open Sans"/>
                </a:rPr>
                <a:t>...</a:t>
              </a:r>
              <a:endParaRPr sz="1600">
                <a:latin typeface="Open Sans" charset="0"/>
                <a:ea typeface="Open Sans" charset="0"/>
                <a:cs typeface="Open Sans" charset="0"/>
                <a:sym typeface="Open Sans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>
              <a:off x="1398225" y="1809638"/>
              <a:ext cx="456600" cy="456600"/>
            </a:xfrm>
            <a:prstGeom prst="ellipse">
              <a:avLst/>
            </a:prstGeom>
            <a:solidFill>
              <a:srgbClr val="FCE5CD"/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Open Sans" charset="0"/>
                  <a:ea typeface="Open Sans" charset="0"/>
                  <a:cs typeface="Open Sans" charset="0"/>
                  <a:sym typeface="Open Sans"/>
                </a:rPr>
                <a:t>2</a:t>
              </a:r>
              <a:endParaRPr sz="1600">
                <a:latin typeface="Open Sans" charset="0"/>
                <a:ea typeface="Open Sans" charset="0"/>
                <a:cs typeface="Open Sans" charset="0"/>
                <a:sym typeface="Open Sans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>
              <a:off x="1398225" y="2348801"/>
              <a:ext cx="456600" cy="456600"/>
            </a:xfrm>
            <a:prstGeom prst="ellipse">
              <a:avLst/>
            </a:prstGeom>
            <a:solidFill>
              <a:srgbClr val="FCE5CD"/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Open Sans" charset="0"/>
                  <a:ea typeface="Open Sans" charset="0"/>
                  <a:cs typeface="Open Sans" charset="0"/>
                  <a:sym typeface="Open Sans"/>
                </a:rPr>
                <a:t>...</a:t>
              </a:r>
              <a:endParaRPr sz="1600">
                <a:latin typeface="Open Sans" charset="0"/>
                <a:ea typeface="Open Sans" charset="0"/>
                <a:cs typeface="Open Sans" charset="0"/>
                <a:sym typeface="Open Sans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>
              <a:off x="1398225" y="2887963"/>
              <a:ext cx="456600" cy="456600"/>
            </a:xfrm>
            <a:prstGeom prst="ellipse">
              <a:avLst/>
            </a:prstGeom>
            <a:solidFill>
              <a:srgbClr val="FCE5CD"/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Open Sans" charset="0"/>
                  <a:ea typeface="Open Sans" charset="0"/>
                  <a:cs typeface="Open Sans" charset="0"/>
                  <a:sym typeface="Open Sans"/>
                </a:rPr>
                <a:t>...</a:t>
              </a:r>
              <a:endParaRPr sz="1600">
                <a:latin typeface="Open Sans" charset="0"/>
                <a:ea typeface="Open Sans" charset="0"/>
                <a:cs typeface="Open Sans" charset="0"/>
                <a:sym typeface="Open Sans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>
              <a:off x="1398225" y="3966289"/>
              <a:ext cx="456600" cy="456600"/>
            </a:xfrm>
            <a:prstGeom prst="ellipse">
              <a:avLst/>
            </a:prstGeom>
            <a:solidFill>
              <a:srgbClr val="FCE5CD"/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i="1">
                  <a:latin typeface="Open Sans" charset="0"/>
                  <a:ea typeface="Open Sans" charset="0"/>
                  <a:cs typeface="Open Sans" charset="0"/>
                  <a:sym typeface="Open Sans"/>
                </a:rPr>
                <a:t>n</a:t>
              </a:r>
              <a:endParaRPr sz="1600" i="1">
                <a:latin typeface="Open Sans" charset="0"/>
                <a:ea typeface="Open Sans" charset="0"/>
                <a:cs typeface="Open Sans" charset="0"/>
                <a:sym typeface="Open Sans"/>
              </a:endParaRPr>
            </a:p>
          </p:txBody>
        </p:sp>
        <p:sp>
          <p:nvSpPr>
            <p:cNvPr id="136" name="Google Shape;136;p10"/>
            <p:cNvSpPr/>
            <p:nvPr/>
          </p:nvSpPr>
          <p:spPr>
            <a:xfrm>
              <a:off x="3517964" y="1635743"/>
              <a:ext cx="456600" cy="8043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latin typeface="Open Sans" charset="0"/>
                  <a:ea typeface="Open Sans" charset="0"/>
                  <a:cs typeface="Open Sans" charset="0"/>
                  <a:sym typeface="Open Sans"/>
                </a:rPr>
                <a:t>FP1</a:t>
              </a:r>
              <a:endParaRPr sz="1600" dirty="0">
                <a:latin typeface="Open Sans" charset="0"/>
                <a:ea typeface="Open Sans" charset="0"/>
                <a:cs typeface="Open Sans" charset="0"/>
                <a:sym typeface="Open Sans"/>
              </a:endParaRPr>
            </a:p>
          </p:txBody>
        </p:sp>
        <p:sp>
          <p:nvSpPr>
            <p:cNvPr id="137" name="Google Shape;137;p10"/>
            <p:cNvSpPr/>
            <p:nvPr/>
          </p:nvSpPr>
          <p:spPr>
            <a:xfrm>
              <a:off x="3517964" y="3253232"/>
              <a:ext cx="456600" cy="8043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Open Sans" charset="0"/>
                  <a:ea typeface="Open Sans" charset="0"/>
                  <a:cs typeface="Open Sans" charset="0"/>
                  <a:sym typeface="Open Sans"/>
                </a:rPr>
                <a:t>FP2</a:t>
              </a:r>
              <a:endParaRPr sz="1600">
                <a:latin typeface="Open Sans" charset="0"/>
                <a:ea typeface="Open Sans" charset="0"/>
                <a:cs typeface="Open Sans" charset="0"/>
                <a:sym typeface="Open Sans"/>
              </a:endParaRPr>
            </a:p>
          </p:txBody>
        </p:sp>
        <p:cxnSp>
          <p:nvCxnSpPr>
            <p:cNvPr id="138" name="Google Shape;138;p10"/>
            <p:cNvCxnSpPr>
              <a:stCxn id="130" idx="6"/>
              <a:endCxn id="136" idx="1"/>
            </p:cNvCxnSpPr>
            <p:nvPr/>
          </p:nvCxnSpPr>
          <p:spPr>
            <a:xfrm>
              <a:off x="1854825" y="1498775"/>
              <a:ext cx="1663200" cy="539100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9" name="Google Shape;139;p10"/>
            <p:cNvCxnSpPr>
              <a:stCxn id="132" idx="6"/>
              <a:endCxn id="136" idx="1"/>
            </p:cNvCxnSpPr>
            <p:nvPr/>
          </p:nvCxnSpPr>
          <p:spPr>
            <a:xfrm>
              <a:off x="1854825" y="2037938"/>
              <a:ext cx="1663200" cy="0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0" name="Google Shape;140;p10"/>
            <p:cNvCxnSpPr>
              <a:stCxn id="133" idx="6"/>
              <a:endCxn id="136" idx="1"/>
            </p:cNvCxnSpPr>
            <p:nvPr/>
          </p:nvCxnSpPr>
          <p:spPr>
            <a:xfrm rot="10800000" flipH="1">
              <a:off x="1854825" y="2038001"/>
              <a:ext cx="1663200" cy="539100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1" name="Google Shape;141;p10"/>
            <p:cNvCxnSpPr>
              <a:stCxn id="134" idx="6"/>
              <a:endCxn id="137" idx="1"/>
            </p:cNvCxnSpPr>
            <p:nvPr/>
          </p:nvCxnSpPr>
          <p:spPr>
            <a:xfrm>
              <a:off x="1854825" y="3116263"/>
              <a:ext cx="1663200" cy="539100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42" name="Google Shape;142;p10"/>
            <p:cNvCxnSpPr>
              <a:stCxn id="131" idx="6"/>
              <a:endCxn id="137" idx="1"/>
            </p:cNvCxnSpPr>
            <p:nvPr/>
          </p:nvCxnSpPr>
          <p:spPr>
            <a:xfrm>
              <a:off x="1854825" y="3655426"/>
              <a:ext cx="1663200" cy="0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3" name="Google Shape;143;p10"/>
            <p:cNvCxnSpPr>
              <a:stCxn id="135" idx="6"/>
              <a:endCxn id="137" idx="1"/>
            </p:cNvCxnSpPr>
            <p:nvPr/>
          </p:nvCxnSpPr>
          <p:spPr>
            <a:xfrm rot="10800000" flipH="1">
              <a:off x="1854825" y="3655489"/>
              <a:ext cx="1663200" cy="539100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4" name="Google Shape;144;p10"/>
            <p:cNvSpPr/>
            <p:nvPr/>
          </p:nvSpPr>
          <p:spPr>
            <a:xfrm rot="16200000">
              <a:off x="5553699" y="1588700"/>
              <a:ext cx="609300" cy="898500"/>
            </a:xfrm>
            <a:prstGeom prst="trapezoid">
              <a:avLst>
                <a:gd name="adj" fmla="val 25000"/>
              </a:avLst>
            </a:prstGeom>
            <a:solidFill>
              <a:srgbClr val="D9D2E9"/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145" name="Google Shape;145;p10"/>
            <p:cNvSpPr/>
            <p:nvPr/>
          </p:nvSpPr>
          <p:spPr>
            <a:xfrm rot="16200000">
              <a:off x="5570649" y="3198072"/>
              <a:ext cx="575400" cy="914700"/>
            </a:xfrm>
            <a:prstGeom prst="trapezoid">
              <a:avLst>
                <a:gd name="adj" fmla="val 25000"/>
              </a:avLst>
            </a:prstGeom>
            <a:solidFill>
              <a:srgbClr val="D9D2E9"/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Open Sans" charset="0"/>
                <a:ea typeface="Open Sans" charset="0"/>
                <a:cs typeface="Open Sans" charset="0"/>
              </a:endParaRPr>
            </a:p>
          </p:txBody>
        </p:sp>
        <p:cxnSp>
          <p:nvCxnSpPr>
            <p:cNvPr id="146" name="Google Shape;146;p10"/>
            <p:cNvCxnSpPr>
              <a:stCxn id="136" idx="3"/>
              <a:endCxn id="144" idx="0"/>
            </p:cNvCxnSpPr>
            <p:nvPr/>
          </p:nvCxnSpPr>
          <p:spPr>
            <a:xfrm>
              <a:off x="3974564" y="2037893"/>
              <a:ext cx="1434600" cy="0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7" name="Google Shape;147;p10"/>
            <p:cNvCxnSpPr>
              <a:stCxn id="137" idx="3"/>
              <a:endCxn id="145" idx="0"/>
            </p:cNvCxnSpPr>
            <p:nvPr/>
          </p:nvCxnSpPr>
          <p:spPr>
            <a:xfrm>
              <a:off x="3974564" y="3655382"/>
              <a:ext cx="1426500" cy="0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8" name="Google Shape;148;p10"/>
            <p:cNvCxnSpPr>
              <a:stCxn id="133" idx="6"/>
              <a:endCxn id="137" idx="1"/>
            </p:cNvCxnSpPr>
            <p:nvPr/>
          </p:nvCxnSpPr>
          <p:spPr>
            <a:xfrm>
              <a:off x="1854825" y="2577101"/>
              <a:ext cx="1663200" cy="1078200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49" name="Google Shape;149;p10"/>
            <p:cNvCxnSpPr>
              <a:stCxn id="134" idx="6"/>
              <a:endCxn id="136" idx="1"/>
            </p:cNvCxnSpPr>
            <p:nvPr/>
          </p:nvCxnSpPr>
          <p:spPr>
            <a:xfrm rot="10800000" flipH="1">
              <a:off x="1854825" y="2037763"/>
              <a:ext cx="1663200" cy="1078500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0" name="Google Shape;150;p10"/>
            <p:cNvSpPr txBox="1"/>
            <p:nvPr/>
          </p:nvSpPr>
          <p:spPr>
            <a:xfrm rot="1119482">
              <a:off x="1897302" y="1460495"/>
              <a:ext cx="1671814" cy="4328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latin typeface="Open Sans" charset="0"/>
                  <a:ea typeface="Open Sans" charset="0"/>
                  <a:cs typeface="Open Sans" charset="0"/>
                  <a:sym typeface="Open Sans"/>
                </a:rPr>
                <a:t>steam &amp; water</a:t>
              </a:r>
              <a:endParaRPr sz="1600" dirty="0">
                <a:latin typeface="Open Sans" charset="0"/>
                <a:ea typeface="Open Sans" charset="0"/>
                <a:cs typeface="Open Sans" charset="0"/>
                <a:sym typeface="Open Sans"/>
              </a:endParaRPr>
            </a:p>
          </p:txBody>
        </p:sp>
        <p:sp>
          <p:nvSpPr>
            <p:cNvPr id="151" name="Google Shape;151;p10"/>
            <p:cNvSpPr txBox="1"/>
            <p:nvPr/>
          </p:nvSpPr>
          <p:spPr>
            <a:xfrm>
              <a:off x="5400999" y="1763662"/>
              <a:ext cx="978397" cy="6231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Open Sans" charset="0"/>
                  <a:ea typeface="Open Sans" charset="0"/>
                  <a:cs typeface="Open Sans" charset="0"/>
                  <a:sym typeface="Open Sans"/>
                </a:rPr>
                <a:t>Power Plant 1</a:t>
              </a:r>
              <a:endParaRPr sz="1200" dirty="0">
                <a:latin typeface="Open Sans" charset="0"/>
                <a:ea typeface="Open Sans" charset="0"/>
                <a:cs typeface="Open Sans" charset="0"/>
                <a:sym typeface="Open Sans"/>
              </a:endParaRPr>
            </a:p>
          </p:txBody>
        </p:sp>
        <p:sp>
          <p:nvSpPr>
            <p:cNvPr id="152" name="Google Shape;152;p10"/>
            <p:cNvSpPr txBox="1"/>
            <p:nvPr/>
          </p:nvSpPr>
          <p:spPr>
            <a:xfrm>
              <a:off x="5443266" y="3376688"/>
              <a:ext cx="936130" cy="8275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Open Sans" charset="0"/>
                  <a:ea typeface="Open Sans" charset="0"/>
                  <a:cs typeface="Open Sans" charset="0"/>
                  <a:sym typeface="Open Sans"/>
                </a:rPr>
                <a:t>Power Plant 2</a:t>
              </a:r>
              <a:endParaRPr sz="1200" dirty="0">
                <a:latin typeface="Open Sans" charset="0"/>
                <a:ea typeface="Open Sans" charset="0"/>
                <a:cs typeface="Open Sans" charset="0"/>
                <a:sym typeface="Open Sans"/>
              </a:endParaRPr>
            </a:p>
          </p:txBody>
        </p:sp>
        <p:sp>
          <p:nvSpPr>
            <p:cNvPr id="153" name="Google Shape;153;p10"/>
            <p:cNvSpPr txBox="1"/>
            <p:nvPr/>
          </p:nvSpPr>
          <p:spPr>
            <a:xfrm rot="21599317">
              <a:off x="3890198" y="1730452"/>
              <a:ext cx="1510800" cy="43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Open Sans" charset="0"/>
                  <a:ea typeface="Open Sans" charset="0"/>
                  <a:cs typeface="Open Sans" charset="0"/>
                  <a:sym typeface="Open Sans"/>
                </a:rPr>
                <a:t>steam</a:t>
              </a:r>
              <a:endParaRPr sz="1600">
                <a:latin typeface="Open Sans" charset="0"/>
                <a:ea typeface="Open Sans" charset="0"/>
                <a:cs typeface="Open Sans" charset="0"/>
                <a:sym typeface="Open Sans"/>
              </a:endParaRPr>
            </a:p>
          </p:txBody>
        </p:sp>
        <p:cxnSp>
          <p:nvCxnSpPr>
            <p:cNvPr id="154" name="Google Shape;154;p10"/>
            <p:cNvCxnSpPr>
              <a:stCxn id="136" idx="2"/>
              <a:endCxn id="155" idx="0"/>
            </p:cNvCxnSpPr>
            <p:nvPr/>
          </p:nvCxnSpPr>
          <p:spPr>
            <a:xfrm rot="16200000" flipH="1">
              <a:off x="4898114" y="1288193"/>
              <a:ext cx="371700" cy="2675400"/>
            </a:xfrm>
            <a:prstGeom prst="bentConnector2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6" name="Google Shape;156;p10"/>
            <p:cNvSpPr/>
            <p:nvPr/>
          </p:nvSpPr>
          <p:spPr>
            <a:xfrm rot="16200000">
              <a:off x="6606850" y="4077900"/>
              <a:ext cx="528000" cy="456600"/>
            </a:xfrm>
            <a:prstGeom prst="triangle">
              <a:avLst>
                <a:gd name="adj" fmla="val 50000"/>
              </a:avLst>
            </a:prstGeom>
            <a:solidFill>
              <a:srgbClr val="B6D7A8"/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Open Sans" charset="0"/>
                <a:ea typeface="Open Sans" charset="0"/>
                <a:cs typeface="Open Sans" charset="0"/>
                <a:sym typeface="Open Sans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 rot="16200000">
              <a:off x="6566199" y="2362375"/>
              <a:ext cx="609300" cy="898500"/>
            </a:xfrm>
            <a:prstGeom prst="trapezoid">
              <a:avLst>
                <a:gd name="adj" fmla="val 25000"/>
              </a:avLst>
            </a:prstGeom>
            <a:solidFill>
              <a:srgbClr val="D9D2E9"/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158" name="Google Shape;158;p10"/>
            <p:cNvSpPr txBox="1"/>
            <p:nvPr/>
          </p:nvSpPr>
          <p:spPr>
            <a:xfrm>
              <a:off x="6570196" y="2519462"/>
              <a:ext cx="821700" cy="6637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Open Sans" charset="0"/>
                  <a:ea typeface="Open Sans" charset="0"/>
                  <a:cs typeface="Open Sans" charset="0"/>
                  <a:sym typeface="Open Sans"/>
                </a:rPr>
                <a:t>Binary Plant</a:t>
              </a:r>
              <a:endParaRPr sz="1200" dirty="0">
                <a:latin typeface="Open Sans" charset="0"/>
                <a:ea typeface="Open Sans" charset="0"/>
                <a:cs typeface="Open Sans" charset="0"/>
                <a:sym typeface="Open Sans"/>
              </a:endParaRPr>
            </a:p>
          </p:txBody>
        </p:sp>
        <p:cxnSp>
          <p:nvCxnSpPr>
            <p:cNvPr id="159" name="Google Shape;159;p10"/>
            <p:cNvCxnSpPr>
              <a:stCxn id="137" idx="2"/>
              <a:endCxn id="156" idx="0"/>
            </p:cNvCxnSpPr>
            <p:nvPr/>
          </p:nvCxnSpPr>
          <p:spPr>
            <a:xfrm rot="16200000" flipH="1">
              <a:off x="5070014" y="2733782"/>
              <a:ext cx="248700" cy="2896200"/>
            </a:xfrm>
            <a:prstGeom prst="bentConnector2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0" name="Google Shape;160;p10"/>
            <p:cNvSpPr txBox="1"/>
            <p:nvPr/>
          </p:nvSpPr>
          <p:spPr>
            <a:xfrm rot="21599317">
              <a:off x="3932423" y="2491247"/>
              <a:ext cx="1510800" cy="43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Open Sans" charset="0"/>
                  <a:ea typeface="Open Sans" charset="0"/>
                  <a:cs typeface="Open Sans" charset="0"/>
                  <a:sym typeface="Open Sans"/>
                </a:rPr>
                <a:t>water</a:t>
              </a:r>
              <a:endParaRPr sz="1600">
                <a:latin typeface="Open Sans" charset="0"/>
                <a:ea typeface="Open Sans" charset="0"/>
                <a:cs typeface="Open Sans" charset="0"/>
                <a:sym typeface="Open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>
                <a:latin typeface="Open Sans" charset="0"/>
                <a:ea typeface="Open Sans" charset="0"/>
                <a:cs typeface="Open Sans" charset="0"/>
                <a:sym typeface="Open Sans"/>
              </a:endParaRPr>
            </a:p>
          </p:txBody>
        </p:sp>
        <p:sp>
          <p:nvSpPr>
            <p:cNvPr id="161" name="Google Shape;161;p10"/>
            <p:cNvSpPr txBox="1"/>
            <p:nvPr/>
          </p:nvSpPr>
          <p:spPr>
            <a:xfrm rot="21599317">
              <a:off x="4353273" y="3983390"/>
              <a:ext cx="1510800" cy="43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latin typeface="Open Sans" charset="0"/>
                  <a:ea typeface="Open Sans" charset="0"/>
                  <a:cs typeface="Open Sans" charset="0"/>
                  <a:sym typeface="Open Sans"/>
                </a:rPr>
                <a:t>water</a:t>
              </a:r>
              <a:endParaRPr sz="1600" dirty="0">
                <a:latin typeface="Open Sans" charset="0"/>
                <a:ea typeface="Open Sans" charset="0"/>
                <a:cs typeface="Open Sans" charset="0"/>
                <a:sym typeface="Open Sans"/>
              </a:endParaRPr>
            </a:p>
          </p:txBody>
        </p:sp>
        <p:sp>
          <p:nvSpPr>
            <p:cNvPr id="162" name="Google Shape;162;p10"/>
            <p:cNvSpPr txBox="1"/>
            <p:nvPr/>
          </p:nvSpPr>
          <p:spPr>
            <a:xfrm>
              <a:off x="7151283" y="4042200"/>
              <a:ext cx="1382619" cy="5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latin typeface="Open Sans" charset="0"/>
                  <a:ea typeface="Open Sans" charset="0"/>
                  <a:cs typeface="Open Sans" charset="0"/>
                  <a:sym typeface="Open Sans"/>
                </a:rPr>
                <a:t>reinjection, prawn farm, </a:t>
              </a:r>
              <a:r>
                <a:rPr lang="en-US" sz="1600" dirty="0" smtClean="0">
                  <a:latin typeface="Open Sans" charset="0"/>
                  <a:ea typeface="Open Sans" charset="0"/>
                  <a:cs typeface="Open Sans" charset="0"/>
                  <a:sym typeface="Open Sans"/>
                </a:rPr>
                <a:t>etc.</a:t>
              </a:r>
              <a:endParaRPr sz="1600" dirty="0">
                <a:latin typeface="Open Sans" charset="0"/>
                <a:ea typeface="Open Sans" charset="0"/>
                <a:cs typeface="Open Sans" charset="0"/>
                <a:sym typeface="Open Sans"/>
              </a:endParaRPr>
            </a:p>
          </p:txBody>
        </p:sp>
        <p:sp>
          <p:nvSpPr>
            <p:cNvPr id="163" name="Google Shape;163;p10"/>
            <p:cNvSpPr txBox="1"/>
            <p:nvPr/>
          </p:nvSpPr>
          <p:spPr>
            <a:xfrm rot="21599317">
              <a:off x="3890198" y="3330652"/>
              <a:ext cx="1510800" cy="43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latin typeface="Open Sans" charset="0"/>
                  <a:ea typeface="Open Sans" charset="0"/>
                  <a:cs typeface="Open Sans" charset="0"/>
                  <a:sym typeface="Open Sans"/>
                </a:rPr>
                <a:t>steam</a:t>
              </a:r>
              <a:endParaRPr sz="1600" dirty="0">
                <a:latin typeface="Open Sans" charset="0"/>
                <a:ea typeface="Open Sans" charset="0"/>
                <a:cs typeface="Open Sans" charset="0"/>
                <a:sym typeface="Open Sans"/>
              </a:endParaRPr>
            </a:p>
          </p:txBody>
        </p:sp>
        <p:cxnSp>
          <p:nvCxnSpPr>
            <p:cNvPr id="164" name="Google Shape;164;p10"/>
            <p:cNvCxnSpPr>
              <a:stCxn id="155" idx="1"/>
              <a:endCxn id="156" idx="5"/>
            </p:cNvCxnSpPr>
            <p:nvPr/>
          </p:nvCxnSpPr>
          <p:spPr>
            <a:xfrm>
              <a:off x="6870849" y="3040113"/>
              <a:ext cx="0" cy="1134000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" name="TextBox 1"/>
            <p:cNvSpPr txBox="1"/>
            <p:nvPr/>
          </p:nvSpPr>
          <p:spPr>
            <a:xfrm>
              <a:off x="1249250" y="752662"/>
              <a:ext cx="1990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Open Sans" charset="0"/>
                  <a:ea typeface="Open Sans" charset="0"/>
                  <a:cs typeface="Open Sans" charset="0"/>
                </a:rPr>
                <a:t>Wells</a:t>
              </a:r>
              <a:endParaRPr lang="en-US" sz="1800" dirty="0"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267417" y="752662"/>
              <a:ext cx="1990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Open Sans" charset="0"/>
                  <a:ea typeface="Open Sans" charset="0"/>
                  <a:cs typeface="Open Sans" charset="0"/>
                </a:rPr>
                <a:t>Flash Plants</a:t>
              </a:r>
              <a:endParaRPr lang="en-US" sz="1800" dirty="0"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18722" y="752662"/>
              <a:ext cx="1990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smtClean="0">
                  <a:latin typeface="Open Sans" charset="0"/>
                  <a:ea typeface="Open Sans" charset="0"/>
                  <a:cs typeface="Open Sans" charset="0"/>
                </a:rPr>
                <a:t>Generators</a:t>
              </a:r>
              <a:endParaRPr lang="en-US" sz="1800" dirty="0">
                <a:latin typeface="Open Sans" charset="0"/>
                <a:ea typeface="Open Sans" charset="0"/>
                <a:cs typeface="Open Sans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Master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Macintosh PowerPoint</Application>
  <PresentationFormat>On-screen Show (16:9)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Century Gothic</vt:lpstr>
      <vt:lpstr>Open Sans</vt:lpstr>
      <vt:lpstr>Open Sans ExtraBold</vt:lpstr>
      <vt:lpstr>Open Sans Light</vt:lpstr>
      <vt:lpstr>Master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Logan Wu</cp:lastModifiedBy>
  <cp:revision>5</cp:revision>
  <dcterms:modified xsi:type="dcterms:W3CDTF">2018-10-18T09:07:46Z</dcterms:modified>
</cp:coreProperties>
</file>