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150"/>
  </p:normalViewPr>
  <p:slideViewPr>
    <p:cSldViewPr snapToGrid="0" snapToObjects="1">
      <p:cViewPr>
        <p:scale>
          <a:sx n="91" d="100"/>
          <a:sy n="91" d="100"/>
        </p:scale>
        <p:origin x="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5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02C5-5361-CF44-A3FF-C86CF436E3BE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94" y="2323702"/>
            <a:ext cx="1080000" cy="1057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02" y="2434219"/>
            <a:ext cx="1080000" cy="836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48" y="2306813"/>
            <a:ext cx="1080000" cy="1091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57" y="2312644"/>
            <a:ext cx="1080000" cy="10800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404231" y="2641629"/>
            <a:ext cx="550980" cy="4220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70085" y="2641629"/>
            <a:ext cx="550980" cy="4220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735939" y="2641629"/>
            <a:ext cx="550980" cy="4220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14661" y="3392644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Excel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0515" y="3392644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Python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6369" y="3392644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R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80515" y="2167409"/>
            <a:ext cx="3530119" cy="1764364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0292" y="4107748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Data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4210" y="4107748"/>
            <a:ext cx="195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Open Sans" charset="0"/>
                <a:ea typeface="Open Sans" charset="0"/>
                <a:cs typeface="Open Sans" charset="0"/>
              </a:rPr>
              <a:t>Pre-processing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6368" y="4107748"/>
            <a:ext cx="136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Statistical</a:t>
            </a:r>
          </a:p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analysis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2224" y="4107748"/>
            <a:ext cx="136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Human operator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1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4</cp:revision>
  <dcterms:created xsi:type="dcterms:W3CDTF">2018-09-07T06:49:17Z</dcterms:created>
  <dcterms:modified xsi:type="dcterms:W3CDTF">2018-10-19T00:23:32Z</dcterms:modified>
</cp:coreProperties>
</file>