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168"/>
  </p:normalViewPr>
  <p:slideViewPr>
    <p:cSldViewPr snapToGrid="0" snapToObjects="1">
      <p:cViewPr>
        <p:scale>
          <a:sx n="166" d="100"/>
          <a:sy n="166" d="100"/>
        </p:scale>
        <p:origin x="48" y="-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906B-F1A0-7B41-901E-A3AD58F93E5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486-4BB1-A348-868F-0CAF059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2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906B-F1A0-7B41-901E-A3AD58F93E5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486-4BB1-A348-868F-0CAF059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1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906B-F1A0-7B41-901E-A3AD58F93E5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486-4BB1-A348-868F-0CAF059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906B-F1A0-7B41-901E-A3AD58F93E5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486-4BB1-A348-868F-0CAF059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906B-F1A0-7B41-901E-A3AD58F93E5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486-4BB1-A348-868F-0CAF059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906B-F1A0-7B41-901E-A3AD58F93E5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486-4BB1-A348-868F-0CAF059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0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906B-F1A0-7B41-901E-A3AD58F93E5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486-4BB1-A348-868F-0CAF059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906B-F1A0-7B41-901E-A3AD58F93E5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486-4BB1-A348-868F-0CAF059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906B-F1A0-7B41-901E-A3AD58F93E5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486-4BB1-A348-868F-0CAF059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2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906B-F1A0-7B41-901E-A3AD58F93E5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486-4BB1-A348-868F-0CAF059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906B-F1A0-7B41-901E-A3AD58F93E5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486-4BB1-A348-868F-0CAF059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906B-F1A0-7B41-901E-A3AD58F93E5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2486-4BB1-A348-868F-0CAF059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3429930" y="1423526"/>
            <a:ext cx="3501067" cy="3563412"/>
          </a:xfrm>
          <a:prstGeom prst="roundRect">
            <a:avLst>
              <a:gd name="adj" fmla="val 635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14938" y="1244813"/>
            <a:ext cx="6516060" cy="2549524"/>
          </a:xfrm>
          <a:prstGeom prst="roundRect">
            <a:avLst>
              <a:gd name="adj" fmla="val 822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49493" y="2506987"/>
            <a:ext cx="2739122" cy="2299933"/>
            <a:chOff x="549493" y="2506987"/>
            <a:chExt cx="2739122" cy="2299933"/>
          </a:xfrm>
        </p:grpSpPr>
        <p:sp>
          <p:nvSpPr>
            <p:cNvPr id="44" name="Freeform 43"/>
            <p:cNvSpPr/>
            <p:nvPr/>
          </p:nvSpPr>
          <p:spPr>
            <a:xfrm>
              <a:off x="1519722" y="2506987"/>
              <a:ext cx="798663" cy="454447"/>
            </a:xfrm>
            <a:custGeom>
              <a:avLst/>
              <a:gdLst>
                <a:gd name="connsiteX0" fmla="*/ 0 w 798663"/>
                <a:gd name="connsiteY0" fmla="*/ 75743 h 454447"/>
                <a:gd name="connsiteX1" fmla="*/ 75743 w 798663"/>
                <a:gd name="connsiteY1" fmla="*/ 0 h 454447"/>
                <a:gd name="connsiteX2" fmla="*/ 722920 w 798663"/>
                <a:gd name="connsiteY2" fmla="*/ 0 h 454447"/>
                <a:gd name="connsiteX3" fmla="*/ 798663 w 798663"/>
                <a:gd name="connsiteY3" fmla="*/ 75743 h 454447"/>
                <a:gd name="connsiteX4" fmla="*/ 798663 w 798663"/>
                <a:gd name="connsiteY4" fmla="*/ 378704 h 454447"/>
                <a:gd name="connsiteX5" fmla="*/ 722920 w 798663"/>
                <a:gd name="connsiteY5" fmla="*/ 454447 h 454447"/>
                <a:gd name="connsiteX6" fmla="*/ 75743 w 798663"/>
                <a:gd name="connsiteY6" fmla="*/ 454447 h 454447"/>
                <a:gd name="connsiteX7" fmla="*/ 0 w 798663"/>
                <a:gd name="connsiteY7" fmla="*/ 378704 h 454447"/>
                <a:gd name="connsiteX8" fmla="*/ 0 w 798663"/>
                <a:gd name="connsiteY8" fmla="*/ 75743 h 45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663" h="454447">
                  <a:moveTo>
                    <a:pt x="0" y="75743"/>
                  </a:moveTo>
                  <a:cubicBezTo>
                    <a:pt x="0" y="33911"/>
                    <a:pt x="33911" y="0"/>
                    <a:pt x="75743" y="0"/>
                  </a:cubicBezTo>
                  <a:lnTo>
                    <a:pt x="722920" y="0"/>
                  </a:lnTo>
                  <a:cubicBezTo>
                    <a:pt x="764752" y="0"/>
                    <a:pt x="798663" y="33911"/>
                    <a:pt x="798663" y="75743"/>
                  </a:cubicBezTo>
                  <a:lnTo>
                    <a:pt x="798663" y="378704"/>
                  </a:lnTo>
                  <a:cubicBezTo>
                    <a:pt x="798663" y="420536"/>
                    <a:pt x="764752" y="454447"/>
                    <a:pt x="722920" y="454447"/>
                  </a:cubicBezTo>
                  <a:lnTo>
                    <a:pt x="75743" y="454447"/>
                  </a:lnTo>
                  <a:cubicBezTo>
                    <a:pt x="33911" y="454447"/>
                    <a:pt x="0" y="420536"/>
                    <a:pt x="0" y="378704"/>
                  </a:cubicBezTo>
                  <a:lnTo>
                    <a:pt x="0" y="75743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424" tIns="37424" rIns="37424" bIns="3742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atin typeface="Times New Roman" charset="0"/>
                  <a:ea typeface="Times New Roman" charset="0"/>
                  <a:cs typeface="Times New Roman" charset="0"/>
                </a:rPr>
                <a:t>Well flows</a:t>
              </a:r>
              <a:endParaRPr lang="en-US" sz="12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2160000">
              <a:off x="2240499" y="2946686"/>
              <a:ext cx="313005" cy="269548"/>
            </a:xfrm>
            <a:custGeom>
              <a:avLst/>
              <a:gdLst>
                <a:gd name="connsiteX0" fmla="*/ 0 w 313005"/>
                <a:gd name="connsiteY0" fmla="*/ 53910 h 269548"/>
                <a:gd name="connsiteX1" fmla="*/ 178231 w 313005"/>
                <a:gd name="connsiteY1" fmla="*/ 53910 h 269548"/>
                <a:gd name="connsiteX2" fmla="*/ 178231 w 313005"/>
                <a:gd name="connsiteY2" fmla="*/ 0 h 269548"/>
                <a:gd name="connsiteX3" fmla="*/ 313005 w 313005"/>
                <a:gd name="connsiteY3" fmla="*/ 134774 h 269548"/>
                <a:gd name="connsiteX4" fmla="*/ 178231 w 313005"/>
                <a:gd name="connsiteY4" fmla="*/ 269548 h 269548"/>
                <a:gd name="connsiteX5" fmla="*/ 178231 w 313005"/>
                <a:gd name="connsiteY5" fmla="*/ 215638 h 269548"/>
                <a:gd name="connsiteX6" fmla="*/ 0 w 313005"/>
                <a:gd name="connsiteY6" fmla="*/ 215638 h 269548"/>
                <a:gd name="connsiteX7" fmla="*/ 0 w 313005"/>
                <a:gd name="connsiteY7" fmla="*/ 53910 h 26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005" h="269548">
                  <a:moveTo>
                    <a:pt x="0" y="53910"/>
                  </a:moveTo>
                  <a:lnTo>
                    <a:pt x="178231" y="53910"/>
                  </a:lnTo>
                  <a:lnTo>
                    <a:pt x="178231" y="0"/>
                  </a:lnTo>
                  <a:lnTo>
                    <a:pt x="313005" y="134774"/>
                  </a:lnTo>
                  <a:lnTo>
                    <a:pt x="178231" y="269548"/>
                  </a:lnTo>
                  <a:lnTo>
                    <a:pt x="178231" y="215638"/>
                  </a:lnTo>
                  <a:lnTo>
                    <a:pt x="0" y="215638"/>
                  </a:lnTo>
                  <a:lnTo>
                    <a:pt x="0" y="53910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3909" rIns="80863" bIns="5391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489952" y="3211900"/>
              <a:ext cx="798663" cy="454447"/>
            </a:xfrm>
            <a:custGeom>
              <a:avLst/>
              <a:gdLst>
                <a:gd name="connsiteX0" fmla="*/ 0 w 798663"/>
                <a:gd name="connsiteY0" fmla="*/ 75743 h 454447"/>
                <a:gd name="connsiteX1" fmla="*/ 75743 w 798663"/>
                <a:gd name="connsiteY1" fmla="*/ 0 h 454447"/>
                <a:gd name="connsiteX2" fmla="*/ 722920 w 798663"/>
                <a:gd name="connsiteY2" fmla="*/ 0 h 454447"/>
                <a:gd name="connsiteX3" fmla="*/ 798663 w 798663"/>
                <a:gd name="connsiteY3" fmla="*/ 75743 h 454447"/>
                <a:gd name="connsiteX4" fmla="*/ 798663 w 798663"/>
                <a:gd name="connsiteY4" fmla="*/ 378704 h 454447"/>
                <a:gd name="connsiteX5" fmla="*/ 722920 w 798663"/>
                <a:gd name="connsiteY5" fmla="*/ 454447 h 454447"/>
                <a:gd name="connsiteX6" fmla="*/ 75743 w 798663"/>
                <a:gd name="connsiteY6" fmla="*/ 454447 h 454447"/>
                <a:gd name="connsiteX7" fmla="*/ 0 w 798663"/>
                <a:gd name="connsiteY7" fmla="*/ 378704 h 454447"/>
                <a:gd name="connsiteX8" fmla="*/ 0 w 798663"/>
                <a:gd name="connsiteY8" fmla="*/ 75743 h 45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663" h="454447">
                  <a:moveTo>
                    <a:pt x="0" y="75743"/>
                  </a:moveTo>
                  <a:cubicBezTo>
                    <a:pt x="0" y="33911"/>
                    <a:pt x="33911" y="0"/>
                    <a:pt x="75743" y="0"/>
                  </a:cubicBezTo>
                  <a:lnTo>
                    <a:pt x="722920" y="0"/>
                  </a:lnTo>
                  <a:cubicBezTo>
                    <a:pt x="764752" y="0"/>
                    <a:pt x="798663" y="33911"/>
                    <a:pt x="798663" y="75743"/>
                  </a:cubicBezTo>
                  <a:lnTo>
                    <a:pt x="798663" y="378704"/>
                  </a:lnTo>
                  <a:cubicBezTo>
                    <a:pt x="798663" y="420536"/>
                    <a:pt x="764752" y="454447"/>
                    <a:pt x="722920" y="454447"/>
                  </a:cubicBezTo>
                  <a:lnTo>
                    <a:pt x="75743" y="454447"/>
                  </a:lnTo>
                  <a:cubicBezTo>
                    <a:pt x="33911" y="454447"/>
                    <a:pt x="0" y="420536"/>
                    <a:pt x="0" y="378704"/>
                  </a:cubicBezTo>
                  <a:lnTo>
                    <a:pt x="0" y="75743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424" tIns="37424" rIns="37424" bIns="3742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atin typeface="Times New Roman" charset="0"/>
                  <a:ea typeface="Times New Roman" charset="0"/>
                  <a:cs typeface="Times New Roman" charset="0"/>
                </a:rPr>
                <a:t>Total flow</a:t>
              </a:r>
              <a:endParaRPr lang="en-US" sz="12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 rot="17280000">
              <a:off x="2514076" y="3864229"/>
              <a:ext cx="386581" cy="269549"/>
            </a:xfrm>
            <a:custGeom>
              <a:avLst/>
              <a:gdLst>
                <a:gd name="connsiteX0" fmla="*/ 0 w 386581"/>
                <a:gd name="connsiteY0" fmla="*/ 53910 h 269548"/>
                <a:gd name="connsiteX1" fmla="*/ 251807 w 386581"/>
                <a:gd name="connsiteY1" fmla="*/ 53910 h 269548"/>
                <a:gd name="connsiteX2" fmla="*/ 251807 w 386581"/>
                <a:gd name="connsiteY2" fmla="*/ 0 h 269548"/>
                <a:gd name="connsiteX3" fmla="*/ 386581 w 386581"/>
                <a:gd name="connsiteY3" fmla="*/ 134774 h 269548"/>
                <a:gd name="connsiteX4" fmla="*/ 251807 w 386581"/>
                <a:gd name="connsiteY4" fmla="*/ 269548 h 269548"/>
                <a:gd name="connsiteX5" fmla="*/ 251807 w 386581"/>
                <a:gd name="connsiteY5" fmla="*/ 215638 h 269548"/>
                <a:gd name="connsiteX6" fmla="*/ 0 w 386581"/>
                <a:gd name="connsiteY6" fmla="*/ 215638 h 269548"/>
                <a:gd name="connsiteX7" fmla="*/ 0 w 386581"/>
                <a:gd name="connsiteY7" fmla="*/ 53910 h 26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581" h="269548">
                  <a:moveTo>
                    <a:pt x="386581" y="215638"/>
                  </a:moveTo>
                  <a:lnTo>
                    <a:pt x="134774" y="215638"/>
                  </a:lnTo>
                  <a:lnTo>
                    <a:pt x="134774" y="269548"/>
                  </a:lnTo>
                  <a:lnTo>
                    <a:pt x="0" y="134774"/>
                  </a:lnTo>
                  <a:lnTo>
                    <a:pt x="134774" y="0"/>
                  </a:lnTo>
                  <a:lnTo>
                    <a:pt x="134774" y="53910"/>
                  </a:lnTo>
                  <a:lnTo>
                    <a:pt x="386581" y="53910"/>
                  </a:lnTo>
                  <a:lnTo>
                    <a:pt x="386581" y="215638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3909" rIns="80863" bIns="5391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119357" y="4352473"/>
              <a:ext cx="798663" cy="454447"/>
            </a:xfrm>
            <a:custGeom>
              <a:avLst/>
              <a:gdLst>
                <a:gd name="connsiteX0" fmla="*/ 0 w 798663"/>
                <a:gd name="connsiteY0" fmla="*/ 75743 h 454447"/>
                <a:gd name="connsiteX1" fmla="*/ 75743 w 798663"/>
                <a:gd name="connsiteY1" fmla="*/ 0 h 454447"/>
                <a:gd name="connsiteX2" fmla="*/ 722920 w 798663"/>
                <a:gd name="connsiteY2" fmla="*/ 0 h 454447"/>
                <a:gd name="connsiteX3" fmla="*/ 798663 w 798663"/>
                <a:gd name="connsiteY3" fmla="*/ 75743 h 454447"/>
                <a:gd name="connsiteX4" fmla="*/ 798663 w 798663"/>
                <a:gd name="connsiteY4" fmla="*/ 378704 h 454447"/>
                <a:gd name="connsiteX5" fmla="*/ 722920 w 798663"/>
                <a:gd name="connsiteY5" fmla="*/ 454447 h 454447"/>
                <a:gd name="connsiteX6" fmla="*/ 75743 w 798663"/>
                <a:gd name="connsiteY6" fmla="*/ 454447 h 454447"/>
                <a:gd name="connsiteX7" fmla="*/ 0 w 798663"/>
                <a:gd name="connsiteY7" fmla="*/ 378704 h 454447"/>
                <a:gd name="connsiteX8" fmla="*/ 0 w 798663"/>
                <a:gd name="connsiteY8" fmla="*/ 75743 h 45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663" h="454447">
                  <a:moveTo>
                    <a:pt x="0" y="75743"/>
                  </a:moveTo>
                  <a:cubicBezTo>
                    <a:pt x="0" y="33911"/>
                    <a:pt x="33911" y="0"/>
                    <a:pt x="75743" y="0"/>
                  </a:cubicBezTo>
                  <a:lnTo>
                    <a:pt x="722920" y="0"/>
                  </a:lnTo>
                  <a:cubicBezTo>
                    <a:pt x="764752" y="0"/>
                    <a:pt x="798663" y="33911"/>
                    <a:pt x="798663" y="75743"/>
                  </a:cubicBezTo>
                  <a:lnTo>
                    <a:pt x="798663" y="378704"/>
                  </a:lnTo>
                  <a:cubicBezTo>
                    <a:pt x="798663" y="420536"/>
                    <a:pt x="764752" y="454447"/>
                    <a:pt x="722920" y="454447"/>
                  </a:cubicBezTo>
                  <a:lnTo>
                    <a:pt x="75743" y="454447"/>
                  </a:lnTo>
                  <a:cubicBezTo>
                    <a:pt x="33911" y="454447"/>
                    <a:pt x="0" y="420536"/>
                    <a:pt x="0" y="378704"/>
                  </a:cubicBezTo>
                  <a:lnTo>
                    <a:pt x="0" y="75743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424" tIns="37424" rIns="37424" bIns="37424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Excess/</a:t>
              </a:r>
              <a:b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shortage</a:t>
              </a:r>
            </a:p>
          </p:txBody>
        </p:sp>
        <p:sp>
          <p:nvSpPr>
            <p:cNvPr id="49" name="Freeform 48"/>
            <p:cNvSpPr/>
            <p:nvPr/>
          </p:nvSpPr>
          <p:spPr>
            <a:xfrm rot="21600000">
              <a:off x="1818902" y="4444922"/>
              <a:ext cx="212322" cy="269548"/>
            </a:xfrm>
            <a:custGeom>
              <a:avLst/>
              <a:gdLst>
                <a:gd name="connsiteX0" fmla="*/ 0 w 212321"/>
                <a:gd name="connsiteY0" fmla="*/ 53910 h 269548"/>
                <a:gd name="connsiteX1" fmla="*/ 106161 w 212321"/>
                <a:gd name="connsiteY1" fmla="*/ 53910 h 269548"/>
                <a:gd name="connsiteX2" fmla="*/ 106161 w 212321"/>
                <a:gd name="connsiteY2" fmla="*/ 0 h 269548"/>
                <a:gd name="connsiteX3" fmla="*/ 212321 w 212321"/>
                <a:gd name="connsiteY3" fmla="*/ 134774 h 269548"/>
                <a:gd name="connsiteX4" fmla="*/ 106161 w 212321"/>
                <a:gd name="connsiteY4" fmla="*/ 269548 h 269548"/>
                <a:gd name="connsiteX5" fmla="*/ 106161 w 212321"/>
                <a:gd name="connsiteY5" fmla="*/ 215638 h 269548"/>
                <a:gd name="connsiteX6" fmla="*/ 0 w 212321"/>
                <a:gd name="connsiteY6" fmla="*/ 215638 h 269548"/>
                <a:gd name="connsiteX7" fmla="*/ 0 w 212321"/>
                <a:gd name="connsiteY7" fmla="*/ 53910 h 26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321" h="269548">
                  <a:moveTo>
                    <a:pt x="212321" y="215638"/>
                  </a:moveTo>
                  <a:lnTo>
                    <a:pt x="106160" y="215638"/>
                  </a:lnTo>
                  <a:lnTo>
                    <a:pt x="106160" y="269548"/>
                  </a:lnTo>
                  <a:lnTo>
                    <a:pt x="0" y="134774"/>
                  </a:lnTo>
                  <a:lnTo>
                    <a:pt x="106160" y="0"/>
                  </a:lnTo>
                  <a:lnTo>
                    <a:pt x="106160" y="53910"/>
                  </a:lnTo>
                  <a:lnTo>
                    <a:pt x="212321" y="53910"/>
                  </a:lnTo>
                  <a:lnTo>
                    <a:pt x="212321" y="215638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3909" rIns="80863" bIns="5391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920088" y="4352473"/>
              <a:ext cx="798663" cy="454447"/>
            </a:xfrm>
            <a:custGeom>
              <a:avLst/>
              <a:gdLst>
                <a:gd name="connsiteX0" fmla="*/ 0 w 798663"/>
                <a:gd name="connsiteY0" fmla="*/ 75743 h 454447"/>
                <a:gd name="connsiteX1" fmla="*/ 75743 w 798663"/>
                <a:gd name="connsiteY1" fmla="*/ 0 h 454447"/>
                <a:gd name="connsiteX2" fmla="*/ 722920 w 798663"/>
                <a:gd name="connsiteY2" fmla="*/ 0 h 454447"/>
                <a:gd name="connsiteX3" fmla="*/ 798663 w 798663"/>
                <a:gd name="connsiteY3" fmla="*/ 75743 h 454447"/>
                <a:gd name="connsiteX4" fmla="*/ 798663 w 798663"/>
                <a:gd name="connsiteY4" fmla="*/ 378704 h 454447"/>
                <a:gd name="connsiteX5" fmla="*/ 722920 w 798663"/>
                <a:gd name="connsiteY5" fmla="*/ 454447 h 454447"/>
                <a:gd name="connsiteX6" fmla="*/ 75743 w 798663"/>
                <a:gd name="connsiteY6" fmla="*/ 454447 h 454447"/>
                <a:gd name="connsiteX7" fmla="*/ 0 w 798663"/>
                <a:gd name="connsiteY7" fmla="*/ 378704 h 454447"/>
                <a:gd name="connsiteX8" fmla="*/ 0 w 798663"/>
                <a:gd name="connsiteY8" fmla="*/ 75743 h 45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663" h="454447">
                  <a:moveTo>
                    <a:pt x="0" y="75743"/>
                  </a:moveTo>
                  <a:cubicBezTo>
                    <a:pt x="0" y="33911"/>
                    <a:pt x="33911" y="0"/>
                    <a:pt x="75743" y="0"/>
                  </a:cubicBezTo>
                  <a:lnTo>
                    <a:pt x="722920" y="0"/>
                  </a:lnTo>
                  <a:cubicBezTo>
                    <a:pt x="764752" y="0"/>
                    <a:pt x="798663" y="33911"/>
                    <a:pt x="798663" y="75743"/>
                  </a:cubicBezTo>
                  <a:lnTo>
                    <a:pt x="798663" y="378704"/>
                  </a:lnTo>
                  <a:cubicBezTo>
                    <a:pt x="798663" y="420536"/>
                    <a:pt x="764752" y="454447"/>
                    <a:pt x="722920" y="454447"/>
                  </a:cubicBezTo>
                  <a:lnTo>
                    <a:pt x="75743" y="454447"/>
                  </a:lnTo>
                  <a:cubicBezTo>
                    <a:pt x="33911" y="454447"/>
                    <a:pt x="0" y="420536"/>
                    <a:pt x="0" y="378704"/>
                  </a:cubicBezTo>
                  <a:lnTo>
                    <a:pt x="0" y="75743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424" tIns="37424" rIns="37424" bIns="37424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Trimming values</a:t>
              </a:r>
            </a:p>
          </p:txBody>
        </p:sp>
        <p:sp>
          <p:nvSpPr>
            <p:cNvPr id="51" name="Freeform 50"/>
            <p:cNvSpPr/>
            <p:nvPr/>
          </p:nvSpPr>
          <p:spPr>
            <a:xfrm rot="25920000">
              <a:off x="944212" y="3885041"/>
              <a:ext cx="386581" cy="269548"/>
            </a:xfrm>
            <a:custGeom>
              <a:avLst/>
              <a:gdLst>
                <a:gd name="connsiteX0" fmla="*/ 0 w 386581"/>
                <a:gd name="connsiteY0" fmla="*/ 53910 h 269548"/>
                <a:gd name="connsiteX1" fmla="*/ 251807 w 386581"/>
                <a:gd name="connsiteY1" fmla="*/ 53910 h 269548"/>
                <a:gd name="connsiteX2" fmla="*/ 251807 w 386581"/>
                <a:gd name="connsiteY2" fmla="*/ 0 h 269548"/>
                <a:gd name="connsiteX3" fmla="*/ 386581 w 386581"/>
                <a:gd name="connsiteY3" fmla="*/ 134774 h 269548"/>
                <a:gd name="connsiteX4" fmla="*/ 251807 w 386581"/>
                <a:gd name="connsiteY4" fmla="*/ 269548 h 269548"/>
                <a:gd name="connsiteX5" fmla="*/ 251807 w 386581"/>
                <a:gd name="connsiteY5" fmla="*/ 215638 h 269548"/>
                <a:gd name="connsiteX6" fmla="*/ 0 w 386581"/>
                <a:gd name="connsiteY6" fmla="*/ 215638 h 269548"/>
                <a:gd name="connsiteX7" fmla="*/ 0 w 386581"/>
                <a:gd name="connsiteY7" fmla="*/ 53910 h 26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581" h="269548">
                  <a:moveTo>
                    <a:pt x="386581" y="215638"/>
                  </a:moveTo>
                  <a:lnTo>
                    <a:pt x="134774" y="215638"/>
                  </a:lnTo>
                  <a:lnTo>
                    <a:pt x="134774" y="269548"/>
                  </a:lnTo>
                  <a:lnTo>
                    <a:pt x="0" y="134774"/>
                  </a:lnTo>
                  <a:lnTo>
                    <a:pt x="134774" y="0"/>
                  </a:lnTo>
                  <a:lnTo>
                    <a:pt x="134774" y="53910"/>
                  </a:lnTo>
                  <a:lnTo>
                    <a:pt x="386581" y="53910"/>
                  </a:lnTo>
                  <a:lnTo>
                    <a:pt x="386581" y="215638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3910" rIns="80863" bIns="53909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549493" y="3211900"/>
              <a:ext cx="798663" cy="454447"/>
            </a:xfrm>
            <a:custGeom>
              <a:avLst/>
              <a:gdLst>
                <a:gd name="connsiteX0" fmla="*/ 0 w 798663"/>
                <a:gd name="connsiteY0" fmla="*/ 75743 h 454447"/>
                <a:gd name="connsiteX1" fmla="*/ 75743 w 798663"/>
                <a:gd name="connsiteY1" fmla="*/ 0 h 454447"/>
                <a:gd name="connsiteX2" fmla="*/ 722920 w 798663"/>
                <a:gd name="connsiteY2" fmla="*/ 0 h 454447"/>
                <a:gd name="connsiteX3" fmla="*/ 798663 w 798663"/>
                <a:gd name="connsiteY3" fmla="*/ 75743 h 454447"/>
                <a:gd name="connsiteX4" fmla="*/ 798663 w 798663"/>
                <a:gd name="connsiteY4" fmla="*/ 378704 h 454447"/>
                <a:gd name="connsiteX5" fmla="*/ 722920 w 798663"/>
                <a:gd name="connsiteY5" fmla="*/ 454447 h 454447"/>
                <a:gd name="connsiteX6" fmla="*/ 75743 w 798663"/>
                <a:gd name="connsiteY6" fmla="*/ 454447 h 454447"/>
                <a:gd name="connsiteX7" fmla="*/ 0 w 798663"/>
                <a:gd name="connsiteY7" fmla="*/ 378704 h 454447"/>
                <a:gd name="connsiteX8" fmla="*/ 0 w 798663"/>
                <a:gd name="connsiteY8" fmla="*/ 75743 h 45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663" h="454447">
                  <a:moveTo>
                    <a:pt x="0" y="75743"/>
                  </a:moveTo>
                  <a:cubicBezTo>
                    <a:pt x="0" y="33911"/>
                    <a:pt x="33911" y="0"/>
                    <a:pt x="75743" y="0"/>
                  </a:cubicBezTo>
                  <a:lnTo>
                    <a:pt x="722920" y="0"/>
                  </a:lnTo>
                  <a:cubicBezTo>
                    <a:pt x="764752" y="0"/>
                    <a:pt x="798663" y="33911"/>
                    <a:pt x="798663" y="75743"/>
                  </a:cubicBezTo>
                  <a:lnTo>
                    <a:pt x="798663" y="378704"/>
                  </a:lnTo>
                  <a:cubicBezTo>
                    <a:pt x="798663" y="420536"/>
                    <a:pt x="764752" y="454447"/>
                    <a:pt x="722920" y="454447"/>
                  </a:cubicBezTo>
                  <a:lnTo>
                    <a:pt x="75743" y="454447"/>
                  </a:lnTo>
                  <a:cubicBezTo>
                    <a:pt x="33911" y="454447"/>
                    <a:pt x="0" y="420536"/>
                    <a:pt x="0" y="378704"/>
                  </a:cubicBezTo>
                  <a:lnTo>
                    <a:pt x="0" y="75743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424" tIns="37424" rIns="37424" bIns="3742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latin typeface="Times New Roman" charset="0"/>
                  <a:ea typeface="Times New Roman" charset="0"/>
                  <a:cs typeface="Times New Roman" charset="0"/>
                </a:rPr>
                <a:t>Well-head pressures</a:t>
              </a:r>
              <a:endParaRPr lang="en-US" sz="1200" kern="12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19440000">
              <a:off x="1270270" y="2957100"/>
              <a:ext cx="313005" cy="269548"/>
            </a:xfrm>
            <a:custGeom>
              <a:avLst/>
              <a:gdLst>
                <a:gd name="connsiteX0" fmla="*/ 0 w 313005"/>
                <a:gd name="connsiteY0" fmla="*/ 53910 h 269548"/>
                <a:gd name="connsiteX1" fmla="*/ 178231 w 313005"/>
                <a:gd name="connsiteY1" fmla="*/ 53910 h 269548"/>
                <a:gd name="connsiteX2" fmla="*/ 178231 w 313005"/>
                <a:gd name="connsiteY2" fmla="*/ 0 h 269548"/>
                <a:gd name="connsiteX3" fmla="*/ 313005 w 313005"/>
                <a:gd name="connsiteY3" fmla="*/ 134774 h 269548"/>
                <a:gd name="connsiteX4" fmla="*/ 178231 w 313005"/>
                <a:gd name="connsiteY4" fmla="*/ 269548 h 269548"/>
                <a:gd name="connsiteX5" fmla="*/ 178231 w 313005"/>
                <a:gd name="connsiteY5" fmla="*/ 215638 h 269548"/>
                <a:gd name="connsiteX6" fmla="*/ 0 w 313005"/>
                <a:gd name="connsiteY6" fmla="*/ 215638 h 269548"/>
                <a:gd name="connsiteX7" fmla="*/ 0 w 313005"/>
                <a:gd name="connsiteY7" fmla="*/ 53910 h 26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005" h="269548">
                  <a:moveTo>
                    <a:pt x="0" y="53910"/>
                  </a:moveTo>
                  <a:lnTo>
                    <a:pt x="178231" y="53910"/>
                  </a:lnTo>
                  <a:lnTo>
                    <a:pt x="178231" y="0"/>
                  </a:lnTo>
                  <a:lnTo>
                    <a:pt x="313005" y="134774"/>
                  </a:lnTo>
                  <a:lnTo>
                    <a:pt x="178231" y="269548"/>
                  </a:lnTo>
                  <a:lnTo>
                    <a:pt x="178231" y="215638"/>
                  </a:lnTo>
                  <a:lnTo>
                    <a:pt x="0" y="215638"/>
                  </a:lnTo>
                  <a:lnTo>
                    <a:pt x="0" y="53910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3910" rIns="80863" bIns="53909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097300" y="1743717"/>
            <a:ext cx="2739650" cy="2361416"/>
            <a:chOff x="4097300" y="1743717"/>
            <a:chExt cx="2739650" cy="2361416"/>
          </a:xfrm>
        </p:grpSpPr>
        <p:sp>
          <p:nvSpPr>
            <p:cNvPr id="55" name="Freeform 54"/>
            <p:cNvSpPr/>
            <p:nvPr/>
          </p:nvSpPr>
          <p:spPr>
            <a:xfrm>
              <a:off x="5028328" y="1743717"/>
              <a:ext cx="877593" cy="499359"/>
            </a:xfrm>
            <a:custGeom>
              <a:avLst/>
              <a:gdLst>
                <a:gd name="connsiteX0" fmla="*/ 0 w 877593"/>
                <a:gd name="connsiteY0" fmla="*/ 83228 h 499359"/>
                <a:gd name="connsiteX1" fmla="*/ 83228 w 877593"/>
                <a:gd name="connsiteY1" fmla="*/ 0 h 499359"/>
                <a:gd name="connsiteX2" fmla="*/ 794365 w 877593"/>
                <a:gd name="connsiteY2" fmla="*/ 0 h 499359"/>
                <a:gd name="connsiteX3" fmla="*/ 877593 w 877593"/>
                <a:gd name="connsiteY3" fmla="*/ 83228 h 499359"/>
                <a:gd name="connsiteX4" fmla="*/ 877593 w 877593"/>
                <a:gd name="connsiteY4" fmla="*/ 416131 h 499359"/>
                <a:gd name="connsiteX5" fmla="*/ 794365 w 877593"/>
                <a:gd name="connsiteY5" fmla="*/ 499359 h 499359"/>
                <a:gd name="connsiteX6" fmla="*/ 83228 w 877593"/>
                <a:gd name="connsiteY6" fmla="*/ 499359 h 499359"/>
                <a:gd name="connsiteX7" fmla="*/ 0 w 877593"/>
                <a:gd name="connsiteY7" fmla="*/ 416131 h 499359"/>
                <a:gd name="connsiteX8" fmla="*/ 0 w 877593"/>
                <a:gd name="connsiteY8" fmla="*/ 83228 h 49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593" h="499359">
                  <a:moveTo>
                    <a:pt x="0" y="83228"/>
                  </a:moveTo>
                  <a:cubicBezTo>
                    <a:pt x="0" y="37262"/>
                    <a:pt x="37262" y="0"/>
                    <a:pt x="83228" y="0"/>
                  </a:cubicBezTo>
                  <a:lnTo>
                    <a:pt x="794365" y="0"/>
                  </a:lnTo>
                  <a:cubicBezTo>
                    <a:pt x="840331" y="0"/>
                    <a:pt x="877593" y="37262"/>
                    <a:pt x="877593" y="83228"/>
                  </a:cubicBezTo>
                  <a:lnTo>
                    <a:pt x="877593" y="416131"/>
                  </a:lnTo>
                  <a:cubicBezTo>
                    <a:pt x="877593" y="462097"/>
                    <a:pt x="840331" y="499359"/>
                    <a:pt x="794365" y="499359"/>
                  </a:cubicBezTo>
                  <a:lnTo>
                    <a:pt x="83228" y="499359"/>
                  </a:lnTo>
                  <a:cubicBezTo>
                    <a:pt x="37262" y="499359"/>
                    <a:pt x="0" y="462097"/>
                    <a:pt x="0" y="416131"/>
                  </a:cubicBezTo>
                  <a:lnTo>
                    <a:pt x="0" y="83228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617" tIns="39617" rIns="39617" bIns="3961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atin typeface="Times New Roman" charset="0"/>
                  <a:ea typeface="Times New Roman" charset="0"/>
                  <a:cs typeface="Times New Roman" charset="0"/>
                </a:rPr>
                <a:t>Well enthalpy curves</a:t>
              </a:r>
              <a:endParaRPr lang="en-US" sz="12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 rot="2700000">
              <a:off x="5738921" y="2303362"/>
              <a:ext cx="372526" cy="296187"/>
            </a:xfrm>
            <a:custGeom>
              <a:avLst/>
              <a:gdLst>
                <a:gd name="connsiteX0" fmla="*/ 0 w 372526"/>
                <a:gd name="connsiteY0" fmla="*/ 59237 h 296187"/>
                <a:gd name="connsiteX1" fmla="*/ 224433 w 372526"/>
                <a:gd name="connsiteY1" fmla="*/ 59237 h 296187"/>
                <a:gd name="connsiteX2" fmla="*/ 224433 w 372526"/>
                <a:gd name="connsiteY2" fmla="*/ 0 h 296187"/>
                <a:gd name="connsiteX3" fmla="*/ 372526 w 372526"/>
                <a:gd name="connsiteY3" fmla="*/ 148094 h 296187"/>
                <a:gd name="connsiteX4" fmla="*/ 224433 w 372526"/>
                <a:gd name="connsiteY4" fmla="*/ 296187 h 296187"/>
                <a:gd name="connsiteX5" fmla="*/ 224433 w 372526"/>
                <a:gd name="connsiteY5" fmla="*/ 236950 h 296187"/>
                <a:gd name="connsiteX6" fmla="*/ 0 w 372526"/>
                <a:gd name="connsiteY6" fmla="*/ 236950 h 296187"/>
                <a:gd name="connsiteX7" fmla="*/ 0 w 372526"/>
                <a:gd name="connsiteY7" fmla="*/ 59237 h 29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526" h="296187">
                  <a:moveTo>
                    <a:pt x="0" y="59237"/>
                  </a:moveTo>
                  <a:lnTo>
                    <a:pt x="224433" y="59237"/>
                  </a:lnTo>
                  <a:lnTo>
                    <a:pt x="224433" y="0"/>
                  </a:lnTo>
                  <a:lnTo>
                    <a:pt x="372526" y="148094"/>
                  </a:lnTo>
                  <a:lnTo>
                    <a:pt x="224433" y="296187"/>
                  </a:lnTo>
                  <a:lnTo>
                    <a:pt x="224433" y="236950"/>
                  </a:lnTo>
                  <a:lnTo>
                    <a:pt x="0" y="236950"/>
                  </a:lnTo>
                  <a:lnTo>
                    <a:pt x="0" y="59237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9236" rIns="88855" bIns="5923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959357" y="2674745"/>
              <a:ext cx="877593" cy="499359"/>
            </a:xfrm>
            <a:custGeom>
              <a:avLst/>
              <a:gdLst>
                <a:gd name="connsiteX0" fmla="*/ 0 w 877593"/>
                <a:gd name="connsiteY0" fmla="*/ 83228 h 499359"/>
                <a:gd name="connsiteX1" fmla="*/ 83228 w 877593"/>
                <a:gd name="connsiteY1" fmla="*/ 0 h 499359"/>
                <a:gd name="connsiteX2" fmla="*/ 794365 w 877593"/>
                <a:gd name="connsiteY2" fmla="*/ 0 h 499359"/>
                <a:gd name="connsiteX3" fmla="*/ 877593 w 877593"/>
                <a:gd name="connsiteY3" fmla="*/ 83228 h 499359"/>
                <a:gd name="connsiteX4" fmla="*/ 877593 w 877593"/>
                <a:gd name="connsiteY4" fmla="*/ 416131 h 499359"/>
                <a:gd name="connsiteX5" fmla="*/ 794365 w 877593"/>
                <a:gd name="connsiteY5" fmla="*/ 499359 h 499359"/>
                <a:gd name="connsiteX6" fmla="*/ 83228 w 877593"/>
                <a:gd name="connsiteY6" fmla="*/ 499359 h 499359"/>
                <a:gd name="connsiteX7" fmla="*/ 0 w 877593"/>
                <a:gd name="connsiteY7" fmla="*/ 416131 h 499359"/>
                <a:gd name="connsiteX8" fmla="*/ 0 w 877593"/>
                <a:gd name="connsiteY8" fmla="*/ 83228 h 49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593" h="499359">
                  <a:moveTo>
                    <a:pt x="0" y="83228"/>
                  </a:moveTo>
                  <a:cubicBezTo>
                    <a:pt x="0" y="37262"/>
                    <a:pt x="37262" y="0"/>
                    <a:pt x="83228" y="0"/>
                  </a:cubicBezTo>
                  <a:lnTo>
                    <a:pt x="794365" y="0"/>
                  </a:lnTo>
                  <a:cubicBezTo>
                    <a:pt x="840331" y="0"/>
                    <a:pt x="877593" y="37262"/>
                    <a:pt x="877593" y="83228"/>
                  </a:cubicBezTo>
                  <a:lnTo>
                    <a:pt x="877593" y="416131"/>
                  </a:lnTo>
                  <a:cubicBezTo>
                    <a:pt x="877593" y="462097"/>
                    <a:pt x="840331" y="499359"/>
                    <a:pt x="794365" y="499359"/>
                  </a:cubicBezTo>
                  <a:lnTo>
                    <a:pt x="83228" y="499359"/>
                  </a:lnTo>
                  <a:cubicBezTo>
                    <a:pt x="37262" y="499359"/>
                    <a:pt x="0" y="462097"/>
                    <a:pt x="0" y="416131"/>
                  </a:cubicBezTo>
                  <a:lnTo>
                    <a:pt x="0" y="83228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617" tIns="39617" rIns="39617" bIns="3961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atin typeface="Times New Roman" charset="0"/>
                  <a:ea typeface="Times New Roman" charset="0"/>
                  <a:cs typeface="Times New Roman" charset="0"/>
                </a:rPr>
                <a:t>Well enthalpies</a:t>
              </a:r>
              <a:endParaRPr lang="en-US" sz="12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900000">
              <a:off x="5753831" y="3234389"/>
              <a:ext cx="372527" cy="296188"/>
            </a:xfrm>
            <a:custGeom>
              <a:avLst/>
              <a:gdLst>
                <a:gd name="connsiteX0" fmla="*/ 0 w 372526"/>
                <a:gd name="connsiteY0" fmla="*/ 59237 h 296187"/>
                <a:gd name="connsiteX1" fmla="*/ 224433 w 372526"/>
                <a:gd name="connsiteY1" fmla="*/ 59237 h 296187"/>
                <a:gd name="connsiteX2" fmla="*/ 224433 w 372526"/>
                <a:gd name="connsiteY2" fmla="*/ 0 h 296187"/>
                <a:gd name="connsiteX3" fmla="*/ 372526 w 372526"/>
                <a:gd name="connsiteY3" fmla="*/ 148094 h 296187"/>
                <a:gd name="connsiteX4" fmla="*/ 224433 w 372526"/>
                <a:gd name="connsiteY4" fmla="*/ 296187 h 296187"/>
                <a:gd name="connsiteX5" fmla="*/ 224433 w 372526"/>
                <a:gd name="connsiteY5" fmla="*/ 236950 h 296187"/>
                <a:gd name="connsiteX6" fmla="*/ 0 w 372526"/>
                <a:gd name="connsiteY6" fmla="*/ 236950 h 296187"/>
                <a:gd name="connsiteX7" fmla="*/ 0 w 372526"/>
                <a:gd name="connsiteY7" fmla="*/ 59237 h 29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526" h="296187">
                  <a:moveTo>
                    <a:pt x="372526" y="236950"/>
                  </a:moveTo>
                  <a:lnTo>
                    <a:pt x="148093" y="236950"/>
                  </a:lnTo>
                  <a:lnTo>
                    <a:pt x="148093" y="296187"/>
                  </a:lnTo>
                  <a:lnTo>
                    <a:pt x="0" y="148093"/>
                  </a:lnTo>
                  <a:lnTo>
                    <a:pt x="148093" y="0"/>
                  </a:lnTo>
                  <a:lnTo>
                    <a:pt x="148093" y="59237"/>
                  </a:lnTo>
                  <a:lnTo>
                    <a:pt x="372526" y="59237"/>
                  </a:lnTo>
                  <a:lnTo>
                    <a:pt x="372526" y="236950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855" tIns="59237" rIns="1" bIns="5923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028328" y="3605774"/>
              <a:ext cx="877593" cy="499359"/>
            </a:xfrm>
            <a:custGeom>
              <a:avLst/>
              <a:gdLst>
                <a:gd name="connsiteX0" fmla="*/ 0 w 877593"/>
                <a:gd name="connsiteY0" fmla="*/ 83228 h 499359"/>
                <a:gd name="connsiteX1" fmla="*/ 83228 w 877593"/>
                <a:gd name="connsiteY1" fmla="*/ 0 h 499359"/>
                <a:gd name="connsiteX2" fmla="*/ 794365 w 877593"/>
                <a:gd name="connsiteY2" fmla="*/ 0 h 499359"/>
                <a:gd name="connsiteX3" fmla="*/ 877593 w 877593"/>
                <a:gd name="connsiteY3" fmla="*/ 83228 h 499359"/>
                <a:gd name="connsiteX4" fmla="*/ 877593 w 877593"/>
                <a:gd name="connsiteY4" fmla="*/ 416131 h 499359"/>
                <a:gd name="connsiteX5" fmla="*/ 794365 w 877593"/>
                <a:gd name="connsiteY5" fmla="*/ 499359 h 499359"/>
                <a:gd name="connsiteX6" fmla="*/ 83228 w 877593"/>
                <a:gd name="connsiteY6" fmla="*/ 499359 h 499359"/>
                <a:gd name="connsiteX7" fmla="*/ 0 w 877593"/>
                <a:gd name="connsiteY7" fmla="*/ 416131 h 499359"/>
                <a:gd name="connsiteX8" fmla="*/ 0 w 877593"/>
                <a:gd name="connsiteY8" fmla="*/ 83228 h 49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593" h="499359">
                  <a:moveTo>
                    <a:pt x="0" y="83228"/>
                  </a:moveTo>
                  <a:cubicBezTo>
                    <a:pt x="0" y="37262"/>
                    <a:pt x="37262" y="0"/>
                    <a:pt x="83228" y="0"/>
                  </a:cubicBezTo>
                  <a:lnTo>
                    <a:pt x="794365" y="0"/>
                  </a:lnTo>
                  <a:cubicBezTo>
                    <a:pt x="840331" y="0"/>
                    <a:pt x="877593" y="37262"/>
                    <a:pt x="877593" y="83228"/>
                  </a:cubicBezTo>
                  <a:lnTo>
                    <a:pt x="877593" y="416131"/>
                  </a:lnTo>
                  <a:cubicBezTo>
                    <a:pt x="877593" y="462097"/>
                    <a:pt x="840331" y="499359"/>
                    <a:pt x="794365" y="499359"/>
                  </a:cubicBezTo>
                  <a:lnTo>
                    <a:pt x="83228" y="499359"/>
                  </a:lnTo>
                  <a:cubicBezTo>
                    <a:pt x="37262" y="499359"/>
                    <a:pt x="0" y="462097"/>
                    <a:pt x="0" y="416131"/>
                  </a:cubicBezTo>
                  <a:lnTo>
                    <a:pt x="0" y="83228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617" tIns="39617" rIns="39617" bIns="3961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atin typeface="Times New Roman" charset="0"/>
                  <a:ea typeface="Times New Roman" charset="0"/>
                  <a:cs typeface="Times New Roman" charset="0"/>
                </a:rPr>
                <a:t>Plant enthalpy</a:t>
              </a:r>
              <a:endParaRPr lang="en-US" sz="12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 rot="24300000">
              <a:off x="4822803" y="3249301"/>
              <a:ext cx="372526" cy="296187"/>
            </a:xfrm>
            <a:custGeom>
              <a:avLst/>
              <a:gdLst>
                <a:gd name="connsiteX0" fmla="*/ 0 w 372526"/>
                <a:gd name="connsiteY0" fmla="*/ 59237 h 296187"/>
                <a:gd name="connsiteX1" fmla="*/ 224433 w 372526"/>
                <a:gd name="connsiteY1" fmla="*/ 59237 h 296187"/>
                <a:gd name="connsiteX2" fmla="*/ 224433 w 372526"/>
                <a:gd name="connsiteY2" fmla="*/ 0 h 296187"/>
                <a:gd name="connsiteX3" fmla="*/ 372526 w 372526"/>
                <a:gd name="connsiteY3" fmla="*/ 148094 h 296187"/>
                <a:gd name="connsiteX4" fmla="*/ 224433 w 372526"/>
                <a:gd name="connsiteY4" fmla="*/ 296187 h 296187"/>
                <a:gd name="connsiteX5" fmla="*/ 224433 w 372526"/>
                <a:gd name="connsiteY5" fmla="*/ 236950 h 296187"/>
                <a:gd name="connsiteX6" fmla="*/ 0 w 372526"/>
                <a:gd name="connsiteY6" fmla="*/ 236950 h 296187"/>
                <a:gd name="connsiteX7" fmla="*/ 0 w 372526"/>
                <a:gd name="connsiteY7" fmla="*/ 59237 h 29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526" h="296187">
                  <a:moveTo>
                    <a:pt x="372526" y="236950"/>
                  </a:moveTo>
                  <a:lnTo>
                    <a:pt x="148093" y="236950"/>
                  </a:lnTo>
                  <a:lnTo>
                    <a:pt x="148093" y="296187"/>
                  </a:lnTo>
                  <a:lnTo>
                    <a:pt x="0" y="148093"/>
                  </a:lnTo>
                  <a:lnTo>
                    <a:pt x="148093" y="0"/>
                  </a:lnTo>
                  <a:lnTo>
                    <a:pt x="148093" y="59237"/>
                  </a:lnTo>
                  <a:lnTo>
                    <a:pt x="372526" y="59237"/>
                  </a:lnTo>
                  <a:lnTo>
                    <a:pt x="372526" y="236950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855" tIns="59236" rIns="0" bIns="5923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4097300" y="2674745"/>
              <a:ext cx="877593" cy="499359"/>
            </a:xfrm>
            <a:custGeom>
              <a:avLst/>
              <a:gdLst>
                <a:gd name="connsiteX0" fmla="*/ 0 w 877593"/>
                <a:gd name="connsiteY0" fmla="*/ 83228 h 499359"/>
                <a:gd name="connsiteX1" fmla="*/ 83228 w 877593"/>
                <a:gd name="connsiteY1" fmla="*/ 0 h 499359"/>
                <a:gd name="connsiteX2" fmla="*/ 794365 w 877593"/>
                <a:gd name="connsiteY2" fmla="*/ 0 h 499359"/>
                <a:gd name="connsiteX3" fmla="*/ 877593 w 877593"/>
                <a:gd name="connsiteY3" fmla="*/ 83228 h 499359"/>
                <a:gd name="connsiteX4" fmla="*/ 877593 w 877593"/>
                <a:gd name="connsiteY4" fmla="*/ 416131 h 499359"/>
                <a:gd name="connsiteX5" fmla="*/ 794365 w 877593"/>
                <a:gd name="connsiteY5" fmla="*/ 499359 h 499359"/>
                <a:gd name="connsiteX6" fmla="*/ 83228 w 877593"/>
                <a:gd name="connsiteY6" fmla="*/ 499359 h 499359"/>
                <a:gd name="connsiteX7" fmla="*/ 0 w 877593"/>
                <a:gd name="connsiteY7" fmla="*/ 416131 h 499359"/>
                <a:gd name="connsiteX8" fmla="*/ 0 w 877593"/>
                <a:gd name="connsiteY8" fmla="*/ 83228 h 49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593" h="499359">
                  <a:moveTo>
                    <a:pt x="0" y="83228"/>
                  </a:moveTo>
                  <a:cubicBezTo>
                    <a:pt x="0" y="37262"/>
                    <a:pt x="37262" y="0"/>
                    <a:pt x="83228" y="0"/>
                  </a:cubicBezTo>
                  <a:lnTo>
                    <a:pt x="794365" y="0"/>
                  </a:lnTo>
                  <a:cubicBezTo>
                    <a:pt x="840331" y="0"/>
                    <a:pt x="877593" y="37262"/>
                    <a:pt x="877593" y="83228"/>
                  </a:cubicBezTo>
                  <a:lnTo>
                    <a:pt x="877593" y="416131"/>
                  </a:lnTo>
                  <a:cubicBezTo>
                    <a:pt x="877593" y="462097"/>
                    <a:pt x="840331" y="499359"/>
                    <a:pt x="794365" y="499359"/>
                  </a:cubicBezTo>
                  <a:lnTo>
                    <a:pt x="83228" y="499359"/>
                  </a:lnTo>
                  <a:cubicBezTo>
                    <a:pt x="37262" y="499359"/>
                    <a:pt x="0" y="462097"/>
                    <a:pt x="0" y="416131"/>
                  </a:cubicBezTo>
                  <a:lnTo>
                    <a:pt x="0" y="83228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617" tIns="39617" rIns="39617" bIns="3961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atin typeface="Times New Roman" charset="0"/>
                  <a:ea typeface="Times New Roman" charset="0"/>
                  <a:cs typeface="Times New Roman" charset="0"/>
                </a:rPr>
                <a:t>Enthalpy mismatch</a:t>
              </a:r>
              <a:endParaRPr lang="en-US" sz="12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 rot="18900000">
              <a:off x="4807892" y="2318272"/>
              <a:ext cx="372526" cy="296187"/>
            </a:xfrm>
            <a:custGeom>
              <a:avLst/>
              <a:gdLst>
                <a:gd name="connsiteX0" fmla="*/ 0 w 372526"/>
                <a:gd name="connsiteY0" fmla="*/ 59237 h 296187"/>
                <a:gd name="connsiteX1" fmla="*/ 224433 w 372526"/>
                <a:gd name="connsiteY1" fmla="*/ 59237 h 296187"/>
                <a:gd name="connsiteX2" fmla="*/ 224433 w 372526"/>
                <a:gd name="connsiteY2" fmla="*/ 0 h 296187"/>
                <a:gd name="connsiteX3" fmla="*/ 372526 w 372526"/>
                <a:gd name="connsiteY3" fmla="*/ 148094 h 296187"/>
                <a:gd name="connsiteX4" fmla="*/ 224433 w 372526"/>
                <a:gd name="connsiteY4" fmla="*/ 296187 h 296187"/>
                <a:gd name="connsiteX5" fmla="*/ 224433 w 372526"/>
                <a:gd name="connsiteY5" fmla="*/ 236950 h 296187"/>
                <a:gd name="connsiteX6" fmla="*/ 0 w 372526"/>
                <a:gd name="connsiteY6" fmla="*/ 236950 h 296187"/>
                <a:gd name="connsiteX7" fmla="*/ 0 w 372526"/>
                <a:gd name="connsiteY7" fmla="*/ 59237 h 29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526" h="296187">
                  <a:moveTo>
                    <a:pt x="0" y="59237"/>
                  </a:moveTo>
                  <a:lnTo>
                    <a:pt x="224433" y="59237"/>
                  </a:lnTo>
                  <a:lnTo>
                    <a:pt x="224433" y="0"/>
                  </a:lnTo>
                  <a:lnTo>
                    <a:pt x="372526" y="148094"/>
                  </a:lnTo>
                  <a:lnTo>
                    <a:pt x="224433" y="296187"/>
                  </a:lnTo>
                  <a:lnTo>
                    <a:pt x="224433" y="236950"/>
                  </a:lnTo>
                  <a:lnTo>
                    <a:pt x="0" y="236950"/>
                  </a:lnTo>
                  <a:lnTo>
                    <a:pt x="0" y="59237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9236" rIns="88855" bIns="5923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879855" y="4176306"/>
            <a:ext cx="1243271" cy="666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Plant model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3953" y="1756661"/>
            <a:ext cx="1243271" cy="666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Actual enthalpy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Curved Connector 9"/>
          <p:cNvCxnSpPr>
            <a:stCxn id="7" idx="2"/>
          </p:cNvCxnSpPr>
          <p:nvPr/>
        </p:nvCxnSpPr>
        <p:spPr>
          <a:xfrm rot="16200000" flipH="1">
            <a:off x="3517476" y="2381686"/>
            <a:ext cx="537860" cy="621635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6" idx="3"/>
          </p:cNvCxnSpPr>
          <p:nvPr/>
        </p:nvCxnSpPr>
        <p:spPr>
          <a:xfrm rot="5400000">
            <a:off x="5077539" y="4137584"/>
            <a:ext cx="417766" cy="326592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1"/>
            <a:endCxn id="46" idx="4"/>
          </p:cNvCxnSpPr>
          <p:nvPr/>
        </p:nvCxnSpPr>
        <p:spPr>
          <a:xfrm rot="10800000">
            <a:off x="3288615" y="3590605"/>
            <a:ext cx="591240" cy="91915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06438" y="1500778"/>
            <a:ext cx="0" cy="17111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06438" y="1500778"/>
            <a:ext cx="54318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38272" y="1500778"/>
            <a:ext cx="10366" cy="11732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Wu</dc:creator>
  <cp:lastModifiedBy>Logan Wu</cp:lastModifiedBy>
  <cp:revision>5</cp:revision>
  <dcterms:created xsi:type="dcterms:W3CDTF">2018-08-23T00:52:58Z</dcterms:created>
  <dcterms:modified xsi:type="dcterms:W3CDTF">2018-08-23T03:40:08Z</dcterms:modified>
</cp:coreProperties>
</file>