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3"/>
  </p:notesMasterIdLst>
  <p:sldIdLst>
    <p:sldId id="259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57"/>
    <p:restoredTop sz="94168"/>
  </p:normalViewPr>
  <p:slideViewPr>
    <p:cSldViewPr snapToGrid="0">
      <p:cViewPr varScale="1">
        <p:scale>
          <a:sx n="91" d="100"/>
          <a:sy n="91" d="100"/>
        </p:scale>
        <p:origin x="25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93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93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93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93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93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44674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d033c402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d033c4022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293"/>
              </a:spcBef>
              <a:spcAft>
                <a:spcPts val="0"/>
              </a:spcAft>
              <a:buNone/>
            </a:pPr>
            <a:r>
              <a:rPr lang="en-US"/>
              <a:t>Decision - which wells to send where</a:t>
            </a:r>
            <a:endParaRPr/>
          </a:p>
        </p:txBody>
      </p:sp>
      <p:sp>
        <p:nvSpPr>
          <p:cNvPr id="124" name="Google Shape;124;g3d033c4022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748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Open Sans Light"/>
              <a:buNone/>
              <a:defRPr sz="240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0" y="4453995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7086600" y="4743450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628650" y="1164775"/>
            <a:ext cx="7886700" cy="3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50000"/>
              </a:lnSpc>
              <a:spcBef>
                <a:spcPts val="71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 rtl="0">
              <a:lnSpc>
                <a:spcPct val="15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n_Inverted">
  <p:cSld name="Plan_Inverted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0"/>
            <a:ext cx="9144000" cy="5147642"/>
          </a:xfrm>
          <a:prstGeom prst="rect">
            <a:avLst/>
          </a:prstGeom>
          <a:solidFill>
            <a:srgbClr val="4B92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0" y="4453995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7086600" y="487300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835727" y="892175"/>
            <a:ext cx="2894013" cy="75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7200" algn="ctr" rtl="0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7121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709"/>
              <a:buFont typeface="Arial"/>
              <a:buChar char="•"/>
              <a:defRPr sz="1709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9024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424"/>
              <a:buFont typeface="Arial"/>
              <a:buChar char="•"/>
              <a:defRPr sz="1424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835727" y="1795443"/>
            <a:ext cx="2894013" cy="1552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95300" algn="ctr" rtl="0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pen Sans ExtraBold"/>
              <a:buChar char="•"/>
              <a:defRPr sz="420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marR="0" lvl="1" indent="-337121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709"/>
              <a:buFont typeface="Arial"/>
              <a:buChar char="•"/>
              <a:defRPr sz="1709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9024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424"/>
              <a:buFont typeface="Arial"/>
              <a:buChar char="•"/>
              <a:defRPr sz="1424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3"/>
          </p:nvPr>
        </p:nvSpPr>
        <p:spPr>
          <a:xfrm>
            <a:off x="5407727" y="892175"/>
            <a:ext cx="2894013" cy="75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7200" algn="ctr" rtl="0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7121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709"/>
              <a:buFont typeface="Arial"/>
              <a:buChar char="•"/>
              <a:defRPr sz="1709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9024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424"/>
              <a:buFont typeface="Arial"/>
              <a:buChar char="•"/>
              <a:defRPr sz="1424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4"/>
          </p:nvPr>
        </p:nvSpPr>
        <p:spPr>
          <a:xfrm>
            <a:off x="5407727" y="1795443"/>
            <a:ext cx="2894013" cy="1552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95300" algn="ctr" rtl="0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pen Sans ExtraBold"/>
              <a:buChar char="•"/>
              <a:defRPr sz="420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marR="0" lvl="1" indent="-337121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709"/>
              <a:buFont typeface="Arial"/>
              <a:buChar char="•"/>
              <a:defRPr sz="1709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9024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424"/>
              <a:buFont typeface="Arial"/>
              <a:buChar char="•"/>
              <a:defRPr sz="1424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0" name="Google Shape;40;p4"/>
          <p:cNvCxnSpPr/>
          <p:nvPr/>
        </p:nvCxnSpPr>
        <p:spPr>
          <a:xfrm>
            <a:off x="835727" y="1795443"/>
            <a:ext cx="2894013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" name="Google Shape;41;p4"/>
          <p:cNvCxnSpPr/>
          <p:nvPr/>
        </p:nvCxnSpPr>
        <p:spPr>
          <a:xfrm>
            <a:off x="835727" y="3348057"/>
            <a:ext cx="2894013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" name="Google Shape;42;p4"/>
          <p:cNvCxnSpPr/>
          <p:nvPr/>
        </p:nvCxnSpPr>
        <p:spPr>
          <a:xfrm>
            <a:off x="5407727" y="1797372"/>
            <a:ext cx="2894013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" name="Google Shape;43;p4"/>
          <p:cNvCxnSpPr/>
          <p:nvPr/>
        </p:nvCxnSpPr>
        <p:spPr>
          <a:xfrm>
            <a:off x="5407727" y="3349986"/>
            <a:ext cx="2894013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4" name="Google Shape;44;p4"/>
          <p:cNvGrpSpPr/>
          <p:nvPr/>
        </p:nvGrpSpPr>
        <p:grpSpPr>
          <a:xfrm>
            <a:off x="8611411" y="204419"/>
            <a:ext cx="479488" cy="479488"/>
            <a:chOff x="8521011" y="589820"/>
            <a:chExt cx="551330" cy="551330"/>
          </a:xfrm>
        </p:grpSpPr>
        <p:sp>
          <p:nvSpPr>
            <p:cNvPr id="45" name="Google Shape;45;p4"/>
            <p:cNvSpPr/>
            <p:nvPr/>
          </p:nvSpPr>
          <p:spPr>
            <a:xfrm rot="8100000">
              <a:off x="8601751" y="670560"/>
              <a:ext cx="389849" cy="389849"/>
            </a:xfrm>
            <a:prstGeom prst="teardrop">
              <a:avLst>
                <a:gd name="adj" fmla="val 100000"/>
              </a:avLst>
            </a:prstGeom>
            <a:noFill/>
            <a:ln w="19050" cap="flat" cmpd="sng">
              <a:solidFill>
                <a:schemeClr val="lt1">
                  <a:alpha val="4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650666" y="716799"/>
              <a:ext cx="291441" cy="291441"/>
            </a:xfrm>
            <a:prstGeom prst="ellipse">
              <a:avLst/>
            </a:prstGeom>
            <a:noFill/>
            <a:ln w="19050" cap="flat" cmpd="sng">
              <a:solidFill>
                <a:schemeClr val="lt1">
                  <a:alpha val="4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cxnSp>
        <p:nvCxnSpPr>
          <p:cNvPr id="47" name="Google Shape;47;p4"/>
          <p:cNvCxnSpPr>
            <a:stCxn id="47" idx="7"/>
          </p:cNvCxnSpPr>
          <p:nvPr/>
        </p:nvCxnSpPr>
        <p:spPr>
          <a:xfrm flipH="1">
            <a:off x="8850855" y="683906"/>
            <a:ext cx="300" cy="3948300"/>
          </a:xfrm>
          <a:prstGeom prst="straightConnector1">
            <a:avLst/>
          </a:prstGeom>
          <a:noFill/>
          <a:ln w="19050" cap="flat" cmpd="sng">
            <a:solidFill>
              <a:schemeClr val="lt1">
                <a:alpha val="49803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48" name="Google Shape;48;p4"/>
          <p:cNvGrpSpPr/>
          <p:nvPr/>
        </p:nvGrpSpPr>
        <p:grpSpPr>
          <a:xfrm>
            <a:off x="8611159" y="4170298"/>
            <a:ext cx="479488" cy="479488"/>
            <a:chOff x="8521011" y="589820"/>
            <a:chExt cx="551330" cy="551330"/>
          </a:xfrm>
        </p:grpSpPr>
        <p:sp>
          <p:nvSpPr>
            <p:cNvPr id="49" name="Google Shape;49;p4"/>
            <p:cNvSpPr/>
            <p:nvPr/>
          </p:nvSpPr>
          <p:spPr>
            <a:xfrm rot="8100000">
              <a:off x="8601751" y="670560"/>
              <a:ext cx="389849" cy="389849"/>
            </a:xfrm>
            <a:prstGeom prst="teardrop">
              <a:avLst>
                <a:gd name="adj" fmla="val 100000"/>
              </a:avLst>
            </a:prstGeom>
            <a:solidFill>
              <a:srgbClr val="4B92DB"/>
            </a:solidFill>
            <a:ln w="19050" cap="flat" cmpd="sng">
              <a:solidFill>
                <a:schemeClr val="lt1">
                  <a:alpha val="4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650666" y="716799"/>
              <a:ext cx="291441" cy="291441"/>
            </a:xfrm>
            <a:prstGeom prst="ellipse">
              <a:avLst/>
            </a:prstGeom>
            <a:solidFill>
              <a:srgbClr val="4B92DB"/>
            </a:solidFill>
            <a:ln w="19050" cap="flat" cmpd="sng">
              <a:solidFill>
                <a:schemeClr val="lt1">
                  <a:alpha val="4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ults 2">
  <p:cSld name="Result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dt" idx="10"/>
          </p:nvPr>
        </p:nvSpPr>
        <p:spPr>
          <a:xfrm>
            <a:off x="0" y="4453995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7086600" y="4873005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0" y="0"/>
            <a:ext cx="4565400" cy="514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4565468" y="0"/>
            <a:ext cx="4578600" cy="5147700"/>
          </a:xfrm>
          <a:prstGeom prst="rect">
            <a:avLst/>
          </a:prstGeom>
          <a:solidFill>
            <a:srgbClr val="4B92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1"/>
          </p:nvPr>
        </p:nvSpPr>
        <p:spPr>
          <a:xfrm>
            <a:off x="835727" y="892175"/>
            <a:ext cx="28941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7200" algn="ctr" rtl="0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7121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709"/>
              <a:buFont typeface="Arial"/>
              <a:buChar char="•"/>
              <a:defRPr sz="1709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9024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424"/>
              <a:buFont typeface="Arial"/>
              <a:buChar char="•"/>
              <a:defRPr sz="1424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2"/>
          </p:nvPr>
        </p:nvSpPr>
        <p:spPr>
          <a:xfrm>
            <a:off x="835727" y="1794478"/>
            <a:ext cx="2894100" cy="15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95300" algn="ctr" rtl="0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Open Sans ExtraBold"/>
              <a:buChar char="•"/>
              <a:defRPr sz="420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marR="0" lvl="1" indent="-337121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709"/>
              <a:buFont typeface="Open Sans ExtraBold"/>
              <a:buChar char="•"/>
              <a:defRPr sz="1709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L="1371600" marR="0" lvl="2" indent="-319024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424"/>
              <a:buFont typeface="Open Sans ExtraBold"/>
              <a:buChar char="•"/>
              <a:defRPr sz="1424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L="1828800" marR="0" lvl="3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Open Sans ExtraBold"/>
              <a:buChar char="•"/>
              <a:defRPr sz="1282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L="2286000" marR="0" lvl="4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Open Sans ExtraBold"/>
              <a:buChar char="•"/>
              <a:defRPr sz="1282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L="2743200" marR="0" lvl="5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Open Sans ExtraBold"/>
              <a:buChar char="•"/>
              <a:defRPr sz="1282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Open Sans ExtraBold"/>
              <a:buChar char="•"/>
              <a:defRPr sz="1282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Open Sans ExtraBold"/>
              <a:buChar char="•"/>
              <a:defRPr sz="1282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Open Sans ExtraBold"/>
              <a:buChar char="•"/>
              <a:defRPr sz="1282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body" idx="3"/>
          </p:nvPr>
        </p:nvSpPr>
        <p:spPr>
          <a:xfrm>
            <a:off x="5407727" y="892175"/>
            <a:ext cx="28941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7200" algn="ctr" rtl="0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7121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709"/>
              <a:buFont typeface="Arial"/>
              <a:buChar char="•"/>
              <a:defRPr sz="1709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9024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424"/>
              <a:buFont typeface="Arial"/>
              <a:buChar char="•"/>
              <a:defRPr sz="1424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body" idx="4"/>
          </p:nvPr>
        </p:nvSpPr>
        <p:spPr>
          <a:xfrm>
            <a:off x="5407727" y="1794478"/>
            <a:ext cx="2894100" cy="15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95300" algn="ctr" rtl="0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Open Sans ExtraBold"/>
              <a:buChar char="•"/>
              <a:defRPr sz="4200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marR="0" lvl="1" indent="-337121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709"/>
              <a:buFont typeface="Open Sans ExtraBold"/>
              <a:buChar char="•"/>
              <a:defRPr sz="1709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L="1371600" marR="0" lvl="2" indent="-319024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424"/>
              <a:buFont typeface="Open Sans ExtraBold"/>
              <a:buChar char="•"/>
              <a:defRPr sz="1424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L="1828800" marR="0" lvl="3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282"/>
              <a:buFont typeface="Open Sans ExtraBold"/>
              <a:buChar char="•"/>
              <a:defRPr sz="1282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L="2286000" marR="0" lvl="4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282"/>
              <a:buFont typeface="Open Sans ExtraBold"/>
              <a:buChar char="•"/>
              <a:defRPr sz="1282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L="2743200" marR="0" lvl="5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282"/>
              <a:buFont typeface="Open Sans ExtraBold"/>
              <a:buChar char="•"/>
              <a:defRPr sz="1282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282"/>
              <a:buFont typeface="Open Sans ExtraBold"/>
              <a:buChar char="•"/>
              <a:defRPr sz="1282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282"/>
              <a:buFont typeface="Open Sans ExtraBold"/>
              <a:buChar char="•"/>
              <a:defRPr sz="1282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282"/>
              <a:buFont typeface="Open Sans ExtraBold"/>
              <a:buChar char="•"/>
              <a:defRPr sz="1282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cxnSp>
        <p:nvCxnSpPr>
          <p:cNvPr id="76" name="Google Shape;76;p6"/>
          <p:cNvCxnSpPr/>
          <p:nvPr/>
        </p:nvCxnSpPr>
        <p:spPr>
          <a:xfrm>
            <a:off x="835727" y="1794478"/>
            <a:ext cx="289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" name="Google Shape;77;p6"/>
          <p:cNvCxnSpPr/>
          <p:nvPr/>
        </p:nvCxnSpPr>
        <p:spPr>
          <a:xfrm>
            <a:off x="835727" y="3347092"/>
            <a:ext cx="289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" name="Google Shape;78;p6"/>
          <p:cNvCxnSpPr/>
          <p:nvPr/>
        </p:nvCxnSpPr>
        <p:spPr>
          <a:xfrm>
            <a:off x="5407727" y="1796407"/>
            <a:ext cx="28941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" name="Google Shape;79;p6"/>
          <p:cNvCxnSpPr/>
          <p:nvPr/>
        </p:nvCxnSpPr>
        <p:spPr>
          <a:xfrm>
            <a:off x="5407727" y="3349022"/>
            <a:ext cx="28941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0" name="Google Shape;80;p6"/>
          <p:cNvGrpSpPr/>
          <p:nvPr/>
        </p:nvGrpSpPr>
        <p:grpSpPr>
          <a:xfrm>
            <a:off x="3918984" y="-4141"/>
            <a:ext cx="1293262" cy="5152038"/>
            <a:chOff x="3255966" y="112918"/>
            <a:chExt cx="2619000" cy="5034729"/>
          </a:xfrm>
        </p:grpSpPr>
        <p:sp>
          <p:nvSpPr>
            <p:cNvPr id="81" name="Google Shape;81;p6"/>
            <p:cNvSpPr/>
            <p:nvPr/>
          </p:nvSpPr>
          <p:spPr>
            <a:xfrm flipH="1">
              <a:off x="3255966" y="2631247"/>
              <a:ext cx="1309500" cy="2516400"/>
            </a:xfrm>
            <a:prstGeom prst="rtTriangle">
              <a:avLst/>
            </a:prstGeom>
            <a:solidFill>
              <a:srgbClr val="4B92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 rot="10800000" flipH="1">
              <a:off x="4565466" y="112918"/>
              <a:ext cx="1309500" cy="25164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74638"/>
            <a:ext cx="292845" cy="993775"/>
          </a:xfrm>
          <a:prstGeom prst="rect">
            <a:avLst/>
          </a:prstGeom>
          <a:solidFill>
            <a:srgbClr val="4B92DB"/>
          </a:solidFill>
          <a:ln>
            <a:noFill/>
          </a:ln>
        </p:spPr>
        <p:txBody>
          <a:bodyPr spcFirstLastPara="1" wrap="square" lIns="25625" tIns="25625" rIns="25625" bIns="256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292845" y="4914020"/>
            <a:ext cx="1722175" cy="20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6350" tIns="25625" rIns="256350" bIns="256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8" b="1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1644331" y="4914020"/>
            <a:ext cx="1722175" cy="20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6350" tIns="25625" rIns="256350" bIns="256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8" b="1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MOTIVATION</a:t>
            </a:r>
            <a:endParaRPr sz="748" b="1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2995817" y="4914020"/>
            <a:ext cx="1842918" cy="20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6350" tIns="25625" rIns="256350" bIns="256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8" b="1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OPTIMISATION</a:t>
            </a:r>
            <a:endParaRPr sz="748" b="1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4468046" y="4914020"/>
            <a:ext cx="1722175" cy="20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6350" tIns="25625" rIns="256350" bIns="256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8" b="1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SIMULATION</a:t>
            </a:r>
            <a:endParaRPr sz="748" b="1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7171017" y="4914020"/>
            <a:ext cx="1722175" cy="20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6350" tIns="25625" rIns="256350" bIns="256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8" b="1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CONCLUSIONS</a:t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5819532" y="4907493"/>
            <a:ext cx="1722175" cy="20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6350" tIns="25625" rIns="256350" bIns="256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8" b="1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FUTURE WORK</a:t>
            </a:r>
            <a:endParaRPr sz="748" b="1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" name="Google Shape;17;p1"/>
          <p:cNvCxnSpPr/>
          <p:nvPr/>
        </p:nvCxnSpPr>
        <p:spPr>
          <a:xfrm>
            <a:off x="665554" y="4821324"/>
            <a:ext cx="7936197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33"/>
              <a:buFont typeface="Open Sans ExtraBold"/>
              <a:buNone/>
              <a:defRPr sz="3133" i="0" u="none" strike="noStrike" cap="none">
                <a:solidFill>
                  <a:srgbClr val="7F7F7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219" algn="l" rtl="0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7121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709"/>
              <a:buFont typeface="Arial"/>
              <a:buChar char="•"/>
              <a:defRPr sz="1709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9024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424"/>
              <a:buFont typeface="Arial"/>
              <a:buChar char="•"/>
              <a:defRPr sz="1424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7086600" y="487300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>
            <a:off x="1398225" y="1270475"/>
            <a:ext cx="456600" cy="4566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 charset="0"/>
                <a:ea typeface="Times New Roman" charset="0"/>
                <a:cs typeface="Times New Roman" charset="0"/>
                <a:sym typeface="Open Sans"/>
              </a:rPr>
              <a:t>1</a:t>
            </a:r>
            <a:endParaRPr sz="1600">
              <a:latin typeface="Times New Roman" charset="0"/>
              <a:ea typeface="Times New Roman" charset="0"/>
              <a:cs typeface="Times New Roman" charset="0"/>
              <a:sym typeface="Open Sans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1398225" y="3427126"/>
            <a:ext cx="456600" cy="4566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 charset="0"/>
                <a:ea typeface="Times New Roman" charset="0"/>
                <a:cs typeface="Times New Roman" charset="0"/>
                <a:sym typeface="Open Sans"/>
              </a:rPr>
              <a:t>...</a:t>
            </a:r>
            <a:endParaRPr sz="1600">
              <a:latin typeface="Times New Roman" charset="0"/>
              <a:ea typeface="Times New Roman" charset="0"/>
              <a:cs typeface="Times New Roman" charset="0"/>
              <a:sym typeface="Open Sans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1398225" y="1809638"/>
            <a:ext cx="456600" cy="4566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 charset="0"/>
                <a:ea typeface="Times New Roman" charset="0"/>
                <a:cs typeface="Times New Roman" charset="0"/>
                <a:sym typeface="Open Sans"/>
              </a:rPr>
              <a:t>2</a:t>
            </a:r>
            <a:endParaRPr sz="1600">
              <a:latin typeface="Times New Roman" charset="0"/>
              <a:ea typeface="Times New Roman" charset="0"/>
              <a:cs typeface="Times New Roman" charset="0"/>
              <a:sym typeface="Open Sans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1398225" y="2348801"/>
            <a:ext cx="456600" cy="4566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 charset="0"/>
                <a:ea typeface="Times New Roman" charset="0"/>
                <a:cs typeface="Times New Roman" charset="0"/>
                <a:sym typeface="Open Sans"/>
              </a:rPr>
              <a:t>...</a:t>
            </a:r>
            <a:endParaRPr sz="1600">
              <a:latin typeface="Times New Roman" charset="0"/>
              <a:ea typeface="Times New Roman" charset="0"/>
              <a:cs typeface="Times New Roman" charset="0"/>
              <a:sym typeface="Open Sans"/>
            </a:endParaRPr>
          </a:p>
        </p:txBody>
      </p:sp>
      <p:sp>
        <p:nvSpPr>
          <p:cNvPr id="134" name="Google Shape;134;p10"/>
          <p:cNvSpPr/>
          <p:nvPr/>
        </p:nvSpPr>
        <p:spPr>
          <a:xfrm>
            <a:off x="1398225" y="2887963"/>
            <a:ext cx="456600" cy="4566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 charset="0"/>
                <a:ea typeface="Times New Roman" charset="0"/>
                <a:cs typeface="Times New Roman" charset="0"/>
                <a:sym typeface="Open Sans"/>
              </a:rPr>
              <a:t>...</a:t>
            </a:r>
            <a:endParaRPr sz="1600">
              <a:latin typeface="Times New Roman" charset="0"/>
              <a:ea typeface="Times New Roman" charset="0"/>
              <a:cs typeface="Times New Roman" charset="0"/>
              <a:sym typeface="Open Sans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1398225" y="3966289"/>
            <a:ext cx="456600" cy="4566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 charset="0"/>
                <a:ea typeface="Times New Roman" charset="0"/>
                <a:cs typeface="Times New Roman" charset="0"/>
                <a:sym typeface="Open Sans"/>
              </a:rPr>
              <a:t>n</a:t>
            </a:r>
            <a:endParaRPr sz="1600">
              <a:latin typeface="Times New Roman" charset="0"/>
              <a:ea typeface="Times New Roman" charset="0"/>
              <a:cs typeface="Times New Roman" charset="0"/>
              <a:sym typeface="Open Sans"/>
            </a:endParaRPr>
          </a:p>
        </p:txBody>
      </p:sp>
      <p:sp>
        <p:nvSpPr>
          <p:cNvPr id="136" name="Google Shape;136;p10"/>
          <p:cNvSpPr/>
          <p:nvPr/>
        </p:nvSpPr>
        <p:spPr>
          <a:xfrm>
            <a:off x="3517964" y="1635743"/>
            <a:ext cx="456600" cy="804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  <a:sym typeface="Open Sans"/>
              </a:rPr>
              <a:t>FP1</a:t>
            </a:r>
            <a:endParaRPr sz="1600" dirty="0">
              <a:latin typeface="Times New Roman" charset="0"/>
              <a:ea typeface="Times New Roman" charset="0"/>
              <a:cs typeface="Times New Roman" charset="0"/>
              <a:sym typeface="Open Sans"/>
            </a:endParaRPr>
          </a:p>
        </p:txBody>
      </p:sp>
      <p:sp>
        <p:nvSpPr>
          <p:cNvPr id="137" name="Google Shape;137;p10"/>
          <p:cNvSpPr/>
          <p:nvPr/>
        </p:nvSpPr>
        <p:spPr>
          <a:xfrm>
            <a:off x="3517964" y="3253232"/>
            <a:ext cx="456600" cy="804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 charset="0"/>
                <a:ea typeface="Times New Roman" charset="0"/>
                <a:cs typeface="Times New Roman" charset="0"/>
                <a:sym typeface="Open Sans"/>
              </a:rPr>
              <a:t>FP2</a:t>
            </a:r>
            <a:endParaRPr sz="1600">
              <a:latin typeface="Times New Roman" charset="0"/>
              <a:ea typeface="Times New Roman" charset="0"/>
              <a:cs typeface="Times New Roman" charset="0"/>
              <a:sym typeface="Open Sans"/>
            </a:endParaRPr>
          </a:p>
        </p:txBody>
      </p:sp>
      <p:cxnSp>
        <p:nvCxnSpPr>
          <p:cNvPr id="138" name="Google Shape;138;p10"/>
          <p:cNvCxnSpPr>
            <a:stCxn id="130" idx="6"/>
            <a:endCxn id="136" idx="1"/>
          </p:cNvCxnSpPr>
          <p:nvPr/>
        </p:nvCxnSpPr>
        <p:spPr>
          <a:xfrm>
            <a:off x="1854825" y="1498775"/>
            <a:ext cx="1663200" cy="5391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0"/>
          <p:cNvCxnSpPr>
            <a:stCxn id="132" idx="6"/>
            <a:endCxn id="136" idx="1"/>
          </p:cNvCxnSpPr>
          <p:nvPr/>
        </p:nvCxnSpPr>
        <p:spPr>
          <a:xfrm>
            <a:off x="1854825" y="2037938"/>
            <a:ext cx="16632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0"/>
          <p:cNvCxnSpPr>
            <a:stCxn id="133" idx="6"/>
            <a:endCxn id="136" idx="1"/>
          </p:cNvCxnSpPr>
          <p:nvPr/>
        </p:nvCxnSpPr>
        <p:spPr>
          <a:xfrm rot="10800000" flipH="1">
            <a:off x="1854825" y="2038001"/>
            <a:ext cx="1663200" cy="5391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10"/>
          <p:cNvCxnSpPr>
            <a:stCxn id="134" idx="6"/>
            <a:endCxn id="137" idx="1"/>
          </p:cNvCxnSpPr>
          <p:nvPr/>
        </p:nvCxnSpPr>
        <p:spPr>
          <a:xfrm>
            <a:off x="1854825" y="3116263"/>
            <a:ext cx="1663200" cy="5391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10"/>
          <p:cNvCxnSpPr>
            <a:stCxn id="131" idx="6"/>
            <a:endCxn id="137" idx="1"/>
          </p:cNvCxnSpPr>
          <p:nvPr/>
        </p:nvCxnSpPr>
        <p:spPr>
          <a:xfrm>
            <a:off x="1854825" y="3655426"/>
            <a:ext cx="16632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10"/>
          <p:cNvCxnSpPr>
            <a:stCxn id="135" idx="6"/>
            <a:endCxn id="137" idx="1"/>
          </p:cNvCxnSpPr>
          <p:nvPr/>
        </p:nvCxnSpPr>
        <p:spPr>
          <a:xfrm rot="10800000" flipH="1">
            <a:off x="1854825" y="3655489"/>
            <a:ext cx="1663200" cy="5391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10"/>
          <p:cNvSpPr/>
          <p:nvPr/>
        </p:nvSpPr>
        <p:spPr>
          <a:xfrm rot="16200000">
            <a:off x="5553699" y="1588700"/>
            <a:ext cx="609300" cy="898500"/>
          </a:xfrm>
          <a:prstGeom prst="trapezoid">
            <a:avLst>
              <a:gd name="adj" fmla="val 25000"/>
            </a:avLst>
          </a:prstGeom>
          <a:solidFill>
            <a:srgbClr val="D9D2E9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45" name="Google Shape;145;p10"/>
          <p:cNvSpPr/>
          <p:nvPr/>
        </p:nvSpPr>
        <p:spPr>
          <a:xfrm rot="16200000">
            <a:off x="5570649" y="3198072"/>
            <a:ext cx="575400" cy="914700"/>
          </a:xfrm>
          <a:prstGeom prst="trapezoid">
            <a:avLst>
              <a:gd name="adj" fmla="val 25000"/>
            </a:avLst>
          </a:prstGeom>
          <a:solidFill>
            <a:srgbClr val="D9D2E9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cxnSp>
        <p:nvCxnSpPr>
          <p:cNvPr id="146" name="Google Shape;146;p10"/>
          <p:cNvCxnSpPr>
            <a:stCxn id="136" idx="3"/>
            <a:endCxn id="144" idx="0"/>
          </p:cNvCxnSpPr>
          <p:nvPr/>
        </p:nvCxnSpPr>
        <p:spPr>
          <a:xfrm>
            <a:off x="3974564" y="2037893"/>
            <a:ext cx="14346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10"/>
          <p:cNvCxnSpPr>
            <a:stCxn id="137" idx="3"/>
            <a:endCxn id="145" idx="0"/>
          </p:cNvCxnSpPr>
          <p:nvPr/>
        </p:nvCxnSpPr>
        <p:spPr>
          <a:xfrm>
            <a:off x="3974564" y="3655382"/>
            <a:ext cx="14265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10"/>
          <p:cNvCxnSpPr>
            <a:stCxn id="133" idx="6"/>
            <a:endCxn id="137" idx="1"/>
          </p:cNvCxnSpPr>
          <p:nvPr/>
        </p:nvCxnSpPr>
        <p:spPr>
          <a:xfrm>
            <a:off x="1854825" y="2577101"/>
            <a:ext cx="1663200" cy="10782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10"/>
          <p:cNvCxnSpPr>
            <a:stCxn id="134" idx="6"/>
            <a:endCxn id="136" idx="1"/>
          </p:cNvCxnSpPr>
          <p:nvPr/>
        </p:nvCxnSpPr>
        <p:spPr>
          <a:xfrm rot="10800000" flipH="1">
            <a:off x="1854825" y="2037763"/>
            <a:ext cx="1663200" cy="10785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10"/>
          <p:cNvSpPr txBox="1"/>
          <p:nvPr/>
        </p:nvSpPr>
        <p:spPr>
          <a:xfrm rot="1119482">
            <a:off x="1901536" y="1434723"/>
            <a:ext cx="1510695" cy="43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  <a:sym typeface="Open Sans"/>
              </a:rPr>
              <a:t>steam &amp; water</a:t>
            </a:r>
            <a:endParaRPr sz="1600" dirty="0">
              <a:latin typeface="Times New Roman" charset="0"/>
              <a:ea typeface="Times New Roman" charset="0"/>
              <a:cs typeface="Times New Roman" charset="0"/>
              <a:sym typeface="Open Sans"/>
            </a:endParaRPr>
          </a:p>
        </p:txBody>
      </p:sp>
      <p:sp>
        <p:nvSpPr>
          <p:cNvPr id="151" name="Google Shape;151;p10"/>
          <p:cNvSpPr txBox="1"/>
          <p:nvPr/>
        </p:nvSpPr>
        <p:spPr>
          <a:xfrm>
            <a:off x="5557696" y="1691246"/>
            <a:ext cx="8217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  <a:sym typeface="Open Sans"/>
              </a:rPr>
              <a:t>Power Plant 1</a:t>
            </a:r>
            <a:endParaRPr sz="1600" dirty="0">
              <a:latin typeface="Times New Roman" charset="0"/>
              <a:ea typeface="Times New Roman" charset="0"/>
              <a:cs typeface="Times New Roman" charset="0"/>
              <a:sym typeface="Open Sans"/>
            </a:endParaRPr>
          </a:p>
        </p:txBody>
      </p:sp>
      <p:sp>
        <p:nvSpPr>
          <p:cNvPr id="152" name="Google Shape;152;p10"/>
          <p:cNvSpPr txBox="1"/>
          <p:nvPr/>
        </p:nvSpPr>
        <p:spPr>
          <a:xfrm>
            <a:off x="5557696" y="3323521"/>
            <a:ext cx="8217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  <a:sym typeface="Open Sans"/>
              </a:rPr>
              <a:t>Power Plant 2</a:t>
            </a:r>
            <a:endParaRPr sz="1600" dirty="0">
              <a:latin typeface="Times New Roman" charset="0"/>
              <a:ea typeface="Times New Roman" charset="0"/>
              <a:cs typeface="Times New Roman" charset="0"/>
              <a:sym typeface="Open Sans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 rot="21599317">
            <a:off x="3890198" y="1730452"/>
            <a:ext cx="15108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 charset="0"/>
                <a:ea typeface="Times New Roman" charset="0"/>
                <a:cs typeface="Times New Roman" charset="0"/>
                <a:sym typeface="Open Sans"/>
              </a:rPr>
              <a:t>steam</a:t>
            </a:r>
            <a:endParaRPr sz="1600">
              <a:latin typeface="Times New Roman" charset="0"/>
              <a:ea typeface="Times New Roman" charset="0"/>
              <a:cs typeface="Times New Roman" charset="0"/>
              <a:sym typeface="Open Sans"/>
            </a:endParaRPr>
          </a:p>
        </p:txBody>
      </p:sp>
      <p:cxnSp>
        <p:nvCxnSpPr>
          <p:cNvPr id="154" name="Google Shape;154;p10"/>
          <p:cNvCxnSpPr>
            <a:stCxn id="136" idx="2"/>
            <a:endCxn id="155" idx="0"/>
          </p:cNvCxnSpPr>
          <p:nvPr/>
        </p:nvCxnSpPr>
        <p:spPr>
          <a:xfrm rot="16200000" flipH="1">
            <a:off x="4898114" y="1288193"/>
            <a:ext cx="371700" cy="2675400"/>
          </a:xfrm>
          <a:prstGeom prst="bentConnector2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10"/>
          <p:cNvSpPr/>
          <p:nvPr/>
        </p:nvSpPr>
        <p:spPr>
          <a:xfrm rot="16200000">
            <a:off x="6606850" y="4077900"/>
            <a:ext cx="528000" cy="456600"/>
          </a:xfrm>
          <a:prstGeom prst="triangle">
            <a:avLst>
              <a:gd name="adj" fmla="val 50000"/>
            </a:avLst>
          </a:prstGeom>
          <a:solidFill>
            <a:srgbClr val="B6D7A8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10"/>
          <p:cNvSpPr/>
          <p:nvPr/>
        </p:nvSpPr>
        <p:spPr>
          <a:xfrm rot="16200000">
            <a:off x="6566199" y="2362375"/>
            <a:ext cx="609300" cy="898500"/>
          </a:xfrm>
          <a:prstGeom prst="trapezoid">
            <a:avLst>
              <a:gd name="adj" fmla="val 25000"/>
            </a:avLst>
          </a:prstGeom>
          <a:solidFill>
            <a:srgbClr val="D9D2E9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6570196" y="2475921"/>
            <a:ext cx="8217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  <a:sym typeface="Open Sans"/>
              </a:rPr>
              <a:t>Binary Plant</a:t>
            </a:r>
            <a:endParaRPr sz="1600" dirty="0">
              <a:latin typeface="Times New Roman" charset="0"/>
              <a:ea typeface="Times New Roman" charset="0"/>
              <a:cs typeface="Times New Roman" charset="0"/>
              <a:sym typeface="Open Sans"/>
            </a:endParaRPr>
          </a:p>
        </p:txBody>
      </p:sp>
      <p:cxnSp>
        <p:nvCxnSpPr>
          <p:cNvPr id="159" name="Google Shape;159;p10"/>
          <p:cNvCxnSpPr>
            <a:stCxn id="137" idx="2"/>
            <a:endCxn id="156" idx="0"/>
          </p:cNvCxnSpPr>
          <p:nvPr/>
        </p:nvCxnSpPr>
        <p:spPr>
          <a:xfrm rot="16200000" flipH="1">
            <a:off x="5070014" y="2733782"/>
            <a:ext cx="248700" cy="2896200"/>
          </a:xfrm>
          <a:prstGeom prst="bentConnector2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10"/>
          <p:cNvSpPr txBox="1"/>
          <p:nvPr/>
        </p:nvSpPr>
        <p:spPr>
          <a:xfrm rot="21599317">
            <a:off x="3932423" y="2491247"/>
            <a:ext cx="15108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 charset="0"/>
                <a:ea typeface="Times New Roman" charset="0"/>
                <a:cs typeface="Times New Roman" charset="0"/>
                <a:sym typeface="Open Sans"/>
              </a:rPr>
              <a:t>water</a:t>
            </a:r>
            <a:endParaRPr sz="1600">
              <a:latin typeface="Times New Roman" charset="0"/>
              <a:ea typeface="Times New Roman" charset="0"/>
              <a:cs typeface="Times New Roman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charset="0"/>
              <a:ea typeface="Times New Roman" charset="0"/>
              <a:cs typeface="Times New Roman" charset="0"/>
              <a:sym typeface="Open Sans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 rot="21599317">
            <a:off x="4353273" y="3983390"/>
            <a:ext cx="15108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  <a:sym typeface="Open Sans"/>
              </a:rPr>
              <a:t>water</a:t>
            </a:r>
            <a:endParaRPr sz="1600" dirty="0">
              <a:latin typeface="Times New Roman" charset="0"/>
              <a:ea typeface="Times New Roman" charset="0"/>
              <a:cs typeface="Times New Roman" charset="0"/>
              <a:sym typeface="Open Sans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7151284" y="4042200"/>
            <a:ext cx="12189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  <a:sym typeface="Open Sans"/>
              </a:rPr>
              <a:t>reinjection, prawn farm,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  <a:sym typeface="Open Sans"/>
              </a:rPr>
              <a:t>etc.</a:t>
            </a:r>
            <a:endParaRPr sz="1600" dirty="0">
              <a:latin typeface="Times New Roman" charset="0"/>
              <a:ea typeface="Times New Roman" charset="0"/>
              <a:cs typeface="Times New Roman" charset="0"/>
              <a:sym typeface="Open Sans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 rot="21599317">
            <a:off x="3890198" y="3330652"/>
            <a:ext cx="15108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  <a:sym typeface="Open Sans"/>
              </a:rPr>
              <a:t>steam</a:t>
            </a:r>
            <a:endParaRPr sz="1600" dirty="0">
              <a:latin typeface="Times New Roman" charset="0"/>
              <a:ea typeface="Times New Roman" charset="0"/>
              <a:cs typeface="Times New Roman" charset="0"/>
              <a:sym typeface="Open Sans"/>
            </a:endParaRPr>
          </a:p>
        </p:txBody>
      </p:sp>
      <p:cxnSp>
        <p:nvCxnSpPr>
          <p:cNvPr id="164" name="Google Shape;164;p10"/>
          <p:cNvCxnSpPr>
            <a:stCxn id="155" idx="1"/>
            <a:endCxn id="156" idx="5"/>
          </p:cNvCxnSpPr>
          <p:nvPr/>
        </p:nvCxnSpPr>
        <p:spPr>
          <a:xfrm>
            <a:off x="6870849" y="3040113"/>
            <a:ext cx="0" cy="11340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Macintosh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Open Sans Light</vt:lpstr>
      <vt:lpstr>Open Sans</vt:lpstr>
      <vt:lpstr>Century Gothic</vt:lpstr>
      <vt:lpstr>Times New Roman</vt:lpstr>
      <vt:lpstr>Open Sans ExtraBold</vt:lpstr>
      <vt:lpstr>Master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Logan Wu</cp:lastModifiedBy>
  <cp:revision>3</cp:revision>
  <dcterms:modified xsi:type="dcterms:W3CDTF">2018-08-23T06:36:42Z</dcterms:modified>
</cp:coreProperties>
</file>