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1"/>
    <p:restoredTop sz="94168"/>
  </p:normalViewPr>
  <p:slideViewPr>
    <p:cSldViewPr snapToGrid="0" snapToObjects="1">
      <p:cViewPr>
        <p:scale>
          <a:sx n="95" d="100"/>
          <a:sy n="95" d="100"/>
        </p:scale>
        <p:origin x="-68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2;p10"/>
          <p:cNvSpPr/>
          <p:nvPr/>
        </p:nvSpPr>
        <p:spPr>
          <a:xfrm>
            <a:off x="2090084" y="1408194"/>
            <a:ext cx="456600" cy="456600"/>
          </a:xfrm>
          <a:prstGeom prst="ellipse">
            <a:avLst/>
          </a:prstGeom>
          <a:solidFill>
            <a:srgbClr val="FCE5C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none" lIns="0" tIns="90000" rIns="0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W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sp>
        <p:nvSpPr>
          <p:cNvPr id="8" name="Google Shape;136;p10"/>
          <p:cNvSpPr/>
          <p:nvPr/>
        </p:nvSpPr>
        <p:spPr>
          <a:xfrm>
            <a:off x="2090084" y="2350772"/>
            <a:ext cx="456600" cy="804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  <a:sym typeface="Open Sans"/>
              </a:rPr>
              <a:t>FP</a:t>
            </a:r>
            <a:endParaRPr sz="1600" dirty="0">
              <a:latin typeface="Times New Roman" charset="0"/>
              <a:ea typeface="Times New Roman" charset="0"/>
              <a:cs typeface="Times New Roman" charset="0"/>
              <a:sym typeface="Open Sans"/>
            </a:endParaRPr>
          </a:p>
        </p:txBody>
      </p:sp>
      <p:cxnSp>
        <p:nvCxnSpPr>
          <p:cNvPr id="9" name="Google Shape;139;p10"/>
          <p:cNvCxnSpPr>
            <a:stCxn id="7" idx="4"/>
            <a:endCxn id="8" idx="0"/>
          </p:cNvCxnSpPr>
          <p:nvPr/>
        </p:nvCxnSpPr>
        <p:spPr>
          <a:xfrm>
            <a:off x="2318384" y="1864794"/>
            <a:ext cx="0" cy="48597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44;p10"/>
          <p:cNvSpPr/>
          <p:nvPr/>
        </p:nvSpPr>
        <p:spPr>
          <a:xfrm>
            <a:off x="2013734" y="3641050"/>
            <a:ext cx="609300" cy="898500"/>
          </a:xfrm>
          <a:prstGeom prst="trapezoid">
            <a:avLst>
              <a:gd name="adj" fmla="val 25000"/>
            </a:avLst>
          </a:prstGeom>
          <a:solidFill>
            <a:srgbClr val="D9D2E9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non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GEN</a:t>
            </a:r>
            <a:endParaRPr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Google Shape;146;p10"/>
          <p:cNvCxnSpPr>
            <a:stCxn id="8" idx="2"/>
            <a:endCxn id="10" idx="0"/>
          </p:cNvCxnSpPr>
          <p:nvPr/>
        </p:nvCxnSpPr>
        <p:spPr>
          <a:xfrm>
            <a:off x="2318384" y="3155072"/>
            <a:ext cx="0" cy="48597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Can 48"/>
          <p:cNvSpPr/>
          <p:nvPr/>
        </p:nvSpPr>
        <p:spPr>
          <a:xfrm>
            <a:off x="3523784" y="3104538"/>
            <a:ext cx="925551" cy="1389933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rPr>
              <a:t>PI database</a:t>
            </a:r>
            <a:endParaRPr lang="en-US" sz="1600" dirty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1" name="Curved Connector 50"/>
          <p:cNvCxnSpPr>
            <a:stCxn id="7" idx="6"/>
            <a:endCxn id="49" idx="2"/>
          </p:cNvCxnSpPr>
          <p:nvPr/>
        </p:nvCxnSpPr>
        <p:spPr>
          <a:xfrm>
            <a:off x="2546684" y="1636494"/>
            <a:ext cx="977100" cy="2163011"/>
          </a:xfrm>
          <a:prstGeom prst="curvedConnector3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Curved Connector 54"/>
          <p:cNvCxnSpPr>
            <a:stCxn id="10" idx="3"/>
            <a:endCxn id="49" idx="2"/>
          </p:cNvCxnSpPr>
          <p:nvPr/>
        </p:nvCxnSpPr>
        <p:spPr>
          <a:xfrm flipV="1">
            <a:off x="2546872" y="3799505"/>
            <a:ext cx="976912" cy="290795"/>
          </a:xfrm>
          <a:prstGeom prst="curvedConnector3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94" y="1549890"/>
            <a:ext cx="1116330" cy="1093470"/>
          </a:xfrm>
          <a:prstGeom prst="rect">
            <a:avLst/>
          </a:prstGeom>
        </p:spPr>
      </p:pic>
      <p:cxnSp>
        <p:nvCxnSpPr>
          <p:cNvPr id="63" name="Curved Connector 62"/>
          <p:cNvCxnSpPr>
            <a:stCxn id="7" idx="6"/>
            <a:endCxn id="62" idx="1"/>
          </p:cNvCxnSpPr>
          <p:nvPr/>
        </p:nvCxnSpPr>
        <p:spPr>
          <a:xfrm>
            <a:off x="2546684" y="1636494"/>
            <a:ext cx="881710" cy="46013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Curved Connector 68"/>
          <p:cNvCxnSpPr>
            <a:stCxn id="8" idx="3"/>
            <a:endCxn id="49" idx="2"/>
          </p:cNvCxnSpPr>
          <p:nvPr/>
        </p:nvCxnSpPr>
        <p:spPr>
          <a:xfrm>
            <a:off x="2546684" y="2752922"/>
            <a:ext cx="977100" cy="1046583"/>
          </a:xfrm>
          <a:prstGeom prst="curvedConnector3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04" y="2232011"/>
            <a:ext cx="922355" cy="922355"/>
          </a:xfrm>
          <a:prstGeom prst="rect">
            <a:avLst/>
          </a:prstGeom>
        </p:spPr>
      </p:pic>
      <p:cxnSp>
        <p:nvCxnSpPr>
          <p:cNvPr id="80" name="Curved Connector 79"/>
          <p:cNvCxnSpPr>
            <a:stCxn id="62" idx="3"/>
            <a:endCxn id="79" idx="1"/>
          </p:cNvCxnSpPr>
          <p:nvPr/>
        </p:nvCxnSpPr>
        <p:spPr>
          <a:xfrm>
            <a:off x="4544724" y="2096625"/>
            <a:ext cx="496080" cy="59656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Curved Connector 82"/>
          <p:cNvCxnSpPr>
            <a:stCxn id="49" idx="4"/>
            <a:endCxn id="79" idx="1"/>
          </p:cNvCxnSpPr>
          <p:nvPr/>
        </p:nvCxnSpPr>
        <p:spPr>
          <a:xfrm flipV="1">
            <a:off x="4449335" y="2693189"/>
            <a:ext cx="591469" cy="110631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Curved Connector 85"/>
          <p:cNvCxnSpPr>
            <a:stCxn id="79" idx="0"/>
            <a:endCxn id="62" idx="0"/>
          </p:cNvCxnSpPr>
          <p:nvPr/>
        </p:nvCxnSpPr>
        <p:spPr>
          <a:xfrm rot="16200000" flipV="1">
            <a:off x="4403211" y="1133239"/>
            <a:ext cx="682121" cy="1515423"/>
          </a:xfrm>
          <a:prstGeom prst="curvedConnector3">
            <a:avLst>
              <a:gd name="adj1" fmla="val 133513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90" y="2232011"/>
            <a:ext cx="921600" cy="921600"/>
          </a:xfrm>
          <a:prstGeom prst="rect">
            <a:avLst/>
          </a:prstGeom>
        </p:spPr>
      </p:pic>
      <p:cxnSp>
        <p:nvCxnSpPr>
          <p:cNvPr id="94" name="Straight Arrow Connector 93"/>
          <p:cNvCxnSpPr>
            <a:stCxn id="79" idx="3"/>
            <a:endCxn id="92" idx="1"/>
          </p:cNvCxnSpPr>
          <p:nvPr/>
        </p:nvCxnSpPr>
        <p:spPr>
          <a:xfrm flipV="1">
            <a:off x="5963159" y="2692811"/>
            <a:ext cx="345231" cy="37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Left Brace 94"/>
          <p:cNvSpPr/>
          <p:nvPr/>
        </p:nvSpPr>
        <p:spPr>
          <a:xfrm rot="16200000">
            <a:off x="2204234" y="4394464"/>
            <a:ext cx="228300" cy="903248"/>
          </a:xfrm>
          <a:prstGeom prst="leftBrac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Pentagon 107"/>
          <p:cNvSpPr/>
          <p:nvPr/>
        </p:nvSpPr>
        <p:spPr>
          <a:xfrm>
            <a:off x="5934914" y="725575"/>
            <a:ext cx="1656000" cy="457200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Action</a:t>
            </a:r>
          </a:p>
        </p:txBody>
      </p:sp>
      <p:sp>
        <p:nvSpPr>
          <p:cNvPr id="107" name="Pentagon 106"/>
          <p:cNvSpPr/>
          <p:nvPr/>
        </p:nvSpPr>
        <p:spPr>
          <a:xfrm>
            <a:off x="4493698" y="725575"/>
            <a:ext cx="1656000" cy="457200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</a:p>
        </p:txBody>
      </p:sp>
      <p:sp>
        <p:nvSpPr>
          <p:cNvPr id="106" name="Pentagon 105"/>
          <p:cNvSpPr/>
          <p:nvPr/>
        </p:nvSpPr>
        <p:spPr>
          <a:xfrm>
            <a:off x="3052482" y="725575"/>
            <a:ext cx="1656000" cy="457200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Storage</a:t>
            </a:r>
          </a:p>
        </p:txBody>
      </p:sp>
      <p:sp>
        <p:nvSpPr>
          <p:cNvPr id="103" name="Pentagon 102"/>
          <p:cNvSpPr/>
          <p:nvPr/>
        </p:nvSpPr>
        <p:spPr>
          <a:xfrm>
            <a:off x="1611266" y="725575"/>
            <a:ext cx="1656000" cy="457200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Data gathering</a:t>
            </a:r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3" name="Elbow Connector 112"/>
          <p:cNvCxnSpPr>
            <a:stCxn id="92" idx="2"/>
          </p:cNvCxnSpPr>
          <p:nvPr/>
        </p:nvCxnSpPr>
        <p:spPr>
          <a:xfrm rot="5400000">
            <a:off x="3640474" y="1831521"/>
            <a:ext cx="1806627" cy="4450806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TextBox 114"/>
          <p:cNvSpPr txBox="1"/>
          <p:nvPr/>
        </p:nvSpPr>
        <p:spPr>
          <a:xfrm>
            <a:off x="3403922" y="2605704"/>
            <a:ext cx="1181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Testing data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17061" y="4463994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Live data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023169" y="313838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Operator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33762" y="1850595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Field crew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8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Open Sans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4</cp:revision>
  <dcterms:created xsi:type="dcterms:W3CDTF">2018-09-07T03:17:13Z</dcterms:created>
  <dcterms:modified xsi:type="dcterms:W3CDTF">2018-09-07T03:55:04Z</dcterms:modified>
</cp:coreProperties>
</file>