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4168"/>
  </p:normalViewPr>
  <p:slideViewPr>
    <p:cSldViewPr snapToGrid="0" snapToObjects="1">
      <p:cViewPr>
        <p:scale>
          <a:sx n="100" d="100"/>
          <a:sy n="100" d="100"/>
        </p:scale>
        <p:origin x="-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5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B3A3-92FB-8E48-84F3-705380B138CE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D130-0190-934A-882F-C36C7D394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0558" y="447097"/>
            <a:ext cx="1511635" cy="12241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85" name="Group 184"/>
          <p:cNvGrpSpPr/>
          <p:nvPr/>
        </p:nvGrpSpPr>
        <p:grpSpPr>
          <a:xfrm>
            <a:off x="770266" y="447098"/>
            <a:ext cx="5602006" cy="2159205"/>
            <a:chOff x="770266" y="280838"/>
            <a:chExt cx="5602006" cy="2159205"/>
          </a:xfrm>
        </p:grpSpPr>
        <p:grpSp>
          <p:nvGrpSpPr>
            <p:cNvPr id="99" name="Group 98"/>
            <p:cNvGrpSpPr/>
            <p:nvPr/>
          </p:nvGrpSpPr>
          <p:grpSpPr>
            <a:xfrm>
              <a:off x="5554485" y="849315"/>
              <a:ext cx="607728" cy="601649"/>
              <a:chOff x="2083195" y="904201"/>
              <a:chExt cx="607728" cy="601649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150923" y="965850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17059" y="938065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083195" y="904201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352032" y="843813"/>
              <a:ext cx="607728" cy="601649"/>
              <a:chOff x="2083195" y="904201"/>
              <a:chExt cx="607728" cy="60164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150923" y="965850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17059" y="938065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83195" y="904201"/>
                <a:ext cx="54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Google Shape;132;p10"/>
            <p:cNvSpPr/>
            <p:nvPr/>
          </p:nvSpPr>
          <p:spPr>
            <a:xfrm>
              <a:off x="1398225" y="1809638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WK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</p:txBody>
        </p:sp>
        <p:sp>
          <p:nvSpPr>
            <p:cNvPr id="10" name="Google Shape;136;p10"/>
            <p:cNvSpPr/>
            <p:nvPr/>
          </p:nvSpPr>
          <p:spPr>
            <a:xfrm>
              <a:off x="3403662" y="1635743"/>
              <a:ext cx="456600" cy="804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FP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</p:txBody>
        </p:sp>
        <p:cxnSp>
          <p:nvCxnSpPr>
            <p:cNvPr id="13" name="Google Shape;139;p10"/>
            <p:cNvCxnSpPr>
              <a:stCxn id="6" idx="6"/>
              <a:endCxn id="10" idx="1"/>
            </p:cNvCxnSpPr>
            <p:nvPr/>
          </p:nvCxnSpPr>
          <p:spPr>
            <a:xfrm flipV="1">
              <a:off x="1854825" y="2037893"/>
              <a:ext cx="1548837" cy="45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144;p10"/>
            <p:cNvSpPr/>
            <p:nvPr/>
          </p:nvSpPr>
          <p:spPr>
            <a:xfrm rot="16200000">
              <a:off x="5553699" y="1588700"/>
              <a:ext cx="609300" cy="8985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GEN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20" name="Google Shape;146;p10"/>
            <p:cNvCxnSpPr>
              <a:stCxn id="10" idx="3"/>
              <a:endCxn id="18" idx="0"/>
            </p:cNvCxnSpPr>
            <p:nvPr/>
          </p:nvCxnSpPr>
          <p:spPr>
            <a:xfrm>
              <a:off x="3860262" y="2037893"/>
              <a:ext cx="1548837" cy="5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39;p10"/>
            <p:cNvCxnSpPr>
              <a:stCxn id="56" idx="3"/>
              <a:endCxn id="6" idx="0"/>
            </p:cNvCxnSpPr>
            <p:nvPr/>
          </p:nvCxnSpPr>
          <p:spPr>
            <a:xfrm flipH="1">
              <a:off x="1626525" y="1113813"/>
              <a:ext cx="713" cy="695825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56" name="TextBox 55"/>
            <p:cNvSpPr txBox="1"/>
            <p:nvPr/>
          </p:nvSpPr>
          <p:spPr>
            <a:xfrm>
              <a:off x="1446336" y="944536"/>
              <a:ext cx="180902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l-GR" i="1" dirty="0" smtClean="0"/>
                <a:t>β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25014" y="948992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/>
                <a:t>mf</a:t>
              </a:r>
              <a:r>
                <a:rPr lang="en-US" i="1" baseline="-25000" dirty="0" err="1" smtClean="0"/>
                <a:t>j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51401" y="942720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/>
                <a:t>mf</a:t>
              </a:r>
              <a:r>
                <a:rPr lang="en-US" i="1" baseline="-25000" dirty="0" err="1" smtClean="0"/>
                <a:t>k</a:t>
              </a:r>
              <a:endParaRPr lang="en-US" i="1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1" name="Google Shape;139;p10"/>
            <p:cNvCxnSpPr>
              <a:stCxn id="10" idx="0"/>
              <a:endCxn id="59" idx="2"/>
            </p:cNvCxnSpPr>
            <p:nvPr/>
          </p:nvCxnSpPr>
          <p:spPr>
            <a:xfrm flipV="1">
              <a:off x="3631962" y="1287546"/>
              <a:ext cx="0" cy="34819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139;p10"/>
            <p:cNvCxnSpPr>
              <a:stCxn id="18" idx="3"/>
              <a:endCxn id="60" idx="2"/>
            </p:cNvCxnSpPr>
            <p:nvPr/>
          </p:nvCxnSpPr>
          <p:spPr>
            <a:xfrm flipV="1">
              <a:off x="5858349" y="1281274"/>
              <a:ext cx="0" cy="52818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76" name="TextBox 75"/>
            <p:cNvSpPr txBox="1"/>
            <p:nvPr/>
          </p:nvSpPr>
          <p:spPr>
            <a:xfrm>
              <a:off x="770266" y="950038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/>
                <a:t>whp</a:t>
              </a:r>
              <a:r>
                <a:rPr lang="en-US" i="1" dirty="0" err="1" smtClean="0"/>
                <a:t>,t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80" name="Google Shape;139;p10"/>
            <p:cNvCxnSpPr>
              <a:stCxn id="76" idx="2"/>
              <a:endCxn id="6" idx="1"/>
            </p:cNvCxnSpPr>
            <p:nvPr/>
          </p:nvCxnSpPr>
          <p:spPr>
            <a:xfrm>
              <a:off x="977214" y="1288592"/>
              <a:ext cx="487879" cy="587914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92" name="TextBox 91"/>
            <p:cNvSpPr txBox="1"/>
            <p:nvPr/>
          </p:nvSpPr>
          <p:spPr>
            <a:xfrm>
              <a:off x="1816709" y="2808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∈1,</a:t>
              </a:r>
              <a:r>
                <a:rPr lang="is-I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…,</a:t>
              </a:r>
              <a:r>
                <a:rPr lang="is-IS" sz="1600" i="1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175636" y="514673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j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∈1,</a:t>
              </a:r>
              <a:r>
                <a:rPr lang="is-I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…,</a:t>
              </a:r>
              <a:r>
                <a:rPr lang="is-IS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n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378089" y="511283"/>
              <a:ext cx="994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k</a:t>
              </a: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∈1,</a:t>
              </a:r>
              <a:r>
                <a:rPr lang="is-I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…,</a:t>
              </a:r>
              <a:r>
                <a:rPr lang="is-IS" sz="1600" i="1" dirty="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  <a:endParaRPr lang="en-US" sz="16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1979212" y="590405"/>
              <a:ext cx="680400" cy="781649"/>
              <a:chOff x="1299510" y="590405"/>
              <a:chExt cx="680400" cy="78164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367305" y="652054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333407" y="624269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299510" y="590405"/>
                <a:ext cx="612605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100275" y="947504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/>
                <a:t>mf</a:t>
              </a:r>
              <a:r>
                <a:rPr lang="en-US" i="1" baseline="-25000" dirty="0" err="1" smtClean="0"/>
                <a:t>j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15" name="Google Shape;139;p10"/>
            <p:cNvCxnSpPr>
              <a:stCxn id="6" idx="7"/>
              <a:endCxn id="114" idx="2"/>
            </p:cNvCxnSpPr>
            <p:nvPr/>
          </p:nvCxnSpPr>
          <p:spPr>
            <a:xfrm flipV="1">
              <a:off x="1787957" y="1286058"/>
              <a:ext cx="519266" cy="59044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128" name="TextBox 127"/>
            <p:cNvSpPr txBox="1"/>
            <p:nvPr/>
          </p:nvSpPr>
          <p:spPr>
            <a:xfrm>
              <a:off x="2386515" y="2004046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mtClean="0"/>
                <a:t>mf estimate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27732" y="2004046"/>
              <a:ext cx="41389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mtClean="0"/>
                <a:t>steam mf </a:t>
              </a:r>
              <a:r>
                <a:rPr lang="en-US" dirty="0" smtClean="0"/>
                <a:t>estimate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30" name="Google Shape;139;p10"/>
            <p:cNvCxnSpPr>
              <a:stCxn id="56" idx="3"/>
              <a:endCxn id="114" idx="1"/>
            </p:cNvCxnSpPr>
            <p:nvPr/>
          </p:nvCxnSpPr>
          <p:spPr>
            <a:xfrm>
              <a:off x="1627238" y="1113813"/>
              <a:ext cx="473037" cy="296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  <p:sp>
          <p:nvSpPr>
            <p:cNvPr id="158" name="TextBox 157"/>
            <p:cNvSpPr txBox="1"/>
            <p:nvPr/>
          </p:nvSpPr>
          <p:spPr>
            <a:xfrm>
              <a:off x="2013109" y="612687"/>
              <a:ext cx="540666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>
              <a:defPPr>
                <a:defRPr lang="en-US"/>
              </a:defPPr>
              <a:lvl1pPr lvl="0" indent="0" algn="ctr">
                <a:spcBef>
                  <a:spcPts val="0"/>
                </a:spcBef>
                <a:spcAft>
                  <a:spcPts val="0"/>
                </a:spcAft>
                <a:buNone/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dirty="0" err="1" smtClean="0"/>
                <a:t>whp</a:t>
              </a:r>
              <a:r>
                <a:rPr lang="en-US" i="1" baseline="-25000" dirty="0" err="1" smtClean="0"/>
                <a:t>i</a:t>
              </a:r>
              <a:r>
                <a:rPr lang="en-US" i="1" dirty="0" err="1" smtClean="0"/>
                <a:t>,t</a:t>
              </a:r>
              <a:r>
                <a:rPr lang="en-US" i="1" baseline="-25000" dirty="0" err="1" smtClean="0"/>
                <a:t>i</a:t>
              </a:r>
              <a:endParaRPr lang="en-US" i="1" baseline="-25000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71" name="Google Shape;139;p10"/>
            <p:cNvCxnSpPr>
              <a:stCxn id="56" idx="3"/>
              <a:endCxn id="158" idx="1"/>
            </p:cNvCxnSpPr>
            <p:nvPr/>
          </p:nvCxnSpPr>
          <p:spPr>
            <a:xfrm flipV="1">
              <a:off x="1627238" y="781964"/>
              <a:ext cx="385871" cy="331849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597056" y="121395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11</cp:revision>
  <dcterms:created xsi:type="dcterms:W3CDTF">2018-09-07T01:06:18Z</dcterms:created>
  <dcterms:modified xsi:type="dcterms:W3CDTF">2018-09-08T22:05:57Z</dcterms:modified>
</cp:coreProperties>
</file>