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81"/>
    <p:restoredTop sz="94168"/>
  </p:normalViewPr>
  <p:slideViewPr>
    <p:cSldViewPr snapToGrid="0" snapToObjects="1">
      <p:cViewPr>
        <p:scale>
          <a:sx n="100" d="100"/>
          <a:sy n="100" d="100"/>
        </p:scale>
        <p:origin x="-376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FA0C-941E-6248-BD8F-4522B12AA9EE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2D2-8313-7945-A5FB-BD3EF573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5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FA0C-941E-6248-BD8F-4522B12AA9EE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2D2-8313-7945-A5FB-BD3EF573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06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FA0C-941E-6248-BD8F-4522B12AA9EE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2D2-8313-7945-A5FB-BD3EF573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6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FA0C-941E-6248-BD8F-4522B12AA9EE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2D2-8313-7945-A5FB-BD3EF573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FA0C-941E-6248-BD8F-4522B12AA9EE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2D2-8313-7945-A5FB-BD3EF573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1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FA0C-941E-6248-BD8F-4522B12AA9EE}" type="datetimeFigureOut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2D2-8313-7945-A5FB-BD3EF573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3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FA0C-941E-6248-BD8F-4522B12AA9EE}" type="datetimeFigureOut">
              <a:rPr lang="en-US" smtClean="0"/>
              <a:t>9/7/18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2D2-8313-7945-A5FB-BD3EF573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8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FA0C-941E-6248-BD8F-4522B12AA9EE}" type="datetimeFigureOut">
              <a:rPr lang="en-US" smtClean="0"/>
              <a:t>9/7/18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2D2-8313-7945-A5FB-BD3EF573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6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FA0C-941E-6248-BD8F-4522B12AA9EE}" type="datetimeFigureOut">
              <a:rPr lang="en-US" smtClean="0"/>
              <a:t>9/7/18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2D2-8313-7945-A5FB-BD3EF573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2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FA0C-941E-6248-BD8F-4522B12AA9EE}" type="datetimeFigureOut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2D2-8313-7945-A5FB-BD3EF573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9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FA0C-941E-6248-BD8F-4522B12AA9EE}" type="datetimeFigureOut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22D2-8313-7945-A5FB-BD3EF573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9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5FA0C-941E-6248-BD8F-4522B12AA9EE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A22D2-8313-7945-A5FB-BD3EF573B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3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/>
          <p:cNvGrpSpPr/>
          <p:nvPr/>
        </p:nvGrpSpPr>
        <p:grpSpPr>
          <a:xfrm>
            <a:off x="1611266" y="725575"/>
            <a:ext cx="5979648" cy="4234663"/>
            <a:chOff x="1611266" y="725575"/>
            <a:chExt cx="5979648" cy="4234663"/>
          </a:xfrm>
        </p:grpSpPr>
        <p:sp>
          <p:nvSpPr>
            <p:cNvPr id="7" name="Google Shape;132;p10"/>
            <p:cNvSpPr/>
            <p:nvPr/>
          </p:nvSpPr>
          <p:spPr>
            <a:xfrm>
              <a:off x="2090084" y="1408194"/>
              <a:ext cx="456600" cy="456600"/>
            </a:xfrm>
            <a:prstGeom prst="ellipse">
              <a:avLst/>
            </a:prstGeom>
            <a:solidFill>
              <a:srgbClr val="FCE5CD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none" lIns="0" tIns="90000" rIns="0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  <a:sym typeface="Open Sans"/>
                </a:rPr>
                <a:t>W</a:t>
              </a:r>
              <a:endParaRPr sz="1600" dirty="0">
                <a:latin typeface="Times New Roman" charset="0"/>
                <a:ea typeface="Times New Roman" charset="0"/>
                <a:cs typeface="Times New Roman" charset="0"/>
                <a:sym typeface="Open Sans"/>
              </a:endParaRPr>
            </a:p>
          </p:txBody>
        </p:sp>
        <p:sp>
          <p:nvSpPr>
            <p:cNvPr id="8" name="Google Shape;136;p10"/>
            <p:cNvSpPr/>
            <p:nvPr/>
          </p:nvSpPr>
          <p:spPr>
            <a:xfrm>
              <a:off x="2090084" y="2350772"/>
              <a:ext cx="456600" cy="8043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  <a:sym typeface="Open Sans"/>
                </a:rPr>
                <a:t>FP</a:t>
              </a:r>
              <a:endParaRPr sz="1600" dirty="0">
                <a:latin typeface="Times New Roman" charset="0"/>
                <a:ea typeface="Times New Roman" charset="0"/>
                <a:cs typeface="Times New Roman" charset="0"/>
                <a:sym typeface="Open Sans"/>
              </a:endParaRPr>
            </a:p>
          </p:txBody>
        </p:sp>
        <p:cxnSp>
          <p:nvCxnSpPr>
            <p:cNvPr id="9" name="Google Shape;139;p10"/>
            <p:cNvCxnSpPr>
              <a:stCxn id="7" idx="4"/>
              <a:endCxn id="8" idx="0"/>
            </p:cNvCxnSpPr>
            <p:nvPr/>
          </p:nvCxnSpPr>
          <p:spPr>
            <a:xfrm>
              <a:off x="2318384" y="1864794"/>
              <a:ext cx="0" cy="485978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" name="Google Shape;144;p10"/>
            <p:cNvSpPr/>
            <p:nvPr/>
          </p:nvSpPr>
          <p:spPr>
            <a:xfrm>
              <a:off x="2013734" y="3641050"/>
              <a:ext cx="609300" cy="898500"/>
            </a:xfrm>
            <a:prstGeom prst="trapezoid">
              <a:avLst>
                <a:gd name="adj" fmla="val 25000"/>
              </a:avLst>
            </a:prstGeom>
            <a:solidFill>
              <a:srgbClr val="D9D2E9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horz" wrap="non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GEN</a:t>
              </a:r>
              <a:endParaRPr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1" name="Google Shape;146;p10"/>
            <p:cNvCxnSpPr>
              <a:stCxn id="8" idx="2"/>
              <a:endCxn id="10" idx="0"/>
            </p:cNvCxnSpPr>
            <p:nvPr/>
          </p:nvCxnSpPr>
          <p:spPr>
            <a:xfrm>
              <a:off x="2318384" y="3155072"/>
              <a:ext cx="0" cy="485978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9" name="Can 48"/>
            <p:cNvSpPr/>
            <p:nvPr/>
          </p:nvSpPr>
          <p:spPr>
            <a:xfrm>
              <a:off x="3160715" y="3104538"/>
              <a:ext cx="925551" cy="1389933"/>
            </a:xfrm>
            <a:prstGeom prst="can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PI database</a:t>
              </a:r>
              <a:endParaRPr lang="en-US" sz="1600" dirty="0">
                <a:solidFill>
                  <a:sysClr val="windowText" lastClr="00000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51" name="Curved Connector 50"/>
            <p:cNvCxnSpPr>
              <a:stCxn id="7" idx="6"/>
              <a:endCxn id="49" idx="2"/>
            </p:cNvCxnSpPr>
            <p:nvPr/>
          </p:nvCxnSpPr>
          <p:spPr>
            <a:xfrm>
              <a:off x="2546684" y="1636494"/>
              <a:ext cx="614031" cy="2163011"/>
            </a:xfrm>
            <a:prstGeom prst="curvedConnector3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" name="Curved Connector 54"/>
            <p:cNvCxnSpPr>
              <a:stCxn id="10" idx="3"/>
              <a:endCxn id="49" idx="2"/>
            </p:cNvCxnSpPr>
            <p:nvPr/>
          </p:nvCxnSpPr>
          <p:spPr>
            <a:xfrm flipV="1">
              <a:off x="2546872" y="3799505"/>
              <a:ext cx="613843" cy="290795"/>
            </a:xfrm>
            <a:prstGeom prst="curvedConnector3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5325" y="1549890"/>
              <a:ext cx="1116330" cy="1093470"/>
            </a:xfrm>
            <a:prstGeom prst="rect">
              <a:avLst/>
            </a:prstGeom>
          </p:spPr>
        </p:pic>
        <p:cxnSp>
          <p:nvCxnSpPr>
            <p:cNvPr id="63" name="Curved Connector 62"/>
            <p:cNvCxnSpPr>
              <a:stCxn id="7" idx="6"/>
              <a:endCxn id="62" idx="1"/>
            </p:cNvCxnSpPr>
            <p:nvPr/>
          </p:nvCxnSpPr>
          <p:spPr>
            <a:xfrm>
              <a:off x="2546684" y="1636494"/>
              <a:ext cx="518641" cy="460131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9" name="Curved Connector 68"/>
            <p:cNvCxnSpPr>
              <a:stCxn id="8" idx="3"/>
              <a:endCxn id="49" idx="2"/>
            </p:cNvCxnSpPr>
            <p:nvPr/>
          </p:nvCxnSpPr>
          <p:spPr>
            <a:xfrm>
              <a:off x="2546684" y="2752922"/>
              <a:ext cx="614031" cy="1046583"/>
            </a:xfrm>
            <a:prstGeom prst="curvedConnector3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5202" y="2232011"/>
              <a:ext cx="922355" cy="922355"/>
            </a:xfrm>
            <a:prstGeom prst="rect">
              <a:avLst/>
            </a:prstGeom>
          </p:spPr>
        </p:pic>
        <p:cxnSp>
          <p:nvCxnSpPr>
            <p:cNvPr id="80" name="Curved Connector 79"/>
            <p:cNvCxnSpPr>
              <a:stCxn id="62" idx="3"/>
              <a:endCxn id="132" idx="2"/>
            </p:cNvCxnSpPr>
            <p:nvPr/>
          </p:nvCxnSpPr>
          <p:spPr>
            <a:xfrm>
              <a:off x="4181655" y="2096625"/>
              <a:ext cx="173856" cy="596186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3" name="Curved Connector 82"/>
            <p:cNvCxnSpPr>
              <a:stCxn id="49" idx="4"/>
              <a:endCxn id="132" idx="2"/>
            </p:cNvCxnSpPr>
            <p:nvPr/>
          </p:nvCxnSpPr>
          <p:spPr>
            <a:xfrm flipV="1">
              <a:off x="4086266" y="2692811"/>
              <a:ext cx="269245" cy="1106694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7330" y="2232011"/>
              <a:ext cx="921600" cy="921600"/>
            </a:xfrm>
            <a:prstGeom prst="rect">
              <a:avLst/>
            </a:prstGeom>
          </p:spPr>
        </p:pic>
        <p:cxnSp>
          <p:nvCxnSpPr>
            <p:cNvPr id="94" name="Straight Arrow Connector 93"/>
            <p:cNvCxnSpPr>
              <a:stCxn id="79" idx="3"/>
              <a:endCxn id="92" idx="1"/>
            </p:cNvCxnSpPr>
            <p:nvPr/>
          </p:nvCxnSpPr>
          <p:spPr>
            <a:xfrm flipV="1">
              <a:off x="6437557" y="2692811"/>
              <a:ext cx="139773" cy="378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5" name="Left Brace 94"/>
            <p:cNvSpPr/>
            <p:nvPr/>
          </p:nvSpPr>
          <p:spPr>
            <a:xfrm rot="16200000">
              <a:off x="2204234" y="4394464"/>
              <a:ext cx="228300" cy="903248"/>
            </a:xfrm>
            <a:prstGeom prst="leftBrac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Pentagon 107"/>
            <p:cNvSpPr/>
            <p:nvPr/>
          </p:nvSpPr>
          <p:spPr>
            <a:xfrm>
              <a:off x="6502702" y="725575"/>
              <a:ext cx="1088212" cy="457200"/>
            </a:xfrm>
            <a:prstGeom prst="homeP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  Action</a:t>
              </a:r>
              <a:endPara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07" name="Pentagon 106"/>
            <p:cNvSpPr/>
            <p:nvPr/>
          </p:nvSpPr>
          <p:spPr>
            <a:xfrm>
              <a:off x="4222843" y="725575"/>
              <a:ext cx="2514133" cy="457200"/>
            </a:xfrm>
            <a:prstGeom prst="homeP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Analysis</a:t>
              </a:r>
            </a:p>
          </p:txBody>
        </p:sp>
        <p:sp>
          <p:nvSpPr>
            <p:cNvPr id="106" name="Pentagon 105"/>
            <p:cNvSpPr/>
            <p:nvPr/>
          </p:nvSpPr>
          <p:spPr>
            <a:xfrm>
              <a:off x="3052482" y="725575"/>
              <a:ext cx="1441216" cy="457200"/>
            </a:xfrm>
            <a:prstGeom prst="homeP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Storage</a:t>
              </a:r>
            </a:p>
          </p:txBody>
        </p:sp>
        <p:sp>
          <p:nvSpPr>
            <p:cNvPr id="103" name="Pentagon 102"/>
            <p:cNvSpPr/>
            <p:nvPr/>
          </p:nvSpPr>
          <p:spPr>
            <a:xfrm>
              <a:off x="1611266" y="725575"/>
              <a:ext cx="1656000" cy="457200"/>
            </a:xfrm>
            <a:prstGeom prst="homeP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Data gathering</a:t>
              </a:r>
              <a:endParaRPr lang="en-US" sz="16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13" name="Elbow Connector 112"/>
            <p:cNvCxnSpPr>
              <a:stCxn id="92" idx="2"/>
            </p:cNvCxnSpPr>
            <p:nvPr/>
          </p:nvCxnSpPr>
          <p:spPr>
            <a:xfrm rot="5400000">
              <a:off x="3909414" y="1831521"/>
              <a:ext cx="1806627" cy="4450806"/>
            </a:xfrm>
            <a:prstGeom prst="bentConnector2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5" name="TextBox 114"/>
            <p:cNvSpPr txBox="1"/>
            <p:nvPr/>
          </p:nvSpPr>
          <p:spPr>
            <a:xfrm>
              <a:off x="3040853" y="2605704"/>
              <a:ext cx="11819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 charset="0"/>
                  <a:ea typeface="Times New Roman" charset="0"/>
                  <a:cs typeface="Times New Roman" charset="0"/>
                </a:rPr>
                <a:t>Testing data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153992" y="4463994"/>
              <a:ext cx="955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latin typeface="Times New Roman" charset="0"/>
                  <a:ea typeface="Times New Roman" charset="0"/>
                  <a:cs typeface="Times New Roman" charset="0"/>
                </a:rPr>
                <a:t>Live data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497567" y="3138381"/>
              <a:ext cx="9156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latin typeface="Times New Roman" charset="0"/>
                  <a:ea typeface="Times New Roman" charset="0"/>
                  <a:cs typeface="Times New Roman" charset="0"/>
                </a:rPr>
                <a:t>Operator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502702" y="1850595"/>
              <a:ext cx="10583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latin typeface="Times New Roman" charset="0"/>
                  <a:ea typeface="Times New Roman" charset="0"/>
                  <a:cs typeface="Times New Roman" charset="0"/>
                </a:rPr>
                <a:t>Field crew</a:t>
              </a:r>
              <a:endParaRPr lang="en-US" sz="16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2" name="Round Diagonal Corner Rectangle 131"/>
            <p:cNvSpPr/>
            <p:nvPr/>
          </p:nvSpPr>
          <p:spPr>
            <a:xfrm>
              <a:off x="4355511" y="2296836"/>
              <a:ext cx="977701" cy="791950"/>
            </a:xfrm>
            <a:prstGeom prst="round2Diag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Proposed system</a:t>
              </a:r>
            </a:p>
          </p:txBody>
        </p:sp>
        <p:cxnSp>
          <p:nvCxnSpPr>
            <p:cNvPr id="143" name="Straight Arrow Connector 142"/>
            <p:cNvCxnSpPr>
              <a:stCxn id="132" idx="0"/>
              <a:endCxn id="79" idx="1"/>
            </p:cNvCxnSpPr>
            <p:nvPr/>
          </p:nvCxnSpPr>
          <p:spPr>
            <a:xfrm>
              <a:off x="5333212" y="2692811"/>
              <a:ext cx="181990" cy="378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882585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20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Open Sans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Logan Wu</dc:creator>
  <cp:lastModifiedBy>Logan Wu</cp:lastModifiedBy>
  <cp:revision>5</cp:revision>
  <dcterms:created xsi:type="dcterms:W3CDTF">2018-09-07T03:17:13Z</dcterms:created>
  <dcterms:modified xsi:type="dcterms:W3CDTF">2018-09-07T04:04:49Z</dcterms:modified>
</cp:coreProperties>
</file>