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168"/>
  </p:normalViewPr>
  <p:slideViewPr>
    <p:cSldViewPr snapToGrid="0" snapToObjects="1">
      <p:cViewPr>
        <p:scale>
          <a:sx n="91" d="100"/>
          <a:sy n="91" d="100"/>
        </p:scale>
        <p:origin x="1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02C5-5361-CF44-A3FF-C86CF436E3B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F1EB-640D-D842-9D70-37620E84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94" y="2323702"/>
            <a:ext cx="1080000" cy="1057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02" y="2434219"/>
            <a:ext cx="1080000" cy="836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48" y="2306813"/>
            <a:ext cx="1080000" cy="10916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57" y="2312644"/>
            <a:ext cx="1080000" cy="10800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404231" y="2641629"/>
            <a:ext cx="550980" cy="4220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70085" y="2641629"/>
            <a:ext cx="550980" cy="4220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735939" y="2641629"/>
            <a:ext cx="550980" cy="4220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14661" y="3392644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Excel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80515" y="3392644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Python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6369" y="3392644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80515" y="2167409"/>
            <a:ext cx="3530119" cy="1764364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3</cp:revision>
  <dcterms:created xsi:type="dcterms:W3CDTF">2018-09-07T06:49:17Z</dcterms:created>
  <dcterms:modified xsi:type="dcterms:W3CDTF">2018-09-07T07:34:10Z</dcterms:modified>
</cp:coreProperties>
</file>