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7"/>
  </p:notesMasterIdLst>
  <p:sldIdLst>
    <p:sldId id="256" r:id="rId2"/>
    <p:sldId id="257" r:id="rId3"/>
    <p:sldId id="258" r:id="rId4"/>
    <p:sldId id="271" r:id="rId5"/>
    <p:sldId id="272" r:id="rId6"/>
    <p:sldId id="273" r:id="rId7"/>
    <p:sldId id="274" r:id="rId8"/>
    <p:sldId id="275" r:id="rId9"/>
    <p:sldId id="276" r:id="rId10"/>
    <p:sldId id="277" r:id="rId11"/>
    <p:sldId id="278" r:id="rId12"/>
    <p:sldId id="279" r:id="rId13"/>
    <p:sldId id="259" r:id="rId14"/>
    <p:sldId id="261" r:id="rId15"/>
    <p:sldId id="280" r:id="rId16"/>
    <p:sldId id="281" r:id="rId17"/>
    <p:sldId id="282" r:id="rId18"/>
    <p:sldId id="283" r:id="rId19"/>
    <p:sldId id="293" r:id="rId20"/>
    <p:sldId id="262" r:id="rId21"/>
    <p:sldId id="294" r:id="rId22"/>
    <p:sldId id="284" r:id="rId23"/>
    <p:sldId id="295" r:id="rId24"/>
    <p:sldId id="296" r:id="rId25"/>
    <p:sldId id="285" r:id="rId26"/>
    <p:sldId id="297" r:id="rId27"/>
    <p:sldId id="299" r:id="rId28"/>
    <p:sldId id="300" r:id="rId29"/>
    <p:sldId id="301" r:id="rId30"/>
    <p:sldId id="302" r:id="rId31"/>
    <p:sldId id="303" r:id="rId32"/>
    <p:sldId id="298" r:id="rId33"/>
    <p:sldId id="286" r:id="rId34"/>
    <p:sldId id="287" r:id="rId35"/>
    <p:sldId id="264" r:id="rId36"/>
    <p:sldId id="265" r:id="rId37"/>
    <p:sldId id="269" r:id="rId38"/>
    <p:sldId id="288" r:id="rId39"/>
    <p:sldId id="289" r:id="rId40"/>
    <p:sldId id="290" r:id="rId41"/>
    <p:sldId id="304" r:id="rId42"/>
    <p:sldId id="266" r:id="rId43"/>
    <p:sldId id="305" r:id="rId44"/>
    <p:sldId id="306" r:id="rId45"/>
    <p:sldId id="2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33"/>
    <p:restoredTop sz="84830"/>
  </p:normalViewPr>
  <p:slideViewPr>
    <p:cSldViewPr snapToGrid="0" snapToObjects="1">
      <p:cViewPr varScale="1">
        <p:scale>
          <a:sx n="107" d="100"/>
          <a:sy n="107" d="100"/>
        </p:scale>
        <p:origin x="1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00:37.577"/>
    </inkml:context>
    <inkml:brush xml:id="br0">
      <inkml:brushProperty name="width" value="0.1" units="cm"/>
      <inkml:brushProperty name="height" value="0.1" units="cm"/>
      <inkml:brushProperty name="color" value="#00A0D7"/>
    </inkml:brush>
  </inkml:definitions>
  <inkml:trace contextRef="#ctx0" brushRef="#br0">162 273 24575,'0'-12'0,"0"-5"0,0 3 0,0-31 0,0 30 0,0-16 0,0 33 0,0 3 0,0 2 0,0 1 0,0 3 0,0 1 0,0 4 0,0 1 0,0 2 0,0 3 0,0-1 0,0 1 0,0 1 0,0-2 0,0 2 0,0-1 0,0 0 0,0-1 0,0-7 0,0-1 0,-1-5 0,-3-1 0,0-5 0,-4-4 0,-1-14 0,-5-13 0,-3-16 0,-3-10 0,5 3 0,0-2 0,4 8 0,3 0 0,-2 8 0,6 5 0,0 10 0,-1 5 0,5 7 0,-3 4 0,3 6 0,0 9 0,3 11 0,0 3 0,2 3 0,1-7 0,0 2 0,0-1 0,0 4 0,0-5 0,0 2 0,2 4 0,-2-8 0,0 2 0,-2-11 0,0-1 0,-2-1 0,2-3 0,-1 1 0,0-3 0,1 0 0,-1 0 0,-2-2 0,1 0 0,-2-2 0,0 0 0,0 0 0,0 1 0,0 0 0,0-2 0,0 0 0,0-1 0,0 0 0,2 3 0,-2-1 0,2 3 0,-2-2 0,4 2 0,-3-1 0,4 2 0,-1 5 0,2 3 0,1 7 0,0 3 0,2 2 0,0 6 0,1-4 0,1 4 0,-4-6 0,0-1 0,-1-5 0,-1-4 0,0-3 0,-2-2 0,-1-2 0,1-1 0,-3-9 0,2 0 0,-2-8 0,0 2 0,0-2 0,0 3 0,0 1 0,0 2 0,0 3 0,0 1 0,0 1 0,0 1 0,0-1 0,0 2 0,0-1 0,0 0 0,0 0 0,0-1 0,0-1 0,0-3 0,-2-1 0,-1-4 0,-2-1 0,0 0 0,-1 0 0,1 3 0,2 3 0,-1 1 0,3 3 0,-2 1 0,2 2 0,0-1 0,-2 0 0,3-1 0,-4 0 0,4 1 0,-2-1 0,0 1 0,1-1 0,-3 0 0,1-3 0,-2-2 0,0-1 0,-3-2 0,1-1 0,-2 0 0,2-1 0,-2 3 0,3 1 0,-1 2 0,2 1 0,2 3 0,0 2 0,1 0 0,-1-1 0,2 0 0,0-1 0,7 6 0,-3 0 0,11 7 0,-5-1 0,6 4 0,1 2 0,-1 0 0,3 3 0,-3-3 0,1 3 0,-2-3 0,-3-2 0,-1-3 0,-2-1 0,0 0 0,-2-3 0,1 0 0,-1-1 0,-1 0 0,-1-2 0,1 1 0,0-1 0,-1 1 0,3 1 0,-1 0 0,3-2 0,-3 1 0,3-1 0,-3 2 0,3-1 0,-3 0 0,3-1 0,-3-2 0,1 2 0,-3-2 0,1 0 0,0 1 0,1-1 0,0 2 0,0-1 0,2 1 0,-3-1 0,4 2 0,0-1 0,-1 1 0,2-1 0,-3 1 0,2-3 0,-1 2 0,-1-2 0,1 1 0,-2 1 0,0-2 0,1 1 0,-1-1 0,0 2 0,0-1 0,-1 1 0,1-1 0,0 1 0,1-2 0,0 3 0,1-3 0,0 3 0,2-1 0,-2 0 0,0 1 0,2-1 0,-3 0 0,2 1 0,-1-1 0,0 1 0,0-1 0,0 1 0,1 0 0,0 0 0,1-1 0,0 2 0,1 0 0,-1 0 0,1 1 0,-1-1 0,0 0 0,-1 0 0,0 0 0,-1 0 0,1 0 0,0 1 0,-2-2 0,3 2 0,-2-1 0,0 0 0,2 0 0,-4 0 0,3 0 0,-3-2 0,1 1 0,-2-1 0,2 2 0,-1 0 0,4 0 0,-2 0 0,3 0 0,-1 0 0,1 0 0,1 1 0,0-1 0,0 0 0,0 1 0,-2-1 0,3 0 0,-1 1 0,1-1 0,1 1 0,-3-1 0,2 0 0,-2 1 0,2-1 0,-1 0 0,1 1 0,-3-1 0,1 0 0,-1-1 0,1 0 0,-1 0 0,1 0 0,-1-1 0,-1 1 0,3-2 0,-3 2 0,3-1 0,-1 0 0,-1 0 0,1-1 0,-1-1 0,0 2 0,-1-1 0,0 0 0,-1-1 0,1 1 0,0-1 0,0-1 0,1 2 0,1-1 0,-1 0 0,-1 0 0,3-1 0,-5 0 0,5 0 0,-3 0 0,1 0 0,1 0 0,-2 0 0,-1 0 0,-1 0 0,-1 0 0,1 0 0,-1 0 0,-2 0 0,1 0 0,0 0 0,-1 0 0,-1 0 0,0 0 0,-1 0 0,1 0 0,1 0 0,1 0 0,2 0 0,-1 0 0,4 0 0,-3 0 0,2 0 0,-1 0 0,-2 0 0,0 0 0,1 0 0,-2 0 0,2 0 0,-2 0 0,-1 0 0,-1 0 0,0 0 0,-1 0 0,2 0 0,0 0 0,2 0 0,0 0 0,2 0 0,-1 0 0,-1 0 0,0 0 0,-1 0 0,-1 0 0,0 0 0,-1 0 0,-2-3 0,-11 1 0,-5-2 0,-8 2 0,-15-2 0,15 0 0,-10-2 0,15 3 0,1-2 0,-3 2 0,2-3 0,-4 0 0,2 0 0,1 0 0,-1 0 0,3 1 0,1 1 0,2 0 0,3 1 0,2 1 0,1 1 0,3-1 0,0 1 0,4-1 0,-2 2 0,1 0 0,-2 0 0,1 0 0,-1 0 0,-4 0 0,0-1 0,-3 0 0,0-1 0,-2 1 0,-1 1 0,0 0 0,0 0 0,1-2 0,-2 1 0,0-1 0,-2 2 0,2 0 0,-5-3 0,5 2 0,-9-1 0,5 2 0,-4 0 0,4-1 0,-1-1 0,3 0 0,-1-3 0,1 2 0,1-1 0,1 0 0,1 1 0,0-1 0,1 0 0,-2-1 0,3 0 0,-4 1 0,4 0 0,-4 0 0,4-1 0,-2 2 0,1-2 0,1 1 0,-3-1 0,2 0 0,-2 0 0,3 0 0,-2-1 0,2 0 0,-1 0 0,4 1 0,-1 0 0,4 2 0,-1-1 0,-1 0 0,3 0 0,-2-1 0,2 0 0,-1 0 0,0 0 0,0 0 0,-1 0 0,1 0 0,0 0 0,0 1 0,0-1 0,1 0 0,2 0 0,-1 0 0,1 1 0,-2-1 0,3 1 0,-1 1 0,1 1 0,2-1 0,-2 1 0,0 0 0,2-2 0,-2 2 0,0-2 0,-1-3 0,-2-1 0,-2-2 0,1-1 0,-4-2 0,3 1 0,-3-3 0,4 4 0,-2 0 0,2 3 0,1 3 0,1 0 0,2 3 0,0 0 0,-1-1 0,1 2 0,-1 0 0,0-1 0,-1-1 0,-3-2 0,-1-2 0,-3 1 0,0-1 0,2 1 0,0 1 0,1 0 0,2 0 0,-2 0 0,2 0 0,0 2 0,2-1 0,0 2 0,2 0 0,-2 0 0,3 2 0,-3-2 0,2 2 0,0 0 0,-1-2 0,0 0 0,1 0 0,-2-2 0,3 3 0,-2-1 0,6 9 0,2-3 0,7 9 0,15 6 0,0-3 0,8 13 0,-2-10 0,-5 4 0,6 1 0,-3-2 0,1 1 0,-2-2 0,-2-3 0,-3-1 0,1-3 0,-3-2 0,0 1 0,0-1 0,-3 0 0,0-2 0,-2-2 0,0 1 0,-1-3 0,-3 2 0,-1-2 0,-2-1 0,0 0 0,2 0 0,0 1 0,2-1 0,-2 1 0,3 0 0,-1-1 0,2 1 0,-2-1 0,1 1 0,-1 1 0,-1 0 0,3 1 0,-5-2 0,1-1 0,-2 0 0,2 1 0,-1 1 0,4 0 0,-4 0 0,3-1 0,-2-1 0,2 1 0,-2-1 0,1 1 0,-2-1 0,0 0 0,-3 0 0,-2 0 0,-2 0 0,0-2 0,0-1 0,0-2 0,0 2 0,2-1 0,-1 3 0,4-1 0,1 0 0,1 1 0,2-1 0,-2 1 0,0-2 0,0 1 0,-1-1 0,-3 0 0,0-2 0,-3 0 0,0 0 0,-1 0 0,1 0 0,-2 0 0,1 0 0,-13 0 0,1 0 0,-10-3 0,0 0 0,1-3 0,1 0 0,2-2 0,0 2 0,1-1 0,1 1 0,0-1 0,-1-1 0,2 0 0,-5-3 0,1 2 0,1-2 0,-2 0 0,4 2 0,-1-1 0,3 4 0,2-1 0,1 3 0,3 1 0,1-1 0,0 2 0,0-3 0,2 4 0,-3-3 0,1 2 0,-4-3 0,-1-3 0,-2 1 0,-1-2 0,0-1 0,-2 2 0,2 0 0,1 1 0,3 2 0,2 1 0,-1 1 0,3 2 0,0 1 0,2-1 0,-2 0 0,1-1 0,-2 2 0,-2 0 0,1 0 0,-5 0 0,1 0 0,-4 0 0,0 0 0,-2-1 0,1-1 0,1 0 0,1-1 0,2 0 0,2 2 0,3-1 0,0-1 0,1 3 0,1-2 0,1 1 0,-3 0 0,0-1 0,-5-1 0,2 1 0,-1-2 0,2 2 0,-1-2 0,1 1 0,1 2 0,2 0 0,2 1 0,-1 0 0,11 1 0,3 3 0,29 9 0,-1 5 0,12 4 0,-12-2 0,-4-2 0,-2-2 0,1 1 0,-4-3 0,-1-1 0,-3-1 0,-2-2 0,-1-1 0,0-3 0,-5 0 0,0-1 0,-3 1 0,0-2 0,-2 0 0,1-1 0,-2 0 0,3-1 0,-2 1 0,2-1 0,-3 0 0,1 1 0,-2-3 0,0 2 0,-1-2 0,1 1 0,-1 1 0,0-1 0,-1 0 0,0-1 0,0 1 0,1 1 0,0-1 0,-2 0 0,1-1 0,-2 0 0,1 2 0,-2-1 0,-1 0 0,0 0 0,-1-1 0,-1 1 0,1 0 0,-1 0 0,2 0 0,3-1 0,0 0 0,4 1 0,0 1 0,0-1 0,-1 0 0,-3-1 0,-1 0 0,-1 0 0,0 0 0,0 0 0,-2 0 0,1 0 0,0 0 0,2 0 0,1 0 0,1 0 0,3 0 0,-3 0 0,4 0 0,-1 0 0,0 0 0,1 0 0,-3 0 0,-1 0 0,0 0 0,3 0 0,-1 0 0,2 0 0,1 0 0,-3 0 0,6 0 0,-6 0 0,3 0 0,-1 0 0,-2 0 0,2 0 0,-2 0 0,-1 0 0,-1 0 0,0 0 0,0 0 0,-1 0 0,1 0 0,-2 0 0,0 0 0,-2 0 0,-2 0 0,-1-1 0,-13-2 0,-6-1 0,-20 0 0,-54-2 0,13 0 0,19 0 0,2-1 0,-9-2 0,-9-3 0,19 4 0,-10 0 0,8 1 0,5 1 0,4 3 0,3 1 0,2 0 0,0 2 0,4 0 0,2 0 0,6 0 0,4 0 0,5 0 0,3 0 0,2 0 0,1 0 0,-1 0 0,0 0 0,-2 0 0,1 0 0,-2 0 0,1 0 0,1 0 0,2 0 0,3 0 0,5 0 0,-1 0 0,4 0 0,-1 0 0,-1 0 0,0 0 0,-3 0 0,-2 0 0,-2 0 0,-1 0 0,0 0 0,3 0 0,2 0 0,2 0 0,2 0 0,1 0 0,2 0 0,-1 0 0,0 0 0,-3 0 0,-1 0 0,-3 0 0,-3 0 0,3 0 0,-4-2 0,4 1 0,0-1 0,4 2 0,2 0 0,1-1 0,0 0 0,0-1 0,1 1 0,-3 1 0,-1 0 0,-4 0 0,0 0 0,-3 0 0,3 0 0,-1 0 0,2 0 0,1 0 0,2 0 0,-1 0 0,5 0 0,-1 0 0,3 0 0,0 0 0,-1 0 0,0 0 0,-4 0 0,-1 0 0,0 0 0,-4 0 0,5 0 0,-5 0 0,4 0 0,0 0 0,2 0 0,3 0 0,1 0 0,-2 0 0,0 0 0,-4 0 0,-2 0 0,-1 0 0,1 0 0,4 0 0,0 0 0,4 0 0,0-3 0,2 0 0,0-1 0,0-1 0,0-6 0,0-2 0,0-3 0,0 0 0,0 2 0,0-1 0,0 0 0,0 4 0,0 1 0,0 3 0,-1 2 0,-1 2 0,1-1 0,0 2 0,1-1 0,0 1 0,0-1 0,0-3 0,-3-2 0,0-3 0,-2-2 0,2 2 0,-2-2 0,3 3 0,-2 2 0,1 2 0,2 2 0,0 0 0,-1 2 0,2 0 0,-4 1 0,3 6 0,-1 3 0,-1 6 0,-1 3 0,-3-1 0,-2 3 0,-2 5 0,0 2 0,-1 2 0,4-2 0,-1-1 0,3 0 0,0-3 0,2-5 0,2-3 0,2-4 0,0-2 0,0-1 0,0-3 0,0-1 0,0 0 0,3-2 0,0-1 0,3-1 0,4 0 0,-2-3 0,8 3 0,-1-1 0,2 2 0,1 0 0,-1 0 0,0 0 0,0 0 0,-1 0 0,-2 0 0,-4 0 0,-3 0 0,-1 0 0,-2 0 0,1 0 0,-2 0 0,0 0 0,0 0 0,2 0 0,3 0 0,1 0 0,1 0 0,1 0 0,1-1 0,0-1 0,2 1 0,-1-1 0,0 1 0,-4 0 0,1-1 0,-4 1 0,1-1 0,-2 2 0,-1-2 0,-1 2 0,-1 0 0,1 0 0,0 0 0,2 0 0,1-1 0,0-1 0,1 0 0,-3 0 0,1-1 0,-2 1 0,0-1 0,-3 2 0,0-3 0,0 1 0,0-1 0,0-2 0,0 0 0,-4-1 0,-2-4 0,-2 1 0,-3-3 0,1 1 0,0 1 0,2 2 0,1-1 0,1 5 0,1-1 0,2 3 0,-1 0 0,3-1 0,-2 4 0,2-3 0,-2 4 0,0-5 0,-3 2 0,0-2 0,-2 0 0,0 0 0,1 0 0,-1 2 0,1 1 0,0 1 0,2 0 0,2 0 0,0 0 0,0 0 0,0 0 0,-2 0 0,2 0 0,-2 0 0,0 0 0,2 0 0,-1 0 0,2 0 0,-1 0 0,0 0 0,1 0 0,9 0 0,-3 0 0,13 0 0,-9 0 0,8 0 0,-4 0 0,3 0 0,3 0 0,2 0 0,5 0 0,-3 0 0,1 0 0,-7 0 0,3 0 0,-10 0 0,3 0 0,-7 0 0,1 0 0,-5 0 0,-11 0 0,-9-2 0,-6 1 0,-4-5 0,4 1 0,0-3 0,0-2 0,4 4 0,0-3 0,7 4 0,3 1 0,4 1 0,3 2 0,0-1 0,13 5 0,-1 1 0,27 5 0,-13-3 0,16 4 0,-11-2 0,1 2 0,2 0 0,-8 1 0,3-4 0,-11 1 0,-1-3 0,-5 0 0,-1 0 0,-3-3 0,0 0 0,-1 0 0,0-1 0,-3 2 0,3-3 0,0 4 0,0-4 0,1 2 0,0-1 0,0 1 0,1-1 0,-2 0 0,1-1 0,-2 0 0,1 2 0,-11-2 0,3 2 0,-13-2 0,3 0 0,-9 0 0,4 0 0,-3 0 0,7 0 0,2 0 0,1-1 0,0-1 0,1 1 0,0-2 0,1 2 0,-3-1 0,3-1 0,-5 3 0,4-2 0,-4 1 0,4-1 0,-1 1 0,4 0 0,1 1 0,2 0 0,2 0 0,0 0 0,2-2 0,0 0 0,1-1 0,-1 0 0,0 2 0,1-2 0,-1 0 0,2 1 0,0-2 0,-1 2 0,-2-4 0,-1-2 0,-3-2 0,1-1 0,-4 1 0,4 2 0,-1-2 0,2 5 0,2-2 0,0 4 0,2-1 0,-1 2 0,1-1 0,0 1 0,-2 1 0,2-2 0,-2 0 0,0-1 0,-6-5 0,1 1 0,-2-5 0,2 1 0,2 2 0,-2-2 0,4 3 0,-1 2 0,5 2 0,-4 2 0,3 1 0,0 8 0,0-2 0,1 5 0,0-5 0,0 1 0,0 0 0,-1-2 0,0 1 0,0-1 0,0 1 0,-1 3 0,1 0 0,-1 3 0,0 1 0,1-3 0,-1 2 0,2-3 0,0 1 0,-1-1 0,0-2 0,0-1 0,-1 0 0,2-2 0,0 2 0,0-2 0,-1 1 0,-1 1 0,0 0 0,-1 2 0,-1 3 0,0 2 0,-1-1 0,1 2 0,0-3 0,2-1 0,0-3 0,0 0 0,1 0 0,-1-1 0,1-1 0,0-1 0,-3-7 0,3 1 0,-3-5 0,3-2 0,0 4 0,1-5 0,0 7 0,0-2 0,0 1 0,-2 4 0,1-3 0,-1 2 0,-1-4 0,1-2 0,-2-1 0,0-1 0,1-1 0,-1 0 0,2-2 0,-1 0 0,1 2 0,-2 2 0,3 2 0,-1 3 0,2 0 0,0 1 0,0 1 0,0 0 0,0 0 0,0 1 0,0-2 0,0 1 0,0-1 0,0 2 0,0-1 0,0 0 0,0-1 0,0-2 0,0-3 0,1-2 0,2-3 0,1-1 0,0 1 0,1 0 0,-2 3 0,0 3 0,-1 1 0,-2 2 0,0 1 0,1 1 0,0 0 0,0 1 0,0-1 0,-1 0 0,2 1 0,-1-2 0,1 1 0,-2-2 0,2 0 0,-1 1 0,1-1 0,-1 0 0,1 2 0,-2-1 0,2 2 0,1 1 0,0 0 0,0 1 0,1 0 0,-3 1 0,3 1 0,-4 1 0,3-1 0,-1 0 0,4-1 0,1 2 0,4-1 0,6 2 0,0-3 0,3 4 0,-2-2 0,3 3 0,-4-1 0,1 1 0,-1 0 0,-6-1 0,3 1 0,-2-1 0,1 0 0,3 1 0,0 1 0,3 2 0,2 0 0,2 2 0,2-3 0,0 1 0,0 0 0,-2-2 0,-3 1 0,-2-1 0,0-2 0,-1 1 0,0 0 0,1-1 0,0-1 0,3 1 0,0-1 0,2 2 0,-2 0 0,-1 0 0,-1 0 0,-4-1 0,1 1 0,-4-3 0,1 2 0,-2-2 0,0 2 0,0 0 0,2-2 0,-1 2 0,3-2 0,-2 3 0,2-1 0,-4 1 0,2-2 0,-4 0 0,0-1 0,-1 0 0,-2-1 0,0 1 0,-3-2 0,1 0 0,-1 2 0,1-3 0,4 4 0,0-2 0,2 1 0,-2-1 0,-2 1 0,-1-2 0,0 1 0,-1 0 0,0-1 0,-1 0 0,-1-1 0,1 0 0,0 0 0,1 2 0,1-2 0,-1 2 0,1 0 0,0-1 0,0 1 0,-1 0 0,1-1 0,-1 0 0,0-1 0,-2 0 0,1 2 0,0-2 0,1 4 0,0-3 0,3 2 0,1-2 0,2 1 0,-2 1 0,2-3 0,-4 2 0,3 0 0,-4-1 0,2 1 0,-3-2 0,0 0 0,-2 1 0,0 0 0,1 0 0,1 0 0,1 1 0,0-1 0,1 2 0,0-1 0,2 1 0,-1-2 0,2 3 0,-3-2 0,1 2 0,-2-3 0,0 2 0,0-1 0,2 1 0,-1-1 0,0 2 0,-1-2 0,-1 2 0,1-3 0,0 3 0,-2-3 0,-1 2 0,-2 0 0,0-1 0,0 1 0,-1 0 0,-5 1 0,-3 0 0,-4 0 0,0 0 0,-3 0 0,2-2 0,-1 3 0,-1-4 0,2 3 0,-1-2 0,-1 2 0,4-2 0,-4 1 0,0-1 0,-3 1 0,1-2 0,1 1 0,1 1 0,4-2 0,0 0 0,2 2 0,-1-2 0,-2 1 0,2-2 0,-3 0 0,1 0 0,1 0 0,0 0 0,3 0 0,1 0 0,2 0 0,-1 0 0,3 0 0,1 0 0,-2 0 0,-2 0 0,-5 0 0,0 0 0,-3 0 0,0 0 0,-2 0 0,3 0 0,-3 0 0,3 0 0,0 0 0,1 0 0,2 0 0,1 0 0,-2 0 0,0 0 0,-1 0 0,1 0 0,2 0 0,-1 0 0,1 0 0,-3 0 0,4 0 0,-4 0 0,2 0 0,0 0 0,-3 0 0,3 0 0,-3 0 0,-1 0 0,-2 0 0,-1 0 0,1 0 0,0 0 0,-1 0 0,5 0 0,0 0 0,5 0 0,2 0 0,1 0 0,2 0 0,0 0 0,1 0 0,-1 0 0,8 4 0,-3-1 0,7 2 0,5 2 0,-2-3 0,7 4 0,-4-2 0,4-1 0,0 1 0,1 0 0,-2-2 0,-1 1 0,0-2 0,4 3 0,-3-3 0,2 0 0,-3-1 0,1 0 0,-1 1 0,-1-2 0,-1 2 0,-1-1 0,-1-1 0,-1 1 0,-2-2 0,3 0 0,-2 0 0,4 0 0,-2 0 0,3 0 0,-2 0 0,3 0 0,1 0 0,-2 0 0,-1 0 0,0 0 0,-2 0 0,2 0 0,-2 0 0,1 0 0,0 0 0,0 0 0,-2 0 0,2 0 0,-2 0 0,3 0 0,-3 0 0,4 0 0,-4 0 0,4 0 0,-1 0 0,2 0 0,1 0 0,-2 0 0,-1 0 0,1 0 0,-2 0 0,1 0 0,-1 0 0,0 0 0,-1 0 0,0 0 0,-2 0 0,2 0 0,-1 0 0,1 0 0,-3 0 0,-1 0 0,0-1 0,0-1 0,0 1 0,0-1 0,0 2 0,-1 0 0,1 0 0,0 0 0,0 0 0,0 0 0,-2 0 0,-2 0 0,0 0 0,0 0 0,0 0 0,-1 0 0,1 0 0,0-2 0,3 2 0,0-2 0,3 1 0,1-1 0,0 0 0,2-1 0,-1 2 0,0-2 0,-2 2 0,2-2 0,-1 1 0,1 0 0,-2 1 0,0-1 0,2 1 0,-1-1 0,3 2 0,-3-2 0,1 1 0,-1-1 0,-1 1 0,-1 0 0,1 0 0,-2 0 0,1 1 0,1 0 0,-1-2 0,3 1 0,-1-1 0,1 2 0,-2-3 0,-1 3 0,1-2 0,0 1 0,0-1 0,2 1 0,-1-3 0,3 3 0,-1-2 0,-1 2 0,1-2 0,0 0 0,-2 1 0,0 1 0,-1 1 0,-1-2 0,-2 2 0,2-3 0,-4 3 0,3-2 0,-3 1 0,1-1 0,-3 2 0,0 0 0,-12 0 0,0 0 0,-27 0 0,12 0 0,-28-3 0,19 0 0,-10-1 0,14 1 0,6 1 0,-1 0 0,4-2 0,0 3 0,1-1 0,1 2 0,-2 0 0,-1 0 0,1 0 0,2 0 0,1 0 0,4 0 0,1 0 0,3 0 0,3 0 0,0 0 0,1 0 0,0 0 0,1 0 0,-1 0 0,-1-2 0,-3 0 0,-1-1 0,0 1 0,2-1 0,-1 1 0,4 0 0,-2 0 0,2-1 0,0 3 0,1-2 0,0 1 0,1-1 0,-1 0 0,-1 0 0,-1 0 0,-2-1 0,0 2 0,-1-3 0,2 2 0,-2-1 0,3 2 0,0-1 0,2 1 0,0-1 0,2 0 0,-5 1 0,2-2 0,-5 2 0,1-3 0,0 2 0,-2-2 0,5 3 0,-2-1 0,2 0 0,-1 1 0,0 0 0,-2 1 0,1-1 0,-1 0 0,1-1 0,0 1 0,2 0 0,0 0 0,0-1 0,0 2 0,0 0 0,-2-2 0,2 1 0,-3-1 0,4 2 0,-1 0 0,-1 0 0,0 0 0,-2 0 0,1 0 0,0 0 0,3 0 0,0 0 0,1 0 0,0 0 0,0 0 0,-3 0 0,1 0 0,-5 0 0,2 0 0,-2 0 0,2 0 0,0 0 0,2 0 0,0 0 0,0 0 0,3 0 0,1 0 0,-3 0 0,1 0 0,-4 0 0,2 0 0,-3 0 0,3 0 0,-1 0 0,2 0 0,0 0 0,0 0 0,-2 0 0,1 0 0,-4 0 0,1 0 0,-1 1 0,-1 0 0,-1 2 0,-2-1 0,-2 2 0,-2-2 0,1 2 0,2-3 0,-1 4 0,1-4 0,-2 4 0,0-4 0,2 3 0,-4-1 0,3 1 0,-5 1 0,3-1 0,-2 1 0,1-1 0,0-1 0,3 0 0,3-1 0,1 0 0,3-2 0,2 0 0,1 0 0,2 0 0,-1 0 0,-3 3 0,0-2 0,-5 3 0,1-3 0,-2 3 0,1-3 0,0 2 0,-1-2 0,1 1 0,2-1 0,1-1 0,-1 0 0,-2 0 0,1 2 0,-1-1 0,2 1 0,0 0 0,1-1 0,2 1 0,1-2 0,3 2 0,0-1 0,1 0 0,0-1 0,-1 0 0,2 0 0,-1 0 0,0 0 0,-4 0 0,-1 0 0,-2 0 0,0 0 0,-3 3 0,0-2 0,-2 3 0,2-3 0,-1 1 0,2-2 0,0 0 0,0 0 0,4 0 0,-2 0 0,3 0 0,1 0 0,2 0 0,2 0 0,0 0 0,-2 0 0,0 0 0,0 0 0,0 0 0,1 0 0,0 0 0,0 0 0,-1 0 0,2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3:03.491"/>
    </inkml:context>
    <inkml:brush xml:id="br0">
      <inkml:brushProperty name="width" value="0.1" units="cm"/>
      <inkml:brushProperty name="height" value="0.1" units="cm"/>
      <inkml:brushProperty name="color" value="#00A0D7"/>
    </inkml:brush>
  </inkml:definitions>
  <inkml:trace contextRef="#ctx0" brushRef="#br0">4705 110 8191,'0'10'0,"0"3"5063,0 15-5063,0-4 2818,0 1-2818,0-3 1719,0 4-1719,0-1 6784,0 0-6784,0-2 0,0-2 0,0-3 0,0-2 0,0 0 0,0-2 0,0-4 0,0 0 0,0-4 0,0 0 0,0 1 0,0-2 0,0 0 0,0-2 0,0 2 0,0-4 0,0 3 0,0 0 0,0 1 0,0 2 0,0 3 0,0 1 0,0 2 0,0 0 0,0 0 0,0-2 0,0 0 0,0-3 0,0 0 0,0-1 0,0-1 0,0-2 0,0 1 0,0-1 0,0 1 0,0 0 0,0 0 0,0-1 0,0 1 0,0 1 0,0 1 0,0-1 0,0 0 0,0-1 0,0-1 0,0-1 0,0-11 0,0 5 0,0-11 0,0-3 0,-4-1 0,0-9 0,0 1 0,-2-6 0,5-2 0,-5-3 0,0 3 0,2 1 0,-3 4 0,6 1 0,-6 7 0,6 5 0,-5 0 0,5 6 0,-2 0 0,1 1 0,0 5 0,1-1 0,1 2 0,-2 1 0,-1 1 0,-2 1 0,1 0 0,1 0 0,0 0 0,-2 0 0,-1 0 0,-2 0 0,-2 0 0,-2 0 0,-2 0 0,0 0 0,3 0 0,-1 3 0,1 0 0,-2 3 0,2 4 0,-3 5 0,2 0 0,-2 6 0,2-5 0,-2 5 0,2-1 0,-3 1 0,0-1 0,1-1 0,1-3 0,1 0 0,2-5 0,1-1 0,2-3 0,3 0 0,1-4 0,5 0 0,2-6 0,6-2 0,7-9 0,3 3 0,7-8 0,-2 5 0,0-3 0,-3 5 0,-2 2 0,-1 3 0,-6 2 0,1 0 0,-6 4 0,1-1 0,-5 2 0,2 2 0,-4 2 0,0 5 0,-2-1 0,0 4 0,0-1 0,0 2 0,0-2 0,0 0 0,0-3 0,0 0 0,0-2 0,0-1 0,-7-2 0,-5-2 0,-23-1 0,-2 0 0,-19 0 0,1-1 0,-11-3 0,-6 0 0,1-2 0,3 4 0,6-1 0,4 3 0,4 0 0,8 0 0,13 0 0,5 0 0,7 0 0,3 0 0,3 0 0,1 0 0,4 0 0,-3 0 0,2 0 0,-3 0 0,0 0 0,0 0 0,2 0 0,1 0 0,3 0 0,2 0 0,1 0 0,0 0 0,3 0 0,-2-2 0,3 1 0,-4-1 0,1 1 0,-5-2 0,-1 3 0,-4-3 0,-1 3 0,-2-1 0,0-1 0,-4 0 0,2 0 0,-1 2 0,-1 0 0,0 0 0,-1 0 0,-1 0 0,0 0 0,-4 0 0,3 0 0,-7 0 0,7 0 0,-3 0 0,3 0 0,3 0 0,2 0 0,3 1 0,5 1 0,1-1 0,4 3 0,1-3 0,1 1 0,2-1 0,0 1 0,1 0 0,1 1 0,-1 1 0,0-1 0,-2 1 0,-1 1 0,-1 1 0,-4 1 0,0-1 0,-2 3 0,3-1 0,-2 1 0,2-2 0,1 0 0,1-1 0,4 0 0,-1-2 0,3 1 0,0-4 0,0 3 0,0-1 0,2 2 0,1 1 0,4 0 0,3 0 0,7 1 0,-3 3 0,12-2 0,-6 6 0,7-5 0,0 2 0,-3-4 0,2 1 0,-3-2 0,-2-2 0,-1-1 0,-1-3 0,-1 0 0,1 0 0,-1 0 0,2 0 0,1 0 0,5 0 0,-1 0 0,1 0 0,2 0 0,-4 0 0,8-1 0,-9-2 0,4 2 0,-3-3 0,2 2 0,-1 0 0,3-1 0,-3 2 0,3-1 0,2 0 0,-2 0 0,3 0 0,-1 0 0,1-4 0,2 1 0,-4 1 0,3-4 0,-8 7 0,3-3 0,-4 1 0,0 2 0,-1-3 0,1 2 0,0-1 0,2-1 0,0 0 0,3-2 0,2 2 0,-2-2 0,0 0 0,-7 3 0,-3-1 0,-4 3 0,-3-1 0,-1 1 0,-4-2 0,0 3 0,1 0 0,-1 0 0,0 0 0,0 0 0,0 0 0,1 0 0,-1-1 0,0-1 0,0 0 0,0 1 0,-2 1 0,1 0 0,-3 0 0,2 0 0,-2 0 0,3 0 0,0 0 0,2 0 0,3 0 0,2 0 0,2 0 0,0 0 0,-2 0 0,-3 0 0,-2 0 0,0 0 0,-1 0 0,0 0 0,-1 0 0,-2 0 0,0-2 0,-3-3 0,0-7 0,0 2 0,0-6 0,0 5 0,0-4 0,0-2 0,0 0 0,0-2 0,0 3 0,1-2 0,1 2 0,0 0 0,0 0 0,-2 4 0,0-1 0,0 3 0,0-1 0,0-1 0,0 1 0,0 0 0,0-1 0,0 3 0,0-2 0,0 5 0,0-2 0,0 6 0,0-2 0,0 2 0,0-2 0,0 2 0,0-3 0,0 3 0,0-2 0,0 1 0,0-2 0,0-2 0,0-4 0,0-3 0,0-1 0,0-1 0,0 2 0,0 2 0,0-3 0,3 2 0,-3 2 0,3-2 0,-3 5 0,0-4 0,0 4 0,0-1 0,0 4 0,2 0 0,-1 2 0,1-1 0,-1 2 0,-1-2 0,0 3 0,0 7 0,0 1 0,0 10 0,0-2 0,0-4 0,0 6 0,0-7 0,0 5 0,0-1 0,0 0 0,0 3 0,0 3 0,0 3 0,0 0 0,0 0 0,0 0 0,-2 2 0,0 0 0,-1 1 0,2-2 0,1 3 0,0-3 0,0 3 0,0-8 0,0 3 0,0-4 0,0 0 0,0 1 0,0-3 0,0 0 0,0 1 0,0-3 0,0-2 0,0 0 0,0-3 0,0-1 0,0-1 0,0-3 0,0 2 0,0-5 0,0 3 0,-5-3 0,4 2 0,-5-4 0,3-1 0,-7-1 0,0 0 0,-8 1 0,2 1 0,-4 1 0,0 0 0,-2 0 0,-1 0 0,0 0 0,1 0 0,-2 0 0,-3 0 0,2 0 0,0 0 0,2 0 0,0 0 0,2-2 0,3 0 0,0 0 0,5 1 0,-2-1 0,5 0 0,-1 0 0,2 1 0,0 1 0,1 0 0,-1 0 0,2 0 0,-3 0 0,1 0 0,1 0 0,0 0 0,1-1 0,1-1 0,1 1 0,0-1 0,3 2 0,0-2 0,1-1 0,1 0 0,4-1 0,0 2 0,4 1 0,-1 0 0,-1 1 0,1 0 0,-1 0 0,1 0 0,2 0 0,-1 0 0,5-2 0,0 0 0,1 0 0,1-1 0,-2 1 0,-2 0 0,1-1 0,-4 2 0,1-2 0,-2 3 0,-4-3 0,3 2 0,-7-2 0,5 1 0,-2 0 0,0-1 0,0 1 0,-2-2 0,0 0 0,0 0 0,0 0 0,0 0 0,0 0 0,0-2 0,0 0 0,0-3 0,0-2 0,0-2 0,0-5 0,0-1 0,0-4 0,0 0 0,0 1 0,0 0 0,0 4 0,0 1 0,0 5 0,0 2 0,0 4 0,0 1 0,0 3 0,2 0 0,2 1 0,9 1 0,-1 0 0,6-2 0,-1-3 0,-2 0 0,2-2 0,-5 1 0,-3 0 0,-2 1 0,0 2 0,-1 3 0,-2-3 0,1 3 0,-4-3 0,3 3 0,-1 0 0,0 0 0,1 0 0,0 0 0,2 0 0,1 0 0,-1 0 0,0 0 0,1 0 0,-1 0 0,0 0 0,-1-2 0,-2 1 0,0-1 0,-2 1 0,1-2 0,-9 5 0,1-3 0,-7 5 0,4 0 0,-3 1 0,-4 2 0,0 0 0,-4 0 0,4 3 0,-5-1 0,1 4 0,-2-4 0,-2 4 0,-2-3 0,1 3 0,-3-2 0,2 1 0,3-2 0,0-1 0,3-1 0,1-1 0,1 0 0,3 0 0,4 0 0,-2-1 0,5 1 0,-4-1 0,4-2 0,-1 2 0,3-5 0,-1 1 0,2-1 0,1 1 0,-1-1 0,2 1 0,0-2 0,-1 0 0,3 0 0,-6 0 0,3 2 0,-8-1 0,2 4 0,-4-1 0,0 0 0,1 2 0,-1-2 0,3 0 0,0 2 0,3-3 0,0 0 0,3 0 0,0-1 0,2 0 0,-1-1 0,2-1 0,-2 0 0,0 0 0,2 0 0,-3 0 0,2 0 0,-5 0 0,-2 2 0,-3-1 0,-4 5 0,-3-2 0,-2 0 0,-1 3 0,0-3 0,0 1 0,2 0 0,2-2 0,4 1 0,5-2 0,2-1 0,1-1 0,1 0 0,2 0 0,-2 0 0,5 0 0,-4 0 0,2 0 0,0 0 0,-4 0 0,1 0 0,-6 0 0,-1 0 0,-5 0 0,3 0 0,-6 0 0,5 0 0,-5 0 0,5 0 0,-4 0 0,4 0 0,0 1 0,2 1 0,0 0 0,2 0 0,0-2 0,3 1 0,-2 1 0,2-1 0,-3 0 0,3-1 0,-3 0 0,1 0 0,-2 1 0,2 1 0,-2-1 0,3 1 0,-2-1 0,1 1 0,3 0 0,-1 0 0,0-2 0,-1 0 0,0 0 0,2 2 0,-2-1 0,2 1 0,-4-2 0,5 0 0,-6 0 0,6 3 0,-3-2 0,1 1 0,1-1 0,-1 1 0,3-1 0,-2 2 0,0-1 0,0 0 0,-2 1 0,2-1 0,-3 0 0,2-1 0,-2 1 0,2-1 0,0 4 0,-1-3 0,0 3 0,-1-4 0,-2 5 0,2-2 0,-2 0 0,2 0 0,-1-1 0,1 1 0,1-1 0,2 0 0,2-1 0,0-1 0,1-1 0,2 2 0,1-1 0,0 1 0,-1-2 0,-2 0 0,3 0 0,-4 0 0,5 0 0,-2 0 0,-2 0 0,-10 0 0,-13 0 0,2 0 0,-4 0 0,11 0 0,2 0 0,2 0 0,1 0 0,3 0 0,-2 0 0,6 0 0,-3 0 0,4 0 0,1 0 0,1 0 0,1 0 0,1 0 0,9 0 0,0 0 0,7 0 0,4 0 0,-5 0 0,6 1 0,-2 2 0,2 1 0,0 2 0,4 0 0,-3-2 0,3-1 0,-1 2 0,1-2 0,0 1 0,-1 0 0,1-1 0,0 2 0,0-3 0,-5 1 0,4-3 0,-3 3 0,-1-2 0,0 2 0,0-3 0,-3 0 0,3 0 0,-1 0 0,-2 0 0,2 0 0,-5 0 0,-1 0 0,1 0 0,0 0 0,2 0 0,3 0 0,-2 0 0,6 0 0,-2 0 0,0 0 0,2 0 0,-6 0 0,2 0 0,-3 0 0,-1 0 0,-3 0 0,-1 0 0,-3 0 0,0 0 0,0-1 0,0-1 0,3 1 0,-1-1 0,3 0 0,-3 1 0,4-2 0,-4 0 0,1 2 0,-2-1 0,-2 1 0,-1-1 0,0 1 0,-3-2 0,1 1 0,0 0 0,1-1 0,2 2 0,3-3 0,2 1 0,6-2 0,2 1 0,1-3 0,2 2 0,-5-1 0,1 2 0,-7-2 0,-1 2 0,-3-1 0,0 4 0,-3-3 0,-1 3 0,-2-3 0,-8 2 0,0 0 0,-8-1 0,-2 2 0,-2-2 0,-7 3 0,-3 0 0,-4 0 0,-3 0 0,-1 0 0,-1 0 0,3 0 0,0 0 0,4 0 0,-2 0 0,2 0 0,2 0 0,2 0 0,4 0 0,1 0 0,1 0 0,3 0 0,1 0 0,1 0 0,1 1 0,1 1 0,3 0 0,0 0 0,2-2 0,0 0 0,2 0 0,1 0 0,3 0 0,-1 0 0,3 0 0,-2 0 0,1 0 0,-1 0 0,1 0 0,0 0 0,0 0 0,-1 0 0,-5 0 0,-2 0 0,-5 0 0,-2 0 0,-4 0 0,0 0 0,-1 0 0,0 2 0,1-1 0,-1 2 0,4-2 0,1-1 0,0 0 0,3 0 0,-2 0 0,3 3 0,0-2 0,0 1 0,0-2 0,-1 0 0,-1 0 0,-1 0 0,2 0 0,1 2 0,0 0 0,0 0 0,-3-1 0,1-1 0,-1 0 0,3 0 0,0 0 0,1 0 0,0 3 0,1-2 0,0 1 0,1-2 0,-3 0 0,2 0 0,0 0 0,0 2 0,0-1 0,-2 2 0,2-2 0,3-1 0,2 0 0,0 0 0,4 0 0,-2 0 0,2 0 0,0 0 0,-1 0 0,2 0 0,-3 0 0,2 0 0,-5 0 0,0 0 0,-4 0 0,1 0 0,-4 0 0,-2 0 0,2 0 0,-3 0 0,1 0 0,-1 0 0,0 0 0,-1 0 0,1 0 0,2 0 0,1 0 0,1 0 0,0 0 0,0 0 0,0 0 0,0 0 0,0 0 0,0 0 0,1 0 0,2 0 0,-2 0 0,3 0 0,-1 0 0,-2 0 0,3 0 0,-2 0 0,1 0 0,-2 0 0,-1 0 0,1 0 0,-2 0 0,2 0 0,-1 0 0,0 0 0,0 0 0,0 0 0,-1 0 0,-2 0 0,0 3 0,-4-1 0,3 3 0,-3-2 0,3 1 0,-1 0 0,-1-1 0,2 2 0,0-3 0,-1 0 0,4-1 0,-2-1 0,3 3 0,0-3 0,0 3 0,3-3 0,-1 0 0,2 0 0,-2 0 0,0 0 0,0 0 0,-2 0 0,0 0 0,0 0 0,3 0 0,-2 0 0,2 0 0,-3 0 0,0 0 0,1 0 0,2 0 0,-2 0 0,3 0 0,-1 0 0,-1 0 0,3 0 0,-1 0 0,0 0 0,-2 0 0,2 0 0,-3 0 0,2 0 0,-2 0 0,-1 0 0,1 0 0,-1 0 0,0 0 0,0 0 0,0 0 0,0 0 0,0 0 0,0 0 0,-1 0 0,-1 0 0,0 0 0,0 0 0,4 0 0,0 0 0,2 0 0,2 0 0,0 0 0,2 0 0,1 0 0,0 0 0,-2 0 0,1 0 0,-7 0 0,2 0 0,-3 0 0,1 0 0,1 0 0,0 0 0,0 0 0,1 0 0,-2 0 0,2 0 0,1 0 0,-3 0 0,2 0 0,-6 0 0,3 0 0,-4 0 0,3 0 0,-2 0 0,2 0 0,-3 0 0,3 0 0,-1 0 0,0 0 0,-1 0 0,4 0 0,-1 0 0,0 0 0,2 0 0,0 0 0,4 0 0,-4 0 0,4 0 0,-1 0 0,0 0 0,1 0 0,-2 0 0,1 0 0,0 0 0,-2 0 0,1 0 0,0 0 0,0 0 0,-2 0 0,2 0 0,0 0 0,3 0 0,0 0 0,1 0 0,0 0 0,1 0 0,0 0 0,1 0 0,2 0 0,-2 0 0,-1 0 0,-4 0 0,-10 0 0,8 0 0,-5 0 0,10 0 0,0 0 0,0 0 0,3 0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3:11.881"/>
    </inkml:context>
    <inkml:brush xml:id="br0">
      <inkml:brushProperty name="width" value="0.1" units="cm"/>
      <inkml:brushProperty name="height" value="0.1" units="cm"/>
      <inkml:brushProperty name="color" value="#00A0D7"/>
    </inkml:brush>
  </inkml:definitions>
  <inkml:trace contextRef="#ctx0" brushRef="#br0">2668 564 24575,'8'0'0,"14"0"0,-3 0 0,8 0 0,-4 0 0,0 0 0,0 0 0,3 0 0,2 0 0,-4 0 0,3-4 0,-4 0 0,0-3 0,-1 2 0,-1-4 0,-4 6 0,3-6 0,-4 5 0,2-3 0,0 2 0,-2-1 0,-2 2 0,0-1 0,-2 3 0,1-3 0,-3 3 0,3-3 0,-5 4 0,1-3 0,1 2 0,-3 0 0,5-3 0,-3 4 0,3-3 0,-2 2 0,2-1 0,-2-1 0,-2 2 0,0 1 0,-2 1 0,1-2 0,-1 1 0,-2-1 0,1 1 0,-1 1 0,2-3 0,0 2 0,0-4 0,1 3 0,2-2 0,0 1 0,2-1 0,-3 3 0,0-3 0,-2 3 0,0-1 0,0 1 0,0-1 0,1 1 0,-1-4 0,3 1 0,1 0 0,1-2 0,6 2 0,-5-3 0,5 0 0,-2 0 0,1 0 0,0 0 0,0 1 0,-2 1 0,-2 0 0,0-1 0,-3 2 0,0 1 0,-2 2 0,-1-2 0,0 3 0,1-6 0,-1 3 0,4-4 0,0 0 0,4 0 0,0 0 0,0 1 0,-2 2 0,-2-1 0,-2 2 0,-2-2 0,1 2 0,-3 1 0,1 1 0,-3 1 0,3-2 0,-2 1 0,3-4 0,1 3 0,-1-2 0,0 2 0,0-2 0,0 2 0,0 1 0,-1 1 0,0 0 0,-1 0 0,0 0 0,2 0 0,6 0 0,5-1 0,8-2 0,0 0 0,3-1 0,0 0 0,-3 0 0,0 0 0,-5 1 0,-5 1 0,-4-2 0,-4 3 0,0-1 0,-1 1 0,-1 1 0,-1 0 0,1-2 0,0 0 0,5-3 0,1 1 0,3-1 0,-1 0 0,0 0 0,-3 0 0,-2 0 0,0 2 0,0 1 0,-2 2 0,-3-2 0,-2 1 0,1-1 0,-1-1 0,2 2 0,1-3 0,3 1 0,3-5 0,2 0 0,2-1 0,3 1 0,-2-2 0,2 2 0,-3-2 0,-4 4 0,0 1 0,-4 1 0,1 2 0,-1-2 0,0 1 0,0-2 0,2 0 0,0-1 0,3-1 0,-3 3 0,1-1 0,-2 0 0,0 2 0,-1 0 0,-1 1 0,-1 1 0,-10 7 0,2-5 0,-10 10 0,7-8 0,-3 4 0,4-3 0,-2 3 0,4-3 0,-1 0 0,3-2 0,-2-2 0,3 3 0,-3-3 0,2 3 0,0 0 0,-2-2 0,3 2 0,-2-1 0,1-1 0,-1 0 0,0 1 0,0-1 0,0 1 0,-1-1 0,2-1 0,-2 0 0,-2 0 0,-4 0 0,-9 6 0,-1-1 0,-4 6 0,4-3 0,-1 2 0,0-1 0,-1 2 0,1-2 0,0 1 0,3-1 0,-1-2 0,2 0 0,3 0 0,0 0 0,6-1 0,-1 0 0,4-1 0,0-1 0,2-2 0,1-1 0,-2-1 0,2 0 0,-2 2 0,1-1 0,-5 3 0,1 0 0,-4 2 0,0 0 0,-6 1 0,2 0 0,-6 1 0,6 1 0,-3 0 0,4 0 0,1-2 0,3-1 0,1 0 0,3-2 0,1 0 0,0-3 0,2 1 0,-1-2 0,0 0 0,-4 0 0,1 0 0,-5 0 0,1 3 0,0-3 0,-1 3 0,4 0 0,-1-2 0,4 1 0,0-2 0,2 0 0,-1 0 0,2 0 0,-2 0 0,0 0 0,-3 2 0,-3-1 0,-3 2 0,-3 0 0,-3 1 0,-3 0 0,0 2 0,-1-1 0,1 2 0,0-2 0,5 0 0,3-3 0,6 2 0,-1-3 0,4 1 0,0-2 0,3 0 0,-3 0 0,4 0 0,-4 0 0,2 0 0,-6 0 0,2 0 0,-3 0 0,4 2 0,0-1 0,0 1 0,0-2 0,1 0 0,2 0 0,-1 0 0,0 0 0,-4 3 0,-3-2 0,-6 5 0,-1-5 0,-3 5 0,-2-1 0,1 2 0,-2 0 0,5-2 0,-1 0 0,4-4 0,0 1 0,4 0 0,0-1 0,0 1 0,-1-1 0,0-1 0,-1 0 0,0 0 0,-4 3 0,7-2 0,-8 2 0,7-3 0,-5 0 0,2 0 0,2 0 0,0 2 0,-2 0 0,1 0 0,-2-1 0,2-1 0,-2 3 0,0-2 0,0 2 0,1-2 0,4-1 0,-2 0 0,2 0 0,-3 0 0,3 0 0,-1 3 0,1-2 0,0 1 0,0-2 0,2 1 0,-2 1 0,1 0 0,1-1 0,-1 1 0,-2 0 0,0 0 0,0-1 0,0-1 0,2 2 0,-7-1 0,7 1 0,-6 2 0,7-3 0,-2 1 0,2-1 0,-2 1 0,2 0 0,-3 0 0,0-2 0,0 0 0,0 2 0,0-1 0,2 1 0,-3 2 0,2-3 0,-2 1 0,2 1 0,-2-2 0,3 2 0,-4-1 0,3-1 0,-1 2 0,5-3 0,-2 1 0,3 1 0,1-1 0,0 1 0,3-2 0,-2 0 0,0 0 0,-4 0 0,1 0 0,-6 0 0,2 3 0,-2-3 0,-1 3 0,3-2 0,-1 1 0,6-1 0,-2 2 0,5-3 0,-1 0 0,2 0 0,-2 0 0,-1 0 0,-4 0 0,-1 0 0,-2 0 0,0 0 0,2 2 0,0-1 0,3 2 0,1-3 0,0 0 0,1 0 0,2 0 0,-4 0 0,3 0 0,-7 0 0,1 0 0,-3 2 0,-5-1 0,4 2 0,-1-3 0,3 1 0,4 1 0,0-1 0,2 1 0,1-2 0,2 0 0,-1 0 0,1 0 0,-2 0 0,-3 0 0,1 0 0,-5 0 0,3 0 0,0 0 0,2 0 0,1 0 0,0 0 0,1 0 0,1 0 0,1 0 0,-1 0 0,-3 2 0,-2-1 0,-3 1 0,-2-1 0,0-1 0,0 0 0,3 0 0,1 0 0,3 0 0,2 0 0,0 0 0,0 0 0,1 0 0,-3 0 0,-3 0 0,-4 0 0,-4 0 0,-3 2 0,-1 0 0,2 0 0,0-1 0,5-1 0,-1 0 0,7 0 0,1 0 0,3 0 0,1 0 0,-5 0 0,-1 0 0,-6 0 0,-1 0 0,2 0 0,-2 0 0,3 0 0,2 0 0,2 0 0,3 0 0,2 0 0,0 0 0,-1 0 0,-4 0 0,-3 0 0,-5 0 0,-2 0 0,-2 0 0,-1 0 0,1 0 0,4 0 0,1 0 0,4 0 0,3 0 0,2 0 0,4 0 0,-1 0 0,0 0 0,0 0 0,-4 0 0,2 0 0,-3 0 0,4 0 0,0 0 0,1 0 0,1 0 0,0 0 0,2 0 0,-4 0 0,2 0 0,-3 0 0,-2 0 0,1 0 0,-3 0 0,2 0 0,-3 0 0,4 0 0,-4 0 0,4 0 0,-4 0 0,4 0 0,-4 0 0,4 0 0,-1 0 0,0 0 0,1 0 0,-2 0 0,0 0 0,0 0 0,-2 0 0,0 0 0,-1 0 0,-5 0 0,3 0 0,-3 0 0,1 0 0,1 0 0,-4 0 0,4 0 0,-4 0 0,3 0 0,-3 0 0,4 0 0,0 0 0,2 0 0,0 0 0,0 0 0,0 0 0,1 0 0,-1 0 0,0 0 0,0 0 0,1 0 0,2 0 0,-2 0 0,2 0 0,-2 0 0,2 0 0,-1 0 0,0 0 0,-2 0 0,0 0 0,2 0 0,0 0 0,3 0 0,-2 0 0,3 0 0,-1 0 0,2 0 0,2 0 0,0 0 0,0 0 0,-2 0 0,-1 0 0,-2-2 0,1 0 0,2 0 0,-2 2 0,2 0 0,2 0 0,0 0 0,3 0 0,-2 0 0,0 0 0,-1 0 0,-2 0 0,1 0 0,0 0 0,0 0 0,0 0 0,-1 0 0,2 0 0,0 0 0,1 0 0,0 0 0,3 0 0,-5 0 0,1 0 0,-4 0 0,1 0 0,-3 0 0,2 0 0,0 0 0,1 0 0,3 0 0,1 0 0,1 0 0,0 0 0,-2 0 0,-1 0 0,0 0 0,0 0 0,0 0 0,-1 0 0,1 0 0,2 0 0,-1 0 0,3 0 0,-2 3 0,0-3 0,1 3 0,-1-3 0,2 0 0,-2 0 0,0 0 0,1 0 0,-1 0 0,2 0 0,-2 2 0,2-1 0,-2 1 0,0-2 0,-2 3 0,3-4 0,-3 5 0,3-5 0,0 4 0,-1-2 0,3 1 0,-2 0 0,-2-1 0,0 3 0,-1 0 0,-2 1 0,0 1 0,-1 1 0,2-1 0,1-2 0,0 1 0,-1-1 0,1 1 0,0-1 0,2 1 0,-1-3 0,4 2 0,-1-1 0,2 0 0,0 1 0,0-3 0,0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3:17.774"/>
    </inkml:context>
    <inkml:brush xml:id="br0">
      <inkml:brushProperty name="width" value="0.1" units="cm"/>
      <inkml:brushProperty name="height" value="0.1" units="cm"/>
      <inkml:brushProperty name="color" value="#00A0D7"/>
    </inkml:brush>
  </inkml:definitions>
  <inkml:trace contextRef="#ctx0" brushRef="#br0">1 1 24575,'10'0'0,"15"0"0,-3 0 0,15 0 0,-11 0 0,1 0 0,-4 0 0,-1 0 0,1 0 0,0 0 0,-2 0 0,-3 0 0,-2 0 0,-2 0 0,0 0 0,-3 0 0,-1 0 0,-3 0 0,-1 0 0,3 0 0,-1 0 0,4 0 0,-4 0 0,4 0 0,-1 0 0,2 0 0,-2 0 0,2 0 0,-3 0 0,0 0 0,-2 0 0,-2 0 0,0 0 0,0 0 0,1 0 0,-1 0 0,0 0 0,3 0 0,-2 0 0,6 0 0,-2 0 0,2 0 0,-2 0 0,0 0 0,-3 0 0,2 0 0,-2 0 0,1 0 0,0 0 0,-1 0 0,1 0 0,1 0 0,-3 0 0,2 0 0,-2 0 0,2 0 0,-1 0 0,4 0 0,-4 0 0,4 0 0,-4 0 0,5 0 0,-3 0 0,0 0 0,0 0 0,-3 0 0,4 0 0,-2 0 0,2 0 0,-2 0 0,3 0 0,-5 0 0,6 0 0,-6 0 0,6 0 0,-5 0 0,3 0 0,-2 0 0,4 0 0,-3 0 0,1 0 0,-1 0 0,-1 0 0,0 0 0,-1 0 0,1 0 0,-2 0 0,-1 0 0,0 0 0,0 0 0,1 0 0,-1 0 0,0 0 0,0 0 0,0 0 0,0 0 0,3 0 0,-1 0 0,0 0 0,2 0 0,-2 0 0,0 0 0,2 0 0,-2 0 0,0 0 0,-1 0 0,3 0 0,-3 0 0,5 0 0,-4 0 0,5 0 0,-3 0 0,1 0 0,1 0 0,-2 0 0,0 0 0,0 0 0,-2 0 0,0 0 0,0 0 0,-2 0 0,0 0 0,0 0 0,4 0 0,-3 0 0,3 0 0,-1 0 0,-1 0 0,4 0 0,-2 0 0,2 0 0,0 0 0,0 0 0,2 0 0,-1 0 0,1 0 0,-3 0 0,2 0 0,-2 0 0,-1 0 0,3 0 0,-5 0 0,4 0 0,-4 2 0,4-1 0,-4 1 0,4-1 0,-2 2 0,2-2 0,0 1 0,-2-2 0,1 0 0,-1 0 0,0 2 0,0-1 0,1 2 0,-3-3 0,5 0 0,-6 0 0,3 0 0,-1 0 0,-2 0 0,3 0 0,-1 0 0,0 0 0,2 0 0,-2 0 0,1 0 0,0 0 0,0 0 0,1 0 0,-2 2 0,2-1 0,-3 2 0,4-3 0,-1 0 0,2 0 0,-2 0 0,2 0 0,-2 1 0,2 1 0,-2-1 0,1 2 0,0-3 0,2 0 0,-2 0 0,-1 0 0,-1 0 0,1 0 0,-3 0 0,1 0 0,-2 0 0,3 0 0,-3 0 0,2 0 0,1 0 0,-3 0 0,3 0 0,-1 0 0,-2 0 0,2 0 0,-1 0 0,0 0 0,0 0 0,1 0 0,-1 0 0,3 0 0,1 0 0,1 0 0,5 0 0,-4 0 0,4 0 0,-4 0 0,-1 0 0,1 0 0,0 0 0,0 0 0,0 0 0,-1 0 0,-1 0 0,1 0 0,-2 0 0,-1 0 0,3 0 0,-2 0 0,2 0 0,-3 0 0,0 0 0,-4 0 0,1 0 0,-1 0 0,0 0 0,-1 0 0,1 0 0,-4 0 0,2 0 0,-2 0 0,3 0 0,2 0 0,4 0 0,1 0 0,-2 0 0,-1 0 0,-5 0 0,1 0 0,-3 0 0,2 0 0,-1 0 0,7 0 0,0 0 0,4 0 0,4-3 0,-3 2 0,2-2 0,-3-1 0,0 4 0,-4-3 0,-1 3 0,-3 0 0,-1 0 0,-2 0 0,-1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8:24:05.934"/>
    </inkml:context>
    <inkml:brush xml:id="br0">
      <inkml:brushProperty name="width" value="0.05" units="cm"/>
      <inkml:brushProperty name="height" value="0.05" units="cm"/>
    </inkml:brush>
  </inkml:definitions>
  <inkml:trace contextRef="#ctx0" brushRef="#br0">13 1 24575,'-7'0'0,"2"0"0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00:37.577"/>
    </inkml:context>
    <inkml:brush xml:id="br0">
      <inkml:brushProperty name="width" value="0.1" units="cm"/>
      <inkml:brushProperty name="height" value="0.1" units="cm"/>
      <inkml:brushProperty name="color" value="#00A0D7"/>
    </inkml:brush>
  </inkml:definitions>
  <inkml:trace contextRef="#ctx0" brushRef="#br0">162 273 24575,'0'-12'0,"0"-5"0,0 3 0,0-31 0,0 30 0,0-16 0,0 33 0,0 3 0,0 2 0,0 1 0,0 3 0,0 1 0,0 4 0,0 1 0,0 2 0,0 3 0,0-1 0,0 1 0,0 1 0,0-2 0,0 2 0,0-1 0,0 0 0,0-1 0,0-7 0,0-1 0,-1-5 0,-3-1 0,0-5 0,-4-4 0,-1-14 0,-5-13 0,-3-16 0,-3-10 0,5 3 0,0-2 0,4 8 0,3 0 0,-2 8 0,6 5 0,0 10 0,-1 5 0,5 7 0,-3 4 0,3 6 0,0 9 0,3 11 0,0 3 0,2 3 0,1-7 0,0 2 0,0-1 0,0 4 0,0-5 0,0 2 0,2 4 0,-2-8 0,0 2 0,-2-11 0,0-1 0,-2-1 0,2-3 0,-1 1 0,0-3 0,1 0 0,-1 0 0,-2-2 0,1 0 0,-2-2 0,0 0 0,0 0 0,0 1 0,0 0 0,0-2 0,0 0 0,0-1 0,0 0 0,2 3 0,-2-1 0,2 3 0,-2-2 0,4 2 0,-3-1 0,4 2 0,-1 5 0,2 3 0,1 7 0,0 3 0,2 2 0,0 6 0,1-4 0,1 4 0,-4-6 0,0-1 0,-1-5 0,-1-4 0,0-3 0,-2-2 0,-1-2 0,1-1 0,-3-9 0,2 0 0,-2-8 0,0 2 0,0-2 0,0 3 0,0 1 0,0 2 0,0 3 0,0 1 0,0 1 0,0 1 0,0-1 0,0 2 0,0-1 0,0 0 0,0 0 0,0-1 0,0-1 0,0-3 0,-2-1 0,-1-4 0,-2-1 0,0 0 0,-1 0 0,1 3 0,2 3 0,-1 1 0,3 3 0,-2 1 0,2 2 0,0-1 0,-2 0 0,3-1 0,-4 0 0,4 1 0,-2-1 0,0 1 0,1-1 0,-3 0 0,1-3 0,-2-2 0,0-1 0,-3-2 0,1-1 0,-2 0 0,2-1 0,-2 3 0,3 1 0,-1 2 0,2 1 0,2 3 0,0 2 0,1 0 0,-1-1 0,2 0 0,0-1 0,7 6 0,-3 0 0,11 7 0,-5-1 0,6 4 0,1 2 0,-1 0 0,3 3 0,-3-3 0,1 3 0,-2-3 0,-3-2 0,-1-3 0,-2-1 0,0 0 0,-2-3 0,1 0 0,-1-1 0,-1 0 0,-1-2 0,1 1 0,0-1 0,-1 1 0,3 1 0,-1 0 0,3-2 0,-3 1 0,3-1 0,-3 2 0,3-1 0,-3 0 0,3-1 0,-3-2 0,1 2 0,-3-2 0,1 0 0,0 1 0,1-1 0,0 2 0,0-1 0,2 1 0,-3-1 0,4 2 0,0-1 0,-1 1 0,2-1 0,-3 1 0,2-3 0,-1 2 0,-1-2 0,1 1 0,-2 1 0,0-2 0,1 1 0,-1-1 0,0 2 0,0-1 0,-1 1 0,1-1 0,0 1 0,1-2 0,0 3 0,1-3 0,0 3 0,2-1 0,-2 0 0,0 1 0,2-1 0,-3 0 0,2 1 0,-1-1 0,0 1 0,0-1 0,0 1 0,1 0 0,0 0 0,1-1 0,0 2 0,1 0 0,-1 0 0,1 1 0,-1-1 0,0 0 0,-1 0 0,0 0 0,-1 0 0,1 0 0,0 1 0,-2-2 0,3 2 0,-2-1 0,0 0 0,2 0 0,-4 0 0,3 0 0,-3-2 0,1 1 0,-2-1 0,2 2 0,-1 0 0,4 0 0,-2 0 0,3 0 0,-1 0 0,1 0 0,1 1 0,0-1 0,0 0 0,0 1 0,-2-1 0,3 0 0,-1 1 0,1-1 0,1 1 0,-3-1 0,2 0 0,-2 1 0,2-1 0,-1 0 0,1 1 0,-3-1 0,1 0 0,-1-1 0,1 0 0,-1 0 0,1 0 0,-1-1 0,-1 1 0,3-2 0,-3 2 0,3-1 0,-1 0 0,-1 0 0,1-1 0,-1-1 0,0 2 0,-1-1 0,0 0 0,-1-1 0,1 1 0,0-1 0,0-1 0,1 2 0,1-1 0,-1 0 0,-1 0 0,3-1 0,-5 0 0,5 0 0,-3 0 0,1 0 0,1 0 0,-2 0 0,-1 0 0,-1 0 0,-1 0 0,1 0 0,-1 0 0,-2 0 0,1 0 0,0 0 0,-1 0 0,-1 0 0,0 0 0,-1 0 0,1 0 0,1 0 0,1 0 0,2 0 0,-1 0 0,4 0 0,-3 0 0,2 0 0,-1 0 0,-2 0 0,0 0 0,1 0 0,-2 0 0,2 0 0,-2 0 0,-1 0 0,-1 0 0,0 0 0,-1 0 0,2 0 0,0 0 0,2 0 0,0 0 0,2 0 0,-1 0 0,-1 0 0,0 0 0,-1 0 0,-1 0 0,0 0 0,-1 0 0,-2-3 0,-11 1 0,-5-2 0,-8 2 0,-15-2 0,15 0 0,-10-2 0,15 3 0,1-2 0,-3 2 0,2-3 0,-4 0 0,2 0 0,1 0 0,-1 0 0,3 1 0,1 1 0,2 0 0,3 1 0,2 1 0,1 1 0,3-1 0,0 1 0,4-1 0,-2 2 0,1 0 0,-2 0 0,1 0 0,-1 0 0,-4 0 0,0-1 0,-3 0 0,0-1 0,-2 1 0,-1 1 0,0 0 0,0 0 0,1-2 0,-2 1 0,0-1 0,-2 2 0,2 0 0,-5-3 0,5 2 0,-9-1 0,5 2 0,-4 0 0,4-1 0,-1-1 0,3 0 0,-1-3 0,1 2 0,1-1 0,1 0 0,1 1 0,0-1 0,1 0 0,-2-1 0,3 0 0,-4 1 0,4 0 0,-4 0 0,4-1 0,-2 2 0,1-2 0,1 1 0,-3-1 0,2 0 0,-2 0 0,3 0 0,-2-1 0,2 0 0,-1 0 0,4 1 0,-1 0 0,4 2 0,-1-1 0,-1 0 0,3 0 0,-2-1 0,2 0 0,-1 0 0,0 0 0,0 0 0,-1 0 0,1 0 0,0 0 0,0 1 0,0-1 0,1 0 0,2 0 0,-1 0 0,1 1 0,-2-1 0,3 1 0,-1 1 0,1 1 0,2-1 0,-2 1 0,0 0 0,2-2 0,-2 2 0,0-2 0,-1-3 0,-2-1 0,-2-2 0,1-1 0,-4-2 0,3 1 0,-3-3 0,4 4 0,-2 0 0,2 3 0,1 3 0,1 0 0,2 3 0,0 0 0,-1-1 0,1 2 0,-1 0 0,0-1 0,-1-1 0,-3-2 0,-1-2 0,-3 1 0,0-1 0,2 1 0,0 1 0,1 0 0,2 0 0,-2 0 0,2 0 0,0 2 0,2-1 0,0 2 0,2 0 0,-2 0 0,3 2 0,-3-2 0,2 2 0,0 0 0,-1-2 0,0 0 0,1 0 0,-2-2 0,3 3 0,-2-1 0,6 9 0,2-3 0,7 9 0,15 6 0,0-3 0,8 13 0,-2-10 0,-5 4 0,6 1 0,-3-2 0,1 1 0,-2-2 0,-2-3 0,-3-1 0,1-3 0,-3-2 0,0 1 0,0-1 0,-3 0 0,0-2 0,-2-2 0,0 1 0,-1-3 0,-3 2 0,-1-2 0,-2-1 0,0 0 0,2 0 0,0 1 0,2-1 0,-2 1 0,3 0 0,-1-1 0,2 1 0,-2-1 0,1 1 0,-1 1 0,-1 0 0,3 1 0,-5-2 0,1-1 0,-2 0 0,2 1 0,-1 1 0,4 0 0,-4 0 0,3-1 0,-2-1 0,2 1 0,-2-1 0,1 1 0,-2-1 0,0 0 0,-3 0 0,-2 0 0,-2 0 0,0-2 0,0-1 0,0-2 0,0 2 0,2-1 0,-1 3 0,4-1 0,1 0 0,1 1 0,2-1 0,-2 1 0,0-2 0,0 1 0,-1-1 0,-3 0 0,0-2 0,-3 0 0,0 0 0,-1 0 0,1 0 0,-2 0 0,1 0 0,-13 0 0,1 0 0,-10-3 0,0 0 0,1-3 0,1 0 0,2-2 0,0 2 0,1-1 0,1 1 0,0-1 0,-1-1 0,2 0 0,-5-3 0,1 2 0,1-2 0,-2 0 0,4 2 0,-1-1 0,3 4 0,2-1 0,1 3 0,3 1 0,1-1 0,0 2 0,0-3 0,2 4 0,-3-3 0,1 2 0,-4-3 0,-1-3 0,-2 1 0,-1-2 0,0-1 0,-2 2 0,2 0 0,1 1 0,3 2 0,2 1 0,-1 1 0,3 2 0,0 1 0,2-1 0,-2 0 0,1-1 0,-2 2 0,-2 0 0,1 0 0,-5 0 0,1 0 0,-4 0 0,0 0 0,-2-1 0,1-1 0,1 0 0,1-1 0,2 0 0,2 2 0,3-1 0,0-1 0,1 3 0,1-2 0,1 1 0,-3 0 0,0-1 0,-5-1 0,2 1 0,-1-2 0,2 2 0,-1-2 0,1 1 0,1 2 0,2 0 0,2 1 0,-1 0 0,11 1 0,3 3 0,29 9 0,-1 5 0,12 4 0,-12-2 0,-4-2 0,-2-2 0,1 1 0,-4-3 0,-1-1 0,-3-1 0,-2-2 0,-1-1 0,0-3 0,-5 0 0,0-1 0,-3 1 0,0-2 0,-2 0 0,1-1 0,-2 0 0,3-1 0,-2 1 0,2-1 0,-3 0 0,1 1 0,-2-3 0,0 2 0,-1-2 0,1 1 0,-1 1 0,0-1 0,-1 0 0,0-1 0,0 1 0,1 1 0,0-1 0,-2 0 0,1-1 0,-2 0 0,1 2 0,-2-1 0,-1 0 0,0 0 0,-1-1 0,-1 1 0,1 0 0,-1 0 0,2 0 0,3-1 0,0 0 0,4 1 0,0 1 0,0-1 0,-1 0 0,-3-1 0,-1 0 0,-1 0 0,0 0 0,0 0 0,-2 0 0,1 0 0,0 0 0,2 0 0,1 0 0,1 0 0,3 0 0,-3 0 0,4 0 0,-1 0 0,0 0 0,1 0 0,-3 0 0,-1 0 0,0 0 0,3 0 0,-1 0 0,2 0 0,1 0 0,-3 0 0,6 0 0,-6 0 0,3 0 0,-1 0 0,-2 0 0,2 0 0,-2 0 0,-1 0 0,-1 0 0,0 0 0,0 0 0,-1 0 0,1 0 0,-2 0 0,0 0 0,-2 0 0,-2 0 0,-1-1 0,-13-2 0,-6-1 0,-20 0 0,-54-2 0,13 0 0,19 0 0,2-1 0,-9-2 0,-9-3 0,19 4 0,-10 0 0,8 1 0,5 1 0,4 3 0,3 1 0,2 0 0,0 2 0,4 0 0,2 0 0,6 0 0,4 0 0,5 0 0,3 0 0,2 0 0,1 0 0,-1 0 0,0 0 0,-2 0 0,1 0 0,-2 0 0,1 0 0,1 0 0,2 0 0,3 0 0,5 0 0,-1 0 0,4 0 0,-1 0 0,-1 0 0,0 0 0,-3 0 0,-2 0 0,-2 0 0,-1 0 0,0 0 0,3 0 0,2 0 0,2 0 0,2 0 0,1 0 0,2 0 0,-1 0 0,0 0 0,-3 0 0,-1 0 0,-3 0 0,-3 0 0,3 0 0,-4-2 0,4 1 0,0-1 0,4 2 0,2 0 0,1-1 0,0 0 0,0-1 0,1 1 0,-3 1 0,-1 0 0,-4 0 0,0 0 0,-3 0 0,3 0 0,-1 0 0,2 0 0,1 0 0,2 0 0,-1 0 0,5 0 0,-1 0 0,3 0 0,0 0 0,-1 0 0,0 0 0,-4 0 0,-1 0 0,0 0 0,-4 0 0,5 0 0,-5 0 0,4 0 0,0 0 0,2 0 0,3 0 0,1 0 0,-2 0 0,0 0 0,-4 0 0,-2 0 0,-1 0 0,1 0 0,4 0 0,0 0 0,4 0 0,0-3 0,2 0 0,0-1 0,0-1 0,0-6 0,0-2 0,0-3 0,0 0 0,0 2 0,0-1 0,0 0 0,0 4 0,0 1 0,0 3 0,-1 2 0,-1 2 0,1-1 0,0 2 0,1-1 0,0 1 0,0-1 0,0-3 0,-3-2 0,0-3 0,-2-2 0,2 2 0,-2-2 0,3 3 0,-2 2 0,1 2 0,2 2 0,0 0 0,-1 2 0,2 0 0,-4 1 0,3 6 0,-1 3 0,-1 6 0,-1 3 0,-3-1 0,-2 3 0,-2 5 0,0 2 0,-1 2 0,4-2 0,-1-1 0,3 0 0,0-3 0,2-5 0,2-3 0,2-4 0,0-2 0,0-1 0,0-3 0,0-1 0,0 0 0,3-2 0,0-1 0,3-1 0,4 0 0,-2-3 0,8 3 0,-1-1 0,2 2 0,1 0 0,-1 0 0,0 0 0,0 0 0,-1 0 0,-2 0 0,-4 0 0,-3 0 0,-1 0 0,-2 0 0,1 0 0,-2 0 0,0 0 0,0 0 0,2 0 0,3 0 0,1 0 0,1 0 0,1 0 0,1-1 0,0-1 0,2 1 0,-1-1 0,0 1 0,-4 0 0,1-1 0,-4 1 0,1-1 0,-2 2 0,-1-2 0,-1 2 0,-1 0 0,1 0 0,0 0 0,2 0 0,1-1 0,0-1 0,1 0 0,-3 0 0,1-1 0,-2 1 0,0-1 0,-3 2 0,0-3 0,0 1 0,0-1 0,0-2 0,0 0 0,-4-1 0,-2-4 0,-2 1 0,-3-3 0,1 1 0,0 1 0,2 2 0,1-1 0,1 5 0,1-1 0,2 3 0,-1 0 0,3-1 0,-2 4 0,2-3 0,-2 4 0,0-5 0,-3 2 0,0-2 0,-2 0 0,0 0 0,1 0 0,-1 2 0,1 1 0,0 1 0,2 0 0,2 0 0,0 0 0,0 0 0,0 0 0,-2 0 0,2 0 0,-2 0 0,0 0 0,2 0 0,-1 0 0,2 0 0,-1 0 0,0 0 0,1 0 0,9 0 0,-3 0 0,13 0 0,-9 0 0,8 0 0,-4 0 0,3 0 0,3 0 0,2 0 0,5 0 0,-3 0 0,1 0 0,-7 0 0,3 0 0,-10 0 0,3 0 0,-7 0 0,1 0 0,-5 0 0,-11 0 0,-9-2 0,-6 1 0,-4-5 0,4 1 0,0-3 0,0-2 0,4 4 0,0-3 0,7 4 0,3 1 0,4 1 0,3 2 0,0-1 0,13 5 0,-1 1 0,27 5 0,-13-3 0,16 4 0,-11-2 0,1 2 0,2 0 0,-8 1 0,3-4 0,-11 1 0,-1-3 0,-5 0 0,-1 0 0,-3-3 0,0 0 0,-1 0 0,0-1 0,-3 2 0,3-3 0,0 4 0,0-4 0,1 2 0,0-1 0,0 1 0,1-1 0,-2 0 0,1-1 0,-2 0 0,1 2 0,-11-2 0,3 2 0,-13-2 0,3 0 0,-9 0 0,4 0 0,-3 0 0,7 0 0,2 0 0,1-1 0,0-1 0,1 1 0,0-2 0,1 2 0,-3-1 0,3-1 0,-5 3 0,4-2 0,-4 1 0,4-1 0,-1 1 0,4 0 0,1 1 0,2 0 0,2 0 0,0 0 0,2-2 0,0 0 0,1-1 0,-1 0 0,0 2 0,1-2 0,-1 0 0,2 1 0,0-2 0,-1 2 0,-2-4 0,-1-2 0,-3-2 0,1-1 0,-4 1 0,4 2 0,-1-2 0,2 5 0,2-2 0,0 4 0,2-1 0,-1 2 0,1-1 0,0 1 0,-2 1 0,2-2 0,-2 0 0,0-1 0,-6-5 0,1 1 0,-2-5 0,2 1 0,2 2 0,-2-2 0,4 3 0,-1 2 0,5 2 0,-4 2 0,3 1 0,0 8 0,0-2 0,1 5 0,0-5 0,0 1 0,0 0 0,-1-2 0,0 1 0,0-1 0,0 1 0,-1 3 0,1 0 0,-1 3 0,0 1 0,1-3 0,-1 2 0,2-3 0,0 1 0,-1-1 0,0-2 0,0-1 0,-1 0 0,2-2 0,0 2 0,0-2 0,-1 1 0,-1 1 0,0 0 0,-1 2 0,-1 3 0,0 2 0,-1-1 0,1 2 0,0-3 0,2-1 0,0-3 0,0 0 0,1 0 0,-1-1 0,1-1 0,0-1 0,-3-7 0,3 1 0,-3-5 0,3-2 0,0 4 0,1-5 0,0 7 0,0-2 0,0 1 0,-2 4 0,1-3 0,-1 2 0,-1-4 0,1-2 0,-2-1 0,0-1 0,1-1 0,-1 0 0,2-2 0,-1 0 0,1 2 0,-2 2 0,3 2 0,-1 3 0,2 0 0,0 1 0,0 1 0,0 0 0,0 0 0,0 1 0,0-2 0,0 1 0,0-1 0,0 2 0,0-1 0,0 0 0,0-1 0,0-2 0,0-3 0,1-2 0,2-3 0,1-1 0,0 1 0,1 0 0,-2 3 0,0 3 0,-1 1 0,-2 2 0,0 1 0,1 1 0,0 0 0,0 1 0,0-1 0,-1 0 0,2 1 0,-1-2 0,1 1 0,-2-2 0,2 0 0,-1 1 0,1-1 0,-1 0 0,1 2 0,-2-1 0,2 2 0,1 1 0,0 0 0,0 1 0,1 0 0,-3 1 0,3 1 0,-4 1 0,3-1 0,-1 0 0,4-1 0,1 2 0,4-1 0,6 2 0,0-3 0,3 4 0,-2-2 0,3 3 0,-4-1 0,1 1 0,-1 0 0,-6-1 0,3 1 0,-2-1 0,1 0 0,3 1 0,0 1 0,3 2 0,2 0 0,2 2 0,2-3 0,0 1 0,0 0 0,-2-2 0,-3 1 0,-2-1 0,0-2 0,-1 1 0,0 0 0,1-1 0,0-1 0,3 1 0,0-1 0,2 2 0,-2 0 0,-1 0 0,-1 0 0,-4-1 0,1 1 0,-4-3 0,1 2 0,-2-2 0,0 2 0,0 0 0,2-2 0,-1 2 0,3-2 0,-2 3 0,2-1 0,-4 1 0,2-2 0,-4 0 0,0-1 0,-1 0 0,-2-1 0,0 1 0,-3-2 0,1 0 0,-1 2 0,1-3 0,4 4 0,0-2 0,2 1 0,-2-1 0,-2 1 0,-1-2 0,0 1 0,-1 0 0,0-1 0,-1 0 0,-1-1 0,1 0 0,0 0 0,1 2 0,1-2 0,-1 2 0,1 0 0,0-1 0,0 1 0,-1 0 0,1-1 0,-1 0 0,0-1 0,-2 0 0,1 2 0,0-2 0,1 4 0,0-3 0,3 2 0,1-2 0,2 1 0,-2 1 0,2-3 0,-4 2 0,3 0 0,-4-1 0,2 1 0,-3-2 0,0 0 0,-2 1 0,0 0 0,1 0 0,1 0 0,1 1 0,0-1 0,1 2 0,0-1 0,2 1 0,-1-2 0,2 3 0,-3-2 0,1 2 0,-2-3 0,0 2 0,0-1 0,2 1 0,-1-1 0,0 2 0,-1-2 0,-1 2 0,1-3 0,0 3 0,-2-3 0,-1 2 0,-2 0 0,0-1 0,0 1 0,-1 0 0,-5 1 0,-3 0 0,-4 0 0,0 0 0,-3 0 0,2-2 0,-1 3 0,-1-4 0,2 3 0,-1-2 0,-1 2 0,4-2 0,-4 1 0,0-1 0,-3 1 0,1-2 0,1 1 0,1 1 0,4-2 0,0 0 0,2 2 0,-1-2 0,-2 1 0,2-2 0,-3 0 0,1 0 0,1 0 0,0 0 0,3 0 0,1 0 0,2 0 0,-1 0 0,3 0 0,1 0 0,-2 0 0,-2 0 0,-5 0 0,0 0 0,-3 0 0,0 0 0,-2 0 0,3 0 0,-3 0 0,3 0 0,0 0 0,1 0 0,2 0 0,1 0 0,-2 0 0,0 0 0,-1 0 0,1 0 0,2 0 0,-1 0 0,1 0 0,-3 0 0,4 0 0,-4 0 0,2 0 0,0 0 0,-3 0 0,3 0 0,-3 0 0,-1 0 0,-2 0 0,-1 0 0,1 0 0,0 0 0,-1 0 0,5 0 0,0 0 0,5 0 0,2 0 0,1 0 0,2 0 0,0 0 0,1 0 0,-1 0 0,8 4 0,-3-1 0,7 2 0,5 2 0,-2-3 0,7 4 0,-4-2 0,4-1 0,0 1 0,1 0 0,-2-2 0,-1 1 0,0-2 0,4 3 0,-3-3 0,2 0 0,-3-1 0,1 0 0,-1 1 0,-1-2 0,-1 2 0,-1-1 0,-1-1 0,-1 1 0,-2-2 0,3 0 0,-2 0 0,4 0 0,-2 0 0,3 0 0,-2 0 0,3 0 0,1 0 0,-2 0 0,-1 0 0,0 0 0,-2 0 0,2 0 0,-2 0 0,1 0 0,0 0 0,0 0 0,-2 0 0,2 0 0,-2 0 0,3 0 0,-3 0 0,4 0 0,-4 0 0,4 0 0,-1 0 0,2 0 0,1 0 0,-2 0 0,-1 0 0,1 0 0,-2 0 0,1 0 0,-1 0 0,0 0 0,-1 0 0,0 0 0,-2 0 0,2 0 0,-1 0 0,1 0 0,-3 0 0,-1 0 0,0-1 0,0-1 0,0 1 0,0-1 0,0 2 0,-1 0 0,1 0 0,0 0 0,0 0 0,0 0 0,-2 0 0,-2 0 0,0 0 0,0 0 0,0 0 0,-1 0 0,1 0 0,0-2 0,3 2 0,0-2 0,3 1 0,1-1 0,0 0 0,2-1 0,-1 2 0,0-2 0,-2 2 0,2-2 0,-1 1 0,1 0 0,-2 1 0,0-1 0,2 1 0,-1-1 0,3 2 0,-3-2 0,1 1 0,-1-1 0,-1 1 0,-1 0 0,1 0 0,-2 0 0,1 1 0,1 0 0,-1-2 0,3 1 0,-1-1 0,1 2 0,-2-3 0,-1 3 0,1-2 0,0 1 0,0-1 0,2 1 0,-1-3 0,3 3 0,-1-2 0,-1 2 0,1-2 0,0 0 0,-2 1 0,0 1 0,-1 1 0,-1-2 0,-2 2 0,2-3 0,-4 3 0,3-2 0,-3 1 0,1-1 0,-3 2 0,0 0 0,-12 0 0,0 0 0,-27 0 0,12 0 0,-28-3 0,19 0 0,-10-1 0,14 1 0,6 1 0,-1 0 0,4-2 0,0 3 0,1-1 0,1 2 0,-2 0 0,-1 0 0,1 0 0,2 0 0,1 0 0,4 0 0,1 0 0,3 0 0,3 0 0,0 0 0,1 0 0,0 0 0,1 0 0,-1 0 0,-1-2 0,-3 0 0,-1-1 0,0 1 0,2-1 0,-1 1 0,4 0 0,-2 0 0,2-1 0,0 3 0,1-2 0,0 1 0,1-1 0,-1 0 0,-1 0 0,-1 0 0,-2-1 0,0 2 0,-1-3 0,2 2 0,-2-1 0,3 2 0,0-1 0,2 1 0,0-1 0,2 0 0,-5 1 0,2-2 0,-5 2 0,1-3 0,0 2 0,-2-2 0,5 3 0,-2-1 0,2 0 0,-1 1 0,0 0 0,-2 1 0,1-1 0,-1 0 0,1-1 0,0 1 0,2 0 0,0 0 0,0-1 0,0 2 0,0 0 0,-2-2 0,2 1 0,-3-1 0,4 2 0,-1 0 0,-1 0 0,0 0 0,-2 0 0,1 0 0,0 0 0,3 0 0,0 0 0,1 0 0,0 0 0,0 0 0,-3 0 0,1 0 0,-5 0 0,2 0 0,-2 0 0,2 0 0,0 0 0,2 0 0,0 0 0,0 0 0,3 0 0,1 0 0,-3 0 0,1 0 0,-4 0 0,2 0 0,-3 0 0,3 0 0,-1 0 0,2 0 0,0 0 0,0 0 0,-2 0 0,1 0 0,-4 0 0,1 0 0,-1 1 0,-1 0 0,-1 2 0,-2-1 0,-2 2 0,-2-2 0,1 2 0,2-3 0,-1 4 0,1-4 0,-2 4 0,0-4 0,2 3 0,-4-1 0,3 1 0,-5 1 0,3-1 0,-2 1 0,1-1 0,0-1 0,3 0 0,3-1 0,1 0 0,3-2 0,2 0 0,1 0 0,2 0 0,-1 0 0,-3 3 0,0-2 0,-5 3 0,1-3 0,-2 3 0,1-3 0,0 2 0,-1-2 0,1 1 0,2-1 0,1-1 0,-1 0 0,-2 0 0,1 2 0,-1-1 0,2 1 0,0 0 0,1-1 0,2 1 0,1-2 0,3 2 0,0-1 0,1 0 0,0-1 0,-1 0 0,2 0 0,-1 0 0,0 0 0,-4 0 0,-1 0 0,-2 0 0,0 0 0,-3 3 0,0-2 0,-2 3 0,2-3 0,-1 1 0,2-2 0,0 0 0,0 0 0,4 0 0,-2 0 0,3 0 0,1 0 0,2 0 0,2 0 0,0 0 0,-2 0 0,0 0 0,0 0 0,0 0 0,1 0 0,0 0 0,0 0 0,-1 0 0,2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00:37.577"/>
    </inkml:context>
    <inkml:brush xml:id="br0">
      <inkml:brushProperty name="width" value="0.1" units="cm"/>
      <inkml:brushProperty name="height" value="0.1" units="cm"/>
      <inkml:brushProperty name="color" value="#00A0D7"/>
    </inkml:brush>
  </inkml:definitions>
  <inkml:trace contextRef="#ctx0" brushRef="#br0">162 273 24575,'0'-12'0,"0"-5"0,0 3 0,0-31 0,0 30 0,0-16 0,0 33 0,0 3 0,0 2 0,0 1 0,0 3 0,0 1 0,0 4 0,0 1 0,0 2 0,0 3 0,0-1 0,0 1 0,0 1 0,0-2 0,0 2 0,0-1 0,0 0 0,0-1 0,0-7 0,0-1 0,-1-5 0,-3-1 0,0-5 0,-4-4 0,-1-14 0,-5-13 0,-3-16 0,-3-10 0,5 3 0,0-2 0,4 8 0,3 0 0,-2 8 0,6 5 0,0 10 0,-1 5 0,5 7 0,-3 4 0,3 6 0,0 9 0,3 11 0,0 3 0,2 3 0,1-7 0,0 2 0,0-1 0,0 4 0,0-5 0,0 2 0,2 4 0,-2-8 0,0 2 0,-2-11 0,0-1 0,-2-1 0,2-3 0,-1 1 0,0-3 0,1 0 0,-1 0 0,-2-2 0,1 0 0,-2-2 0,0 0 0,0 0 0,0 1 0,0 0 0,0-2 0,0 0 0,0-1 0,0 0 0,2 3 0,-2-1 0,2 3 0,-2-2 0,4 2 0,-3-1 0,4 2 0,-1 5 0,2 3 0,1 7 0,0 3 0,2 2 0,0 6 0,1-4 0,1 4 0,-4-6 0,0-1 0,-1-5 0,-1-4 0,0-3 0,-2-2 0,-1-2 0,1-1 0,-3-9 0,2 0 0,-2-8 0,0 2 0,0-2 0,0 3 0,0 1 0,0 2 0,0 3 0,0 1 0,0 1 0,0 1 0,0-1 0,0 2 0,0-1 0,0 0 0,0 0 0,0-1 0,0-1 0,0-3 0,-2-1 0,-1-4 0,-2-1 0,0 0 0,-1 0 0,1 3 0,2 3 0,-1 1 0,3 3 0,-2 1 0,2 2 0,0-1 0,-2 0 0,3-1 0,-4 0 0,4 1 0,-2-1 0,0 1 0,1-1 0,-3 0 0,1-3 0,-2-2 0,0-1 0,-3-2 0,1-1 0,-2 0 0,2-1 0,-2 3 0,3 1 0,-1 2 0,2 1 0,2 3 0,0 2 0,1 0 0,-1-1 0,2 0 0,0-1 0,7 6 0,-3 0 0,11 7 0,-5-1 0,6 4 0,1 2 0,-1 0 0,3 3 0,-3-3 0,1 3 0,-2-3 0,-3-2 0,-1-3 0,-2-1 0,0 0 0,-2-3 0,1 0 0,-1-1 0,-1 0 0,-1-2 0,1 1 0,0-1 0,-1 1 0,3 1 0,-1 0 0,3-2 0,-3 1 0,3-1 0,-3 2 0,3-1 0,-3 0 0,3-1 0,-3-2 0,1 2 0,-3-2 0,1 0 0,0 1 0,1-1 0,0 2 0,0-1 0,2 1 0,-3-1 0,4 2 0,0-1 0,-1 1 0,2-1 0,-3 1 0,2-3 0,-1 2 0,-1-2 0,1 1 0,-2 1 0,0-2 0,1 1 0,-1-1 0,0 2 0,0-1 0,-1 1 0,1-1 0,0 1 0,1-2 0,0 3 0,1-3 0,0 3 0,2-1 0,-2 0 0,0 1 0,2-1 0,-3 0 0,2 1 0,-1-1 0,0 1 0,0-1 0,0 1 0,1 0 0,0 0 0,1-1 0,0 2 0,1 0 0,-1 0 0,1 1 0,-1-1 0,0 0 0,-1 0 0,0 0 0,-1 0 0,1 0 0,0 1 0,-2-2 0,3 2 0,-2-1 0,0 0 0,2 0 0,-4 0 0,3 0 0,-3-2 0,1 1 0,-2-1 0,2 2 0,-1 0 0,4 0 0,-2 0 0,3 0 0,-1 0 0,1 0 0,1 1 0,0-1 0,0 0 0,0 1 0,-2-1 0,3 0 0,-1 1 0,1-1 0,1 1 0,-3-1 0,2 0 0,-2 1 0,2-1 0,-1 0 0,1 1 0,-3-1 0,1 0 0,-1-1 0,1 0 0,-1 0 0,1 0 0,-1-1 0,-1 1 0,3-2 0,-3 2 0,3-1 0,-1 0 0,-1 0 0,1-1 0,-1-1 0,0 2 0,-1-1 0,0 0 0,-1-1 0,1 1 0,0-1 0,0-1 0,1 2 0,1-1 0,-1 0 0,-1 0 0,3-1 0,-5 0 0,5 0 0,-3 0 0,1 0 0,1 0 0,-2 0 0,-1 0 0,-1 0 0,-1 0 0,1 0 0,-1 0 0,-2 0 0,1 0 0,0 0 0,-1 0 0,-1 0 0,0 0 0,-1 0 0,1 0 0,1 0 0,1 0 0,2 0 0,-1 0 0,4 0 0,-3 0 0,2 0 0,-1 0 0,-2 0 0,0 0 0,1 0 0,-2 0 0,2 0 0,-2 0 0,-1 0 0,-1 0 0,0 0 0,-1 0 0,2 0 0,0 0 0,2 0 0,0 0 0,2 0 0,-1 0 0,-1 0 0,0 0 0,-1 0 0,-1 0 0,0 0 0,-1 0 0,-2-3 0,-11 1 0,-5-2 0,-8 2 0,-15-2 0,15 0 0,-10-2 0,15 3 0,1-2 0,-3 2 0,2-3 0,-4 0 0,2 0 0,1 0 0,-1 0 0,3 1 0,1 1 0,2 0 0,3 1 0,2 1 0,1 1 0,3-1 0,0 1 0,4-1 0,-2 2 0,1 0 0,-2 0 0,1 0 0,-1 0 0,-4 0 0,0-1 0,-3 0 0,0-1 0,-2 1 0,-1 1 0,0 0 0,0 0 0,1-2 0,-2 1 0,0-1 0,-2 2 0,2 0 0,-5-3 0,5 2 0,-9-1 0,5 2 0,-4 0 0,4-1 0,-1-1 0,3 0 0,-1-3 0,1 2 0,1-1 0,1 0 0,1 1 0,0-1 0,1 0 0,-2-1 0,3 0 0,-4 1 0,4 0 0,-4 0 0,4-1 0,-2 2 0,1-2 0,1 1 0,-3-1 0,2 0 0,-2 0 0,3 0 0,-2-1 0,2 0 0,-1 0 0,4 1 0,-1 0 0,4 2 0,-1-1 0,-1 0 0,3 0 0,-2-1 0,2 0 0,-1 0 0,0 0 0,0 0 0,-1 0 0,1 0 0,0 0 0,0 1 0,0-1 0,1 0 0,2 0 0,-1 0 0,1 1 0,-2-1 0,3 1 0,-1 1 0,1 1 0,2-1 0,-2 1 0,0 0 0,2-2 0,-2 2 0,0-2 0,-1-3 0,-2-1 0,-2-2 0,1-1 0,-4-2 0,3 1 0,-3-3 0,4 4 0,-2 0 0,2 3 0,1 3 0,1 0 0,2 3 0,0 0 0,-1-1 0,1 2 0,-1 0 0,0-1 0,-1-1 0,-3-2 0,-1-2 0,-3 1 0,0-1 0,2 1 0,0 1 0,1 0 0,2 0 0,-2 0 0,2 0 0,0 2 0,2-1 0,0 2 0,2 0 0,-2 0 0,3 2 0,-3-2 0,2 2 0,0 0 0,-1-2 0,0 0 0,1 0 0,-2-2 0,3 3 0,-2-1 0,6 9 0,2-3 0,7 9 0,15 6 0,0-3 0,8 13 0,-2-10 0,-5 4 0,6 1 0,-3-2 0,1 1 0,-2-2 0,-2-3 0,-3-1 0,1-3 0,-3-2 0,0 1 0,0-1 0,-3 0 0,0-2 0,-2-2 0,0 1 0,-1-3 0,-3 2 0,-1-2 0,-2-1 0,0 0 0,2 0 0,0 1 0,2-1 0,-2 1 0,3 0 0,-1-1 0,2 1 0,-2-1 0,1 1 0,-1 1 0,-1 0 0,3 1 0,-5-2 0,1-1 0,-2 0 0,2 1 0,-1 1 0,4 0 0,-4 0 0,3-1 0,-2-1 0,2 1 0,-2-1 0,1 1 0,-2-1 0,0 0 0,-3 0 0,-2 0 0,-2 0 0,0-2 0,0-1 0,0-2 0,0 2 0,2-1 0,-1 3 0,4-1 0,1 0 0,1 1 0,2-1 0,-2 1 0,0-2 0,0 1 0,-1-1 0,-3 0 0,0-2 0,-3 0 0,0 0 0,-1 0 0,1 0 0,-2 0 0,1 0 0,-13 0 0,1 0 0,-10-3 0,0 0 0,1-3 0,1 0 0,2-2 0,0 2 0,1-1 0,1 1 0,0-1 0,-1-1 0,2 0 0,-5-3 0,1 2 0,1-2 0,-2 0 0,4 2 0,-1-1 0,3 4 0,2-1 0,1 3 0,3 1 0,1-1 0,0 2 0,0-3 0,2 4 0,-3-3 0,1 2 0,-4-3 0,-1-3 0,-2 1 0,-1-2 0,0-1 0,-2 2 0,2 0 0,1 1 0,3 2 0,2 1 0,-1 1 0,3 2 0,0 1 0,2-1 0,-2 0 0,1-1 0,-2 2 0,-2 0 0,1 0 0,-5 0 0,1 0 0,-4 0 0,0 0 0,-2-1 0,1-1 0,1 0 0,1-1 0,2 0 0,2 2 0,3-1 0,0-1 0,1 3 0,1-2 0,1 1 0,-3 0 0,0-1 0,-5-1 0,2 1 0,-1-2 0,2 2 0,-1-2 0,1 1 0,1 2 0,2 0 0,2 1 0,-1 0 0,11 1 0,3 3 0,29 9 0,-1 5 0,12 4 0,-12-2 0,-4-2 0,-2-2 0,1 1 0,-4-3 0,-1-1 0,-3-1 0,-2-2 0,-1-1 0,0-3 0,-5 0 0,0-1 0,-3 1 0,0-2 0,-2 0 0,1-1 0,-2 0 0,3-1 0,-2 1 0,2-1 0,-3 0 0,1 1 0,-2-3 0,0 2 0,-1-2 0,1 1 0,-1 1 0,0-1 0,-1 0 0,0-1 0,0 1 0,1 1 0,0-1 0,-2 0 0,1-1 0,-2 0 0,1 2 0,-2-1 0,-1 0 0,0 0 0,-1-1 0,-1 1 0,1 0 0,-1 0 0,2 0 0,3-1 0,0 0 0,4 1 0,0 1 0,0-1 0,-1 0 0,-3-1 0,-1 0 0,-1 0 0,0 0 0,0 0 0,-2 0 0,1 0 0,0 0 0,2 0 0,1 0 0,1 0 0,3 0 0,-3 0 0,4 0 0,-1 0 0,0 0 0,1 0 0,-3 0 0,-1 0 0,0 0 0,3 0 0,-1 0 0,2 0 0,1 0 0,-3 0 0,6 0 0,-6 0 0,3 0 0,-1 0 0,-2 0 0,2 0 0,-2 0 0,-1 0 0,-1 0 0,0 0 0,0 0 0,-1 0 0,1 0 0,-2 0 0,0 0 0,-2 0 0,-2 0 0,-1-1 0,-13-2 0,-6-1 0,-20 0 0,-54-2 0,13 0 0,19 0 0,2-1 0,-9-2 0,-9-3 0,19 4 0,-10 0 0,8 1 0,5 1 0,4 3 0,3 1 0,2 0 0,0 2 0,4 0 0,2 0 0,6 0 0,4 0 0,5 0 0,3 0 0,2 0 0,1 0 0,-1 0 0,0 0 0,-2 0 0,1 0 0,-2 0 0,1 0 0,1 0 0,2 0 0,3 0 0,5 0 0,-1 0 0,4 0 0,-1 0 0,-1 0 0,0 0 0,-3 0 0,-2 0 0,-2 0 0,-1 0 0,0 0 0,3 0 0,2 0 0,2 0 0,2 0 0,1 0 0,2 0 0,-1 0 0,0 0 0,-3 0 0,-1 0 0,-3 0 0,-3 0 0,3 0 0,-4-2 0,4 1 0,0-1 0,4 2 0,2 0 0,1-1 0,0 0 0,0-1 0,1 1 0,-3 1 0,-1 0 0,-4 0 0,0 0 0,-3 0 0,3 0 0,-1 0 0,2 0 0,1 0 0,2 0 0,-1 0 0,5 0 0,-1 0 0,3 0 0,0 0 0,-1 0 0,0 0 0,-4 0 0,-1 0 0,0 0 0,-4 0 0,5 0 0,-5 0 0,4 0 0,0 0 0,2 0 0,3 0 0,1 0 0,-2 0 0,0 0 0,-4 0 0,-2 0 0,-1 0 0,1 0 0,4 0 0,0 0 0,4 0 0,0-3 0,2 0 0,0-1 0,0-1 0,0-6 0,0-2 0,0-3 0,0 0 0,0 2 0,0-1 0,0 0 0,0 4 0,0 1 0,0 3 0,-1 2 0,-1 2 0,1-1 0,0 2 0,1-1 0,0 1 0,0-1 0,0-3 0,-3-2 0,0-3 0,-2-2 0,2 2 0,-2-2 0,3 3 0,-2 2 0,1 2 0,2 2 0,0 0 0,-1 2 0,2 0 0,-4 1 0,3 6 0,-1 3 0,-1 6 0,-1 3 0,-3-1 0,-2 3 0,-2 5 0,0 2 0,-1 2 0,4-2 0,-1-1 0,3 0 0,0-3 0,2-5 0,2-3 0,2-4 0,0-2 0,0-1 0,0-3 0,0-1 0,0 0 0,3-2 0,0-1 0,3-1 0,4 0 0,-2-3 0,8 3 0,-1-1 0,2 2 0,1 0 0,-1 0 0,0 0 0,0 0 0,-1 0 0,-2 0 0,-4 0 0,-3 0 0,-1 0 0,-2 0 0,1 0 0,-2 0 0,0 0 0,0 0 0,2 0 0,3 0 0,1 0 0,1 0 0,1 0 0,1-1 0,0-1 0,2 1 0,-1-1 0,0 1 0,-4 0 0,1-1 0,-4 1 0,1-1 0,-2 2 0,-1-2 0,-1 2 0,-1 0 0,1 0 0,0 0 0,2 0 0,1-1 0,0-1 0,1 0 0,-3 0 0,1-1 0,-2 1 0,0-1 0,-3 2 0,0-3 0,0 1 0,0-1 0,0-2 0,0 0 0,-4-1 0,-2-4 0,-2 1 0,-3-3 0,1 1 0,0 1 0,2 2 0,1-1 0,1 5 0,1-1 0,2 3 0,-1 0 0,3-1 0,-2 4 0,2-3 0,-2 4 0,0-5 0,-3 2 0,0-2 0,-2 0 0,0 0 0,1 0 0,-1 2 0,1 1 0,0 1 0,2 0 0,2 0 0,0 0 0,0 0 0,0 0 0,-2 0 0,2 0 0,-2 0 0,0 0 0,2 0 0,-1 0 0,2 0 0,-1 0 0,0 0 0,1 0 0,9 0 0,-3 0 0,13 0 0,-9 0 0,8 0 0,-4 0 0,3 0 0,3 0 0,2 0 0,5 0 0,-3 0 0,1 0 0,-7 0 0,3 0 0,-10 0 0,3 0 0,-7 0 0,1 0 0,-5 0 0,-11 0 0,-9-2 0,-6 1 0,-4-5 0,4 1 0,0-3 0,0-2 0,4 4 0,0-3 0,7 4 0,3 1 0,4 1 0,3 2 0,0-1 0,13 5 0,-1 1 0,27 5 0,-13-3 0,16 4 0,-11-2 0,1 2 0,2 0 0,-8 1 0,3-4 0,-11 1 0,-1-3 0,-5 0 0,-1 0 0,-3-3 0,0 0 0,-1 0 0,0-1 0,-3 2 0,3-3 0,0 4 0,0-4 0,1 2 0,0-1 0,0 1 0,1-1 0,-2 0 0,1-1 0,-2 0 0,1 2 0,-11-2 0,3 2 0,-13-2 0,3 0 0,-9 0 0,4 0 0,-3 0 0,7 0 0,2 0 0,1-1 0,0-1 0,1 1 0,0-2 0,1 2 0,-3-1 0,3-1 0,-5 3 0,4-2 0,-4 1 0,4-1 0,-1 1 0,4 0 0,1 1 0,2 0 0,2 0 0,0 0 0,2-2 0,0 0 0,1-1 0,-1 0 0,0 2 0,1-2 0,-1 0 0,2 1 0,0-2 0,-1 2 0,-2-4 0,-1-2 0,-3-2 0,1-1 0,-4 1 0,4 2 0,-1-2 0,2 5 0,2-2 0,0 4 0,2-1 0,-1 2 0,1-1 0,0 1 0,-2 1 0,2-2 0,-2 0 0,0-1 0,-6-5 0,1 1 0,-2-5 0,2 1 0,2 2 0,-2-2 0,4 3 0,-1 2 0,5 2 0,-4 2 0,3 1 0,0 8 0,0-2 0,1 5 0,0-5 0,0 1 0,0 0 0,-1-2 0,0 1 0,0-1 0,0 1 0,-1 3 0,1 0 0,-1 3 0,0 1 0,1-3 0,-1 2 0,2-3 0,0 1 0,-1-1 0,0-2 0,0-1 0,-1 0 0,2-2 0,0 2 0,0-2 0,-1 1 0,-1 1 0,0 0 0,-1 2 0,-1 3 0,0 2 0,-1-1 0,1 2 0,0-3 0,2-1 0,0-3 0,0 0 0,1 0 0,-1-1 0,1-1 0,0-1 0,-3-7 0,3 1 0,-3-5 0,3-2 0,0 4 0,1-5 0,0 7 0,0-2 0,0 1 0,-2 4 0,1-3 0,-1 2 0,-1-4 0,1-2 0,-2-1 0,0-1 0,1-1 0,-1 0 0,2-2 0,-1 0 0,1 2 0,-2 2 0,3 2 0,-1 3 0,2 0 0,0 1 0,0 1 0,0 0 0,0 0 0,0 1 0,0-2 0,0 1 0,0-1 0,0 2 0,0-1 0,0 0 0,0-1 0,0-2 0,0-3 0,1-2 0,2-3 0,1-1 0,0 1 0,1 0 0,-2 3 0,0 3 0,-1 1 0,-2 2 0,0 1 0,1 1 0,0 0 0,0 1 0,0-1 0,-1 0 0,2 1 0,-1-2 0,1 1 0,-2-2 0,2 0 0,-1 1 0,1-1 0,-1 0 0,1 2 0,-2-1 0,2 2 0,1 1 0,0 0 0,0 1 0,1 0 0,-3 1 0,3 1 0,-4 1 0,3-1 0,-1 0 0,4-1 0,1 2 0,4-1 0,6 2 0,0-3 0,3 4 0,-2-2 0,3 3 0,-4-1 0,1 1 0,-1 0 0,-6-1 0,3 1 0,-2-1 0,1 0 0,3 1 0,0 1 0,3 2 0,2 0 0,2 2 0,2-3 0,0 1 0,0 0 0,-2-2 0,-3 1 0,-2-1 0,0-2 0,-1 1 0,0 0 0,1-1 0,0-1 0,3 1 0,0-1 0,2 2 0,-2 0 0,-1 0 0,-1 0 0,-4-1 0,1 1 0,-4-3 0,1 2 0,-2-2 0,0 2 0,0 0 0,2-2 0,-1 2 0,3-2 0,-2 3 0,2-1 0,-4 1 0,2-2 0,-4 0 0,0-1 0,-1 0 0,-2-1 0,0 1 0,-3-2 0,1 0 0,-1 2 0,1-3 0,4 4 0,0-2 0,2 1 0,-2-1 0,-2 1 0,-1-2 0,0 1 0,-1 0 0,0-1 0,-1 0 0,-1-1 0,1 0 0,0 0 0,1 2 0,1-2 0,-1 2 0,1 0 0,0-1 0,0 1 0,-1 0 0,1-1 0,-1 0 0,0-1 0,-2 0 0,1 2 0,0-2 0,1 4 0,0-3 0,3 2 0,1-2 0,2 1 0,-2 1 0,2-3 0,-4 2 0,3 0 0,-4-1 0,2 1 0,-3-2 0,0 0 0,-2 1 0,0 0 0,1 0 0,1 0 0,1 1 0,0-1 0,1 2 0,0-1 0,2 1 0,-1-2 0,2 3 0,-3-2 0,1 2 0,-2-3 0,0 2 0,0-1 0,2 1 0,-1-1 0,0 2 0,-1-2 0,-1 2 0,1-3 0,0 3 0,-2-3 0,-1 2 0,-2 0 0,0-1 0,0 1 0,-1 0 0,-5 1 0,-3 0 0,-4 0 0,0 0 0,-3 0 0,2-2 0,-1 3 0,-1-4 0,2 3 0,-1-2 0,-1 2 0,4-2 0,-4 1 0,0-1 0,-3 1 0,1-2 0,1 1 0,1 1 0,4-2 0,0 0 0,2 2 0,-1-2 0,-2 1 0,2-2 0,-3 0 0,1 0 0,1 0 0,0 0 0,3 0 0,1 0 0,2 0 0,-1 0 0,3 0 0,1 0 0,-2 0 0,-2 0 0,-5 0 0,0 0 0,-3 0 0,0 0 0,-2 0 0,3 0 0,-3 0 0,3 0 0,0 0 0,1 0 0,2 0 0,1 0 0,-2 0 0,0 0 0,-1 0 0,1 0 0,2 0 0,-1 0 0,1 0 0,-3 0 0,4 0 0,-4 0 0,2 0 0,0 0 0,-3 0 0,3 0 0,-3 0 0,-1 0 0,-2 0 0,-1 0 0,1 0 0,0 0 0,-1 0 0,5 0 0,0 0 0,5 0 0,2 0 0,1 0 0,2 0 0,0 0 0,1 0 0,-1 0 0,8 4 0,-3-1 0,7 2 0,5 2 0,-2-3 0,7 4 0,-4-2 0,4-1 0,0 1 0,1 0 0,-2-2 0,-1 1 0,0-2 0,4 3 0,-3-3 0,2 0 0,-3-1 0,1 0 0,-1 1 0,-1-2 0,-1 2 0,-1-1 0,-1-1 0,-1 1 0,-2-2 0,3 0 0,-2 0 0,4 0 0,-2 0 0,3 0 0,-2 0 0,3 0 0,1 0 0,-2 0 0,-1 0 0,0 0 0,-2 0 0,2 0 0,-2 0 0,1 0 0,0 0 0,0 0 0,-2 0 0,2 0 0,-2 0 0,3 0 0,-3 0 0,4 0 0,-4 0 0,4 0 0,-1 0 0,2 0 0,1 0 0,-2 0 0,-1 0 0,1 0 0,-2 0 0,1 0 0,-1 0 0,0 0 0,-1 0 0,0 0 0,-2 0 0,2 0 0,-1 0 0,1 0 0,-3 0 0,-1 0 0,0-1 0,0-1 0,0 1 0,0-1 0,0 2 0,-1 0 0,1 0 0,0 0 0,0 0 0,0 0 0,-2 0 0,-2 0 0,0 0 0,0 0 0,0 0 0,-1 0 0,1 0 0,0-2 0,3 2 0,0-2 0,3 1 0,1-1 0,0 0 0,2-1 0,-1 2 0,0-2 0,-2 2 0,2-2 0,-1 1 0,1 0 0,-2 1 0,0-1 0,2 1 0,-1-1 0,3 2 0,-3-2 0,1 1 0,-1-1 0,-1 1 0,-1 0 0,1 0 0,-2 0 0,1 1 0,1 0 0,-1-2 0,3 1 0,-1-1 0,1 2 0,-2-3 0,-1 3 0,1-2 0,0 1 0,0-1 0,2 1 0,-1-3 0,3 3 0,-1-2 0,-1 2 0,1-2 0,0 0 0,-2 1 0,0 1 0,-1 1 0,-1-2 0,-2 2 0,2-3 0,-4 3 0,3-2 0,-3 1 0,1-1 0,-3 2 0,0 0 0,-12 0 0,0 0 0,-27 0 0,12 0 0,-28-3 0,19 0 0,-10-1 0,14 1 0,6 1 0,-1 0 0,4-2 0,0 3 0,1-1 0,1 2 0,-2 0 0,-1 0 0,1 0 0,2 0 0,1 0 0,4 0 0,1 0 0,3 0 0,3 0 0,0 0 0,1 0 0,0 0 0,1 0 0,-1 0 0,-1-2 0,-3 0 0,-1-1 0,0 1 0,2-1 0,-1 1 0,4 0 0,-2 0 0,2-1 0,0 3 0,1-2 0,0 1 0,1-1 0,-1 0 0,-1 0 0,-1 0 0,-2-1 0,0 2 0,-1-3 0,2 2 0,-2-1 0,3 2 0,0-1 0,2 1 0,0-1 0,2 0 0,-5 1 0,2-2 0,-5 2 0,1-3 0,0 2 0,-2-2 0,5 3 0,-2-1 0,2 0 0,-1 1 0,0 0 0,-2 1 0,1-1 0,-1 0 0,1-1 0,0 1 0,2 0 0,0 0 0,0-1 0,0 2 0,0 0 0,-2-2 0,2 1 0,-3-1 0,4 2 0,-1 0 0,-1 0 0,0 0 0,-2 0 0,1 0 0,0 0 0,3 0 0,0 0 0,1 0 0,0 0 0,0 0 0,-3 0 0,1 0 0,-5 0 0,2 0 0,-2 0 0,2 0 0,0 0 0,2 0 0,0 0 0,0 0 0,3 0 0,1 0 0,-3 0 0,1 0 0,-4 0 0,2 0 0,-3 0 0,3 0 0,-1 0 0,2 0 0,0 0 0,0 0 0,-2 0 0,1 0 0,-4 0 0,1 0 0,-1 1 0,-1 0 0,-1 2 0,-2-1 0,-2 2 0,-2-2 0,1 2 0,2-3 0,-1 4 0,1-4 0,-2 4 0,0-4 0,2 3 0,-4-1 0,3 1 0,-5 1 0,3-1 0,-2 1 0,1-1 0,0-1 0,3 0 0,3-1 0,1 0 0,3-2 0,2 0 0,1 0 0,2 0 0,-1 0 0,-3 3 0,0-2 0,-5 3 0,1-3 0,-2 3 0,1-3 0,0 2 0,-1-2 0,1 1 0,2-1 0,1-1 0,-1 0 0,-2 0 0,1 2 0,-1-1 0,2 1 0,0 0 0,1-1 0,2 1 0,1-2 0,3 2 0,0-1 0,1 0 0,0-1 0,-1 0 0,2 0 0,-1 0 0,0 0 0,-4 0 0,-1 0 0,-2 0 0,0 0 0,-3 3 0,0-2 0,-2 3 0,2-3 0,-1 1 0,2-2 0,0 0 0,0 0 0,4 0 0,-2 0 0,3 0 0,1 0 0,2 0 0,2 0 0,0 0 0,-2 0 0,0 0 0,0 0 0,0 0 0,1 0 0,0 0 0,0 0 0,-1 0 0,2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2:47.082"/>
    </inkml:context>
    <inkml:brush xml:id="br0">
      <inkml:brushProperty name="width" value="0.1" units="cm"/>
      <inkml:brushProperty name="height" value="0.1" units="cm"/>
      <inkml:brushProperty name="color" value="#00A0D7"/>
    </inkml:brush>
  </inkml:definitions>
  <inkml:trace contextRef="#ctx0" brushRef="#br0">1 0 24575,'0'10'0,"0"-2"0,0-3 0,0-1 0,0 1 0,0 1 0,0 0 0,0-2 0,0 1 0,0-4 0,0 3 0,0-1 0,0 2 0,0-1 0,0 0 0,0 0 0,0-1 0,0 2 0,0-1 0,0 1 0,0-1 0,0 0 0,0 1 0,0 1 0,0 0 0,0-2 0,0 0 0,0 0 0,0-3 0,0 4 0,0-2 0,0 0 0,0 1 0,0-3 0,4 3 0,-2-2 0,4 0 0,-2-1 0,1-1 0,-1 0 0,0 0 0,1 0 0,-1 0 0,0 0 0,-1-2 0,0 1 0,-1-2 0,-1-1 0,-1 1 0,1-2 0,1 1 0,0-1 0,-2-1 0,2 2 0,-1-1 0,1 1 0,1-2 0,-2 1 0,2 0 0,-3 1 0,0-1 0,0-1 0,0 1 0,0 2 0,0-1 0,1 2 0,1 0 0,-1-1 0,3 2 0,-3-1 0,1-1 0,-2 0 0,0 0 0,0-3 0,0 4 0,0-4 0,0 3 0,0 11 0,0-5 0,0 8 0,0-6 0,0-2 0,0 3 0,0-3 0,0 2 0,0-4 0,0 3 0,0-1 0,0 0 0,0 2 0,0-4 0,0 3 0,0-1 0,0 0 0,0 2 0,0-4 0,0 3 0,0-1 0,0 2 0,0-1 0,0-1 0,0-1 0,0 2 0,0 0 0,0-1 0,0 1 0,0-3 0,0 4 0,0-3 0,0 2 0,0-1 0,0 0 0,0 0 0,0-1 0,0 2 0,0-2 0,0 2 0,0-1 0,0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3:03.491"/>
    </inkml:context>
    <inkml:brush xml:id="br0">
      <inkml:brushProperty name="width" value="0.1" units="cm"/>
      <inkml:brushProperty name="height" value="0.1" units="cm"/>
      <inkml:brushProperty name="color" value="#00A0D7"/>
    </inkml:brush>
  </inkml:definitions>
  <inkml:trace contextRef="#ctx0" brushRef="#br0">4705 110 8191,'0'10'0,"0"3"5063,0 15-5063,0-4 2818,0 1-2818,0-3 1719,0 4-1719,0-1 6784,0 0-6784,0-2 0,0-2 0,0-3 0,0-2 0,0 0 0,0-2 0,0-4 0,0 0 0,0-4 0,0 0 0,0 1 0,0-2 0,0 0 0,0-2 0,0 2 0,0-4 0,0 3 0,0 0 0,0 1 0,0 2 0,0 3 0,0 1 0,0 2 0,0 0 0,0 0 0,0-2 0,0 0 0,0-3 0,0 0 0,0-1 0,0-1 0,0-2 0,0 1 0,0-1 0,0 1 0,0 0 0,0 0 0,0-1 0,0 1 0,0 1 0,0 1 0,0-1 0,0 0 0,0-1 0,0-1 0,0-1 0,0-11 0,0 5 0,0-11 0,0-3 0,-4-1 0,0-9 0,0 1 0,-2-6 0,5-2 0,-5-3 0,0 3 0,2 1 0,-3 4 0,6 1 0,-6 7 0,6 5 0,-5 0 0,5 6 0,-2 0 0,1 1 0,0 5 0,1-1 0,1 2 0,-2 1 0,-1 1 0,-2 1 0,1 0 0,1 0 0,0 0 0,-2 0 0,-1 0 0,-2 0 0,-2 0 0,-2 0 0,-2 0 0,0 0 0,3 0 0,-1 3 0,1 0 0,-2 3 0,2 4 0,-3 5 0,2 0 0,-2 6 0,2-5 0,-2 5 0,2-1 0,-3 1 0,0-1 0,1-1 0,1-3 0,1 0 0,2-5 0,1-1 0,2-3 0,3 0 0,1-4 0,5 0 0,2-6 0,6-2 0,7-9 0,3 3 0,7-8 0,-2 5 0,0-3 0,-3 5 0,-2 2 0,-1 3 0,-6 2 0,1 0 0,-6 4 0,1-1 0,-5 2 0,2 2 0,-4 2 0,0 5 0,-2-1 0,0 4 0,0-1 0,0 2 0,0-2 0,0 0 0,0-3 0,0 0 0,0-2 0,0-1 0,-7-2 0,-5-2 0,-23-1 0,-2 0 0,-19 0 0,1-1 0,-11-3 0,-6 0 0,1-2 0,3 4 0,6-1 0,4 3 0,4 0 0,8 0 0,13 0 0,5 0 0,7 0 0,3 0 0,3 0 0,1 0 0,4 0 0,-3 0 0,2 0 0,-3 0 0,0 0 0,0 0 0,2 0 0,1 0 0,3 0 0,2 0 0,1 0 0,0 0 0,3 0 0,-2-2 0,3 1 0,-4-1 0,1 1 0,-5-2 0,-1 3 0,-4-3 0,-1 3 0,-2-1 0,0-1 0,-4 0 0,2 0 0,-1 2 0,-1 0 0,0 0 0,-1 0 0,-1 0 0,0 0 0,-4 0 0,3 0 0,-7 0 0,7 0 0,-3 0 0,3 0 0,3 0 0,2 0 0,3 1 0,5 1 0,1-1 0,4 3 0,1-3 0,1 1 0,2-1 0,0 1 0,1 0 0,1 1 0,-1 1 0,0-1 0,-2 1 0,-1 1 0,-1 1 0,-4 1 0,0-1 0,-2 3 0,3-1 0,-2 1 0,2-2 0,1 0 0,1-1 0,4 0 0,-1-2 0,3 1 0,0-4 0,0 3 0,0-1 0,2 2 0,1 1 0,4 0 0,3 0 0,7 1 0,-3 3 0,12-2 0,-6 6 0,7-5 0,0 2 0,-3-4 0,2 1 0,-3-2 0,-2-2 0,-1-1 0,-1-3 0,-1 0 0,1 0 0,-1 0 0,2 0 0,1 0 0,5 0 0,-1 0 0,1 0 0,2 0 0,-4 0 0,8-1 0,-9-2 0,4 2 0,-3-3 0,2 2 0,-1 0 0,3-1 0,-3 2 0,3-1 0,2 0 0,-2 0 0,3 0 0,-1 0 0,1-4 0,2 1 0,-4 1 0,3-4 0,-8 7 0,3-3 0,-4 1 0,0 2 0,-1-3 0,1 2 0,0-1 0,2-1 0,0 0 0,3-2 0,2 2 0,-2-2 0,0 0 0,-7 3 0,-3-1 0,-4 3 0,-3-1 0,-1 1 0,-4-2 0,0 3 0,1 0 0,-1 0 0,0 0 0,0 0 0,0 0 0,1 0 0,-1-1 0,0-1 0,0 0 0,0 1 0,-2 1 0,1 0 0,-3 0 0,2 0 0,-2 0 0,3 0 0,0 0 0,2 0 0,3 0 0,2 0 0,2 0 0,0 0 0,-2 0 0,-3 0 0,-2 0 0,0 0 0,-1 0 0,0 0 0,-1 0 0,-2 0 0,0-2 0,-3-3 0,0-7 0,0 2 0,0-6 0,0 5 0,0-4 0,0-2 0,0 0 0,0-2 0,0 3 0,1-2 0,1 2 0,0 0 0,0 0 0,-2 4 0,0-1 0,0 3 0,0-1 0,0-1 0,0 1 0,0 0 0,0-1 0,0 3 0,0-2 0,0 5 0,0-2 0,0 6 0,0-2 0,0 2 0,0-2 0,0 2 0,0-3 0,0 3 0,0-2 0,0 1 0,0-2 0,0-2 0,0-4 0,0-3 0,0-1 0,0-1 0,0 2 0,0 2 0,0-3 0,3 2 0,-3 2 0,3-2 0,-3 5 0,0-4 0,0 4 0,0-1 0,0 4 0,2 0 0,-1 2 0,1-1 0,-1 2 0,-1-2 0,0 3 0,0 7 0,0 1 0,0 10 0,0-2 0,0-4 0,0 6 0,0-7 0,0 5 0,0-1 0,0 0 0,0 3 0,0 3 0,0 3 0,0 0 0,0 0 0,0 0 0,-2 2 0,0 0 0,-1 1 0,2-2 0,1 3 0,0-3 0,0 3 0,0-8 0,0 3 0,0-4 0,0 0 0,0 1 0,0-3 0,0 0 0,0 1 0,0-3 0,0-2 0,0 0 0,0-3 0,0-1 0,0-1 0,0-3 0,0 2 0,0-5 0,0 3 0,-5-3 0,4 2 0,-5-4 0,3-1 0,-7-1 0,0 0 0,-8 1 0,2 1 0,-4 1 0,0 0 0,-2 0 0,-1 0 0,0 0 0,1 0 0,-2 0 0,-3 0 0,2 0 0,0 0 0,2 0 0,0 0 0,2-2 0,3 0 0,0 0 0,5 1 0,-2-1 0,5 0 0,-1 0 0,2 1 0,0 1 0,1 0 0,-1 0 0,2 0 0,-3 0 0,1 0 0,1 0 0,0 0 0,1-1 0,1-1 0,1 1 0,0-1 0,3 2 0,0-2 0,1-1 0,1 0 0,4-1 0,0 2 0,4 1 0,-1 0 0,-1 1 0,1 0 0,-1 0 0,1 0 0,2 0 0,-1 0 0,5-2 0,0 0 0,1 0 0,1-1 0,-2 1 0,-2 0 0,1-1 0,-4 2 0,1-2 0,-2 3 0,-4-3 0,3 2 0,-7-2 0,5 1 0,-2 0 0,0-1 0,0 1 0,-2-2 0,0 0 0,0 0 0,0 0 0,0 0 0,0 0 0,0-2 0,0 0 0,0-3 0,0-2 0,0-2 0,0-5 0,0-1 0,0-4 0,0 0 0,0 1 0,0 0 0,0 4 0,0 1 0,0 5 0,0 2 0,0 4 0,0 1 0,0 3 0,2 0 0,2 1 0,9 1 0,-1 0 0,6-2 0,-1-3 0,-2 0 0,2-2 0,-5 1 0,-3 0 0,-2 1 0,0 2 0,-1 3 0,-2-3 0,1 3 0,-4-3 0,3 3 0,-1 0 0,0 0 0,1 0 0,0 0 0,2 0 0,1 0 0,-1 0 0,0 0 0,1 0 0,-1 0 0,0 0 0,-1-2 0,-2 1 0,0-1 0,-2 1 0,1-2 0,-9 5 0,1-3 0,-7 5 0,4 0 0,-3 1 0,-4 2 0,0 0 0,-4 0 0,4 3 0,-5-1 0,1 4 0,-2-4 0,-2 4 0,-2-3 0,1 3 0,-3-2 0,2 1 0,3-2 0,0-1 0,3-1 0,1-1 0,1 0 0,3 0 0,4 0 0,-2-1 0,5 1 0,-4-1 0,4-2 0,-1 2 0,3-5 0,-1 1 0,2-1 0,1 1 0,-1-1 0,2 1 0,0-2 0,-1 0 0,3 0 0,-6 0 0,3 2 0,-8-1 0,2 4 0,-4-1 0,0 0 0,1 2 0,-1-2 0,3 0 0,0 2 0,3-3 0,0 0 0,3 0 0,0-1 0,2 0 0,-1-1 0,2-1 0,-2 0 0,0 0 0,2 0 0,-3 0 0,2 0 0,-5 0 0,-2 2 0,-3-1 0,-4 5 0,-3-2 0,-2 0 0,-1 3 0,0-3 0,0 1 0,2 0 0,2-2 0,4 1 0,5-2 0,2-1 0,1-1 0,1 0 0,2 0 0,-2 0 0,5 0 0,-4 0 0,2 0 0,0 0 0,-4 0 0,1 0 0,-6 0 0,-1 0 0,-5 0 0,3 0 0,-6 0 0,5 0 0,-5 0 0,5 0 0,-4 0 0,4 0 0,0 1 0,2 1 0,0 0 0,2 0 0,0-2 0,3 1 0,-2 1 0,2-1 0,-3 0 0,3-1 0,-3 0 0,1 0 0,-2 1 0,2 1 0,-2-1 0,3 1 0,-2-1 0,1 1 0,3 0 0,-1 0 0,0-2 0,-1 0 0,0 0 0,2 2 0,-2-1 0,2 1 0,-4-2 0,5 0 0,-6 0 0,6 3 0,-3-2 0,1 1 0,1-1 0,-1 1 0,3-1 0,-2 2 0,0-1 0,0 0 0,-2 1 0,2-1 0,-3 0 0,2-1 0,-2 1 0,2-1 0,0 4 0,-1-3 0,0 3 0,-1-4 0,-2 5 0,2-2 0,-2 0 0,2 0 0,-1-1 0,1 1 0,1-1 0,2 0 0,2-1 0,0-1 0,1-1 0,2 2 0,1-1 0,0 1 0,-1-2 0,-2 0 0,3 0 0,-4 0 0,5 0 0,-2 0 0,-2 0 0,-10 0 0,-13 0 0,2 0 0,-4 0 0,11 0 0,2 0 0,2 0 0,1 0 0,3 0 0,-2 0 0,6 0 0,-3 0 0,4 0 0,1 0 0,1 0 0,1 0 0,1 0 0,9 0 0,0 0 0,7 0 0,4 0 0,-5 0 0,6 1 0,-2 2 0,2 1 0,0 2 0,4 0 0,-3-2 0,3-1 0,-1 2 0,1-2 0,0 1 0,-1 0 0,1-1 0,0 2 0,0-3 0,-5 1 0,4-3 0,-3 3 0,-1-2 0,0 2 0,0-3 0,-3 0 0,3 0 0,-1 0 0,-2 0 0,2 0 0,-5 0 0,-1 0 0,1 0 0,0 0 0,2 0 0,3 0 0,-2 0 0,6 0 0,-2 0 0,0 0 0,2 0 0,-6 0 0,2 0 0,-3 0 0,-1 0 0,-3 0 0,-1 0 0,-3 0 0,0 0 0,0-1 0,0-1 0,3 1 0,-1-1 0,3 0 0,-3 1 0,4-2 0,-4 0 0,1 2 0,-2-1 0,-2 1 0,-1-1 0,0 1 0,-3-2 0,1 1 0,0 0 0,1-1 0,2 2 0,3-3 0,2 1 0,6-2 0,2 1 0,1-3 0,2 2 0,-5-1 0,1 2 0,-7-2 0,-1 2 0,-3-1 0,0 4 0,-3-3 0,-1 3 0,-2-3 0,-8 2 0,0 0 0,-8-1 0,-2 2 0,-2-2 0,-7 3 0,-3 0 0,-4 0 0,-3 0 0,-1 0 0,-1 0 0,3 0 0,0 0 0,4 0 0,-2 0 0,2 0 0,2 0 0,2 0 0,4 0 0,1 0 0,1 0 0,3 0 0,1 0 0,1 0 0,1 1 0,1 1 0,3 0 0,0 0 0,2-2 0,0 0 0,2 0 0,1 0 0,3 0 0,-1 0 0,3 0 0,-2 0 0,1 0 0,-1 0 0,1 0 0,0 0 0,0 0 0,-1 0 0,-5 0 0,-2 0 0,-5 0 0,-2 0 0,-4 0 0,0 0 0,-1 0 0,0 2 0,1-1 0,-1 2 0,4-2 0,1-1 0,0 0 0,3 0 0,-2 0 0,3 3 0,0-2 0,0 1 0,0-2 0,-1 0 0,-1 0 0,-1 0 0,2 0 0,1 2 0,0 0 0,0 0 0,-3-1 0,1-1 0,-1 0 0,3 0 0,0 0 0,1 0 0,0 3 0,1-2 0,0 1 0,1-2 0,-3 0 0,2 0 0,0 0 0,0 2 0,0-1 0,-2 2 0,2-2 0,3-1 0,2 0 0,0 0 0,4 0 0,-2 0 0,2 0 0,0 0 0,-1 0 0,2 0 0,-3 0 0,2 0 0,-5 0 0,0 0 0,-4 0 0,1 0 0,-4 0 0,-2 0 0,2 0 0,-3 0 0,1 0 0,-1 0 0,0 0 0,-1 0 0,1 0 0,2 0 0,1 0 0,1 0 0,0 0 0,0 0 0,0 0 0,0 0 0,0 0 0,0 0 0,1 0 0,2 0 0,-2 0 0,3 0 0,-1 0 0,-2 0 0,3 0 0,-2 0 0,1 0 0,-2 0 0,-1 0 0,1 0 0,-2 0 0,2 0 0,-1 0 0,0 0 0,0 0 0,0 0 0,-1 0 0,-2 0 0,0 3 0,-4-1 0,3 3 0,-3-2 0,3 1 0,-1 0 0,-1-1 0,2 2 0,0-3 0,-1 0 0,4-1 0,-2-1 0,3 3 0,0-3 0,0 3 0,3-3 0,-1 0 0,2 0 0,-2 0 0,0 0 0,0 0 0,-2 0 0,0 0 0,0 0 0,3 0 0,-2 0 0,2 0 0,-3 0 0,0 0 0,1 0 0,2 0 0,-2 0 0,3 0 0,-1 0 0,-1 0 0,3 0 0,-1 0 0,0 0 0,-2 0 0,2 0 0,-3 0 0,2 0 0,-2 0 0,-1 0 0,1 0 0,-1 0 0,0 0 0,0 0 0,0 0 0,0 0 0,0 0 0,0 0 0,-1 0 0,-1 0 0,0 0 0,0 0 0,4 0 0,0 0 0,2 0 0,2 0 0,0 0 0,2 0 0,1 0 0,0 0 0,-2 0 0,1 0 0,-7 0 0,2 0 0,-3 0 0,1 0 0,1 0 0,0 0 0,0 0 0,1 0 0,-2 0 0,2 0 0,1 0 0,-3 0 0,2 0 0,-6 0 0,3 0 0,-4 0 0,3 0 0,-2 0 0,2 0 0,-3 0 0,3 0 0,-1 0 0,0 0 0,-1 0 0,4 0 0,-1 0 0,0 0 0,2 0 0,0 0 0,4 0 0,-4 0 0,4 0 0,-1 0 0,0 0 0,1 0 0,-2 0 0,1 0 0,0 0 0,-2 0 0,1 0 0,0 0 0,0 0 0,-2 0 0,2 0 0,0 0 0,3 0 0,0 0 0,1 0 0,0 0 0,1 0 0,0 0 0,1 0 0,2 0 0,-2 0 0,-1 0 0,-4 0 0,-10 0 0,8 0 0,-5 0 0,10 0 0,0 0 0,0 0 0,3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3:11.881"/>
    </inkml:context>
    <inkml:brush xml:id="br0">
      <inkml:brushProperty name="width" value="0.1" units="cm"/>
      <inkml:brushProperty name="height" value="0.1" units="cm"/>
      <inkml:brushProperty name="color" value="#00A0D7"/>
    </inkml:brush>
  </inkml:definitions>
  <inkml:trace contextRef="#ctx0" brushRef="#br0">2668 564 24575,'8'0'0,"14"0"0,-3 0 0,8 0 0,-4 0 0,0 0 0,0 0 0,3 0 0,2 0 0,-4 0 0,3-4 0,-4 0 0,0-3 0,-1 2 0,-1-4 0,-4 6 0,3-6 0,-4 5 0,2-3 0,0 2 0,-2-1 0,-2 2 0,0-1 0,-2 3 0,1-3 0,-3 3 0,3-3 0,-5 4 0,1-3 0,1 2 0,-3 0 0,5-3 0,-3 4 0,3-3 0,-2 2 0,2-1 0,-2-1 0,-2 2 0,0 1 0,-2 1 0,1-2 0,-1 1 0,-2-1 0,1 1 0,-1 1 0,2-3 0,0 2 0,0-4 0,1 3 0,2-2 0,0 1 0,2-1 0,-3 3 0,0-3 0,-2 3 0,0-1 0,0 1 0,0-1 0,1 1 0,-1-4 0,3 1 0,1 0 0,1-2 0,6 2 0,-5-3 0,5 0 0,-2 0 0,1 0 0,0 0 0,0 1 0,-2 1 0,-2 0 0,0-1 0,-3 2 0,0 1 0,-2 2 0,-1-2 0,0 3 0,1-6 0,-1 3 0,4-4 0,0 0 0,4 0 0,0 0 0,0 1 0,-2 2 0,-2-1 0,-2 2 0,-2-2 0,1 2 0,-3 1 0,1 1 0,-3 1 0,3-2 0,-2 1 0,3-4 0,1 3 0,-1-2 0,0 2 0,0-2 0,0 2 0,0 1 0,-1 1 0,0 0 0,-1 0 0,0 0 0,2 0 0,6 0 0,5-1 0,8-2 0,0 0 0,3-1 0,0 0 0,-3 0 0,0 0 0,-5 1 0,-5 1 0,-4-2 0,-4 3 0,0-1 0,-1 1 0,-1 1 0,-1 0 0,1-2 0,0 0 0,5-3 0,1 1 0,3-1 0,-1 0 0,0 0 0,-3 0 0,-2 0 0,0 2 0,0 1 0,-2 2 0,-3-2 0,-2 1 0,1-1 0,-1-1 0,2 2 0,1-3 0,3 1 0,3-5 0,2 0 0,2-1 0,3 1 0,-2-2 0,2 2 0,-3-2 0,-4 4 0,0 1 0,-4 1 0,1 2 0,-1-2 0,0 1 0,0-2 0,2 0 0,0-1 0,3-1 0,-3 3 0,1-1 0,-2 0 0,0 2 0,-1 0 0,-1 1 0,-1 1 0,-10 7 0,2-5 0,-10 10 0,7-8 0,-3 4 0,4-3 0,-2 3 0,4-3 0,-1 0 0,3-2 0,-2-2 0,3 3 0,-3-3 0,2 3 0,0 0 0,-2-2 0,3 2 0,-2-1 0,1-1 0,-1 0 0,0 1 0,0-1 0,0 1 0,-1-1 0,2-1 0,-2 0 0,-2 0 0,-4 0 0,-9 6 0,-1-1 0,-4 6 0,4-3 0,-1 2 0,0-1 0,-1 2 0,1-2 0,0 1 0,3-1 0,-1-2 0,2 0 0,3 0 0,0 0 0,6-1 0,-1 0 0,4-1 0,0-1 0,2-2 0,1-1 0,-2-1 0,2 0 0,-2 2 0,1-1 0,-5 3 0,1 0 0,-4 2 0,0 0 0,-6 1 0,2 0 0,-6 1 0,6 1 0,-3 0 0,4 0 0,1-2 0,3-1 0,1 0 0,3-2 0,1 0 0,0-3 0,2 1 0,-1-2 0,0 0 0,-4 0 0,1 0 0,-5 0 0,1 3 0,0-3 0,-1 3 0,4 0 0,-1-2 0,4 1 0,0-2 0,2 0 0,-1 0 0,2 0 0,-2 0 0,0 0 0,-3 2 0,-3-1 0,-3 2 0,-3 0 0,-3 1 0,-3 0 0,0 2 0,-1-1 0,1 2 0,0-2 0,5 0 0,3-3 0,6 2 0,-1-3 0,4 1 0,0-2 0,3 0 0,-3 0 0,4 0 0,-4 0 0,2 0 0,-6 0 0,2 0 0,-3 0 0,4 2 0,0-1 0,0 1 0,0-2 0,1 0 0,2 0 0,-1 0 0,0 0 0,-4 3 0,-3-2 0,-6 5 0,-1-5 0,-3 5 0,-2-1 0,1 2 0,-2 0 0,5-2 0,-1 0 0,4-4 0,0 1 0,4 0 0,0-1 0,0 1 0,-1-1 0,0-1 0,-1 0 0,0 0 0,-4 3 0,7-2 0,-8 2 0,7-3 0,-5 0 0,2 0 0,2 0 0,0 2 0,-2 0 0,1 0 0,-2-1 0,2-1 0,-2 3 0,0-2 0,0 2 0,1-2 0,4-1 0,-2 0 0,2 0 0,-3 0 0,3 0 0,-1 3 0,1-2 0,0 1 0,0-2 0,2 1 0,-2 1 0,1 0 0,1-1 0,-1 1 0,-2 0 0,0 0 0,0-1 0,0-1 0,2 2 0,-7-1 0,7 1 0,-6 2 0,7-3 0,-2 1 0,2-1 0,-2 1 0,2 0 0,-3 0 0,0-2 0,0 0 0,0 2 0,0-1 0,2 1 0,-3 2 0,2-3 0,-2 1 0,2 1 0,-2-2 0,3 2 0,-4-1 0,3-1 0,-1 2 0,5-3 0,-2 1 0,3 1 0,1-1 0,0 1 0,3-2 0,-2 0 0,0 0 0,-4 0 0,1 0 0,-6 0 0,2 3 0,-2-3 0,-1 3 0,3-2 0,-1 1 0,6-1 0,-2 2 0,5-3 0,-1 0 0,2 0 0,-2 0 0,-1 0 0,-4 0 0,-1 0 0,-2 0 0,0 0 0,2 2 0,0-1 0,3 2 0,1-3 0,0 0 0,1 0 0,2 0 0,-4 0 0,3 0 0,-7 0 0,1 0 0,-3 2 0,-5-1 0,4 2 0,-1-3 0,3 1 0,4 1 0,0-1 0,2 1 0,1-2 0,2 0 0,-1 0 0,1 0 0,-2 0 0,-3 0 0,1 0 0,-5 0 0,3 0 0,0 0 0,2 0 0,1 0 0,0 0 0,1 0 0,1 0 0,1 0 0,-1 0 0,-3 2 0,-2-1 0,-3 1 0,-2-1 0,0-1 0,0 0 0,3 0 0,1 0 0,3 0 0,2 0 0,0 0 0,0 0 0,1 0 0,-3 0 0,-3 0 0,-4 0 0,-4 0 0,-3 2 0,-1 0 0,2 0 0,0-1 0,5-1 0,-1 0 0,7 0 0,1 0 0,3 0 0,1 0 0,-5 0 0,-1 0 0,-6 0 0,-1 0 0,2 0 0,-2 0 0,3 0 0,2 0 0,2 0 0,3 0 0,2 0 0,0 0 0,-1 0 0,-4 0 0,-3 0 0,-5 0 0,-2 0 0,-2 0 0,-1 0 0,1 0 0,4 0 0,1 0 0,4 0 0,3 0 0,2 0 0,4 0 0,-1 0 0,0 0 0,0 0 0,-4 0 0,2 0 0,-3 0 0,4 0 0,0 0 0,1 0 0,1 0 0,0 0 0,2 0 0,-4 0 0,2 0 0,-3 0 0,-2 0 0,1 0 0,-3 0 0,2 0 0,-3 0 0,4 0 0,-4 0 0,4 0 0,-4 0 0,4 0 0,-4 0 0,4 0 0,-1 0 0,0 0 0,1 0 0,-2 0 0,0 0 0,0 0 0,-2 0 0,0 0 0,-1 0 0,-5 0 0,3 0 0,-3 0 0,1 0 0,1 0 0,-4 0 0,4 0 0,-4 0 0,3 0 0,-3 0 0,4 0 0,0 0 0,2 0 0,0 0 0,0 0 0,0 0 0,1 0 0,-1 0 0,0 0 0,0 0 0,1 0 0,2 0 0,-2 0 0,2 0 0,-2 0 0,2 0 0,-1 0 0,0 0 0,-2 0 0,0 0 0,2 0 0,0 0 0,3 0 0,-2 0 0,3 0 0,-1 0 0,2 0 0,2 0 0,0 0 0,0 0 0,-2 0 0,-1 0 0,-2-2 0,1 0 0,2 0 0,-2 2 0,2 0 0,2 0 0,0 0 0,3 0 0,-2 0 0,0 0 0,-1 0 0,-2 0 0,1 0 0,0 0 0,0 0 0,0 0 0,-1 0 0,2 0 0,0 0 0,1 0 0,0 0 0,3 0 0,-5 0 0,1 0 0,-4 0 0,1 0 0,-3 0 0,2 0 0,0 0 0,1 0 0,3 0 0,1 0 0,1 0 0,0 0 0,-2 0 0,-1 0 0,0 0 0,0 0 0,0 0 0,-1 0 0,1 0 0,2 0 0,-1 0 0,3 0 0,-2 3 0,0-3 0,1 3 0,-1-3 0,2 0 0,-2 0 0,0 0 0,1 0 0,-1 0 0,2 0 0,-2 2 0,2-1 0,-2 1 0,0-2 0,-2 3 0,3-4 0,-3 5 0,3-5 0,0 4 0,-1-2 0,3 1 0,-2 0 0,-2-1 0,0 3 0,-1 0 0,-2 1 0,0 1 0,-1 1 0,2-1 0,1-2 0,0 1 0,-1-1 0,1 1 0,0-1 0,2 1 0,-1-3 0,4 2 0,-1-1 0,2 0 0,0 1 0,0-3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3:17.774"/>
    </inkml:context>
    <inkml:brush xml:id="br0">
      <inkml:brushProperty name="width" value="0.1" units="cm"/>
      <inkml:brushProperty name="height" value="0.1" units="cm"/>
      <inkml:brushProperty name="color" value="#00A0D7"/>
    </inkml:brush>
  </inkml:definitions>
  <inkml:trace contextRef="#ctx0" brushRef="#br0">1 1 24575,'10'0'0,"15"0"0,-3 0 0,15 0 0,-11 0 0,1 0 0,-4 0 0,-1 0 0,1 0 0,0 0 0,-2 0 0,-3 0 0,-2 0 0,-2 0 0,0 0 0,-3 0 0,-1 0 0,-3 0 0,-1 0 0,3 0 0,-1 0 0,4 0 0,-4 0 0,4 0 0,-1 0 0,2 0 0,-2 0 0,2 0 0,-3 0 0,0 0 0,-2 0 0,-2 0 0,0 0 0,0 0 0,1 0 0,-1 0 0,0 0 0,3 0 0,-2 0 0,6 0 0,-2 0 0,2 0 0,-2 0 0,0 0 0,-3 0 0,2 0 0,-2 0 0,1 0 0,0 0 0,-1 0 0,1 0 0,1 0 0,-3 0 0,2 0 0,-2 0 0,2 0 0,-1 0 0,4 0 0,-4 0 0,4 0 0,-4 0 0,5 0 0,-3 0 0,0 0 0,0 0 0,-3 0 0,4 0 0,-2 0 0,2 0 0,-2 0 0,3 0 0,-5 0 0,6 0 0,-6 0 0,6 0 0,-5 0 0,3 0 0,-2 0 0,4 0 0,-3 0 0,1 0 0,-1 0 0,-1 0 0,0 0 0,-1 0 0,1 0 0,-2 0 0,-1 0 0,0 0 0,0 0 0,1 0 0,-1 0 0,0 0 0,0 0 0,0 0 0,0 0 0,3 0 0,-1 0 0,0 0 0,2 0 0,-2 0 0,0 0 0,2 0 0,-2 0 0,0 0 0,-1 0 0,3 0 0,-3 0 0,5 0 0,-4 0 0,5 0 0,-3 0 0,1 0 0,1 0 0,-2 0 0,0 0 0,0 0 0,-2 0 0,0 0 0,0 0 0,-2 0 0,0 0 0,0 0 0,4 0 0,-3 0 0,3 0 0,-1 0 0,-1 0 0,4 0 0,-2 0 0,2 0 0,0 0 0,0 0 0,2 0 0,-1 0 0,1 0 0,-3 0 0,2 0 0,-2 0 0,-1 0 0,3 0 0,-5 0 0,4 0 0,-4 2 0,4-1 0,-4 1 0,4-1 0,-2 2 0,2-2 0,0 1 0,-2-2 0,1 0 0,-1 0 0,0 2 0,0-1 0,1 2 0,-3-3 0,5 0 0,-6 0 0,3 0 0,-1 0 0,-2 0 0,3 0 0,-1 0 0,0 0 0,2 0 0,-2 0 0,1 0 0,0 0 0,0 0 0,1 0 0,-2 2 0,2-1 0,-3 2 0,4-3 0,-1 0 0,2 0 0,-2 0 0,2 0 0,-2 1 0,2 1 0,-2-1 0,1 2 0,0-3 0,2 0 0,-2 0 0,-1 0 0,-1 0 0,1 0 0,-3 0 0,1 0 0,-2 0 0,3 0 0,-3 0 0,2 0 0,1 0 0,-3 0 0,3 0 0,-1 0 0,-2 0 0,2 0 0,-1 0 0,0 0 0,0 0 0,1 0 0,-1 0 0,3 0 0,1 0 0,1 0 0,5 0 0,-4 0 0,4 0 0,-4 0 0,-1 0 0,1 0 0,0 0 0,0 0 0,0 0 0,-1 0 0,-1 0 0,1 0 0,-2 0 0,-1 0 0,3 0 0,-2 0 0,2 0 0,-3 0 0,0 0 0,-4 0 0,1 0 0,-1 0 0,0 0 0,-1 0 0,1 0 0,-4 0 0,2 0 0,-2 0 0,3 0 0,2 0 0,4 0 0,1 0 0,-2 0 0,-1 0 0,-5 0 0,1 0 0,-3 0 0,2 0 0,-1 0 0,7 0 0,0 0 0,4 0 0,4-3 0,-3 2 0,2-2 0,-3-1 0,0 4 0,-4-3 0,-1 3 0,-3 0 0,-1 0 0,-2 0 0,-1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00:37.577"/>
    </inkml:context>
    <inkml:brush xml:id="br0">
      <inkml:brushProperty name="width" value="0.1" units="cm"/>
      <inkml:brushProperty name="height" value="0.1" units="cm"/>
      <inkml:brushProperty name="color" value="#00A0D7"/>
    </inkml:brush>
  </inkml:definitions>
  <inkml:trace contextRef="#ctx0" brushRef="#br0">162 273 24575,'0'-12'0,"0"-5"0,0 3 0,0-31 0,0 30 0,0-16 0,0 33 0,0 3 0,0 2 0,0 1 0,0 3 0,0 1 0,0 4 0,0 1 0,0 2 0,0 3 0,0-1 0,0 1 0,0 1 0,0-2 0,0 2 0,0-1 0,0 0 0,0-1 0,0-7 0,0-1 0,-1-5 0,-3-1 0,0-5 0,-4-4 0,-1-14 0,-5-13 0,-3-16 0,-3-10 0,5 3 0,0-2 0,4 8 0,3 0 0,-2 8 0,6 5 0,0 10 0,-1 5 0,5 7 0,-3 4 0,3 6 0,0 9 0,3 11 0,0 3 0,2 3 0,1-7 0,0 2 0,0-1 0,0 4 0,0-5 0,0 2 0,2 4 0,-2-8 0,0 2 0,-2-11 0,0-1 0,-2-1 0,2-3 0,-1 1 0,0-3 0,1 0 0,-1 0 0,-2-2 0,1 0 0,-2-2 0,0 0 0,0 0 0,0 1 0,0 0 0,0-2 0,0 0 0,0-1 0,0 0 0,2 3 0,-2-1 0,2 3 0,-2-2 0,4 2 0,-3-1 0,4 2 0,-1 5 0,2 3 0,1 7 0,0 3 0,2 2 0,0 6 0,1-4 0,1 4 0,-4-6 0,0-1 0,-1-5 0,-1-4 0,0-3 0,-2-2 0,-1-2 0,1-1 0,-3-9 0,2 0 0,-2-8 0,0 2 0,0-2 0,0 3 0,0 1 0,0 2 0,0 3 0,0 1 0,0 1 0,0 1 0,0-1 0,0 2 0,0-1 0,0 0 0,0 0 0,0-1 0,0-1 0,0-3 0,-2-1 0,-1-4 0,-2-1 0,0 0 0,-1 0 0,1 3 0,2 3 0,-1 1 0,3 3 0,-2 1 0,2 2 0,0-1 0,-2 0 0,3-1 0,-4 0 0,4 1 0,-2-1 0,0 1 0,1-1 0,-3 0 0,1-3 0,-2-2 0,0-1 0,-3-2 0,1-1 0,-2 0 0,2-1 0,-2 3 0,3 1 0,-1 2 0,2 1 0,2 3 0,0 2 0,1 0 0,-1-1 0,2 0 0,0-1 0,7 6 0,-3 0 0,11 7 0,-5-1 0,6 4 0,1 2 0,-1 0 0,3 3 0,-3-3 0,1 3 0,-2-3 0,-3-2 0,-1-3 0,-2-1 0,0 0 0,-2-3 0,1 0 0,-1-1 0,-1 0 0,-1-2 0,1 1 0,0-1 0,-1 1 0,3 1 0,-1 0 0,3-2 0,-3 1 0,3-1 0,-3 2 0,3-1 0,-3 0 0,3-1 0,-3-2 0,1 2 0,-3-2 0,1 0 0,0 1 0,1-1 0,0 2 0,0-1 0,2 1 0,-3-1 0,4 2 0,0-1 0,-1 1 0,2-1 0,-3 1 0,2-3 0,-1 2 0,-1-2 0,1 1 0,-2 1 0,0-2 0,1 1 0,-1-1 0,0 2 0,0-1 0,-1 1 0,1-1 0,0 1 0,1-2 0,0 3 0,1-3 0,0 3 0,2-1 0,-2 0 0,0 1 0,2-1 0,-3 0 0,2 1 0,-1-1 0,0 1 0,0-1 0,0 1 0,1 0 0,0 0 0,1-1 0,0 2 0,1 0 0,-1 0 0,1 1 0,-1-1 0,0 0 0,-1 0 0,0 0 0,-1 0 0,1 0 0,0 1 0,-2-2 0,3 2 0,-2-1 0,0 0 0,2 0 0,-4 0 0,3 0 0,-3-2 0,1 1 0,-2-1 0,2 2 0,-1 0 0,4 0 0,-2 0 0,3 0 0,-1 0 0,1 0 0,1 1 0,0-1 0,0 0 0,0 1 0,-2-1 0,3 0 0,-1 1 0,1-1 0,1 1 0,-3-1 0,2 0 0,-2 1 0,2-1 0,-1 0 0,1 1 0,-3-1 0,1 0 0,-1-1 0,1 0 0,-1 0 0,1 0 0,-1-1 0,-1 1 0,3-2 0,-3 2 0,3-1 0,-1 0 0,-1 0 0,1-1 0,-1-1 0,0 2 0,-1-1 0,0 0 0,-1-1 0,1 1 0,0-1 0,0-1 0,1 2 0,1-1 0,-1 0 0,-1 0 0,3-1 0,-5 0 0,5 0 0,-3 0 0,1 0 0,1 0 0,-2 0 0,-1 0 0,-1 0 0,-1 0 0,1 0 0,-1 0 0,-2 0 0,1 0 0,0 0 0,-1 0 0,-1 0 0,0 0 0,-1 0 0,1 0 0,1 0 0,1 0 0,2 0 0,-1 0 0,4 0 0,-3 0 0,2 0 0,-1 0 0,-2 0 0,0 0 0,1 0 0,-2 0 0,2 0 0,-2 0 0,-1 0 0,-1 0 0,0 0 0,-1 0 0,2 0 0,0 0 0,2 0 0,0 0 0,2 0 0,-1 0 0,-1 0 0,0 0 0,-1 0 0,-1 0 0,0 0 0,-1 0 0,-2-3 0,-11 1 0,-5-2 0,-8 2 0,-15-2 0,15 0 0,-10-2 0,15 3 0,1-2 0,-3 2 0,2-3 0,-4 0 0,2 0 0,1 0 0,-1 0 0,3 1 0,1 1 0,2 0 0,3 1 0,2 1 0,1 1 0,3-1 0,0 1 0,4-1 0,-2 2 0,1 0 0,-2 0 0,1 0 0,-1 0 0,-4 0 0,0-1 0,-3 0 0,0-1 0,-2 1 0,-1 1 0,0 0 0,0 0 0,1-2 0,-2 1 0,0-1 0,-2 2 0,2 0 0,-5-3 0,5 2 0,-9-1 0,5 2 0,-4 0 0,4-1 0,-1-1 0,3 0 0,-1-3 0,1 2 0,1-1 0,1 0 0,1 1 0,0-1 0,1 0 0,-2-1 0,3 0 0,-4 1 0,4 0 0,-4 0 0,4-1 0,-2 2 0,1-2 0,1 1 0,-3-1 0,2 0 0,-2 0 0,3 0 0,-2-1 0,2 0 0,-1 0 0,4 1 0,-1 0 0,4 2 0,-1-1 0,-1 0 0,3 0 0,-2-1 0,2 0 0,-1 0 0,0 0 0,0 0 0,-1 0 0,1 0 0,0 0 0,0 1 0,0-1 0,1 0 0,2 0 0,-1 0 0,1 1 0,-2-1 0,3 1 0,-1 1 0,1 1 0,2-1 0,-2 1 0,0 0 0,2-2 0,-2 2 0,0-2 0,-1-3 0,-2-1 0,-2-2 0,1-1 0,-4-2 0,3 1 0,-3-3 0,4 4 0,-2 0 0,2 3 0,1 3 0,1 0 0,2 3 0,0 0 0,-1-1 0,1 2 0,-1 0 0,0-1 0,-1-1 0,-3-2 0,-1-2 0,-3 1 0,0-1 0,2 1 0,0 1 0,1 0 0,2 0 0,-2 0 0,2 0 0,0 2 0,2-1 0,0 2 0,2 0 0,-2 0 0,3 2 0,-3-2 0,2 2 0,0 0 0,-1-2 0,0 0 0,1 0 0,-2-2 0,3 3 0,-2-1 0,6 9 0,2-3 0,7 9 0,15 6 0,0-3 0,8 13 0,-2-10 0,-5 4 0,6 1 0,-3-2 0,1 1 0,-2-2 0,-2-3 0,-3-1 0,1-3 0,-3-2 0,0 1 0,0-1 0,-3 0 0,0-2 0,-2-2 0,0 1 0,-1-3 0,-3 2 0,-1-2 0,-2-1 0,0 0 0,2 0 0,0 1 0,2-1 0,-2 1 0,3 0 0,-1-1 0,2 1 0,-2-1 0,1 1 0,-1 1 0,-1 0 0,3 1 0,-5-2 0,1-1 0,-2 0 0,2 1 0,-1 1 0,4 0 0,-4 0 0,3-1 0,-2-1 0,2 1 0,-2-1 0,1 1 0,-2-1 0,0 0 0,-3 0 0,-2 0 0,-2 0 0,0-2 0,0-1 0,0-2 0,0 2 0,2-1 0,-1 3 0,4-1 0,1 0 0,1 1 0,2-1 0,-2 1 0,0-2 0,0 1 0,-1-1 0,-3 0 0,0-2 0,-3 0 0,0 0 0,-1 0 0,1 0 0,-2 0 0,1 0 0,-13 0 0,1 0 0,-10-3 0,0 0 0,1-3 0,1 0 0,2-2 0,0 2 0,1-1 0,1 1 0,0-1 0,-1-1 0,2 0 0,-5-3 0,1 2 0,1-2 0,-2 0 0,4 2 0,-1-1 0,3 4 0,2-1 0,1 3 0,3 1 0,1-1 0,0 2 0,0-3 0,2 4 0,-3-3 0,1 2 0,-4-3 0,-1-3 0,-2 1 0,-1-2 0,0-1 0,-2 2 0,2 0 0,1 1 0,3 2 0,2 1 0,-1 1 0,3 2 0,0 1 0,2-1 0,-2 0 0,1-1 0,-2 2 0,-2 0 0,1 0 0,-5 0 0,1 0 0,-4 0 0,0 0 0,-2-1 0,1-1 0,1 0 0,1-1 0,2 0 0,2 2 0,3-1 0,0-1 0,1 3 0,1-2 0,1 1 0,-3 0 0,0-1 0,-5-1 0,2 1 0,-1-2 0,2 2 0,-1-2 0,1 1 0,1 2 0,2 0 0,2 1 0,-1 0 0,11 1 0,3 3 0,29 9 0,-1 5 0,12 4 0,-12-2 0,-4-2 0,-2-2 0,1 1 0,-4-3 0,-1-1 0,-3-1 0,-2-2 0,-1-1 0,0-3 0,-5 0 0,0-1 0,-3 1 0,0-2 0,-2 0 0,1-1 0,-2 0 0,3-1 0,-2 1 0,2-1 0,-3 0 0,1 1 0,-2-3 0,0 2 0,-1-2 0,1 1 0,-1 1 0,0-1 0,-1 0 0,0-1 0,0 1 0,1 1 0,0-1 0,-2 0 0,1-1 0,-2 0 0,1 2 0,-2-1 0,-1 0 0,0 0 0,-1-1 0,-1 1 0,1 0 0,-1 0 0,2 0 0,3-1 0,0 0 0,4 1 0,0 1 0,0-1 0,-1 0 0,-3-1 0,-1 0 0,-1 0 0,0 0 0,0 0 0,-2 0 0,1 0 0,0 0 0,2 0 0,1 0 0,1 0 0,3 0 0,-3 0 0,4 0 0,-1 0 0,0 0 0,1 0 0,-3 0 0,-1 0 0,0 0 0,3 0 0,-1 0 0,2 0 0,1 0 0,-3 0 0,6 0 0,-6 0 0,3 0 0,-1 0 0,-2 0 0,2 0 0,-2 0 0,-1 0 0,-1 0 0,0 0 0,0 0 0,-1 0 0,1 0 0,-2 0 0,0 0 0,-2 0 0,-2 0 0,-1-1 0,-13-2 0,-6-1 0,-20 0 0,-54-2 0,13 0 0,19 0 0,2-1 0,-9-2 0,-9-3 0,19 4 0,-10 0 0,8 1 0,5 1 0,4 3 0,3 1 0,2 0 0,0 2 0,4 0 0,2 0 0,6 0 0,4 0 0,5 0 0,3 0 0,2 0 0,1 0 0,-1 0 0,0 0 0,-2 0 0,1 0 0,-2 0 0,1 0 0,1 0 0,2 0 0,3 0 0,5 0 0,-1 0 0,4 0 0,-1 0 0,-1 0 0,0 0 0,-3 0 0,-2 0 0,-2 0 0,-1 0 0,0 0 0,3 0 0,2 0 0,2 0 0,2 0 0,1 0 0,2 0 0,-1 0 0,0 0 0,-3 0 0,-1 0 0,-3 0 0,-3 0 0,3 0 0,-4-2 0,4 1 0,0-1 0,4 2 0,2 0 0,1-1 0,0 0 0,0-1 0,1 1 0,-3 1 0,-1 0 0,-4 0 0,0 0 0,-3 0 0,3 0 0,-1 0 0,2 0 0,1 0 0,2 0 0,-1 0 0,5 0 0,-1 0 0,3 0 0,0 0 0,-1 0 0,0 0 0,-4 0 0,-1 0 0,0 0 0,-4 0 0,5 0 0,-5 0 0,4 0 0,0 0 0,2 0 0,3 0 0,1 0 0,-2 0 0,0 0 0,-4 0 0,-2 0 0,-1 0 0,1 0 0,4 0 0,0 0 0,4 0 0,0-3 0,2 0 0,0-1 0,0-1 0,0-6 0,0-2 0,0-3 0,0 0 0,0 2 0,0-1 0,0 0 0,0 4 0,0 1 0,0 3 0,-1 2 0,-1 2 0,1-1 0,0 2 0,1-1 0,0 1 0,0-1 0,0-3 0,-3-2 0,0-3 0,-2-2 0,2 2 0,-2-2 0,3 3 0,-2 2 0,1 2 0,2 2 0,0 0 0,-1 2 0,2 0 0,-4 1 0,3 6 0,-1 3 0,-1 6 0,-1 3 0,-3-1 0,-2 3 0,-2 5 0,0 2 0,-1 2 0,4-2 0,-1-1 0,3 0 0,0-3 0,2-5 0,2-3 0,2-4 0,0-2 0,0-1 0,0-3 0,0-1 0,0 0 0,3-2 0,0-1 0,3-1 0,4 0 0,-2-3 0,8 3 0,-1-1 0,2 2 0,1 0 0,-1 0 0,0 0 0,0 0 0,-1 0 0,-2 0 0,-4 0 0,-3 0 0,-1 0 0,-2 0 0,1 0 0,-2 0 0,0 0 0,0 0 0,2 0 0,3 0 0,1 0 0,1 0 0,1 0 0,1-1 0,0-1 0,2 1 0,-1-1 0,0 1 0,-4 0 0,1-1 0,-4 1 0,1-1 0,-2 2 0,-1-2 0,-1 2 0,-1 0 0,1 0 0,0 0 0,2 0 0,1-1 0,0-1 0,1 0 0,-3 0 0,1-1 0,-2 1 0,0-1 0,-3 2 0,0-3 0,0 1 0,0-1 0,0-2 0,0 0 0,-4-1 0,-2-4 0,-2 1 0,-3-3 0,1 1 0,0 1 0,2 2 0,1-1 0,1 5 0,1-1 0,2 3 0,-1 0 0,3-1 0,-2 4 0,2-3 0,-2 4 0,0-5 0,-3 2 0,0-2 0,-2 0 0,0 0 0,1 0 0,-1 2 0,1 1 0,0 1 0,2 0 0,2 0 0,0 0 0,0 0 0,0 0 0,-2 0 0,2 0 0,-2 0 0,0 0 0,2 0 0,-1 0 0,2 0 0,-1 0 0,0 0 0,1 0 0,9 0 0,-3 0 0,13 0 0,-9 0 0,8 0 0,-4 0 0,3 0 0,3 0 0,2 0 0,5 0 0,-3 0 0,1 0 0,-7 0 0,3 0 0,-10 0 0,3 0 0,-7 0 0,1 0 0,-5 0 0,-11 0 0,-9-2 0,-6 1 0,-4-5 0,4 1 0,0-3 0,0-2 0,4 4 0,0-3 0,7 4 0,3 1 0,4 1 0,3 2 0,0-1 0,13 5 0,-1 1 0,27 5 0,-13-3 0,16 4 0,-11-2 0,1 2 0,2 0 0,-8 1 0,3-4 0,-11 1 0,-1-3 0,-5 0 0,-1 0 0,-3-3 0,0 0 0,-1 0 0,0-1 0,-3 2 0,3-3 0,0 4 0,0-4 0,1 2 0,0-1 0,0 1 0,1-1 0,-2 0 0,1-1 0,-2 0 0,1 2 0,-11-2 0,3 2 0,-13-2 0,3 0 0,-9 0 0,4 0 0,-3 0 0,7 0 0,2 0 0,1-1 0,0-1 0,1 1 0,0-2 0,1 2 0,-3-1 0,3-1 0,-5 3 0,4-2 0,-4 1 0,4-1 0,-1 1 0,4 0 0,1 1 0,2 0 0,2 0 0,0 0 0,2-2 0,0 0 0,1-1 0,-1 0 0,0 2 0,1-2 0,-1 0 0,2 1 0,0-2 0,-1 2 0,-2-4 0,-1-2 0,-3-2 0,1-1 0,-4 1 0,4 2 0,-1-2 0,2 5 0,2-2 0,0 4 0,2-1 0,-1 2 0,1-1 0,0 1 0,-2 1 0,2-2 0,-2 0 0,0-1 0,-6-5 0,1 1 0,-2-5 0,2 1 0,2 2 0,-2-2 0,4 3 0,-1 2 0,5 2 0,-4 2 0,3 1 0,0 8 0,0-2 0,1 5 0,0-5 0,0 1 0,0 0 0,-1-2 0,0 1 0,0-1 0,0 1 0,-1 3 0,1 0 0,-1 3 0,0 1 0,1-3 0,-1 2 0,2-3 0,0 1 0,-1-1 0,0-2 0,0-1 0,-1 0 0,2-2 0,0 2 0,0-2 0,-1 1 0,-1 1 0,0 0 0,-1 2 0,-1 3 0,0 2 0,-1-1 0,1 2 0,0-3 0,2-1 0,0-3 0,0 0 0,1 0 0,-1-1 0,1-1 0,0-1 0,-3-7 0,3 1 0,-3-5 0,3-2 0,0 4 0,1-5 0,0 7 0,0-2 0,0 1 0,-2 4 0,1-3 0,-1 2 0,-1-4 0,1-2 0,-2-1 0,0-1 0,1-1 0,-1 0 0,2-2 0,-1 0 0,1 2 0,-2 2 0,3 2 0,-1 3 0,2 0 0,0 1 0,0 1 0,0 0 0,0 0 0,0 1 0,0-2 0,0 1 0,0-1 0,0 2 0,0-1 0,0 0 0,0-1 0,0-2 0,0-3 0,1-2 0,2-3 0,1-1 0,0 1 0,1 0 0,-2 3 0,0 3 0,-1 1 0,-2 2 0,0 1 0,1 1 0,0 0 0,0 1 0,0-1 0,-1 0 0,2 1 0,-1-2 0,1 1 0,-2-2 0,2 0 0,-1 1 0,1-1 0,-1 0 0,1 2 0,-2-1 0,2 2 0,1 1 0,0 0 0,0 1 0,1 0 0,-3 1 0,3 1 0,-4 1 0,3-1 0,-1 0 0,4-1 0,1 2 0,4-1 0,6 2 0,0-3 0,3 4 0,-2-2 0,3 3 0,-4-1 0,1 1 0,-1 0 0,-6-1 0,3 1 0,-2-1 0,1 0 0,3 1 0,0 1 0,3 2 0,2 0 0,2 2 0,2-3 0,0 1 0,0 0 0,-2-2 0,-3 1 0,-2-1 0,0-2 0,-1 1 0,0 0 0,1-1 0,0-1 0,3 1 0,0-1 0,2 2 0,-2 0 0,-1 0 0,-1 0 0,-4-1 0,1 1 0,-4-3 0,1 2 0,-2-2 0,0 2 0,0 0 0,2-2 0,-1 2 0,3-2 0,-2 3 0,2-1 0,-4 1 0,2-2 0,-4 0 0,0-1 0,-1 0 0,-2-1 0,0 1 0,-3-2 0,1 0 0,-1 2 0,1-3 0,4 4 0,0-2 0,2 1 0,-2-1 0,-2 1 0,-1-2 0,0 1 0,-1 0 0,0-1 0,-1 0 0,-1-1 0,1 0 0,0 0 0,1 2 0,1-2 0,-1 2 0,1 0 0,0-1 0,0 1 0,-1 0 0,1-1 0,-1 0 0,0-1 0,-2 0 0,1 2 0,0-2 0,1 4 0,0-3 0,3 2 0,1-2 0,2 1 0,-2 1 0,2-3 0,-4 2 0,3 0 0,-4-1 0,2 1 0,-3-2 0,0 0 0,-2 1 0,0 0 0,1 0 0,1 0 0,1 1 0,0-1 0,1 2 0,0-1 0,2 1 0,-1-2 0,2 3 0,-3-2 0,1 2 0,-2-3 0,0 2 0,0-1 0,2 1 0,-1-1 0,0 2 0,-1-2 0,-1 2 0,1-3 0,0 3 0,-2-3 0,-1 2 0,-2 0 0,0-1 0,0 1 0,-1 0 0,-5 1 0,-3 0 0,-4 0 0,0 0 0,-3 0 0,2-2 0,-1 3 0,-1-4 0,2 3 0,-1-2 0,-1 2 0,4-2 0,-4 1 0,0-1 0,-3 1 0,1-2 0,1 1 0,1 1 0,4-2 0,0 0 0,2 2 0,-1-2 0,-2 1 0,2-2 0,-3 0 0,1 0 0,1 0 0,0 0 0,3 0 0,1 0 0,2 0 0,-1 0 0,3 0 0,1 0 0,-2 0 0,-2 0 0,-5 0 0,0 0 0,-3 0 0,0 0 0,-2 0 0,3 0 0,-3 0 0,3 0 0,0 0 0,1 0 0,2 0 0,1 0 0,-2 0 0,0 0 0,-1 0 0,1 0 0,2 0 0,-1 0 0,1 0 0,-3 0 0,4 0 0,-4 0 0,2 0 0,0 0 0,-3 0 0,3 0 0,-3 0 0,-1 0 0,-2 0 0,-1 0 0,1 0 0,0 0 0,-1 0 0,5 0 0,0 0 0,5 0 0,2 0 0,1 0 0,2 0 0,0 0 0,1 0 0,-1 0 0,8 4 0,-3-1 0,7 2 0,5 2 0,-2-3 0,7 4 0,-4-2 0,4-1 0,0 1 0,1 0 0,-2-2 0,-1 1 0,0-2 0,4 3 0,-3-3 0,2 0 0,-3-1 0,1 0 0,-1 1 0,-1-2 0,-1 2 0,-1-1 0,-1-1 0,-1 1 0,-2-2 0,3 0 0,-2 0 0,4 0 0,-2 0 0,3 0 0,-2 0 0,3 0 0,1 0 0,-2 0 0,-1 0 0,0 0 0,-2 0 0,2 0 0,-2 0 0,1 0 0,0 0 0,0 0 0,-2 0 0,2 0 0,-2 0 0,3 0 0,-3 0 0,4 0 0,-4 0 0,4 0 0,-1 0 0,2 0 0,1 0 0,-2 0 0,-1 0 0,1 0 0,-2 0 0,1 0 0,-1 0 0,0 0 0,-1 0 0,0 0 0,-2 0 0,2 0 0,-1 0 0,1 0 0,-3 0 0,-1 0 0,0-1 0,0-1 0,0 1 0,0-1 0,0 2 0,-1 0 0,1 0 0,0 0 0,0 0 0,0 0 0,-2 0 0,-2 0 0,0 0 0,0 0 0,0 0 0,-1 0 0,1 0 0,0-2 0,3 2 0,0-2 0,3 1 0,1-1 0,0 0 0,2-1 0,-1 2 0,0-2 0,-2 2 0,2-2 0,-1 1 0,1 0 0,-2 1 0,0-1 0,2 1 0,-1-1 0,3 2 0,-3-2 0,1 1 0,-1-1 0,-1 1 0,-1 0 0,1 0 0,-2 0 0,1 1 0,1 0 0,-1-2 0,3 1 0,-1-1 0,1 2 0,-2-3 0,-1 3 0,1-2 0,0 1 0,0-1 0,2 1 0,-1-3 0,3 3 0,-1-2 0,-1 2 0,1-2 0,0 0 0,-2 1 0,0 1 0,-1 1 0,-1-2 0,-2 2 0,2-3 0,-4 3 0,3-2 0,-3 1 0,1-1 0,-3 2 0,0 0 0,-12 0 0,0 0 0,-27 0 0,12 0 0,-28-3 0,19 0 0,-10-1 0,14 1 0,6 1 0,-1 0 0,4-2 0,0 3 0,1-1 0,1 2 0,-2 0 0,-1 0 0,1 0 0,2 0 0,1 0 0,4 0 0,1 0 0,3 0 0,3 0 0,0 0 0,1 0 0,0 0 0,1 0 0,-1 0 0,-1-2 0,-3 0 0,-1-1 0,0 1 0,2-1 0,-1 1 0,4 0 0,-2 0 0,2-1 0,0 3 0,1-2 0,0 1 0,1-1 0,-1 0 0,-1 0 0,-1 0 0,-2-1 0,0 2 0,-1-3 0,2 2 0,-2-1 0,3 2 0,0-1 0,2 1 0,0-1 0,2 0 0,-5 1 0,2-2 0,-5 2 0,1-3 0,0 2 0,-2-2 0,5 3 0,-2-1 0,2 0 0,-1 1 0,0 0 0,-2 1 0,1-1 0,-1 0 0,1-1 0,0 1 0,2 0 0,0 0 0,0-1 0,0 2 0,0 0 0,-2-2 0,2 1 0,-3-1 0,4 2 0,-1 0 0,-1 0 0,0 0 0,-2 0 0,1 0 0,0 0 0,3 0 0,0 0 0,1 0 0,0 0 0,0 0 0,-3 0 0,1 0 0,-5 0 0,2 0 0,-2 0 0,2 0 0,0 0 0,2 0 0,0 0 0,0 0 0,3 0 0,1 0 0,-3 0 0,1 0 0,-4 0 0,2 0 0,-3 0 0,3 0 0,-1 0 0,2 0 0,0 0 0,0 0 0,-2 0 0,1 0 0,-4 0 0,1 0 0,-1 1 0,-1 0 0,-1 2 0,-2-1 0,-2 2 0,-2-2 0,1 2 0,2-3 0,-1 4 0,1-4 0,-2 4 0,0-4 0,2 3 0,-4-1 0,3 1 0,-5 1 0,3-1 0,-2 1 0,1-1 0,0-1 0,3 0 0,3-1 0,1 0 0,3-2 0,2 0 0,1 0 0,2 0 0,-1 0 0,-3 3 0,0-2 0,-5 3 0,1-3 0,-2 3 0,1-3 0,0 2 0,-1-2 0,1 1 0,2-1 0,1-1 0,-1 0 0,-2 0 0,1 2 0,-1-1 0,2 1 0,0 0 0,1-1 0,2 1 0,1-2 0,3 2 0,0-1 0,1 0 0,0-1 0,-1 0 0,2 0 0,-1 0 0,0 0 0,-4 0 0,-1 0 0,-2 0 0,0 0 0,-3 3 0,0-2 0,-2 3 0,2-3 0,-1 1 0,2-2 0,0 0 0,0 0 0,4 0 0,-2 0 0,3 0 0,1 0 0,2 0 0,2 0 0,0 0 0,-2 0 0,0 0 0,0 0 0,0 0 0,1 0 0,0 0 0,0 0 0,-1 0 0,2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7:12:47.082"/>
    </inkml:context>
    <inkml:brush xml:id="br0">
      <inkml:brushProperty name="width" value="0.1" units="cm"/>
      <inkml:brushProperty name="height" value="0.1" units="cm"/>
      <inkml:brushProperty name="color" value="#00A0D7"/>
    </inkml:brush>
  </inkml:definitions>
  <inkml:trace contextRef="#ctx0" brushRef="#br0">1 0 24575,'0'10'0,"0"-2"0,0-3 0,0-1 0,0 1 0,0 1 0,0 0 0,0-2 0,0 1 0,0-4 0,0 3 0,0-1 0,0 2 0,0-1 0,0 0 0,0 0 0,0-1 0,0 2 0,0-1 0,0 1 0,0-1 0,0 0 0,0 1 0,0 1 0,0 0 0,0-2 0,0 0 0,0 0 0,0-3 0,0 4 0,0-2 0,0 0 0,0 1 0,0-3 0,4 3 0,-2-2 0,4 0 0,-2-1 0,1-1 0,-1 0 0,0 0 0,1 0 0,-1 0 0,0 0 0,-1-2 0,0 1 0,-1-2 0,-1-1 0,-1 1 0,1-2 0,1 1 0,0-1 0,-2-1 0,2 2 0,-1-1 0,1 1 0,1-2 0,-2 1 0,2 0 0,-3 1 0,0-1 0,0-1 0,0 1 0,0 2 0,0-1 0,1 2 0,1 0 0,-1-1 0,3 2 0,-3-1 0,1-1 0,-2 0 0,0 0 0,0-3 0,0 4 0,0-4 0,0 3 0,0 11 0,0-5 0,0 8 0,0-6 0,0-2 0,0 3 0,0-3 0,0 2 0,0-4 0,0 3 0,0-1 0,0 0 0,0 2 0,0-4 0,0 3 0,0-1 0,0 0 0,0 2 0,0-4 0,0 3 0,0-1 0,0 2 0,0-1 0,0-1 0,0-1 0,0 2 0,0 0 0,0-1 0,0 1 0,0-3 0,0 4 0,0-3 0,0 2 0,0-1 0,0 0 0,0 0 0,0-1 0,0 2 0,0-2 0,0 2 0,0-1 0,0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0ED82-F974-4347-9945-69EF11544E35}"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B1073-2012-C147-920B-FBCDB5E27787}" type="slidenum">
              <a:rPr lang="en-US" smtClean="0"/>
              <a:t>‹#›</a:t>
            </a:fld>
            <a:endParaRPr lang="en-US"/>
          </a:p>
        </p:txBody>
      </p:sp>
    </p:spTree>
    <p:extLst>
      <p:ext uri="{BB962C8B-B14F-4D97-AF65-F5344CB8AC3E}">
        <p14:creationId xmlns:p14="http://schemas.microsoft.com/office/powerpoint/2010/main" val="148350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qualtrics.com/experience-management/research/survey-basic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B1073-2012-C147-920B-FBCDB5E27787}" type="slidenum">
              <a:rPr lang="en-US" smtClean="0"/>
              <a:t>1</a:t>
            </a:fld>
            <a:endParaRPr lang="en-US"/>
          </a:p>
        </p:txBody>
      </p:sp>
    </p:spTree>
    <p:extLst>
      <p:ext uri="{BB962C8B-B14F-4D97-AF65-F5344CB8AC3E}">
        <p14:creationId xmlns:p14="http://schemas.microsoft.com/office/powerpoint/2010/main" val="42614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R example</a:t>
            </a:r>
          </a:p>
        </p:txBody>
      </p:sp>
      <p:sp>
        <p:nvSpPr>
          <p:cNvPr id="4" name="Slide Number Placeholder 3"/>
          <p:cNvSpPr>
            <a:spLocks noGrp="1"/>
          </p:cNvSpPr>
          <p:nvPr>
            <p:ph type="sldNum" sz="quarter" idx="5"/>
          </p:nvPr>
        </p:nvSpPr>
        <p:spPr/>
        <p:txBody>
          <a:bodyPr/>
          <a:lstStyle/>
          <a:p>
            <a:fld id="{EC0B1073-2012-C147-920B-FBCDB5E27787}" type="slidenum">
              <a:rPr lang="en-US" smtClean="0"/>
              <a:t>16</a:t>
            </a:fld>
            <a:endParaRPr lang="en-US"/>
          </a:p>
        </p:txBody>
      </p:sp>
    </p:spTree>
    <p:extLst>
      <p:ext uri="{BB962C8B-B14F-4D97-AF65-F5344CB8AC3E}">
        <p14:creationId xmlns:p14="http://schemas.microsoft.com/office/powerpoint/2010/main" val="368494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a:t>R example</a:t>
            </a:r>
          </a:p>
        </p:txBody>
      </p:sp>
      <p:sp>
        <p:nvSpPr>
          <p:cNvPr id="4" name="Slide Number Placeholder 3"/>
          <p:cNvSpPr>
            <a:spLocks noGrp="1"/>
          </p:cNvSpPr>
          <p:nvPr>
            <p:ph type="sldNum" sz="quarter" idx="5"/>
          </p:nvPr>
        </p:nvSpPr>
        <p:spPr/>
        <p:txBody>
          <a:bodyPr/>
          <a:lstStyle/>
          <a:p>
            <a:fld id="{EC0B1073-2012-C147-920B-FBCDB5E27787}" type="slidenum">
              <a:rPr lang="en-US" smtClean="0"/>
              <a:t>17</a:t>
            </a:fld>
            <a:endParaRPr lang="en-US"/>
          </a:p>
        </p:txBody>
      </p:sp>
    </p:spTree>
    <p:extLst>
      <p:ext uri="{BB962C8B-B14F-4D97-AF65-F5344CB8AC3E}">
        <p14:creationId xmlns:p14="http://schemas.microsoft.com/office/powerpoint/2010/main" val="4005683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R example: </a:t>
            </a:r>
            <a:r>
              <a:rPr lang="en-US" sz="1200" b="0" i="0" u="none" strike="noStrike" kern="1200" dirty="0">
                <a:solidFill>
                  <a:schemeClr val="tx1"/>
                </a:solidFill>
                <a:effectLst/>
                <a:latin typeface="+mn-lt"/>
                <a:ea typeface="+mn-ea"/>
                <a:cs typeface="+mn-cs"/>
              </a:rPr>
              <a:t>A school athletics has taken a new instructor, and want to test the effectiveness of the new type of training proposed by comparing the average times of 10 runners in the 100 meters. Are below the time in seconds before and after training for each athlete.</a:t>
            </a:r>
            <a:endParaRPr lang="en-US" dirty="0"/>
          </a:p>
        </p:txBody>
      </p:sp>
      <p:sp>
        <p:nvSpPr>
          <p:cNvPr id="4" name="Slide Number Placeholder 3"/>
          <p:cNvSpPr>
            <a:spLocks noGrp="1"/>
          </p:cNvSpPr>
          <p:nvPr>
            <p:ph type="sldNum" sz="quarter" idx="5"/>
          </p:nvPr>
        </p:nvSpPr>
        <p:spPr/>
        <p:txBody>
          <a:bodyPr/>
          <a:lstStyle/>
          <a:p>
            <a:fld id="{EC0B1073-2012-C147-920B-FBCDB5E27787}" type="slidenum">
              <a:rPr lang="en-US" smtClean="0"/>
              <a:t>18</a:t>
            </a:fld>
            <a:endParaRPr lang="en-US"/>
          </a:p>
        </p:txBody>
      </p:sp>
    </p:spTree>
    <p:extLst>
      <p:ext uri="{BB962C8B-B14F-4D97-AF65-F5344CB8AC3E}">
        <p14:creationId xmlns:p14="http://schemas.microsoft.com/office/powerpoint/2010/main" val="3768238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20</a:t>
            </a:fld>
            <a:endParaRPr lang="en-US"/>
          </a:p>
        </p:txBody>
      </p:sp>
    </p:spTree>
    <p:extLst>
      <p:ext uri="{BB962C8B-B14F-4D97-AF65-F5344CB8AC3E}">
        <p14:creationId xmlns:p14="http://schemas.microsoft.com/office/powerpoint/2010/main" val="1431928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22</a:t>
            </a:fld>
            <a:endParaRPr lang="en-US"/>
          </a:p>
        </p:txBody>
      </p:sp>
    </p:spTree>
    <p:extLst>
      <p:ext uri="{BB962C8B-B14F-4D97-AF65-F5344CB8AC3E}">
        <p14:creationId xmlns:p14="http://schemas.microsoft.com/office/powerpoint/2010/main" val="151508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25</a:t>
            </a:fld>
            <a:endParaRPr lang="en-US"/>
          </a:p>
        </p:txBody>
      </p:sp>
    </p:spTree>
    <p:extLst>
      <p:ext uri="{BB962C8B-B14F-4D97-AF65-F5344CB8AC3E}">
        <p14:creationId xmlns:p14="http://schemas.microsoft.com/office/powerpoint/2010/main" val="3582454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26</a:t>
            </a:fld>
            <a:endParaRPr lang="en-US"/>
          </a:p>
        </p:txBody>
      </p:sp>
    </p:spTree>
    <p:extLst>
      <p:ext uri="{BB962C8B-B14F-4D97-AF65-F5344CB8AC3E}">
        <p14:creationId xmlns:p14="http://schemas.microsoft.com/office/powerpoint/2010/main" val="1057411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27</a:t>
            </a:fld>
            <a:endParaRPr lang="en-US"/>
          </a:p>
        </p:txBody>
      </p:sp>
    </p:spTree>
    <p:extLst>
      <p:ext uri="{BB962C8B-B14F-4D97-AF65-F5344CB8AC3E}">
        <p14:creationId xmlns:p14="http://schemas.microsoft.com/office/powerpoint/2010/main" val="3880884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28</a:t>
            </a:fld>
            <a:endParaRPr lang="en-US"/>
          </a:p>
        </p:txBody>
      </p:sp>
    </p:spTree>
    <p:extLst>
      <p:ext uri="{BB962C8B-B14F-4D97-AF65-F5344CB8AC3E}">
        <p14:creationId xmlns:p14="http://schemas.microsoft.com/office/powerpoint/2010/main" val="171863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32</a:t>
            </a:fld>
            <a:endParaRPr lang="en-US"/>
          </a:p>
        </p:txBody>
      </p:sp>
    </p:spTree>
    <p:extLst>
      <p:ext uri="{BB962C8B-B14F-4D97-AF65-F5344CB8AC3E}">
        <p14:creationId xmlns:p14="http://schemas.microsoft.com/office/powerpoint/2010/main" val="249208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main elements of hypothesis testing, let’s define what is a hypothesis:</a:t>
            </a:r>
          </a:p>
          <a:p>
            <a:r>
              <a:rPr lang="en-US" dirty="0"/>
              <a:t>To test a hypothesis we need to stablish what is the default model also known as a null </a:t>
            </a:r>
            <a:r>
              <a:rPr lang="en-US" dirty="0" err="1"/>
              <a:t>hupothesis</a:t>
            </a:r>
            <a:endParaRPr lang="en-US" dirty="0"/>
          </a:p>
        </p:txBody>
      </p:sp>
      <p:sp>
        <p:nvSpPr>
          <p:cNvPr id="4" name="Slide Number Placeholder 3"/>
          <p:cNvSpPr>
            <a:spLocks noGrp="1"/>
          </p:cNvSpPr>
          <p:nvPr>
            <p:ph type="sldNum" sz="quarter" idx="5"/>
          </p:nvPr>
        </p:nvSpPr>
        <p:spPr/>
        <p:txBody>
          <a:bodyPr/>
          <a:lstStyle/>
          <a:p>
            <a:fld id="{EC0B1073-2012-C147-920B-FBCDB5E27787}" type="slidenum">
              <a:rPr lang="en-US" smtClean="0"/>
              <a:t>6</a:t>
            </a:fld>
            <a:endParaRPr lang="en-US"/>
          </a:p>
        </p:txBody>
      </p:sp>
    </p:spTree>
    <p:extLst>
      <p:ext uri="{BB962C8B-B14F-4D97-AF65-F5344CB8AC3E}">
        <p14:creationId xmlns:p14="http://schemas.microsoft.com/office/powerpoint/2010/main" val="103115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Whatever the </a:t>
            </a:r>
            <a:r>
              <a:rPr lang="en-US" sz="1200" b="0" i="0" u="none" strike="noStrike" kern="1200" dirty="0">
                <a:solidFill>
                  <a:schemeClr val="tx1"/>
                </a:solidFill>
                <a:effectLst/>
                <a:latin typeface="+mn-lt"/>
                <a:ea typeface="+mn-ea"/>
                <a:cs typeface="+mn-cs"/>
                <a:hlinkClick r:id="rId3"/>
              </a:rPr>
              <a:t>technique of data collection</a:t>
            </a:r>
            <a:r>
              <a:rPr lang="en-US" sz="1200" b="0" i="0" u="none" strike="noStrike" kern="1200" dirty="0">
                <a:solidFill>
                  <a:schemeClr val="tx1"/>
                </a:solidFill>
                <a:effectLst/>
                <a:latin typeface="+mn-lt"/>
                <a:ea typeface="+mn-ea"/>
                <a:cs typeface="+mn-cs"/>
              </a:rPr>
              <a:t>, the observations within each sampled population are normally distributed.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sampled population has a common variance of s2.</a:t>
            </a:r>
          </a:p>
        </p:txBody>
      </p:sp>
      <p:sp>
        <p:nvSpPr>
          <p:cNvPr id="4" name="Slide Number Placeholder 3"/>
          <p:cNvSpPr>
            <a:spLocks noGrp="1"/>
          </p:cNvSpPr>
          <p:nvPr>
            <p:ph type="sldNum" sz="quarter" idx="5"/>
          </p:nvPr>
        </p:nvSpPr>
        <p:spPr/>
        <p:txBody>
          <a:bodyPr/>
          <a:lstStyle/>
          <a:p>
            <a:fld id="{EC0B1073-2012-C147-920B-FBCDB5E27787}" type="slidenum">
              <a:rPr lang="en-US" smtClean="0"/>
              <a:t>33</a:t>
            </a:fld>
            <a:endParaRPr lang="en-US"/>
          </a:p>
        </p:txBody>
      </p:sp>
    </p:spTree>
    <p:extLst>
      <p:ext uri="{BB962C8B-B14F-4D97-AF65-F5344CB8AC3E}">
        <p14:creationId xmlns:p14="http://schemas.microsoft.com/office/powerpoint/2010/main" val="302064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falls within 95% of our distribution then we fail to reject the null hypothesis, if the </a:t>
            </a:r>
          </a:p>
        </p:txBody>
      </p:sp>
      <p:sp>
        <p:nvSpPr>
          <p:cNvPr id="4" name="Slide Number Placeholder 3"/>
          <p:cNvSpPr>
            <a:spLocks noGrp="1"/>
          </p:cNvSpPr>
          <p:nvPr>
            <p:ph type="sldNum" sz="quarter" idx="5"/>
          </p:nvPr>
        </p:nvSpPr>
        <p:spPr/>
        <p:txBody>
          <a:bodyPr/>
          <a:lstStyle/>
          <a:p>
            <a:fld id="{EC0B1073-2012-C147-920B-FBCDB5E27787}" type="slidenum">
              <a:rPr lang="en-US" smtClean="0"/>
              <a:t>7</a:t>
            </a:fld>
            <a:endParaRPr lang="en-US"/>
          </a:p>
        </p:txBody>
      </p:sp>
    </p:spTree>
    <p:extLst>
      <p:ext uri="{BB962C8B-B14F-4D97-AF65-F5344CB8AC3E}">
        <p14:creationId xmlns:p14="http://schemas.microsoft.com/office/powerpoint/2010/main" val="3167876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falls within 95% of our distribution then we fail to reject the null hypothesis,</a:t>
            </a:r>
          </a:p>
          <a:p>
            <a:r>
              <a:rPr lang="en-US" sz="1200" kern="1200" dirty="0">
                <a:solidFill>
                  <a:schemeClr val="tx1"/>
                </a:solidFill>
                <a:effectLst/>
                <a:latin typeface="+mn-lt"/>
                <a:ea typeface="+mn-ea"/>
                <a:cs typeface="+mn-cs"/>
              </a:rPr>
              <a:t>The assumptions of the one-sample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test are: </a:t>
            </a:r>
            <a:endParaRPr lang="en-US" dirty="0"/>
          </a:p>
          <a:p>
            <a:r>
              <a:rPr lang="en-US" sz="1200" kern="1200" dirty="0">
                <a:solidFill>
                  <a:schemeClr val="tx1"/>
                </a:solidFill>
                <a:effectLst/>
                <a:latin typeface="+mn-lt"/>
                <a:ea typeface="+mn-ea"/>
                <a:cs typeface="+mn-cs"/>
              </a:rPr>
              <a:t>The data are continuous (not discrete). </a:t>
            </a:r>
          </a:p>
          <a:p>
            <a:r>
              <a:rPr lang="en-US" sz="1200" kern="1200" dirty="0">
                <a:solidFill>
                  <a:schemeClr val="tx1"/>
                </a:solidFill>
                <a:effectLst/>
                <a:latin typeface="+mn-lt"/>
                <a:ea typeface="+mn-ea"/>
                <a:cs typeface="+mn-cs"/>
              </a:rPr>
              <a:t>The data follow the normal probability distribution. </a:t>
            </a:r>
          </a:p>
          <a:p>
            <a:r>
              <a:rPr lang="en-US" sz="1200" kern="1200" dirty="0">
                <a:solidFill>
                  <a:schemeClr val="tx1"/>
                </a:solidFill>
                <a:effectLst/>
                <a:latin typeface="+mn-lt"/>
                <a:ea typeface="+mn-ea"/>
                <a:cs typeface="+mn-cs"/>
              </a:rPr>
              <a:t>The sample is a simple random sample from its population. Each individual in the population has an equal probability of being selected in the sample. </a:t>
            </a:r>
          </a:p>
          <a:p>
            <a:r>
              <a:rPr lang="en-US" sz="1200" kern="1200" dirty="0">
                <a:solidFill>
                  <a:schemeClr val="tx1"/>
                </a:solidFill>
                <a:effectLst/>
                <a:latin typeface="+mn-lt"/>
                <a:ea typeface="+mn-ea"/>
                <a:cs typeface="+mn-cs"/>
              </a:rPr>
              <a:t>The population standard deviation is known. </a:t>
            </a:r>
          </a:p>
        </p:txBody>
      </p:sp>
      <p:sp>
        <p:nvSpPr>
          <p:cNvPr id="4" name="Slide Number Placeholder 3"/>
          <p:cNvSpPr>
            <a:spLocks noGrp="1"/>
          </p:cNvSpPr>
          <p:nvPr>
            <p:ph type="sldNum" sz="quarter" idx="5"/>
          </p:nvPr>
        </p:nvSpPr>
        <p:spPr/>
        <p:txBody>
          <a:bodyPr/>
          <a:lstStyle/>
          <a:p>
            <a:fld id="{EC0B1073-2012-C147-920B-FBCDB5E27787}" type="slidenum">
              <a:rPr lang="en-US" smtClean="0"/>
              <a:t>8</a:t>
            </a:fld>
            <a:endParaRPr lang="en-US"/>
          </a:p>
        </p:txBody>
      </p:sp>
    </p:spTree>
    <p:extLst>
      <p:ext uri="{BB962C8B-B14F-4D97-AF65-F5344CB8AC3E}">
        <p14:creationId xmlns:p14="http://schemas.microsoft.com/office/powerpoint/2010/main" val="399246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falls within 95% of our distribution then we fail to reject the null hypothesis, </a:t>
            </a:r>
          </a:p>
          <a:p>
            <a:r>
              <a:rPr lang="en-US" dirty="0"/>
              <a:t>https://</a:t>
            </a:r>
            <a:r>
              <a:rPr lang="en-US" dirty="0" err="1"/>
              <a:t>sphweb.bumc.bu.edu</a:t>
            </a:r>
            <a:r>
              <a:rPr lang="en-US" dirty="0"/>
              <a:t>/</a:t>
            </a:r>
            <a:r>
              <a:rPr lang="en-US" dirty="0" err="1"/>
              <a:t>otlt</a:t>
            </a:r>
            <a:r>
              <a:rPr lang="en-US" dirty="0"/>
              <a:t>/MPH-Modules/BS/R/R-Manual/R-Manual10.html critical tables in R</a:t>
            </a:r>
          </a:p>
        </p:txBody>
      </p:sp>
      <p:sp>
        <p:nvSpPr>
          <p:cNvPr id="4" name="Slide Number Placeholder 3"/>
          <p:cNvSpPr>
            <a:spLocks noGrp="1"/>
          </p:cNvSpPr>
          <p:nvPr>
            <p:ph type="sldNum" sz="quarter" idx="5"/>
          </p:nvPr>
        </p:nvSpPr>
        <p:spPr/>
        <p:txBody>
          <a:bodyPr/>
          <a:lstStyle/>
          <a:p>
            <a:fld id="{EC0B1073-2012-C147-920B-FBCDB5E27787}" type="slidenum">
              <a:rPr lang="en-US" smtClean="0"/>
              <a:t>9</a:t>
            </a:fld>
            <a:endParaRPr lang="en-US"/>
          </a:p>
        </p:txBody>
      </p:sp>
    </p:spTree>
    <p:extLst>
      <p:ext uri="{BB962C8B-B14F-4D97-AF65-F5344CB8AC3E}">
        <p14:creationId xmlns:p14="http://schemas.microsoft.com/office/powerpoint/2010/main" val="291333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falls within 95% of our distribution then we fail to reject the null hypothesis, if the </a:t>
            </a:r>
          </a:p>
        </p:txBody>
      </p:sp>
      <p:sp>
        <p:nvSpPr>
          <p:cNvPr id="4" name="Slide Number Placeholder 3"/>
          <p:cNvSpPr>
            <a:spLocks noGrp="1"/>
          </p:cNvSpPr>
          <p:nvPr>
            <p:ph type="sldNum" sz="quarter" idx="5"/>
          </p:nvPr>
        </p:nvSpPr>
        <p:spPr/>
        <p:txBody>
          <a:bodyPr/>
          <a:lstStyle/>
          <a:p>
            <a:fld id="{EC0B1073-2012-C147-920B-FBCDB5E27787}" type="slidenum">
              <a:rPr lang="en-US" smtClean="0"/>
              <a:t>10</a:t>
            </a:fld>
            <a:endParaRPr lang="en-US"/>
          </a:p>
        </p:txBody>
      </p:sp>
    </p:spTree>
    <p:extLst>
      <p:ext uri="{BB962C8B-B14F-4D97-AF65-F5344CB8AC3E}">
        <p14:creationId xmlns:p14="http://schemas.microsoft.com/office/powerpoint/2010/main" val="298313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falls within 95% of our distribution then we fail to reject the null hypothesis, </a:t>
            </a:r>
          </a:p>
          <a:p>
            <a:r>
              <a:rPr lang="en-US" sz="1200" kern="1200" dirty="0">
                <a:solidFill>
                  <a:schemeClr val="tx1"/>
                </a:solidFill>
                <a:effectLst/>
                <a:latin typeface="+mn-lt"/>
                <a:ea typeface="+mn-ea"/>
                <a:cs typeface="+mn-cs"/>
              </a:rPr>
              <a:t>The assumptions of the one-sample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test are: </a:t>
            </a:r>
            <a:endParaRPr lang="en-US" dirty="0"/>
          </a:p>
          <a:p>
            <a:r>
              <a:rPr lang="en-US" sz="1200" kern="1200" dirty="0">
                <a:solidFill>
                  <a:schemeClr val="tx1"/>
                </a:solidFill>
                <a:effectLst/>
                <a:latin typeface="+mn-lt"/>
                <a:ea typeface="+mn-ea"/>
                <a:cs typeface="+mn-cs"/>
              </a:rPr>
              <a:t>The data are continuous (not discrete). </a:t>
            </a:r>
          </a:p>
          <a:p>
            <a:r>
              <a:rPr lang="en-US" sz="1200" kern="1200" dirty="0">
                <a:solidFill>
                  <a:schemeClr val="tx1"/>
                </a:solidFill>
                <a:effectLst/>
                <a:latin typeface="+mn-lt"/>
                <a:ea typeface="+mn-ea"/>
                <a:cs typeface="+mn-cs"/>
              </a:rPr>
              <a:t>The data follow the normal probability distribution. </a:t>
            </a:r>
          </a:p>
          <a:p>
            <a:r>
              <a:rPr lang="en-US" sz="1200" kern="1200" dirty="0">
                <a:solidFill>
                  <a:schemeClr val="tx1"/>
                </a:solidFill>
                <a:effectLst/>
                <a:latin typeface="+mn-lt"/>
                <a:ea typeface="+mn-ea"/>
                <a:cs typeface="+mn-cs"/>
              </a:rPr>
              <a:t>The sample is a simple random sample from its population. Each individual in the population has an equal probability of being selected in the sample. </a:t>
            </a:r>
          </a:p>
          <a:p>
            <a:r>
              <a:rPr lang="en-US" sz="1200" kern="1200" dirty="0">
                <a:solidFill>
                  <a:schemeClr val="tx1"/>
                </a:solidFill>
                <a:effectLst/>
                <a:latin typeface="+mn-lt"/>
                <a:ea typeface="+mn-ea"/>
                <a:cs typeface="+mn-cs"/>
              </a:rPr>
              <a:t>The population standard deviation is known. </a:t>
            </a:r>
          </a:p>
          <a:p>
            <a:endParaRPr lang="en-US" dirty="0"/>
          </a:p>
        </p:txBody>
      </p:sp>
      <p:sp>
        <p:nvSpPr>
          <p:cNvPr id="4" name="Slide Number Placeholder 3"/>
          <p:cNvSpPr>
            <a:spLocks noGrp="1"/>
          </p:cNvSpPr>
          <p:nvPr>
            <p:ph type="sldNum" sz="quarter" idx="5"/>
          </p:nvPr>
        </p:nvSpPr>
        <p:spPr/>
        <p:txBody>
          <a:bodyPr/>
          <a:lstStyle/>
          <a:p>
            <a:fld id="{EC0B1073-2012-C147-920B-FBCDB5E27787}" type="slidenum">
              <a:rPr lang="en-US" smtClean="0"/>
              <a:t>11</a:t>
            </a:fld>
            <a:endParaRPr lang="en-US"/>
          </a:p>
        </p:txBody>
      </p:sp>
    </p:spTree>
    <p:extLst>
      <p:ext uri="{BB962C8B-B14F-4D97-AF65-F5344CB8AC3E}">
        <p14:creationId xmlns:p14="http://schemas.microsoft.com/office/powerpoint/2010/main" val="110095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falls within 95% of our distribution then we fail to reject the null hypothesis, if the </a:t>
            </a:r>
          </a:p>
        </p:txBody>
      </p:sp>
      <p:sp>
        <p:nvSpPr>
          <p:cNvPr id="4" name="Slide Number Placeholder 3"/>
          <p:cNvSpPr>
            <a:spLocks noGrp="1"/>
          </p:cNvSpPr>
          <p:nvPr>
            <p:ph type="sldNum" sz="quarter" idx="5"/>
          </p:nvPr>
        </p:nvSpPr>
        <p:spPr/>
        <p:txBody>
          <a:bodyPr/>
          <a:lstStyle/>
          <a:p>
            <a:fld id="{EC0B1073-2012-C147-920B-FBCDB5E27787}" type="slidenum">
              <a:rPr lang="en-US" smtClean="0"/>
              <a:t>12</a:t>
            </a:fld>
            <a:endParaRPr lang="en-US"/>
          </a:p>
        </p:txBody>
      </p:sp>
    </p:spTree>
    <p:extLst>
      <p:ext uri="{BB962C8B-B14F-4D97-AF65-F5344CB8AC3E}">
        <p14:creationId xmlns:p14="http://schemas.microsoft.com/office/powerpoint/2010/main" val="80810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2*(1-pbinom(19,30,0.5)) = 0.09873715</a:t>
            </a:r>
          </a:p>
          <a:p>
            <a:r>
              <a:rPr lang="en-US" dirty="0" err="1"/>
              <a:t>binom.test</a:t>
            </a:r>
            <a:r>
              <a:rPr lang="en-US" dirty="0"/>
              <a:t>(20,30,0.5) = 0.09873715</a:t>
            </a:r>
          </a:p>
        </p:txBody>
      </p:sp>
      <p:sp>
        <p:nvSpPr>
          <p:cNvPr id="4" name="Slide Number Placeholder 3"/>
          <p:cNvSpPr>
            <a:spLocks noGrp="1"/>
          </p:cNvSpPr>
          <p:nvPr>
            <p:ph type="sldNum" sz="quarter" idx="5"/>
          </p:nvPr>
        </p:nvSpPr>
        <p:spPr/>
        <p:txBody>
          <a:bodyPr/>
          <a:lstStyle/>
          <a:p>
            <a:fld id="{EC0B1073-2012-C147-920B-FBCDB5E27787}" type="slidenum">
              <a:rPr lang="en-US" smtClean="0"/>
              <a:t>13</a:t>
            </a:fld>
            <a:endParaRPr lang="en-US"/>
          </a:p>
        </p:txBody>
      </p:sp>
    </p:spTree>
    <p:extLst>
      <p:ext uri="{BB962C8B-B14F-4D97-AF65-F5344CB8AC3E}">
        <p14:creationId xmlns:p14="http://schemas.microsoft.com/office/powerpoint/2010/main" val="102081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2/13/23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38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2/13/23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793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2/13/23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960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2/13/23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479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2/13/23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187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2/13/23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236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2/13/23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909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2/13/23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157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2/13/23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885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2/13/23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663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2/13/23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697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2/13/23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588164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7.xml"/><Relationship Id="rId3" Type="http://schemas.openxmlformats.org/officeDocument/2006/relationships/image" Target="../media/image2.jpeg"/><Relationship Id="rId7" Type="http://schemas.openxmlformats.org/officeDocument/2006/relationships/customXml" Target="../ink/ink4.xml"/><Relationship Id="rId12"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5.xml"/><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customXml" Target="../ink/ink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x.doi.org/10.21037%2Fjtd.2017.05.34"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sphweb.bumc.bu.edu/otlt/mph-modules/bs/bs704_nonparametric/bs704_nonparametric4.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sphweb.bumc.bu.edu/otlt/mph-modules/bs/bs704_nonparametric/bs704_nonparametric4.html"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1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phweb.bumc.bu.edu/otlt/mph-modules/bs/bs704_nonparametric/bs704_nonparametric4.html"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1F2FE681-782B-4B7F-A0DA-03E8F55179DD}"/>
              </a:ext>
            </a:extLst>
          </p:cNvPr>
          <p:cNvPicPr>
            <a:picLocks noChangeAspect="1"/>
          </p:cNvPicPr>
          <p:nvPr/>
        </p:nvPicPr>
        <p:blipFill rotWithShape="1">
          <a:blip r:embed="rId3">
            <a:alphaModFix amt="60000"/>
          </a:blip>
          <a:srcRect t="32536" b="11214"/>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87227C-F709-744C-9176-CF49ACD81761}"/>
              </a:ext>
            </a:extLst>
          </p:cNvPr>
          <p:cNvSpPr>
            <a:spLocks noGrp="1"/>
          </p:cNvSpPr>
          <p:nvPr>
            <p:ph type="ctrTitle"/>
          </p:nvPr>
        </p:nvSpPr>
        <p:spPr>
          <a:xfrm>
            <a:off x="1804988" y="1442172"/>
            <a:ext cx="8582025" cy="2177328"/>
          </a:xfrm>
        </p:spPr>
        <p:txBody>
          <a:bodyPr anchor="ctr">
            <a:normAutofit/>
          </a:bodyPr>
          <a:lstStyle/>
          <a:p>
            <a:pPr algn="ctr"/>
            <a:r>
              <a:rPr lang="en-US" sz="7200"/>
              <a:t>Inferencial Statistics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8584EC1E-3857-554A-844B-3FBD62DE64BA}"/>
              </a:ext>
            </a:extLst>
          </p:cNvPr>
          <p:cNvSpPr>
            <a:spLocks noGrp="1"/>
          </p:cNvSpPr>
          <p:nvPr>
            <p:ph type="subTitle" idx="1"/>
          </p:nvPr>
        </p:nvSpPr>
        <p:spPr>
          <a:xfrm>
            <a:off x="2566988" y="3962400"/>
            <a:ext cx="7058025" cy="581025"/>
          </a:xfrm>
        </p:spPr>
        <p:txBody>
          <a:bodyPr anchor="ctr">
            <a:normAutofit/>
          </a:bodyPr>
          <a:lstStyle/>
          <a:p>
            <a:pPr algn="ctr"/>
            <a:r>
              <a:rPr lang="en-US" dirty="0">
                <a:solidFill>
                  <a:srgbClr val="FFFFFF"/>
                </a:solidFill>
              </a:rPr>
              <a:t>BMI 6106 2023</a:t>
            </a:r>
          </a:p>
        </p:txBody>
      </p:sp>
    </p:spTree>
    <p:extLst>
      <p:ext uri="{BB962C8B-B14F-4D97-AF65-F5344CB8AC3E}">
        <p14:creationId xmlns:p14="http://schemas.microsoft.com/office/powerpoint/2010/main" val="310156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3" y="1161288"/>
            <a:ext cx="10648841" cy="1239012"/>
          </a:xfrm>
        </p:spPr>
        <p:txBody>
          <a:bodyPr anchor="ctr">
            <a:normAutofit/>
          </a:bodyPr>
          <a:lstStyle/>
          <a:p>
            <a:r>
              <a:rPr lang="en-US" sz="2800" dirty="0"/>
              <a:t>Hypothesis testing: One sample z test</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285033" y="2136350"/>
            <a:ext cx="3438906" cy="4642701"/>
          </a:xfrm>
        </p:spPr>
        <p:txBody>
          <a:bodyPr anchor="t">
            <a:normAutofit/>
          </a:bodyPr>
          <a:lstStyle/>
          <a:p>
            <a:pPr marL="0" indent="0">
              <a:lnSpc>
                <a:spcPct val="100000"/>
              </a:lnSpc>
              <a:buNone/>
            </a:pPr>
            <a:r>
              <a:rPr lang="en-US" sz="1700" dirty="0"/>
              <a:t>Find the test statistic using the z formula</a:t>
            </a:r>
          </a:p>
          <a:p>
            <a:pPr marL="0" indent="0">
              <a:lnSpc>
                <a:spcPct val="100000"/>
              </a:lnSpc>
              <a:buNone/>
            </a:pPr>
            <a:endParaRPr lang="en-US" sz="1700" dirty="0"/>
          </a:p>
          <a:p>
            <a:pPr marL="0" indent="0">
              <a:lnSpc>
                <a:spcPct val="100000"/>
              </a:lnSpc>
              <a:buNone/>
            </a:pPr>
            <a:r>
              <a:rPr lang="en-US" sz="1700" dirty="0"/>
              <a:t>100 Sample mean</a:t>
            </a:r>
          </a:p>
          <a:p>
            <a:pPr marL="0" indent="0">
              <a:lnSpc>
                <a:spcPct val="100000"/>
              </a:lnSpc>
              <a:buNone/>
            </a:pPr>
            <a:r>
              <a:rPr lang="en-US" sz="1700" dirty="0"/>
              <a:t>85 population mean</a:t>
            </a:r>
          </a:p>
          <a:p>
            <a:pPr marL="0" indent="0">
              <a:lnSpc>
                <a:spcPct val="100000"/>
              </a:lnSpc>
              <a:buNone/>
            </a:pPr>
            <a:r>
              <a:rPr lang="en-US" sz="1700" dirty="0"/>
              <a:t>15 SD</a:t>
            </a:r>
          </a:p>
          <a:p>
            <a:pPr marL="0" indent="0">
              <a:lnSpc>
                <a:spcPct val="100000"/>
              </a:lnSpc>
              <a:buNone/>
            </a:pPr>
            <a:r>
              <a:rPr lang="en-US" sz="1700" dirty="0"/>
              <a:t>30 sample size</a:t>
            </a:r>
          </a:p>
          <a:p>
            <a:pPr marL="0" indent="0">
              <a:lnSpc>
                <a:spcPct val="100000"/>
              </a:lnSpc>
              <a:buNone/>
            </a:pPr>
            <a:r>
              <a:rPr lang="en-US" dirty="0"/>
              <a:t>z= (100- 85) / (15/√30) = 5.477226</a:t>
            </a:r>
          </a:p>
          <a:p>
            <a:pPr marL="0" indent="0">
              <a:lnSpc>
                <a:spcPct val="100000"/>
              </a:lnSpc>
              <a:buNone/>
            </a:pPr>
            <a:endParaRPr lang="en-US" sz="1700" dirty="0"/>
          </a:p>
          <a:p>
            <a:pPr marL="0" indent="0">
              <a:lnSpc>
                <a:spcPct val="100000"/>
              </a:lnSpc>
              <a:buNone/>
            </a:pPr>
            <a:r>
              <a:rPr lang="en-US" sz="1800" dirty="0"/>
              <a:t>5.477226 &gt; 1.65 We reject the null hypothesis</a:t>
            </a:r>
          </a:p>
          <a:p>
            <a:pPr marL="0" indent="0">
              <a:lnSpc>
                <a:spcPct val="100000"/>
              </a:lnSpc>
              <a:buNone/>
            </a:pPr>
            <a:endParaRPr lang="en-US" sz="1700" dirty="0"/>
          </a:p>
        </p:txBody>
      </p:sp>
      <p:pic>
        <p:nvPicPr>
          <p:cNvPr id="1026" name="Picture 2" descr="Normal distribution">
            <a:extLst>
              <a:ext uri="{FF2B5EF4-FFF2-40B4-BE49-F238E27FC236}">
                <a16:creationId xmlns:a16="http://schemas.microsoft.com/office/drawing/2014/main" id="{58B045D6-58DC-9341-919C-E68A3BE0A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361" y="2718054"/>
            <a:ext cx="6922008" cy="2836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EA6559-F0F6-6B47-9A1F-48A6B0532D4C}"/>
              </a:ext>
            </a:extLst>
          </p:cNvPr>
          <p:cNvPicPr>
            <a:picLocks noChangeAspect="1"/>
          </p:cNvPicPr>
          <p:nvPr/>
        </p:nvPicPr>
        <p:blipFill>
          <a:blip r:embed="rId4"/>
          <a:stretch>
            <a:fillRect/>
          </a:stretch>
        </p:blipFill>
        <p:spPr>
          <a:xfrm>
            <a:off x="3671129" y="2239979"/>
            <a:ext cx="1841500" cy="1092200"/>
          </a:xfrm>
          <a:prstGeom prst="rect">
            <a:avLst/>
          </a:prstGeom>
        </p:spPr>
      </p:pic>
      <p:sp>
        <p:nvSpPr>
          <p:cNvPr id="6" name="TextBox 5">
            <a:extLst>
              <a:ext uri="{FF2B5EF4-FFF2-40B4-BE49-F238E27FC236}">
                <a16:creationId xmlns:a16="http://schemas.microsoft.com/office/drawing/2014/main" id="{DC8A787E-1404-0E48-A7BB-04A4097BC088}"/>
              </a:ext>
            </a:extLst>
          </p:cNvPr>
          <p:cNvSpPr txBox="1"/>
          <p:nvPr/>
        </p:nvSpPr>
        <p:spPr>
          <a:xfrm>
            <a:off x="3846312" y="3649933"/>
            <a:ext cx="1290097" cy="461665"/>
          </a:xfrm>
          <a:prstGeom prst="rect">
            <a:avLst/>
          </a:prstGeom>
          <a:noFill/>
        </p:spPr>
        <p:txBody>
          <a:bodyPr wrap="none" rtlCol="0">
            <a:spAutoFit/>
          </a:bodyPr>
          <a:lstStyle/>
          <a:p>
            <a:r>
              <a:rPr lang="en-US" sz="2400" dirty="0"/>
              <a:t>ᵅ = 0.05</a:t>
            </a:r>
          </a:p>
        </p:txBody>
      </p:sp>
      <p:cxnSp>
        <p:nvCxnSpPr>
          <p:cNvPr id="4" name="Straight Connector 3">
            <a:extLst>
              <a:ext uri="{FF2B5EF4-FFF2-40B4-BE49-F238E27FC236}">
                <a16:creationId xmlns:a16="http://schemas.microsoft.com/office/drawing/2014/main" id="{3B15CA2F-4046-9A44-B603-ECC4E41023F2}"/>
              </a:ext>
            </a:extLst>
          </p:cNvPr>
          <p:cNvCxnSpPr>
            <a:stCxn id="1026" idx="0"/>
            <a:endCxn id="1026" idx="2"/>
          </p:cNvCxnSpPr>
          <p:nvPr/>
        </p:nvCxnSpPr>
        <p:spPr>
          <a:xfrm>
            <a:off x="7952365"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7FE0A58-F9C9-8442-8D08-E55B0CF2A481}"/>
              </a:ext>
            </a:extLst>
          </p:cNvPr>
          <p:cNvSpPr txBox="1"/>
          <p:nvPr/>
        </p:nvSpPr>
        <p:spPr>
          <a:xfrm>
            <a:off x="7783088" y="5687242"/>
            <a:ext cx="338554" cy="369332"/>
          </a:xfrm>
          <a:prstGeom prst="rect">
            <a:avLst/>
          </a:prstGeom>
          <a:noFill/>
        </p:spPr>
        <p:txBody>
          <a:bodyPr wrap="none" rtlCol="0">
            <a:spAutoFit/>
          </a:bodyPr>
          <a:lstStyle/>
          <a:p>
            <a:r>
              <a:rPr lang="en-US" dirty="0"/>
              <a:t>0</a:t>
            </a:r>
          </a:p>
        </p:txBody>
      </p:sp>
      <p:cxnSp>
        <p:nvCxnSpPr>
          <p:cNvPr id="10" name="Straight Connector 9">
            <a:extLst>
              <a:ext uri="{FF2B5EF4-FFF2-40B4-BE49-F238E27FC236}">
                <a16:creationId xmlns:a16="http://schemas.microsoft.com/office/drawing/2014/main" id="{5EECE3C4-0A40-C244-9F78-E01D4DCCA364}"/>
              </a:ext>
            </a:extLst>
          </p:cNvPr>
          <p:cNvCxnSpPr/>
          <p:nvPr/>
        </p:nvCxnSpPr>
        <p:spPr>
          <a:xfrm>
            <a:off x="9492501"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5E50F00-B130-BF40-9F80-8CFF50A242C0}"/>
              </a:ext>
            </a:extLst>
          </p:cNvPr>
          <p:cNvSpPr/>
          <p:nvPr/>
        </p:nvSpPr>
        <p:spPr>
          <a:xfrm>
            <a:off x="9188700" y="5696712"/>
            <a:ext cx="607602" cy="369332"/>
          </a:xfrm>
          <a:prstGeom prst="rect">
            <a:avLst/>
          </a:prstGeom>
        </p:spPr>
        <p:txBody>
          <a:bodyPr wrap="none">
            <a:spAutoFit/>
          </a:bodyPr>
          <a:lstStyle/>
          <a:p>
            <a:r>
              <a:rPr lang="en-US" dirty="0"/>
              <a:t>1.64</a:t>
            </a: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C613CC03-76E0-FA45-B237-9BADAA408AE7}"/>
                  </a:ext>
                </a:extLst>
              </p14:cNvPr>
              <p14:cNvContentPartPr/>
              <p14:nvPr/>
            </p14:nvContentPartPr>
            <p14:xfrm>
              <a:off x="9491158" y="5038062"/>
              <a:ext cx="748440" cy="266760"/>
            </p14:xfrm>
          </p:contentPart>
        </mc:Choice>
        <mc:Fallback xmlns="">
          <p:pic>
            <p:nvPicPr>
              <p:cNvPr id="11" name="Ink 10">
                <a:extLst>
                  <a:ext uri="{FF2B5EF4-FFF2-40B4-BE49-F238E27FC236}">
                    <a16:creationId xmlns:a16="http://schemas.microsoft.com/office/drawing/2014/main" id="{C613CC03-76E0-FA45-B237-9BADAA408AE7}"/>
                  </a:ext>
                </a:extLst>
              </p:cNvPr>
              <p:cNvPicPr/>
              <p:nvPr/>
            </p:nvPicPr>
            <p:blipFill>
              <a:blip r:embed="rId6"/>
              <a:stretch>
                <a:fillRect/>
              </a:stretch>
            </p:blipFill>
            <p:spPr>
              <a:xfrm>
                <a:off x="9473518" y="5020422"/>
                <a:ext cx="784080" cy="302400"/>
              </a:xfrm>
              <a:prstGeom prst="rect">
                <a:avLst/>
              </a:prstGeom>
            </p:spPr>
          </p:pic>
        </mc:Fallback>
      </mc:AlternateContent>
      <p:cxnSp>
        <p:nvCxnSpPr>
          <p:cNvPr id="13" name="Straight Connector 12">
            <a:extLst>
              <a:ext uri="{FF2B5EF4-FFF2-40B4-BE49-F238E27FC236}">
                <a16:creationId xmlns:a16="http://schemas.microsoft.com/office/drawing/2014/main" id="{A52125EB-0846-DB4F-8339-EDAD40B459C7}"/>
              </a:ext>
            </a:extLst>
          </p:cNvPr>
          <p:cNvCxnSpPr/>
          <p:nvPr/>
        </p:nvCxnSpPr>
        <p:spPr>
          <a:xfrm>
            <a:off x="10709772" y="2718054"/>
            <a:ext cx="0" cy="283610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26AFF57E-F734-284D-89CB-9EE3DEB6A170}"/>
              </a:ext>
            </a:extLst>
          </p:cNvPr>
          <p:cNvSpPr/>
          <p:nvPr/>
        </p:nvSpPr>
        <p:spPr>
          <a:xfrm>
            <a:off x="10385337" y="5687242"/>
            <a:ext cx="634597" cy="369332"/>
          </a:xfrm>
          <a:prstGeom prst="rect">
            <a:avLst/>
          </a:prstGeom>
        </p:spPr>
        <p:txBody>
          <a:bodyPr wrap="none">
            <a:spAutoFit/>
          </a:bodyPr>
          <a:lstStyle/>
          <a:p>
            <a:r>
              <a:rPr lang="en-US" dirty="0"/>
              <a:t>5.47</a:t>
            </a:r>
          </a:p>
        </p:txBody>
      </p:sp>
      <p:sp>
        <p:nvSpPr>
          <p:cNvPr id="14" name="TextBox 13">
            <a:extLst>
              <a:ext uri="{FF2B5EF4-FFF2-40B4-BE49-F238E27FC236}">
                <a16:creationId xmlns:a16="http://schemas.microsoft.com/office/drawing/2014/main" id="{36B5A934-FCBA-1A4D-A2A0-849AC2E4865A}"/>
              </a:ext>
            </a:extLst>
          </p:cNvPr>
          <p:cNvSpPr txBox="1"/>
          <p:nvPr/>
        </p:nvSpPr>
        <p:spPr>
          <a:xfrm>
            <a:off x="9188700" y="426683"/>
            <a:ext cx="2980420" cy="1477328"/>
          </a:xfrm>
          <a:prstGeom prst="rect">
            <a:avLst/>
          </a:prstGeom>
          <a:noFill/>
        </p:spPr>
        <p:txBody>
          <a:bodyPr wrap="square" rtlCol="0">
            <a:spAutoFit/>
          </a:bodyPr>
          <a:lstStyle/>
          <a:p>
            <a:r>
              <a:rPr lang="en-US" dirty="0"/>
              <a:t>The p-value is the area under the curve that follows the test statistic</a:t>
            </a:r>
          </a:p>
          <a:p>
            <a:r>
              <a:rPr lang="en-US" b="1" dirty="0" err="1"/>
              <a:t>P_value</a:t>
            </a:r>
            <a:r>
              <a:rPr lang="en-US" b="1" dirty="0"/>
              <a:t> = 2.16e-08</a:t>
            </a:r>
          </a:p>
          <a:p>
            <a:r>
              <a:rPr lang="en-US" b="1" dirty="0"/>
              <a:t>In R:</a:t>
            </a:r>
          </a:p>
        </p:txBody>
      </p:sp>
      <p:sp>
        <p:nvSpPr>
          <p:cNvPr id="15" name="TextBox 14">
            <a:extLst>
              <a:ext uri="{FF2B5EF4-FFF2-40B4-BE49-F238E27FC236}">
                <a16:creationId xmlns:a16="http://schemas.microsoft.com/office/drawing/2014/main" id="{632DFB59-77F9-CE0E-B1D0-DE79EA0F4E90}"/>
              </a:ext>
            </a:extLst>
          </p:cNvPr>
          <p:cNvSpPr txBox="1"/>
          <p:nvPr/>
        </p:nvSpPr>
        <p:spPr>
          <a:xfrm>
            <a:off x="9188701" y="1887519"/>
            <a:ext cx="240589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1-pnorm(5.477226)</a:t>
            </a:r>
          </a:p>
        </p:txBody>
      </p:sp>
    </p:spTree>
    <p:extLst>
      <p:ext uri="{BB962C8B-B14F-4D97-AF65-F5344CB8AC3E}">
        <p14:creationId xmlns:p14="http://schemas.microsoft.com/office/powerpoint/2010/main" val="347966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3" y="1161288"/>
            <a:ext cx="10648841" cy="1239012"/>
          </a:xfrm>
        </p:spPr>
        <p:txBody>
          <a:bodyPr anchor="ctr">
            <a:normAutofit/>
          </a:bodyPr>
          <a:lstStyle/>
          <a:p>
            <a:r>
              <a:rPr lang="en-US" sz="2800" dirty="0"/>
              <a:t>Hypothesis testing: One sample z test</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285033" y="2136350"/>
            <a:ext cx="3438906" cy="4642701"/>
          </a:xfrm>
        </p:spPr>
        <p:txBody>
          <a:bodyPr anchor="t">
            <a:normAutofit/>
          </a:bodyPr>
          <a:lstStyle/>
          <a:p>
            <a:pPr marL="0" indent="0">
              <a:lnSpc>
                <a:spcPct val="100000"/>
              </a:lnSpc>
              <a:buNone/>
            </a:pPr>
            <a:r>
              <a:rPr lang="en-US" sz="1700" dirty="0"/>
              <a:t>Is instead of a one tailed test we don’t know which direction the difference is being tested we use a two tailed test</a:t>
            </a:r>
          </a:p>
          <a:p>
            <a:pPr marL="0" indent="0">
              <a:lnSpc>
                <a:spcPct val="100000"/>
              </a:lnSpc>
              <a:buNone/>
            </a:pPr>
            <a:endParaRPr lang="en-US" sz="1700" dirty="0"/>
          </a:p>
        </p:txBody>
      </p:sp>
      <p:pic>
        <p:nvPicPr>
          <p:cNvPr id="1026" name="Picture 2" descr="Normal distribution">
            <a:extLst>
              <a:ext uri="{FF2B5EF4-FFF2-40B4-BE49-F238E27FC236}">
                <a16:creationId xmlns:a16="http://schemas.microsoft.com/office/drawing/2014/main" id="{58B045D6-58DC-9341-919C-E68A3BE0A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361" y="2718054"/>
            <a:ext cx="6922008" cy="2836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EA6559-F0F6-6B47-9A1F-48A6B0532D4C}"/>
              </a:ext>
            </a:extLst>
          </p:cNvPr>
          <p:cNvPicPr>
            <a:picLocks noChangeAspect="1"/>
          </p:cNvPicPr>
          <p:nvPr/>
        </p:nvPicPr>
        <p:blipFill>
          <a:blip r:embed="rId4"/>
          <a:stretch>
            <a:fillRect/>
          </a:stretch>
        </p:blipFill>
        <p:spPr>
          <a:xfrm>
            <a:off x="3671129" y="2239979"/>
            <a:ext cx="1841500" cy="1092200"/>
          </a:xfrm>
          <a:prstGeom prst="rect">
            <a:avLst/>
          </a:prstGeom>
        </p:spPr>
      </p:pic>
      <p:sp>
        <p:nvSpPr>
          <p:cNvPr id="6" name="TextBox 5">
            <a:extLst>
              <a:ext uri="{FF2B5EF4-FFF2-40B4-BE49-F238E27FC236}">
                <a16:creationId xmlns:a16="http://schemas.microsoft.com/office/drawing/2014/main" id="{DC8A787E-1404-0E48-A7BB-04A4097BC088}"/>
              </a:ext>
            </a:extLst>
          </p:cNvPr>
          <p:cNvSpPr txBox="1"/>
          <p:nvPr/>
        </p:nvSpPr>
        <p:spPr>
          <a:xfrm>
            <a:off x="570677" y="4358843"/>
            <a:ext cx="1290097" cy="461665"/>
          </a:xfrm>
          <a:prstGeom prst="rect">
            <a:avLst/>
          </a:prstGeom>
          <a:noFill/>
        </p:spPr>
        <p:txBody>
          <a:bodyPr wrap="none" rtlCol="0">
            <a:spAutoFit/>
          </a:bodyPr>
          <a:lstStyle/>
          <a:p>
            <a:r>
              <a:rPr lang="en-US" sz="2400" dirty="0"/>
              <a:t>ᵅ = 0.05</a:t>
            </a:r>
          </a:p>
        </p:txBody>
      </p:sp>
      <p:cxnSp>
        <p:nvCxnSpPr>
          <p:cNvPr id="4" name="Straight Connector 3">
            <a:extLst>
              <a:ext uri="{FF2B5EF4-FFF2-40B4-BE49-F238E27FC236}">
                <a16:creationId xmlns:a16="http://schemas.microsoft.com/office/drawing/2014/main" id="{3B15CA2F-4046-9A44-B603-ECC4E41023F2}"/>
              </a:ext>
            </a:extLst>
          </p:cNvPr>
          <p:cNvCxnSpPr>
            <a:stCxn id="1026" idx="0"/>
            <a:endCxn id="1026" idx="2"/>
          </p:cNvCxnSpPr>
          <p:nvPr/>
        </p:nvCxnSpPr>
        <p:spPr>
          <a:xfrm>
            <a:off x="7952365"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7FE0A58-F9C9-8442-8D08-E55B0CF2A481}"/>
              </a:ext>
            </a:extLst>
          </p:cNvPr>
          <p:cNvSpPr txBox="1"/>
          <p:nvPr/>
        </p:nvSpPr>
        <p:spPr>
          <a:xfrm>
            <a:off x="7783088" y="5687242"/>
            <a:ext cx="338554" cy="369332"/>
          </a:xfrm>
          <a:prstGeom prst="rect">
            <a:avLst/>
          </a:prstGeom>
          <a:noFill/>
        </p:spPr>
        <p:txBody>
          <a:bodyPr wrap="none" rtlCol="0">
            <a:spAutoFit/>
          </a:bodyPr>
          <a:lstStyle/>
          <a:p>
            <a:r>
              <a:rPr lang="en-US" dirty="0"/>
              <a:t>0</a:t>
            </a:r>
          </a:p>
        </p:txBody>
      </p:sp>
      <p:cxnSp>
        <p:nvCxnSpPr>
          <p:cNvPr id="10" name="Straight Connector 9">
            <a:extLst>
              <a:ext uri="{FF2B5EF4-FFF2-40B4-BE49-F238E27FC236}">
                <a16:creationId xmlns:a16="http://schemas.microsoft.com/office/drawing/2014/main" id="{5EECE3C4-0A40-C244-9F78-E01D4DCCA364}"/>
              </a:ext>
            </a:extLst>
          </p:cNvPr>
          <p:cNvCxnSpPr/>
          <p:nvPr/>
        </p:nvCxnSpPr>
        <p:spPr>
          <a:xfrm>
            <a:off x="9492501"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5E50F00-B130-BF40-9F80-8CFF50A242C0}"/>
              </a:ext>
            </a:extLst>
          </p:cNvPr>
          <p:cNvSpPr/>
          <p:nvPr/>
        </p:nvSpPr>
        <p:spPr>
          <a:xfrm>
            <a:off x="9188700" y="5696712"/>
            <a:ext cx="611065" cy="369332"/>
          </a:xfrm>
          <a:prstGeom prst="rect">
            <a:avLst/>
          </a:prstGeom>
        </p:spPr>
        <p:txBody>
          <a:bodyPr wrap="none">
            <a:spAutoFit/>
          </a:bodyPr>
          <a:lstStyle/>
          <a:p>
            <a:r>
              <a:rPr lang="en-US" dirty="0"/>
              <a:t>1.96</a:t>
            </a: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C613CC03-76E0-FA45-B237-9BADAA408AE7}"/>
                  </a:ext>
                </a:extLst>
              </p14:cNvPr>
              <p14:cNvContentPartPr/>
              <p14:nvPr/>
            </p14:nvContentPartPr>
            <p14:xfrm>
              <a:off x="9491158" y="5038062"/>
              <a:ext cx="748440" cy="266760"/>
            </p14:xfrm>
          </p:contentPart>
        </mc:Choice>
        <mc:Fallback xmlns="">
          <p:pic>
            <p:nvPicPr>
              <p:cNvPr id="11" name="Ink 10">
                <a:extLst>
                  <a:ext uri="{FF2B5EF4-FFF2-40B4-BE49-F238E27FC236}">
                    <a16:creationId xmlns:a16="http://schemas.microsoft.com/office/drawing/2014/main" id="{C613CC03-76E0-FA45-B237-9BADAA408AE7}"/>
                  </a:ext>
                </a:extLst>
              </p:cNvPr>
              <p:cNvPicPr/>
              <p:nvPr/>
            </p:nvPicPr>
            <p:blipFill>
              <a:blip r:embed="rId6"/>
              <a:stretch>
                <a:fillRect/>
              </a:stretch>
            </p:blipFill>
            <p:spPr>
              <a:xfrm>
                <a:off x="9473518" y="5020422"/>
                <a:ext cx="784080" cy="302400"/>
              </a:xfrm>
              <a:prstGeom prst="rect">
                <a:avLst/>
              </a:prstGeom>
            </p:spPr>
          </p:pic>
        </mc:Fallback>
      </mc:AlternateContent>
      <p:sp>
        <p:nvSpPr>
          <p:cNvPr id="12" name="Explosion 2 11">
            <a:extLst>
              <a:ext uri="{FF2B5EF4-FFF2-40B4-BE49-F238E27FC236}">
                <a16:creationId xmlns:a16="http://schemas.microsoft.com/office/drawing/2014/main" id="{9FC8F742-D4AB-E143-B2B2-F93AAECE2471}"/>
              </a:ext>
            </a:extLst>
          </p:cNvPr>
          <p:cNvSpPr/>
          <p:nvPr/>
        </p:nvSpPr>
        <p:spPr>
          <a:xfrm>
            <a:off x="9763542" y="3331573"/>
            <a:ext cx="2315414" cy="16090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region</a:t>
            </a:r>
          </a:p>
        </p:txBody>
      </p:sp>
      <p:sp>
        <p:nvSpPr>
          <p:cNvPr id="14" name="Explosion 2 13">
            <a:extLst>
              <a:ext uri="{FF2B5EF4-FFF2-40B4-BE49-F238E27FC236}">
                <a16:creationId xmlns:a16="http://schemas.microsoft.com/office/drawing/2014/main" id="{496313AB-0DDF-B247-8C19-F7300FDCACAC}"/>
              </a:ext>
            </a:extLst>
          </p:cNvPr>
          <p:cNvSpPr/>
          <p:nvPr/>
        </p:nvSpPr>
        <p:spPr>
          <a:xfrm rot="20616142">
            <a:off x="3657781" y="3532331"/>
            <a:ext cx="2315414" cy="16090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region</a:t>
            </a:r>
          </a:p>
        </p:txBody>
      </p:sp>
      <p:cxnSp>
        <p:nvCxnSpPr>
          <p:cNvPr id="15" name="Straight Connector 14">
            <a:extLst>
              <a:ext uri="{FF2B5EF4-FFF2-40B4-BE49-F238E27FC236}">
                <a16:creationId xmlns:a16="http://schemas.microsoft.com/office/drawing/2014/main" id="{11C92F6A-EFE8-5F42-B221-19F349432166}"/>
              </a:ext>
            </a:extLst>
          </p:cNvPr>
          <p:cNvCxnSpPr/>
          <p:nvPr/>
        </p:nvCxnSpPr>
        <p:spPr>
          <a:xfrm>
            <a:off x="6389092"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C047BC74-208E-7A45-B2D2-C6D4F61F5A50}"/>
              </a:ext>
            </a:extLst>
          </p:cNvPr>
          <p:cNvSpPr/>
          <p:nvPr/>
        </p:nvSpPr>
        <p:spPr>
          <a:xfrm>
            <a:off x="6025813" y="5597710"/>
            <a:ext cx="678006" cy="369332"/>
          </a:xfrm>
          <a:prstGeom prst="rect">
            <a:avLst/>
          </a:prstGeom>
        </p:spPr>
        <p:txBody>
          <a:bodyPr wrap="none">
            <a:spAutoFit/>
          </a:bodyPr>
          <a:lstStyle/>
          <a:p>
            <a:r>
              <a:rPr lang="en-US" dirty="0"/>
              <a:t>-1.96</a:t>
            </a:r>
          </a:p>
        </p:txBody>
      </p:sp>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3AA742E1-F3EA-C34B-A98C-F8DF2D7C1420}"/>
                  </a:ext>
                </a:extLst>
              </p14:cNvPr>
              <p14:cNvContentPartPr/>
              <p14:nvPr/>
            </p14:nvContentPartPr>
            <p14:xfrm>
              <a:off x="6095896" y="5191385"/>
              <a:ext cx="29160" cy="68040"/>
            </p14:xfrm>
          </p:contentPart>
        </mc:Choice>
        <mc:Fallback xmlns="">
          <p:pic>
            <p:nvPicPr>
              <p:cNvPr id="16" name="Ink 15">
                <a:extLst>
                  <a:ext uri="{FF2B5EF4-FFF2-40B4-BE49-F238E27FC236}">
                    <a16:creationId xmlns:a16="http://schemas.microsoft.com/office/drawing/2014/main" id="{3AA742E1-F3EA-C34B-A98C-F8DF2D7C1420}"/>
                  </a:ext>
                </a:extLst>
              </p:cNvPr>
              <p:cNvPicPr/>
              <p:nvPr/>
            </p:nvPicPr>
            <p:blipFill>
              <a:blip r:embed="rId8"/>
              <a:stretch>
                <a:fillRect/>
              </a:stretch>
            </p:blipFill>
            <p:spPr>
              <a:xfrm>
                <a:off x="6078256" y="5173385"/>
                <a:ext cx="648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E1D0C40-45DF-654D-99CC-BE541DD008C5}"/>
                  </a:ext>
                </a:extLst>
              </p14:cNvPr>
              <p14:cNvContentPartPr/>
              <p14:nvPr/>
            </p14:nvContentPartPr>
            <p14:xfrm>
              <a:off x="4670656" y="5033345"/>
              <a:ext cx="1694160" cy="271080"/>
            </p14:xfrm>
          </p:contentPart>
        </mc:Choice>
        <mc:Fallback xmlns="">
          <p:pic>
            <p:nvPicPr>
              <p:cNvPr id="18" name="Ink 17">
                <a:extLst>
                  <a:ext uri="{FF2B5EF4-FFF2-40B4-BE49-F238E27FC236}">
                    <a16:creationId xmlns:a16="http://schemas.microsoft.com/office/drawing/2014/main" id="{2E1D0C40-45DF-654D-99CC-BE541DD008C5}"/>
                  </a:ext>
                </a:extLst>
              </p:cNvPr>
              <p:cNvPicPr/>
              <p:nvPr/>
            </p:nvPicPr>
            <p:blipFill>
              <a:blip r:embed="rId10"/>
              <a:stretch>
                <a:fillRect/>
              </a:stretch>
            </p:blipFill>
            <p:spPr>
              <a:xfrm>
                <a:off x="4652656" y="5015705"/>
                <a:ext cx="17298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AEDAD79A-26F3-2740-ACB6-F31A64FD8ACE}"/>
                  </a:ext>
                </a:extLst>
              </p14:cNvPr>
              <p14:cNvContentPartPr/>
              <p14:nvPr/>
            </p14:nvContentPartPr>
            <p14:xfrm>
              <a:off x="4680376" y="5054225"/>
              <a:ext cx="1611360" cy="242640"/>
            </p14:xfrm>
          </p:contentPart>
        </mc:Choice>
        <mc:Fallback xmlns="">
          <p:pic>
            <p:nvPicPr>
              <p:cNvPr id="19" name="Ink 18">
                <a:extLst>
                  <a:ext uri="{FF2B5EF4-FFF2-40B4-BE49-F238E27FC236}">
                    <a16:creationId xmlns:a16="http://schemas.microsoft.com/office/drawing/2014/main" id="{AEDAD79A-26F3-2740-ACB6-F31A64FD8ACE}"/>
                  </a:ext>
                </a:extLst>
              </p:cNvPr>
              <p:cNvPicPr/>
              <p:nvPr/>
            </p:nvPicPr>
            <p:blipFill>
              <a:blip r:embed="rId12"/>
              <a:stretch>
                <a:fillRect/>
              </a:stretch>
            </p:blipFill>
            <p:spPr>
              <a:xfrm>
                <a:off x="4662376" y="5036585"/>
                <a:ext cx="16470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640F7E20-CADF-3A40-A6A8-D87F0B8B40EB}"/>
                  </a:ext>
                </a:extLst>
              </p14:cNvPr>
              <p14:cNvContentPartPr/>
              <p14:nvPr/>
            </p14:nvContentPartPr>
            <p14:xfrm>
              <a:off x="10251376" y="5287865"/>
              <a:ext cx="968760" cy="11520"/>
            </p14:xfrm>
          </p:contentPart>
        </mc:Choice>
        <mc:Fallback xmlns="">
          <p:pic>
            <p:nvPicPr>
              <p:cNvPr id="20" name="Ink 19">
                <a:extLst>
                  <a:ext uri="{FF2B5EF4-FFF2-40B4-BE49-F238E27FC236}">
                    <a16:creationId xmlns:a16="http://schemas.microsoft.com/office/drawing/2014/main" id="{640F7E20-CADF-3A40-A6A8-D87F0B8B40EB}"/>
                  </a:ext>
                </a:extLst>
              </p:cNvPr>
              <p:cNvPicPr/>
              <p:nvPr/>
            </p:nvPicPr>
            <p:blipFill>
              <a:blip r:embed="rId14"/>
              <a:stretch>
                <a:fillRect/>
              </a:stretch>
            </p:blipFill>
            <p:spPr>
              <a:xfrm>
                <a:off x="10233736" y="5270225"/>
                <a:ext cx="1004400" cy="47160"/>
              </a:xfrm>
              <a:prstGeom prst="rect">
                <a:avLst/>
              </a:prstGeom>
            </p:spPr>
          </p:pic>
        </mc:Fallback>
      </mc:AlternateContent>
      <p:sp>
        <p:nvSpPr>
          <p:cNvPr id="21" name="Rectangle 20">
            <a:extLst>
              <a:ext uri="{FF2B5EF4-FFF2-40B4-BE49-F238E27FC236}">
                <a16:creationId xmlns:a16="http://schemas.microsoft.com/office/drawing/2014/main" id="{B9B49C5F-8B48-7745-ADE0-60E2AAC61167}"/>
              </a:ext>
            </a:extLst>
          </p:cNvPr>
          <p:cNvSpPr/>
          <p:nvPr/>
        </p:nvSpPr>
        <p:spPr>
          <a:xfrm>
            <a:off x="7423875" y="79082"/>
            <a:ext cx="4655081" cy="1846659"/>
          </a:xfrm>
          <a:prstGeom prst="rect">
            <a:avLst/>
          </a:prstGeom>
          <a:solidFill>
            <a:schemeClr val="accent5">
              <a:lumMod val="40000"/>
              <a:lumOff val="60000"/>
              <a:alpha val="29269"/>
            </a:schemeClr>
          </a:solidFill>
          <a:ln w="19050">
            <a:solidFill>
              <a:schemeClr val="tx1"/>
            </a:solidFill>
          </a:ln>
        </p:spPr>
        <p:txBody>
          <a:bodyPr wrap="square">
            <a:spAutoFit/>
          </a:bodyPr>
          <a:lstStyle/>
          <a:p>
            <a:r>
              <a:rPr lang="en-US" sz="1600" dirty="0">
                <a:latin typeface="OpenSans"/>
              </a:rPr>
              <a:t>The assumptions of the one-sample </a:t>
            </a:r>
            <a:r>
              <a:rPr lang="en-US" sz="1600" i="1" dirty="0">
                <a:latin typeface="OpenSans"/>
              </a:rPr>
              <a:t>z-</a:t>
            </a:r>
            <a:r>
              <a:rPr lang="en-US" sz="1600" dirty="0">
                <a:latin typeface="OpenSans"/>
              </a:rPr>
              <a:t>test are: </a:t>
            </a:r>
            <a:endParaRPr lang="en-US" sz="1600" dirty="0"/>
          </a:p>
          <a:p>
            <a:pPr>
              <a:buFont typeface="+mj-lt"/>
              <a:buAutoNum type="arabicPeriod"/>
            </a:pPr>
            <a:r>
              <a:rPr lang="en-US" sz="1600" dirty="0">
                <a:latin typeface="OpenSans"/>
              </a:rPr>
              <a:t>The data are continuous (not discrete). </a:t>
            </a:r>
          </a:p>
          <a:p>
            <a:pPr>
              <a:buFont typeface="+mj-lt"/>
              <a:buAutoNum type="arabicPeriod"/>
            </a:pPr>
            <a:r>
              <a:rPr lang="en-US" sz="1600" dirty="0">
                <a:latin typeface="OpenSans"/>
              </a:rPr>
              <a:t>The data follow the normal probability distribution. </a:t>
            </a:r>
          </a:p>
          <a:p>
            <a:pPr>
              <a:buFont typeface="+mj-lt"/>
              <a:buAutoNum type="arabicPeriod"/>
            </a:pPr>
            <a:r>
              <a:rPr lang="en-US" sz="1600" dirty="0">
                <a:latin typeface="OpenSans"/>
              </a:rPr>
              <a:t>The sample is a simple random sample from its population. Each individual in the population has an equal probability of being selected in the sample. </a:t>
            </a:r>
          </a:p>
          <a:p>
            <a:pPr>
              <a:buFont typeface="+mj-lt"/>
              <a:buAutoNum type="arabicPeriod"/>
            </a:pPr>
            <a:r>
              <a:rPr lang="en-US" sz="1600" dirty="0">
                <a:latin typeface="OpenSans"/>
              </a:rPr>
              <a:t>The population standard deviation is known. </a:t>
            </a:r>
          </a:p>
        </p:txBody>
      </p:sp>
      <p:sp>
        <p:nvSpPr>
          <p:cNvPr id="13" name="TextBox 12">
            <a:extLst>
              <a:ext uri="{FF2B5EF4-FFF2-40B4-BE49-F238E27FC236}">
                <a16:creationId xmlns:a16="http://schemas.microsoft.com/office/drawing/2014/main" id="{7E62D61E-C2B9-5030-0851-3949D600C7BC}"/>
              </a:ext>
            </a:extLst>
          </p:cNvPr>
          <p:cNvSpPr txBox="1"/>
          <p:nvPr/>
        </p:nvSpPr>
        <p:spPr>
          <a:xfrm>
            <a:off x="289950" y="3559021"/>
            <a:ext cx="318779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indent="0">
              <a:lnSpc>
                <a:spcPct val="100000"/>
              </a:lnSpc>
              <a:buNone/>
            </a:pPr>
            <a:r>
              <a:rPr lang="en-US" sz="1800" dirty="0" err="1"/>
              <a:t>qnorm</a:t>
            </a:r>
            <a:r>
              <a:rPr lang="en-US" sz="1800" dirty="0"/>
              <a:t>(1-.05/2) = </a:t>
            </a:r>
            <a:r>
              <a:rPr lang="en-US" sz="1800" b="1" dirty="0"/>
              <a:t>1.959964</a:t>
            </a:r>
          </a:p>
        </p:txBody>
      </p:sp>
    </p:spTree>
    <p:extLst>
      <p:ext uri="{BB962C8B-B14F-4D97-AF65-F5344CB8AC3E}">
        <p14:creationId xmlns:p14="http://schemas.microsoft.com/office/powerpoint/2010/main" val="211243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3" y="1161288"/>
            <a:ext cx="10648841" cy="1239012"/>
          </a:xfrm>
        </p:spPr>
        <p:txBody>
          <a:bodyPr anchor="ctr">
            <a:normAutofit/>
          </a:bodyPr>
          <a:lstStyle/>
          <a:p>
            <a:r>
              <a:rPr lang="en-US" sz="2800" dirty="0"/>
              <a:t>Hypothesis testing:</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285033" y="2136350"/>
            <a:ext cx="3438906" cy="4642701"/>
          </a:xfrm>
        </p:spPr>
        <p:txBody>
          <a:bodyPr anchor="t">
            <a:normAutofit/>
          </a:bodyPr>
          <a:lstStyle/>
          <a:p>
            <a:pPr marL="0" indent="0">
              <a:lnSpc>
                <a:spcPct val="100000"/>
              </a:lnSpc>
              <a:buNone/>
            </a:pPr>
            <a:r>
              <a:rPr lang="en-US" sz="2800" dirty="0"/>
              <a:t>Ever other test that we will see from now on, behaves in the same manner. What changes is the manner in which the </a:t>
            </a:r>
            <a:r>
              <a:rPr lang="en-US" sz="2800" b="1" dirty="0"/>
              <a:t>critical value</a:t>
            </a:r>
            <a:r>
              <a:rPr lang="en-US" sz="2800" dirty="0"/>
              <a:t> is calculated</a:t>
            </a:r>
          </a:p>
        </p:txBody>
      </p:sp>
      <p:pic>
        <p:nvPicPr>
          <p:cNvPr id="1026" name="Picture 2" descr="Normal distribution">
            <a:extLst>
              <a:ext uri="{FF2B5EF4-FFF2-40B4-BE49-F238E27FC236}">
                <a16:creationId xmlns:a16="http://schemas.microsoft.com/office/drawing/2014/main" id="{58B045D6-58DC-9341-919C-E68A3BE0A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361" y="2718054"/>
            <a:ext cx="6922008" cy="28361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B15CA2F-4046-9A44-B603-ECC4E41023F2}"/>
              </a:ext>
            </a:extLst>
          </p:cNvPr>
          <p:cNvCxnSpPr>
            <a:stCxn id="1026" idx="0"/>
            <a:endCxn id="1026" idx="2"/>
          </p:cNvCxnSpPr>
          <p:nvPr/>
        </p:nvCxnSpPr>
        <p:spPr>
          <a:xfrm>
            <a:off x="7952365"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7FE0A58-F9C9-8442-8D08-E55B0CF2A481}"/>
              </a:ext>
            </a:extLst>
          </p:cNvPr>
          <p:cNvSpPr txBox="1"/>
          <p:nvPr/>
        </p:nvSpPr>
        <p:spPr>
          <a:xfrm>
            <a:off x="7783088" y="5687242"/>
            <a:ext cx="338554" cy="369332"/>
          </a:xfrm>
          <a:prstGeom prst="rect">
            <a:avLst/>
          </a:prstGeom>
          <a:noFill/>
        </p:spPr>
        <p:txBody>
          <a:bodyPr wrap="none" rtlCol="0">
            <a:spAutoFit/>
          </a:bodyPr>
          <a:lstStyle/>
          <a:p>
            <a:r>
              <a:rPr lang="en-US" dirty="0"/>
              <a:t>0</a:t>
            </a:r>
          </a:p>
        </p:txBody>
      </p:sp>
      <p:cxnSp>
        <p:nvCxnSpPr>
          <p:cNvPr id="10" name="Straight Connector 9">
            <a:extLst>
              <a:ext uri="{FF2B5EF4-FFF2-40B4-BE49-F238E27FC236}">
                <a16:creationId xmlns:a16="http://schemas.microsoft.com/office/drawing/2014/main" id="{5EECE3C4-0A40-C244-9F78-E01D4DCCA364}"/>
              </a:ext>
            </a:extLst>
          </p:cNvPr>
          <p:cNvCxnSpPr/>
          <p:nvPr/>
        </p:nvCxnSpPr>
        <p:spPr>
          <a:xfrm>
            <a:off x="9492501"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5E50F00-B130-BF40-9F80-8CFF50A242C0}"/>
              </a:ext>
            </a:extLst>
          </p:cNvPr>
          <p:cNvSpPr/>
          <p:nvPr/>
        </p:nvSpPr>
        <p:spPr>
          <a:xfrm>
            <a:off x="9188700" y="5696712"/>
            <a:ext cx="611065" cy="369332"/>
          </a:xfrm>
          <a:prstGeom prst="rect">
            <a:avLst/>
          </a:prstGeom>
        </p:spPr>
        <p:txBody>
          <a:bodyPr wrap="none">
            <a:spAutoFit/>
          </a:bodyPr>
          <a:lstStyle/>
          <a:p>
            <a:r>
              <a:rPr lang="en-US" dirty="0"/>
              <a:t>1.96</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613CC03-76E0-FA45-B237-9BADAA408AE7}"/>
                  </a:ext>
                </a:extLst>
              </p14:cNvPr>
              <p14:cNvContentPartPr/>
              <p14:nvPr/>
            </p14:nvContentPartPr>
            <p14:xfrm>
              <a:off x="9491158" y="5038062"/>
              <a:ext cx="748440" cy="266760"/>
            </p14:xfrm>
          </p:contentPart>
        </mc:Choice>
        <mc:Fallback xmlns="">
          <p:pic>
            <p:nvPicPr>
              <p:cNvPr id="11" name="Ink 10">
                <a:extLst>
                  <a:ext uri="{FF2B5EF4-FFF2-40B4-BE49-F238E27FC236}">
                    <a16:creationId xmlns:a16="http://schemas.microsoft.com/office/drawing/2014/main" id="{C613CC03-76E0-FA45-B237-9BADAA408AE7}"/>
                  </a:ext>
                </a:extLst>
              </p:cNvPr>
              <p:cNvPicPr/>
              <p:nvPr/>
            </p:nvPicPr>
            <p:blipFill>
              <a:blip r:embed="rId5"/>
              <a:stretch>
                <a:fillRect/>
              </a:stretch>
            </p:blipFill>
            <p:spPr>
              <a:xfrm>
                <a:off x="9473518" y="5020422"/>
                <a:ext cx="784080" cy="302400"/>
              </a:xfrm>
              <a:prstGeom prst="rect">
                <a:avLst/>
              </a:prstGeom>
            </p:spPr>
          </p:pic>
        </mc:Fallback>
      </mc:AlternateContent>
      <p:cxnSp>
        <p:nvCxnSpPr>
          <p:cNvPr id="15" name="Straight Connector 14">
            <a:extLst>
              <a:ext uri="{FF2B5EF4-FFF2-40B4-BE49-F238E27FC236}">
                <a16:creationId xmlns:a16="http://schemas.microsoft.com/office/drawing/2014/main" id="{11C92F6A-EFE8-5F42-B221-19F349432166}"/>
              </a:ext>
            </a:extLst>
          </p:cNvPr>
          <p:cNvCxnSpPr/>
          <p:nvPr/>
        </p:nvCxnSpPr>
        <p:spPr>
          <a:xfrm>
            <a:off x="6389092"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C047BC74-208E-7A45-B2D2-C6D4F61F5A50}"/>
              </a:ext>
            </a:extLst>
          </p:cNvPr>
          <p:cNvSpPr/>
          <p:nvPr/>
        </p:nvSpPr>
        <p:spPr>
          <a:xfrm>
            <a:off x="6025813" y="5597710"/>
            <a:ext cx="678006" cy="369332"/>
          </a:xfrm>
          <a:prstGeom prst="rect">
            <a:avLst/>
          </a:prstGeom>
        </p:spPr>
        <p:txBody>
          <a:bodyPr wrap="none">
            <a:spAutoFit/>
          </a:bodyPr>
          <a:lstStyle/>
          <a:p>
            <a:r>
              <a:rPr lang="en-US" dirty="0"/>
              <a:t>-1.96</a:t>
            </a:r>
          </a:p>
        </p:txBody>
      </p:sp>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AA742E1-F3EA-C34B-A98C-F8DF2D7C1420}"/>
                  </a:ext>
                </a:extLst>
              </p14:cNvPr>
              <p14:cNvContentPartPr/>
              <p14:nvPr/>
            </p14:nvContentPartPr>
            <p14:xfrm>
              <a:off x="6095896" y="5191385"/>
              <a:ext cx="29160" cy="68040"/>
            </p14:xfrm>
          </p:contentPart>
        </mc:Choice>
        <mc:Fallback xmlns="">
          <p:pic>
            <p:nvPicPr>
              <p:cNvPr id="16" name="Ink 15">
                <a:extLst>
                  <a:ext uri="{FF2B5EF4-FFF2-40B4-BE49-F238E27FC236}">
                    <a16:creationId xmlns:a16="http://schemas.microsoft.com/office/drawing/2014/main" id="{3AA742E1-F3EA-C34B-A98C-F8DF2D7C1420}"/>
                  </a:ext>
                </a:extLst>
              </p:cNvPr>
              <p:cNvPicPr/>
              <p:nvPr/>
            </p:nvPicPr>
            <p:blipFill>
              <a:blip r:embed="rId7"/>
              <a:stretch>
                <a:fillRect/>
              </a:stretch>
            </p:blipFill>
            <p:spPr>
              <a:xfrm>
                <a:off x="6078256" y="5173385"/>
                <a:ext cx="648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2E1D0C40-45DF-654D-99CC-BE541DD008C5}"/>
                  </a:ext>
                </a:extLst>
              </p14:cNvPr>
              <p14:cNvContentPartPr/>
              <p14:nvPr/>
            </p14:nvContentPartPr>
            <p14:xfrm>
              <a:off x="4670656" y="5033345"/>
              <a:ext cx="1694160" cy="271080"/>
            </p14:xfrm>
          </p:contentPart>
        </mc:Choice>
        <mc:Fallback xmlns="">
          <p:pic>
            <p:nvPicPr>
              <p:cNvPr id="18" name="Ink 17">
                <a:extLst>
                  <a:ext uri="{FF2B5EF4-FFF2-40B4-BE49-F238E27FC236}">
                    <a16:creationId xmlns:a16="http://schemas.microsoft.com/office/drawing/2014/main" id="{2E1D0C40-45DF-654D-99CC-BE541DD008C5}"/>
                  </a:ext>
                </a:extLst>
              </p:cNvPr>
              <p:cNvPicPr/>
              <p:nvPr/>
            </p:nvPicPr>
            <p:blipFill>
              <a:blip r:embed="rId9"/>
              <a:stretch>
                <a:fillRect/>
              </a:stretch>
            </p:blipFill>
            <p:spPr>
              <a:xfrm>
                <a:off x="4652656" y="5015705"/>
                <a:ext cx="17298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AEDAD79A-26F3-2740-ACB6-F31A64FD8ACE}"/>
                  </a:ext>
                </a:extLst>
              </p14:cNvPr>
              <p14:cNvContentPartPr/>
              <p14:nvPr/>
            </p14:nvContentPartPr>
            <p14:xfrm>
              <a:off x="4680376" y="5054225"/>
              <a:ext cx="1611360" cy="242640"/>
            </p14:xfrm>
          </p:contentPart>
        </mc:Choice>
        <mc:Fallback xmlns="">
          <p:pic>
            <p:nvPicPr>
              <p:cNvPr id="19" name="Ink 18">
                <a:extLst>
                  <a:ext uri="{FF2B5EF4-FFF2-40B4-BE49-F238E27FC236}">
                    <a16:creationId xmlns:a16="http://schemas.microsoft.com/office/drawing/2014/main" id="{AEDAD79A-26F3-2740-ACB6-F31A64FD8ACE}"/>
                  </a:ext>
                </a:extLst>
              </p:cNvPr>
              <p:cNvPicPr/>
              <p:nvPr/>
            </p:nvPicPr>
            <p:blipFill>
              <a:blip r:embed="rId11"/>
              <a:stretch>
                <a:fillRect/>
              </a:stretch>
            </p:blipFill>
            <p:spPr>
              <a:xfrm>
                <a:off x="4662376" y="5036585"/>
                <a:ext cx="16470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640F7E20-CADF-3A40-A6A8-D87F0B8B40EB}"/>
                  </a:ext>
                </a:extLst>
              </p14:cNvPr>
              <p14:cNvContentPartPr/>
              <p14:nvPr/>
            </p14:nvContentPartPr>
            <p14:xfrm>
              <a:off x="10251376" y="5287865"/>
              <a:ext cx="968760" cy="11520"/>
            </p14:xfrm>
          </p:contentPart>
        </mc:Choice>
        <mc:Fallback xmlns="">
          <p:pic>
            <p:nvPicPr>
              <p:cNvPr id="20" name="Ink 19">
                <a:extLst>
                  <a:ext uri="{FF2B5EF4-FFF2-40B4-BE49-F238E27FC236}">
                    <a16:creationId xmlns:a16="http://schemas.microsoft.com/office/drawing/2014/main" id="{640F7E20-CADF-3A40-A6A8-D87F0B8B40EB}"/>
                  </a:ext>
                </a:extLst>
              </p:cNvPr>
              <p:cNvPicPr/>
              <p:nvPr/>
            </p:nvPicPr>
            <p:blipFill>
              <a:blip r:embed="rId13"/>
              <a:stretch>
                <a:fillRect/>
              </a:stretch>
            </p:blipFill>
            <p:spPr>
              <a:xfrm>
                <a:off x="10233736" y="5270225"/>
                <a:ext cx="1004400" cy="47160"/>
              </a:xfrm>
              <a:prstGeom prst="rect">
                <a:avLst/>
              </a:prstGeom>
            </p:spPr>
          </p:pic>
        </mc:Fallback>
      </mc:AlternateContent>
    </p:spTree>
    <p:extLst>
      <p:ext uri="{BB962C8B-B14F-4D97-AF65-F5344CB8AC3E}">
        <p14:creationId xmlns:p14="http://schemas.microsoft.com/office/powerpoint/2010/main" val="108592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Binomial test</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3"/>
            <a:ext cx="11128738" cy="3776185"/>
          </a:xfrm>
        </p:spPr>
        <p:txBody>
          <a:bodyPr numCol="1">
            <a:normAutofit lnSpcReduction="10000"/>
          </a:bodyPr>
          <a:lstStyle/>
          <a:p>
            <a:pPr marL="0" indent="0">
              <a:buNone/>
            </a:pPr>
            <a:r>
              <a:rPr lang="en-US" sz="1800" dirty="0"/>
              <a:t>Well maybe not all test need a critical value….</a:t>
            </a:r>
          </a:p>
          <a:p>
            <a:pPr marL="0" indent="0">
              <a:buNone/>
            </a:pPr>
            <a:endParaRPr lang="en-US" sz="1800" dirty="0"/>
          </a:p>
          <a:p>
            <a:pPr marL="0" indent="0">
              <a:buNone/>
            </a:pPr>
            <a:r>
              <a:rPr lang="en-US" sz="1800" dirty="0"/>
              <a:t>For the binomial test the null hypothesis is simply that  the probability that our observed number of successes is equal to an expected value</a:t>
            </a:r>
          </a:p>
          <a:p>
            <a:pPr marL="0" indent="0">
              <a:buNone/>
            </a:pPr>
            <a:endParaRPr lang="en-US" sz="1800" dirty="0"/>
          </a:p>
          <a:p>
            <a:pPr marL="0" indent="0">
              <a:buNone/>
            </a:pPr>
            <a:r>
              <a:rPr lang="en-US" sz="1800" dirty="0"/>
              <a:t>e.g. in 30 throws is collect 10 heads and 20 tails </a:t>
            </a:r>
          </a:p>
          <a:p>
            <a:pPr marL="0" indent="0">
              <a:buNone/>
            </a:pPr>
            <a:r>
              <a:rPr lang="en-US" sz="1800" dirty="0"/>
              <a:t>Ho = 20 tails are not significantly different from the expected probability of 0.5 with an alpha 0f 0.05</a:t>
            </a:r>
          </a:p>
          <a:p>
            <a:pPr marL="0" indent="0">
              <a:buNone/>
            </a:pPr>
            <a:endParaRPr lang="en-US" sz="1800" dirty="0"/>
          </a:p>
          <a:p>
            <a:pPr marL="0" indent="0">
              <a:buNone/>
            </a:pPr>
            <a:r>
              <a:rPr lang="en-US" sz="1800" dirty="0"/>
              <a:t>Where n = 30 k = 20 p = 0.5, we can use the CMF to calculate the probability of finding up to 20 tails in 30 trials</a:t>
            </a:r>
          </a:p>
        </p:txBody>
      </p:sp>
      <p:sp>
        <p:nvSpPr>
          <p:cNvPr id="6" name="TextBox 5">
            <a:extLst>
              <a:ext uri="{FF2B5EF4-FFF2-40B4-BE49-F238E27FC236}">
                <a16:creationId xmlns:a16="http://schemas.microsoft.com/office/drawing/2014/main" id="{FA9560F0-5389-744F-2603-D7777ACEDB0B}"/>
              </a:ext>
            </a:extLst>
          </p:cNvPr>
          <p:cNvSpPr txBox="1"/>
          <p:nvPr/>
        </p:nvSpPr>
        <p:spPr>
          <a:xfrm>
            <a:off x="3046429" y="6023728"/>
            <a:ext cx="609914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800" dirty="0"/>
              <a:t>2*(1-pbinom(19,30,0.5)) = 0.09873715 (P-value)</a:t>
            </a:r>
          </a:p>
          <a:p>
            <a:r>
              <a:rPr lang="en-US" sz="1800" dirty="0" err="1"/>
              <a:t>binom.test</a:t>
            </a:r>
            <a:r>
              <a:rPr lang="en-US" sz="1800" dirty="0"/>
              <a:t>(20,30,0.5) = 0.09873715</a:t>
            </a:r>
          </a:p>
        </p:txBody>
      </p:sp>
    </p:spTree>
    <p:extLst>
      <p:ext uri="{BB962C8B-B14F-4D97-AF65-F5344CB8AC3E}">
        <p14:creationId xmlns:p14="http://schemas.microsoft.com/office/powerpoint/2010/main" val="65840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lnSpcReduction="10000"/>
          </a:bodyPr>
          <a:lstStyle/>
          <a:p>
            <a:pPr marL="0" indent="0">
              <a:buNone/>
            </a:pPr>
            <a:r>
              <a:rPr lang="en-US" dirty="0"/>
              <a:t>T test are one of the most used statistical test</a:t>
            </a:r>
          </a:p>
          <a:p>
            <a:pPr marL="0" indent="0">
              <a:buNone/>
            </a:pPr>
            <a:r>
              <a:rPr lang="en-US" dirty="0"/>
              <a:t>It is used when we want to compare qualitative parameters (means) from </a:t>
            </a:r>
            <a:r>
              <a:rPr lang="en-US" b="1" dirty="0"/>
              <a:t>two distributions</a:t>
            </a:r>
          </a:p>
          <a:p>
            <a:pPr marL="0" indent="0">
              <a:buNone/>
            </a:pPr>
            <a:endParaRPr lang="en-US" dirty="0"/>
          </a:p>
          <a:p>
            <a:pPr marL="0" indent="0">
              <a:buNone/>
            </a:pPr>
            <a:r>
              <a:rPr lang="en-US" dirty="0"/>
              <a:t>Three most used t-tests</a:t>
            </a:r>
          </a:p>
          <a:p>
            <a:pPr marL="457200" indent="-457200">
              <a:buAutoNum type="arabicPeriod"/>
            </a:pPr>
            <a:r>
              <a:rPr lang="en-US" dirty="0"/>
              <a:t>t-test equal variance</a:t>
            </a:r>
          </a:p>
          <a:p>
            <a:pPr marL="457200" indent="-457200">
              <a:buAutoNum type="arabicPeriod"/>
            </a:pPr>
            <a:r>
              <a:rPr lang="en-US" dirty="0"/>
              <a:t>t-test unequal variance</a:t>
            </a:r>
          </a:p>
          <a:p>
            <a:pPr marL="457200" indent="-457200">
              <a:buAutoNum type="arabicPeriod"/>
            </a:pPr>
            <a:r>
              <a:rPr lang="en-US" dirty="0"/>
              <a:t>Paired t-test</a:t>
            </a:r>
          </a:p>
          <a:p>
            <a:pPr marL="0" indent="0">
              <a:buNone/>
            </a:pPr>
            <a:endParaRPr lang="en-US" dirty="0"/>
          </a:p>
        </p:txBody>
      </p:sp>
      <p:pic>
        <p:nvPicPr>
          <p:cNvPr id="7170" name="Picture 2">
            <a:extLst>
              <a:ext uri="{FF2B5EF4-FFF2-40B4-BE49-F238E27FC236}">
                <a16:creationId xmlns:a16="http://schemas.microsoft.com/office/drawing/2014/main" id="{EF763343-46BA-E943-8EDF-D713A6823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147" y="3429000"/>
            <a:ext cx="4060592" cy="290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8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Equal variance</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pPr marL="0" indent="0">
              <a:buNone/>
            </a:pPr>
            <a:r>
              <a:rPr lang="en-US" dirty="0"/>
              <a:t>We can evaluate equal variances visually</a:t>
            </a:r>
          </a:p>
          <a:p>
            <a:pPr marL="0" indent="0">
              <a:buNone/>
            </a:pPr>
            <a:r>
              <a:rPr lang="en-US" dirty="0"/>
              <a:t>Or statistically using the F test of equality </a:t>
            </a:r>
          </a:p>
          <a:p>
            <a:pPr marL="0" indent="0">
              <a:buNone/>
            </a:pPr>
            <a:r>
              <a:rPr lang="en-US" dirty="0"/>
              <a:t>Of variance</a:t>
            </a:r>
          </a:p>
          <a:p>
            <a:pPr marL="0" indent="0">
              <a:buNone/>
            </a:pPr>
            <a:endParaRPr lang="en-US" dirty="0"/>
          </a:p>
          <a:p>
            <a:pPr marL="0" indent="0">
              <a:buNone/>
            </a:pPr>
            <a:r>
              <a:rPr lang="en-US" dirty="0"/>
              <a:t>In r we can use the function</a:t>
            </a:r>
          </a:p>
          <a:p>
            <a:pPr marL="0" indent="0">
              <a:buNone/>
            </a:pPr>
            <a:endParaRPr lang="en-US" dirty="0"/>
          </a:p>
          <a:p>
            <a:pPr marL="0" indent="0">
              <a:buNone/>
            </a:pPr>
            <a:r>
              <a:rPr lang="en-US" dirty="0"/>
              <a:t>If the test is non-significant we accept the Ho equal variances</a:t>
            </a:r>
          </a:p>
          <a:p>
            <a:pPr marL="0" indent="0">
              <a:buNone/>
            </a:pPr>
            <a:endParaRPr lang="en-US" dirty="0"/>
          </a:p>
        </p:txBody>
      </p:sp>
      <p:pic>
        <p:nvPicPr>
          <p:cNvPr id="8194" name="Picture 2" descr="Boxplot comparing the distribution of mile times for athletes versus non-athletes. The total spread of mile times for athletes is much smaller than that of non-athletes. The median mile time is also lower for athletes than non-athletes.">
            <a:extLst>
              <a:ext uri="{FF2B5EF4-FFF2-40B4-BE49-F238E27FC236}">
                <a16:creationId xmlns:a16="http://schemas.microsoft.com/office/drawing/2014/main" id="{9C1F399A-4C2D-264B-970D-B078EDCDE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627" y="2106591"/>
            <a:ext cx="4872524" cy="24403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5C5C57-868B-ADEA-2698-EB941D2C848F}"/>
              </a:ext>
            </a:extLst>
          </p:cNvPr>
          <p:cNvSpPr txBox="1"/>
          <p:nvPr/>
        </p:nvSpPr>
        <p:spPr>
          <a:xfrm>
            <a:off x="692476" y="4934089"/>
            <a:ext cx="390780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indent="0">
              <a:buNone/>
            </a:pPr>
            <a:r>
              <a:rPr lang="en-US" sz="2000" dirty="0" err="1"/>
              <a:t>var.test</a:t>
            </a:r>
            <a:r>
              <a:rPr lang="en-US" sz="2000" dirty="0"/>
              <a:t>(</a:t>
            </a:r>
            <a:r>
              <a:rPr lang="en-US" sz="2000" dirty="0" err="1"/>
              <a:t>A,B,conf.level</a:t>
            </a:r>
            <a:r>
              <a:rPr lang="en-US" sz="2000" dirty="0"/>
              <a:t> </a:t>
            </a:r>
            <a:r>
              <a:rPr lang="en-US" sz="2000" b="1" dirty="0"/>
              <a:t>=</a:t>
            </a:r>
            <a:r>
              <a:rPr lang="en-US" sz="2000" dirty="0"/>
              <a:t> 0.95)</a:t>
            </a:r>
          </a:p>
        </p:txBody>
      </p:sp>
    </p:spTree>
    <p:extLst>
      <p:ext uri="{BB962C8B-B14F-4D97-AF65-F5344CB8AC3E}">
        <p14:creationId xmlns:p14="http://schemas.microsoft.com/office/powerpoint/2010/main" val="97286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2 sample T-test Equal variance</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pPr marL="0" indent="0">
              <a:buNone/>
            </a:pPr>
            <a:r>
              <a:rPr lang="en-US" dirty="0"/>
              <a:t>The test statistic is </a:t>
            </a:r>
          </a:p>
        </p:txBody>
      </p:sp>
      <p:pic>
        <p:nvPicPr>
          <p:cNvPr id="5" name="Picture 4" descr="Text&#10;&#10;Description automatically generated">
            <a:extLst>
              <a:ext uri="{FF2B5EF4-FFF2-40B4-BE49-F238E27FC236}">
                <a16:creationId xmlns:a16="http://schemas.microsoft.com/office/drawing/2014/main" id="{57393589-4797-6C49-A4CC-F7B67D8C8F8F}"/>
              </a:ext>
            </a:extLst>
          </p:cNvPr>
          <p:cNvPicPr>
            <a:picLocks noChangeAspect="1"/>
          </p:cNvPicPr>
          <p:nvPr/>
        </p:nvPicPr>
        <p:blipFill>
          <a:blip r:embed="rId3"/>
          <a:stretch>
            <a:fillRect/>
          </a:stretch>
        </p:blipFill>
        <p:spPr>
          <a:xfrm>
            <a:off x="4213989" y="2130384"/>
            <a:ext cx="4597400" cy="1879600"/>
          </a:xfrm>
          <a:prstGeom prst="rect">
            <a:avLst/>
          </a:prstGeom>
        </p:spPr>
      </p:pic>
      <p:sp>
        <p:nvSpPr>
          <p:cNvPr id="6" name="TextBox 5">
            <a:extLst>
              <a:ext uri="{FF2B5EF4-FFF2-40B4-BE49-F238E27FC236}">
                <a16:creationId xmlns:a16="http://schemas.microsoft.com/office/drawing/2014/main" id="{2AAFE217-EE26-4043-BCDB-4E289C1EFE6A}"/>
              </a:ext>
            </a:extLst>
          </p:cNvPr>
          <p:cNvSpPr txBox="1"/>
          <p:nvPr/>
        </p:nvSpPr>
        <p:spPr>
          <a:xfrm>
            <a:off x="598206" y="4492993"/>
            <a:ext cx="3737113" cy="369332"/>
          </a:xfrm>
          <a:prstGeom prst="rect">
            <a:avLst/>
          </a:prstGeom>
          <a:noFill/>
        </p:spPr>
        <p:txBody>
          <a:bodyPr wrap="none" rtlCol="0">
            <a:spAutoFit/>
          </a:bodyPr>
          <a:lstStyle/>
          <a:p>
            <a:r>
              <a:rPr lang="en-US" dirty="0"/>
              <a:t>Where Sp</a:t>
            </a:r>
            <a:r>
              <a:rPr lang="en-US" baseline="30000" dirty="0"/>
              <a:t>2</a:t>
            </a:r>
            <a:r>
              <a:rPr lang="en-US" dirty="0"/>
              <a:t> is the pooled variance</a:t>
            </a:r>
            <a:endParaRPr lang="en-US" baseline="30000" dirty="0"/>
          </a:p>
        </p:txBody>
      </p:sp>
      <p:pic>
        <p:nvPicPr>
          <p:cNvPr id="8" name="Picture 7" descr="Diagram&#10;&#10;Description automatically generated">
            <a:extLst>
              <a:ext uri="{FF2B5EF4-FFF2-40B4-BE49-F238E27FC236}">
                <a16:creationId xmlns:a16="http://schemas.microsoft.com/office/drawing/2014/main" id="{391B4976-9A7E-D941-B827-56B75401F9AF}"/>
              </a:ext>
            </a:extLst>
          </p:cNvPr>
          <p:cNvPicPr>
            <a:picLocks noChangeAspect="1"/>
          </p:cNvPicPr>
          <p:nvPr/>
        </p:nvPicPr>
        <p:blipFill>
          <a:blip r:embed="rId4"/>
          <a:stretch>
            <a:fillRect/>
          </a:stretch>
        </p:blipFill>
        <p:spPr>
          <a:xfrm>
            <a:off x="4335319" y="4209872"/>
            <a:ext cx="4495800" cy="1130300"/>
          </a:xfrm>
          <a:prstGeom prst="rect">
            <a:avLst/>
          </a:prstGeom>
        </p:spPr>
      </p:pic>
      <p:sp>
        <p:nvSpPr>
          <p:cNvPr id="9" name="TextBox 8">
            <a:extLst>
              <a:ext uri="{FF2B5EF4-FFF2-40B4-BE49-F238E27FC236}">
                <a16:creationId xmlns:a16="http://schemas.microsoft.com/office/drawing/2014/main" id="{3F14BF46-24E9-C241-B3EE-9DFAB6686DE3}"/>
              </a:ext>
            </a:extLst>
          </p:cNvPr>
          <p:cNvSpPr txBox="1"/>
          <p:nvPr/>
        </p:nvSpPr>
        <p:spPr>
          <a:xfrm>
            <a:off x="833377" y="5926238"/>
            <a:ext cx="2717667" cy="369332"/>
          </a:xfrm>
          <a:prstGeom prst="rect">
            <a:avLst/>
          </a:prstGeom>
          <a:noFill/>
        </p:spPr>
        <p:txBody>
          <a:bodyPr wrap="none" rtlCol="0">
            <a:spAutoFit/>
          </a:bodyPr>
          <a:lstStyle/>
          <a:p>
            <a:r>
              <a:rPr lang="en-US" dirty="0"/>
              <a:t>The test is significant if </a:t>
            </a:r>
          </a:p>
        </p:txBody>
      </p:sp>
      <p:pic>
        <p:nvPicPr>
          <p:cNvPr id="11" name="Picture 10" descr="A picture containing text&#10;&#10;Description automatically generated">
            <a:extLst>
              <a:ext uri="{FF2B5EF4-FFF2-40B4-BE49-F238E27FC236}">
                <a16:creationId xmlns:a16="http://schemas.microsoft.com/office/drawing/2014/main" id="{04F78097-CBE8-E54D-ACCC-F9A719CDEC1C}"/>
              </a:ext>
            </a:extLst>
          </p:cNvPr>
          <p:cNvPicPr>
            <a:picLocks noChangeAspect="1"/>
          </p:cNvPicPr>
          <p:nvPr/>
        </p:nvPicPr>
        <p:blipFill>
          <a:blip r:embed="rId5"/>
          <a:stretch>
            <a:fillRect/>
          </a:stretch>
        </p:blipFill>
        <p:spPr>
          <a:xfrm>
            <a:off x="4582969" y="5842000"/>
            <a:ext cx="4000500" cy="660400"/>
          </a:xfrm>
          <a:prstGeom prst="rect">
            <a:avLst/>
          </a:prstGeom>
        </p:spPr>
      </p:pic>
      <p:sp>
        <p:nvSpPr>
          <p:cNvPr id="12" name="TextBox 11">
            <a:extLst>
              <a:ext uri="{FF2B5EF4-FFF2-40B4-BE49-F238E27FC236}">
                <a16:creationId xmlns:a16="http://schemas.microsoft.com/office/drawing/2014/main" id="{C073758A-E562-364B-BE91-FAFE27E2A20C}"/>
              </a:ext>
            </a:extLst>
          </p:cNvPr>
          <p:cNvSpPr txBox="1"/>
          <p:nvPr/>
        </p:nvSpPr>
        <p:spPr>
          <a:xfrm>
            <a:off x="9340770" y="5967968"/>
            <a:ext cx="2321918" cy="369332"/>
          </a:xfrm>
          <a:prstGeom prst="rect">
            <a:avLst/>
          </a:prstGeom>
          <a:noFill/>
        </p:spPr>
        <p:txBody>
          <a:bodyPr wrap="none" rtlCol="0">
            <a:spAutoFit/>
          </a:bodyPr>
          <a:lstStyle/>
          <a:p>
            <a:r>
              <a:rPr lang="en-US" dirty="0"/>
              <a:t>Degrees of freedom</a:t>
            </a:r>
          </a:p>
        </p:txBody>
      </p:sp>
      <p:cxnSp>
        <p:nvCxnSpPr>
          <p:cNvPr id="14" name="Straight Arrow Connector 13">
            <a:extLst>
              <a:ext uri="{FF2B5EF4-FFF2-40B4-BE49-F238E27FC236}">
                <a16:creationId xmlns:a16="http://schemas.microsoft.com/office/drawing/2014/main" id="{F0FE834B-3489-704F-AA1A-02B63E19B7EA}"/>
              </a:ext>
            </a:extLst>
          </p:cNvPr>
          <p:cNvCxnSpPr>
            <a:stCxn id="12" idx="1"/>
          </p:cNvCxnSpPr>
          <p:nvPr/>
        </p:nvCxnSpPr>
        <p:spPr>
          <a:xfrm flipH="1">
            <a:off x="8426370" y="6152634"/>
            <a:ext cx="914400" cy="195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nvGrpSpPr>
          <p:cNvPr id="21" name="Group 20">
            <a:extLst>
              <a:ext uri="{FF2B5EF4-FFF2-40B4-BE49-F238E27FC236}">
                <a16:creationId xmlns:a16="http://schemas.microsoft.com/office/drawing/2014/main" id="{00490EBE-0EC4-0839-77BE-109855288FD5}"/>
              </a:ext>
            </a:extLst>
          </p:cNvPr>
          <p:cNvGrpSpPr/>
          <p:nvPr/>
        </p:nvGrpSpPr>
        <p:grpSpPr>
          <a:xfrm>
            <a:off x="7485321" y="2752507"/>
            <a:ext cx="4295984" cy="1350325"/>
            <a:chOff x="7485321" y="2752507"/>
            <a:chExt cx="4295984" cy="1350325"/>
          </a:xfrm>
        </p:grpSpPr>
        <p:sp>
          <p:nvSpPr>
            <p:cNvPr id="4" name="TextBox 3">
              <a:extLst>
                <a:ext uri="{FF2B5EF4-FFF2-40B4-BE49-F238E27FC236}">
                  <a16:creationId xmlns:a16="http://schemas.microsoft.com/office/drawing/2014/main" id="{48523543-9894-3EC1-9353-4AAA2A5D11A9}"/>
                </a:ext>
              </a:extLst>
            </p:cNvPr>
            <p:cNvSpPr txBox="1"/>
            <p:nvPr/>
          </p:nvSpPr>
          <p:spPr>
            <a:xfrm>
              <a:off x="9120063" y="2752507"/>
              <a:ext cx="2352567" cy="369332"/>
            </a:xfrm>
            <a:prstGeom prst="rect">
              <a:avLst/>
            </a:prstGeom>
            <a:solidFill>
              <a:schemeClr val="accent3">
                <a:lumMod val="40000"/>
                <a:lumOff val="60000"/>
              </a:schemeClr>
            </a:solidFill>
          </p:spPr>
          <p:txBody>
            <a:bodyPr wrap="none" rtlCol="0">
              <a:spAutoFit/>
            </a:bodyPr>
            <a:lstStyle/>
            <a:p>
              <a:r>
                <a:rPr lang="en-US" dirty="0"/>
                <a:t>Difference of means</a:t>
              </a:r>
            </a:p>
          </p:txBody>
        </p:sp>
        <p:sp>
          <p:nvSpPr>
            <p:cNvPr id="7" name="TextBox 6">
              <a:extLst>
                <a:ext uri="{FF2B5EF4-FFF2-40B4-BE49-F238E27FC236}">
                  <a16:creationId xmlns:a16="http://schemas.microsoft.com/office/drawing/2014/main" id="{4036A34F-FF16-AA1E-3F4A-594A0FBCB44D}"/>
                </a:ext>
              </a:extLst>
            </p:cNvPr>
            <p:cNvSpPr txBox="1"/>
            <p:nvPr/>
          </p:nvSpPr>
          <p:spPr>
            <a:xfrm>
              <a:off x="8811389" y="3456501"/>
              <a:ext cx="2969916" cy="646331"/>
            </a:xfrm>
            <a:prstGeom prst="rect">
              <a:avLst/>
            </a:prstGeom>
            <a:solidFill>
              <a:schemeClr val="accent3">
                <a:lumMod val="40000"/>
                <a:lumOff val="60000"/>
              </a:schemeClr>
            </a:solidFill>
          </p:spPr>
          <p:txBody>
            <a:bodyPr wrap="none" rtlCol="0">
              <a:spAutoFit/>
            </a:bodyPr>
            <a:lstStyle/>
            <a:p>
              <a:pPr algn="ctr"/>
              <a:r>
                <a:rPr lang="en-US" dirty="0"/>
                <a:t>Shared variance between </a:t>
              </a:r>
            </a:p>
            <a:p>
              <a:pPr algn="ctr"/>
              <a:r>
                <a:rPr lang="en-US" dirty="0"/>
                <a:t>the two samples</a:t>
              </a:r>
            </a:p>
          </p:txBody>
        </p:sp>
        <p:cxnSp>
          <p:nvCxnSpPr>
            <p:cNvPr id="13" name="Straight Arrow Connector 12">
              <a:extLst>
                <a:ext uri="{FF2B5EF4-FFF2-40B4-BE49-F238E27FC236}">
                  <a16:creationId xmlns:a16="http://schemas.microsoft.com/office/drawing/2014/main" id="{1F7A4317-4DB6-FFE7-B556-0E36C1115967}"/>
                </a:ext>
              </a:extLst>
            </p:cNvPr>
            <p:cNvCxnSpPr>
              <a:cxnSpLocks/>
              <a:stCxn id="4" idx="1"/>
            </p:cNvCxnSpPr>
            <p:nvPr/>
          </p:nvCxnSpPr>
          <p:spPr>
            <a:xfrm flipH="1">
              <a:off x="7485321" y="2937173"/>
              <a:ext cx="1634742" cy="2127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6E9007E-D200-20C8-96B6-315DD6E1F100}"/>
                </a:ext>
              </a:extLst>
            </p:cNvPr>
            <p:cNvCxnSpPr>
              <a:cxnSpLocks/>
              <a:stCxn id="7" idx="1"/>
            </p:cNvCxnSpPr>
            <p:nvPr/>
          </p:nvCxnSpPr>
          <p:spPr>
            <a:xfrm flipH="1" flipV="1">
              <a:off x="7963786" y="3708044"/>
              <a:ext cx="847603" cy="716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782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2 sample T-test Unequal variance</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pPr marL="0" indent="0">
              <a:buNone/>
            </a:pPr>
            <a:r>
              <a:rPr lang="en-US" dirty="0"/>
              <a:t>The test statistic is </a:t>
            </a:r>
          </a:p>
        </p:txBody>
      </p:sp>
      <p:sp>
        <p:nvSpPr>
          <p:cNvPr id="6" name="TextBox 5">
            <a:extLst>
              <a:ext uri="{FF2B5EF4-FFF2-40B4-BE49-F238E27FC236}">
                <a16:creationId xmlns:a16="http://schemas.microsoft.com/office/drawing/2014/main" id="{2AAFE217-EE26-4043-BCDB-4E289C1EFE6A}"/>
              </a:ext>
            </a:extLst>
          </p:cNvPr>
          <p:cNvSpPr txBox="1"/>
          <p:nvPr/>
        </p:nvSpPr>
        <p:spPr>
          <a:xfrm>
            <a:off x="598206" y="4492993"/>
            <a:ext cx="4785477" cy="369332"/>
          </a:xfrm>
          <a:prstGeom prst="rect">
            <a:avLst/>
          </a:prstGeom>
          <a:noFill/>
        </p:spPr>
        <p:txBody>
          <a:bodyPr wrap="none" rtlCol="0">
            <a:spAutoFit/>
          </a:bodyPr>
          <a:lstStyle/>
          <a:p>
            <a:r>
              <a:rPr lang="en-US" dirty="0"/>
              <a:t>And the degrees of freedom are defined as</a:t>
            </a:r>
            <a:endParaRPr lang="en-US" baseline="30000" dirty="0"/>
          </a:p>
        </p:txBody>
      </p:sp>
      <p:sp>
        <p:nvSpPr>
          <p:cNvPr id="9" name="TextBox 8">
            <a:extLst>
              <a:ext uri="{FF2B5EF4-FFF2-40B4-BE49-F238E27FC236}">
                <a16:creationId xmlns:a16="http://schemas.microsoft.com/office/drawing/2014/main" id="{3F14BF46-24E9-C241-B3EE-9DFAB6686DE3}"/>
              </a:ext>
            </a:extLst>
          </p:cNvPr>
          <p:cNvSpPr txBox="1"/>
          <p:nvPr/>
        </p:nvSpPr>
        <p:spPr>
          <a:xfrm>
            <a:off x="833377" y="5926238"/>
            <a:ext cx="2717667" cy="369332"/>
          </a:xfrm>
          <a:prstGeom prst="rect">
            <a:avLst/>
          </a:prstGeom>
          <a:noFill/>
        </p:spPr>
        <p:txBody>
          <a:bodyPr wrap="none" rtlCol="0">
            <a:spAutoFit/>
          </a:bodyPr>
          <a:lstStyle/>
          <a:p>
            <a:r>
              <a:rPr lang="en-US" dirty="0"/>
              <a:t>The test is significant if </a:t>
            </a:r>
          </a:p>
        </p:txBody>
      </p:sp>
      <p:pic>
        <p:nvPicPr>
          <p:cNvPr id="11" name="Picture 10" descr="A picture containing text&#10;&#10;Description automatically generated">
            <a:extLst>
              <a:ext uri="{FF2B5EF4-FFF2-40B4-BE49-F238E27FC236}">
                <a16:creationId xmlns:a16="http://schemas.microsoft.com/office/drawing/2014/main" id="{04F78097-CBE8-E54D-ACCC-F9A719CDEC1C}"/>
              </a:ext>
            </a:extLst>
          </p:cNvPr>
          <p:cNvPicPr>
            <a:picLocks noChangeAspect="1"/>
          </p:cNvPicPr>
          <p:nvPr/>
        </p:nvPicPr>
        <p:blipFill>
          <a:blip r:embed="rId3"/>
          <a:stretch>
            <a:fillRect/>
          </a:stretch>
        </p:blipFill>
        <p:spPr>
          <a:xfrm>
            <a:off x="4582969" y="5842000"/>
            <a:ext cx="4000500" cy="660400"/>
          </a:xfrm>
          <a:prstGeom prst="rect">
            <a:avLst/>
          </a:prstGeom>
        </p:spPr>
      </p:pic>
      <p:pic>
        <p:nvPicPr>
          <p:cNvPr id="7" name="Picture 6" descr="A picture containing text, clock&#10;&#10;Description automatically generated">
            <a:extLst>
              <a:ext uri="{FF2B5EF4-FFF2-40B4-BE49-F238E27FC236}">
                <a16:creationId xmlns:a16="http://schemas.microsoft.com/office/drawing/2014/main" id="{5C79432F-3B78-0C48-908A-7159BD63E8B0}"/>
              </a:ext>
            </a:extLst>
          </p:cNvPr>
          <p:cNvPicPr>
            <a:picLocks noChangeAspect="1"/>
          </p:cNvPicPr>
          <p:nvPr/>
        </p:nvPicPr>
        <p:blipFill>
          <a:blip r:embed="rId4"/>
          <a:stretch>
            <a:fillRect/>
          </a:stretch>
        </p:blipFill>
        <p:spPr>
          <a:xfrm>
            <a:off x="5214314" y="2230044"/>
            <a:ext cx="2527300" cy="1346200"/>
          </a:xfrm>
          <a:prstGeom prst="rect">
            <a:avLst/>
          </a:prstGeom>
        </p:spPr>
      </p:pic>
      <p:pic>
        <p:nvPicPr>
          <p:cNvPr id="13" name="Picture 12" descr="Diagram&#10;&#10;Description automatically generated with medium confidence">
            <a:extLst>
              <a:ext uri="{FF2B5EF4-FFF2-40B4-BE49-F238E27FC236}">
                <a16:creationId xmlns:a16="http://schemas.microsoft.com/office/drawing/2014/main" id="{11663459-C54D-734D-A704-A064DC9DCB83}"/>
              </a:ext>
            </a:extLst>
          </p:cNvPr>
          <p:cNvPicPr>
            <a:picLocks noChangeAspect="1"/>
          </p:cNvPicPr>
          <p:nvPr/>
        </p:nvPicPr>
        <p:blipFill>
          <a:blip r:embed="rId5"/>
          <a:stretch>
            <a:fillRect/>
          </a:stretch>
        </p:blipFill>
        <p:spPr>
          <a:xfrm>
            <a:off x="6096000" y="3843473"/>
            <a:ext cx="2857500" cy="1511300"/>
          </a:xfrm>
          <a:prstGeom prst="rect">
            <a:avLst/>
          </a:prstGeom>
        </p:spPr>
      </p:pic>
      <p:sp>
        <p:nvSpPr>
          <p:cNvPr id="15" name="Rectangle 14">
            <a:extLst>
              <a:ext uri="{FF2B5EF4-FFF2-40B4-BE49-F238E27FC236}">
                <a16:creationId xmlns:a16="http://schemas.microsoft.com/office/drawing/2014/main" id="{DCD0B948-38C7-4C42-A01E-6CF47648DD15}"/>
              </a:ext>
            </a:extLst>
          </p:cNvPr>
          <p:cNvSpPr/>
          <p:nvPr/>
        </p:nvSpPr>
        <p:spPr>
          <a:xfrm>
            <a:off x="7524750" y="6018835"/>
            <a:ext cx="1058719" cy="483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896CBF4-74DF-618B-DF36-553FAA6BB4FA}"/>
              </a:ext>
            </a:extLst>
          </p:cNvPr>
          <p:cNvSpPr txBox="1"/>
          <p:nvPr/>
        </p:nvSpPr>
        <p:spPr>
          <a:xfrm>
            <a:off x="9409813" y="4414457"/>
            <a:ext cx="2334485" cy="369332"/>
          </a:xfrm>
          <a:prstGeom prst="rect">
            <a:avLst/>
          </a:prstGeom>
          <a:solidFill>
            <a:schemeClr val="accent3">
              <a:lumMod val="40000"/>
              <a:lumOff val="60000"/>
            </a:schemeClr>
          </a:solidFill>
        </p:spPr>
        <p:txBody>
          <a:bodyPr wrap="none" rtlCol="0">
            <a:spAutoFit/>
          </a:bodyPr>
          <a:lstStyle/>
          <a:p>
            <a:r>
              <a:rPr lang="en-US" dirty="0"/>
              <a:t>Degrees of freedom</a:t>
            </a:r>
          </a:p>
        </p:txBody>
      </p:sp>
      <p:cxnSp>
        <p:nvCxnSpPr>
          <p:cNvPr id="8" name="Straight Arrow Connector 7">
            <a:extLst>
              <a:ext uri="{FF2B5EF4-FFF2-40B4-BE49-F238E27FC236}">
                <a16:creationId xmlns:a16="http://schemas.microsoft.com/office/drawing/2014/main" id="{3D5B8FAA-6D61-6DE1-13A5-23B123A4C10F}"/>
              </a:ext>
            </a:extLst>
          </p:cNvPr>
          <p:cNvCxnSpPr>
            <a:cxnSpLocks/>
            <a:stCxn id="4" idx="1"/>
            <a:endCxn id="13" idx="3"/>
          </p:cNvCxnSpPr>
          <p:nvPr/>
        </p:nvCxnSpPr>
        <p:spPr>
          <a:xfrm flipH="1">
            <a:off x="8953500" y="4599123"/>
            <a:ext cx="456313"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850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2 sample Paired T-test</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pPr marL="0" indent="0">
              <a:buNone/>
            </a:pPr>
            <a:r>
              <a:rPr lang="en-US" dirty="0"/>
              <a:t>Repeated Measurements: both treatments to same subjects, or follow subject over two time points</a:t>
            </a:r>
          </a:p>
        </p:txBody>
      </p:sp>
      <p:sp>
        <p:nvSpPr>
          <p:cNvPr id="15" name="Rectangle 14">
            <a:extLst>
              <a:ext uri="{FF2B5EF4-FFF2-40B4-BE49-F238E27FC236}">
                <a16:creationId xmlns:a16="http://schemas.microsoft.com/office/drawing/2014/main" id="{DCD0B948-38C7-4C42-A01E-6CF47648DD15}"/>
              </a:ext>
            </a:extLst>
          </p:cNvPr>
          <p:cNvSpPr/>
          <p:nvPr/>
        </p:nvSpPr>
        <p:spPr>
          <a:xfrm>
            <a:off x="7524750" y="6018835"/>
            <a:ext cx="1058719" cy="483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with medium confidence">
            <a:extLst>
              <a:ext uri="{FF2B5EF4-FFF2-40B4-BE49-F238E27FC236}">
                <a16:creationId xmlns:a16="http://schemas.microsoft.com/office/drawing/2014/main" id="{6BE04192-3DB0-744F-A94C-A9A909B0C18A}"/>
              </a:ext>
            </a:extLst>
          </p:cNvPr>
          <p:cNvPicPr>
            <a:picLocks noChangeAspect="1"/>
          </p:cNvPicPr>
          <p:nvPr/>
        </p:nvPicPr>
        <p:blipFill>
          <a:blip r:embed="rId3"/>
          <a:stretch>
            <a:fillRect/>
          </a:stretch>
        </p:blipFill>
        <p:spPr>
          <a:xfrm>
            <a:off x="6195774" y="3314522"/>
            <a:ext cx="2197100" cy="1790700"/>
          </a:xfrm>
          <a:prstGeom prst="rect">
            <a:avLst/>
          </a:prstGeom>
        </p:spPr>
      </p:pic>
      <p:sp>
        <p:nvSpPr>
          <p:cNvPr id="8" name="Rectangle 7">
            <a:extLst>
              <a:ext uri="{FF2B5EF4-FFF2-40B4-BE49-F238E27FC236}">
                <a16:creationId xmlns:a16="http://schemas.microsoft.com/office/drawing/2014/main" id="{22E533E4-E3C1-5A44-9DE7-C729D0886D6B}"/>
              </a:ext>
            </a:extLst>
          </p:cNvPr>
          <p:cNvSpPr/>
          <p:nvPr/>
        </p:nvSpPr>
        <p:spPr>
          <a:xfrm>
            <a:off x="598206" y="3314522"/>
            <a:ext cx="6096000" cy="646331"/>
          </a:xfrm>
          <a:prstGeom prst="rect">
            <a:avLst/>
          </a:prstGeom>
        </p:spPr>
        <p:txBody>
          <a:bodyPr>
            <a:spAutoFit/>
          </a:bodyPr>
          <a:lstStyle/>
          <a:p>
            <a:r>
              <a:rPr lang="en-US" b="1" dirty="0">
                <a:latin typeface="-apple-system"/>
              </a:rPr>
              <a:t>Remove the dependence between the two samples by subtracting each set of pair measurements</a:t>
            </a:r>
            <a:endParaRPr lang="en-US" b="1" i="0" u="none" strike="noStrike" dirty="0">
              <a:effectLst/>
              <a:latin typeface="-apple-system"/>
            </a:endParaRPr>
          </a:p>
        </p:txBody>
      </p:sp>
      <p:sp>
        <p:nvSpPr>
          <p:cNvPr id="10" name="TextBox 9">
            <a:extLst>
              <a:ext uri="{FF2B5EF4-FFF2-40B4-BE49-F238E27FC236}">
                <a16:creationId xmlns:a16="http://schemas.microsoft.com/office/drawing/2014/main" id="{D87CC4BF-CB05-F04E-9610-8596281F2106}"/>
              </a:ext>
            </a:extLst>
          </p:cNvPr>
          <p:cNvSpPr txBox="1"/>
          <p:nvPr/>
        </p:nvSpPr>
        <p:spPr>
          <a:xfrm>
            <a:off x="925975" y="5463251"/>
            <a:ext cx="6249083" cy="369332"/>
          </a:xfrm>
          <a:prstGeom prst="rect">
            <a:avLst/>
          </a:prstGeom>
          <a:noFill/>
        </p:spPr>
        <p:txBody>
          <a:bodyPr wrap="none" rtlCol="0">
            <a:spAutoFit/>
          </a:bodyPr>
          <a:lstStyle/>
          <a:p>
            <a:r>
              <a:rPr lang="en-US" dirty="0"/>
              <a:t>Then calculate the t statistic with n-1 degrees of freedom</a:t>
            </a:r>
          </a:p>
        </p:txBody>
      </p:sp>
    </p:spTree>
    <p:extLst>
      <p:ext uri="{BB962C8B-B14F-4D97-AF65-F5344CB8AC3E}">
        <p14:creationId xmlns:p14="http://schemas.microsoft.com/office/powerpoint/2010/main" val="183576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A18141-C972-28E2-B46E-8B12174C2C9C}"/>
              </a:ext>
            </a:extLst>
          </p:cNvPr>
          <p:cNvSpPr>
            <a:spLocks noGrp="1"/>
          </p:cNvSpPr>
          <p:nvPr>
            <p:ph type="title"/>
          </p:nvPr>
        </p:nvSpPr>
        <p:spPr>
          <a:xfrm>
            <a:off x="438913" y="859536"/>
            <a:ext cx="4832802" cy="1243584"/>
          </a:xfrm>
        </p:spPr>
        <p:txBody>
          <a:bodyPr>
            <a:normAutofit/>
          </a:bodyPr>
          <a:lstStyle/>
          <a:p>
            <a:r>
              <a:rPr lang="en-US" sz="3400"/>
              <a:t>Example</a:t>
            </a:r>
          </a:p>
        </p:txBody>
      </p:sp>
      <p:sp>
        <p:nvSpPr>
          <p:cNvPr id="17" name="Rectangle 1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7696C2-9378-C172-53A1-D5373678FA18}"/>
              </a:ext>
            </a:extLst>
          </p:cNvPr>
          <p:cNvSpPr>
            <a:spLocks noGrp="1"/>
          </p:cNvSpPr>
          <p:nvPr>
            <p:ph idx="1"/>
          </p:nvPr>
        </p:nvSpPr>
        <p:spPr>
          <a:xfrm>
            <a:off x="438912" y="2512611"/>
            <a:ext cx="4832803" cy="3664351"/>
          </a:xfrm>
        </p:spPr>
        <p:txBody>
          <a:bodyPr>
            <a:normAutofit/>
          </a:bodyPr>
          <a:lstStyle/>
          <a:p>
            <a:r>
              <a:rPr lang="en-US" sz="1800" b="0" i="0" u="none" strike="noStrike" kern="1200">
                <a:effectLst/>
                <a:latin typeface="+mn-lt"/>
                <a:ea typeface="+mn-ea"/>
                <a:cs typeface="+mn-cs"/>
              </a:rPr>
              <a:t>A school athletics has taken a new instructor who wants to test the effectiveness of a new type of training by comparing the average times of 10 runners in the 100 meters. </a:t>
            </a:r>
            <a:r>
              <a:rPr lang="en-US" sz="1800"/>
              <a:t>B</a:t>
            </a:r>
            <a:r>
              <a:rPr lang="en-US" sz="1800" b="0" i="0" u="none" strike="noStrike" kern="1200">
                <a:effectLst/>
                <a:latin typeface="+mn-lt"/>
                <a:ea typeface="+mn-ea"/>
                <a:cs typeface="+mn-cs"/>
              </a:rPr>
              <a:t>elow are the time in seconds before and after training for each athlete.</a:t>
            </a:r>
            <a:endParaRPr lang="en-US" sz="1800"/>
          </a:p>
        </p:txBody>
      </p:sp>
      <p:pic>
        <p:nvPicPr>
          <p:cNvPr id="6" name="Picture 5">
            <a:extLst>
              <a:ext uri="{FF2B5EF4-FFF2-40B4-BE49-F238E27FC236}">
                <a16:creationId xmlns:a16="http://schemas.microsoft.com/office/drawing/2014/main" id="{A1BF12C6-6B4F-3105-7CE4-76F4723071C4}"/>
              </a:ext>
            </a:extLst>
          </p:cNvPr>
          <p:cNvPicPr>
            <a:picLocks noChangeAspect="1"/>
          </p:cNvPicPr>
          <p:nvPr/>
        </p:nvPicPr>
        <p:blipFill>
          <a:blip r:embed="rId2"/>
          <a:stretch>
            <a:fillRect/>
          </a:stretch>
        </p:blipFill>
        <p:spPr>
          <a:xfrm>
            <a:off x="6737178" y="1887279"/>
            <a:ext cx="5015909" cy="3343939"/>
          </a:xfrm>
          <a:prstGeom prst="rect">
            <a:avLst/>
          </a:prstGeom>
        </p:spPr>
      </p:pic>
      <p:pic>
        <p:nvPicPr>
          <p:cNvPr id="4" name="Picture 3">
            <a:extLst>
              <a:ext uri="{FF2B5EF4-FFF2-40B4-BE49-F238E27FC236}">
                <a16:creationId xmlns:a16="http://schemas.microsoft.com/office/drawing/2014/main" id="{CAEEEC1F-D878-03CA-0C05-12BFC9AC3DCA}"/>
              </a:ext>
            </a:extLst>
          </p:cNvPr>
          <p:cNvPicPr>
            <a:picLocks noChangeAspect="1"/>
          </p:cNvPicPr>
          <p:nvPr/>
        </p:nvPicPr>
        <p:blipFill>
          <a:blip r:embed="rId3"/>
          <a:stretch>
            <a:fillRect/>
          </a:stretch>
        </p:blipFill>
        <p:spPr>
          <a:xfrm>
            <a:off x="5929296" y="492940"/>
            <a:ext cx="5859595" cy="659204"/>
          </a:xfrm>
          <a:prstGeom prst="rect">
            <a:avLst/>
          </a:prstGeom>
        </p:spPr>
      </p:pic>
      <p:sp>
        <p:nvSpPr>
          <p:cNvPr id="8" name="TextBox 7">
            <a:extLst>
              <a:ext uri="{FF2B5EF4-FFF2-40B4-BE49-F238E27FC236}">
                <a16:creationId xmlns:a16="http://schemas.microsoft.com/office/drawing/2014/main" id="{233F262E-A988-4803-650D-D0802137D0AE}"/>
              </a:ext>
            </a:extLst>
          </p:cNvPr>
          <p:cNvSpPr txBox="1"/>
          <p:nvPr/>
        </p:nvSpPr>
        <p:spPr>
          <a:xfrm>
            <a:off x="6018116" y="5597021"/>
            <a:ext cx="2840977"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t>t.test</a:t>
            </a:r>
            <a:r>
              <a:rPr lang="en-US" dirty="0"/>
              <a:t>(</a:t>
            </a:r>
            <a:r>
              <a:rPr lang="en-US" dirty="0" err="1"/>
              <a:t>a,b</a:t>
            </a:r>
            <a:r>
              <a:rPr lang="en-US" dirty="0"/>
              <a:t>, paired=TRUE)</a:t>
            </a:r>
          </a:p>
        </p:txBody>
      </p:sp>
      <p:sp>
        <p:nvSpPr>
          <p:cNvPr id="10" name="TextBox 9">
            <a:extLst>
              <a:ext uri="{FF2B5EF4-FFF2-40B4-BE49-F238E27FC236}">
                <a16:creationId xmlns:a16="http://schemas.microsoft.com/office/drawing/2014/main" id="{938FFC6E-9FDF-4849-25C7-E5A24F7480FC}"/>
              </a:ext>
            </a:extLst>
          </p:cNvPr>
          <p:cNvSpPr txBox="1"/>
          <p:nvPr/>
        </p:nvSpPr>
        <p:spPr>
          <a:xfrm>
            <a:off x="6023566" y="6042844"/>
            <a:ext cx="404426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t = -0.21331, </a:t>
            </a:r>
            <a:r>
              <a:rPr lang="en-US" dirty="0" err="1"/>
              <a:t>df</a:t>
            </a:r>
            <a:r>
              <a:rPr lang="en-US" dirty="0"/>
              <a:t> = 9, p-value = 0.8358</a:t>
            </a:r>
          </a:p>
        </p:txBody>
      </p:sp>
    </p:spTree>
    <p:extLst>
      <p:ext uri="{BB962C8B-B14F-4D97-AF65-F5344CB8AC3E}">
        <p14:creationId xmlns:p14="http://schemas.microsoft.com/office/powerpoint/2010/main" val="164900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2">
            <a:normAutofit/>
          </a:bodyPr>
          <a:lstStyle/>
          <a:p>
            <a:r>
              <a:rPr lang="en-US" sz="2800" dirty="0"/>
              <a:t>Hypothesis testing</a:t>
            </a:r>
          </a:p>
          <a:p>
            <a:r>
              <a:rPr lang="en-US" sz="2800" dirty="0"/>
              <a:t>Binomial test</a:t>
            </a:r>
          </a:p>
          <a:p>
            <a:r>
              <a:rPr lang="en-US" sz="2800" dirty="0"/>
              <a:t>One sample (Z test)</a:t>
            </a:r>
          </a:p>
          <a:p>
            <a:r>
              <a:rPr lang="en-US" sz="2800" dirty="0"/>
              <a:t>T-test</a:t>
            </a:r>
          </a:p>
          <a:p>
            <a:pPr lvl="1"/>
            <a:r>
              <a:rPr lang="en-US" dirty="0"/>
              <a:t>Two samples</a:t>
            </a:r>
          </a:p>
          <a:p>
            <a:pPr lvl="2"/>
            <a:r>
              <a:rPr lang="en-US" sz="1600" dirty="0"/>
              <a:t>Equal variances</a:t>
            </a:r>
          </a:p>
          <a:p>
            <a:pPr lvl="2"/>
            <a:r>
              <a:rPr lang="en-US" sz="1600" dirty="0"/>
              <a:t>Unequal Variances</a:t>
            </a:r>
          </a:p>
          <a:p>
            <a:pPr lvl="1"/>
            <a:r>
              <a:rPr lang="en-US" dirty="0"/>
              <a:t>Paired t-test</a:t>
            </a:r>
          </a:p>
          <a:p>
            <a:r>
              <a:rPr lang="en-US" sz="2800" dirty="0" err="1"/>
              <a:t>Anova</a:t>
            </a:r>
            <a:endParaRPr lang="en-US" sz="2800" dirty="0"/>
          </a:p>
          <a:p>
            <a:r>
              <a:rPr lang="en-US" sz="2800" dirty="0"/>
              <a:t>Multiple Comparisons</a:t>
            </a:r>
          </a:p>
          <a:p>
            <a:pPr lvl="1"/>
            <a:r>
              <a:rPr lang="en-US" dirty="0"/>
              <a:t>Post hoc analysis </a:t>
            </a:r>
          </a:p>
          <a:p>
            <a:pPr lvl="1"/>
            <a:r>
              <a:rPr lang="en-US" dirty="0"/>
              <a:t>False discovery rates</a:t>
            </a:r>
          </a:p>
          <a:p>
            <a:r>
              <a:rPr lang="en-US" sz="2800" dirty="0"/>
              <a:t>Non Parametric Statistics</a:t>
            </a:r>
          </a:p>
          <a:p>
            <a:pPr lvl="1"/>
            <a:r>
              <a:rPr lang="en-US" sz="1600" dirty="0"/>
              <a:t>Wilcoxon sign test</a:t>
            </a:r>
          </a:p>
          <a:p>
            <a:pPr lvl="1"/>
            <a:r>
              <a:rPr lang="en-US" sz="1600" dirty="0"/>
              <a:t>Kruskal-</a:t>
            </a:r>
            <a:r>
              <a:rPr lang="en-US" sz="1600" dirty="0" err="1"/>
              <a:t>wallis</a:t>
            </a:r>
            <a:r>
              <a:rPr lang="en-US" sz="1600" dirty="0"/>
              <a:t> test</a:t>
            </a:r>
          </a:p>
          <a:p>
            <a:pPr lvl="1"/>
            <a:r>
              <a:rPr lang="en-US" sz="1600" dirty="0"/>
              <a:t>Mann-Whitney test</a:t>
            </a:r>
          </a:p>
        </p:txBody>
      </p:sp>
    </p:spTree>
    <p:extLst>
      <p:ext uri="{BB962C8B-B14F-4D97-AF65-F5344CB8AC3E}">
        <p14:creationId xmlns:p14="http://schemas.microsoft.com/office/powerpoint/2010/main" val="90615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normAutofit/>
          </a:bodyPr>
          <a:lstStyle/>
          <a:p>
            <a:r>
              <a:rPr lang="en-US" dirty="0" err="1"/>
              <a:t>Anova</a:t>
            </a:r>
            <a:r>
              <a:rPr lang="en-US" dirty="0"/>
              <a:t> (Analysis of Variance) Fisher 1918</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pPr marL="0" indent="0">
              <a:buNone/>
            </a:pPr>
            <a:r>
              <a:rPr lang="en-US" dirty="0"/>
              <a:t>Are there mean differences between 2 or more independent levels? </a:t>
            </a:r>
          </a:p>
          <a:p>
            <a:pPr marL="0" indent="0">
              <a:buNone/>
            </a:pPr>
            <a:r>
              <a:rPr lang="en-US" dirty="0"/>
              <a:t>ANOVA works by decomposing the variance within the groups and across the groups, as well as the impact of the sample size in the variance.</a:t>
            </a:r>
          </a:p>
          <a:p>
            <a:pPr marL="0" indent="0">
              <a:buNone/>
            </a:pPr>
            <a:r>
              <a:rPr lang="en-US" b="1" dirty="0"/>
              <a:t>One way </a:t>
            </a:r>
            <a:r>
              <a:rPr lang="en-US" b="1" dirty="0" err="1"/>
              <a:t>anova</a:t>
            </a:r>
            <a:r>
              <a:rPr lang="en-US" b="1" dirty="0"/>
              <a:t> </a:t>
            </a:r>
            <a:r>
              <a:rPr lang="en-US" dirty="0"/>
              <a:t>has only one independent variable (with 2 or more groups) e.g. effect of Temperature on </a:t>
            </a:r>
            <a:r>
              <a:rPr lang="en-US" dirty="0" err="1"/>
              <a:t>fruitflies</a:t>
            </a:r>
            <a:r>
              <a:rPr lang="en-US" dirty="0"/>
              <a:t> growth (low, high, normal)</a:t>
            </a:r>
          </a:p>
          <a:p>
            <a:pPr marL="0" indent="0">
              <a:buNone/>
            </a:pPr>
            <a:r>
              <a:rPr lang="en-US" b="1" dirty="0"/>
              <a:t>Two way </a:t>
            </a:r>
            <a:r>
              <a:rPr lang="en-US" b="1" dirty="0" err="1"/>
              <a:t>anova</a:t>
            </a:r>
            <a:r>
              <a:rPr lang="en-US" b="1" dirty="0"/>
              <a:t> </a:t>
            </a:r>
            <a:r>
              <a:rPr lang="en-US" dirty="0"/>
              <a:t>has two or more independent variables e.g. effect of Temperature and photoperiod on </a:t>
            </a:r>
            <a:r>
              <a:rPr lang="en-US" dirty="0" err="1"/>
              <a:t>fruitflies</a:t>
            </a:r>
            <a:r>
              <a:rPr lang="en-US" dirty="0"/>
              <a:t> growth (low, high, normal) (12:12, 16:8, 8:16)</a:t>
            </a:r>
          </a:p>
        </p:txBody>
      </p:sp>
    </p:spTree>
    <p:extLst>
      <p:ext uri="{BB962C8B-B14F-4D97-AF65-F5344CB8AC3E}">
        <p14:creationId xmlns:p14="http://schemas.microsoft.com/office/powerpoint/2010/main" val="289057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857760-AD0A-E64A-F8BF-9FAE2DD86238}"/>
              </a:ext>
            </a:extLst>
          </p:cNvPr>
          <p:cNvSpPr>
            <a:spLocks noGrp="1"/>
          </p:cNvSpPr>
          <p:nvPr>
            <p:ph type="title"/>
          </p:nvPr>
        </p:nvSpPr>
        <p:spPr>
          <a:xfrm>
            <a:off x="371094" y="1161288"/>
            <a:ext cx="3438144" cy="1239012"/>
          </a:xfrm>
        </p:spPr>
        <p:txBody>
          <a:bodyPr anchor="ctr">
            <a:normAutofit/>
          </a:bodyPr>
          <a:lstStyle/>
          <a:p>
            <a:r>
              <a:rPr lang="en-US" sz="2800"/>
              <a:t>Example</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0E09A6-83A5-5A52-6CD5-AE709081E1F7}"/>
              </a:ext>
            </a:extLst>
          </p:cNvPr>
          <p:cNvSpPr>
            <a:spLocks noGrp="1"/>
          </p:cNvSpPr>
          <p:nvPr>
            <p:ph idx="1"/>
          </p:nvPr>
        </p:nvSpPr>
        <p:spPr>
          <a:xfrm>
            <a:off x="371094" y="2718054"/>
            <a:ext cx="3438906" cy="3207258"/>
          </a:xfrm>
        </p:spPr>
        <p:txBody>
          <a:bodyPr anchor="t">
            <a:normAutofit/>
          </a:bodyPr>
          <a:lstStyle/>
          <a:p>
            <a:r>
              <a:rPr lang="en-US" sz="1700" b="0" i="0" u="none" strike="noStrike" dirty="0">
                <a:effectLst/>
                <a:latin typeface="Arial" panose="020B0604020202020204" pitchFamily="34" charset="0"/>
              </a:rPr>
              <a:t>Researchers want to test a new anti-anxiety medication. They split participants into three conditions (0mg, 50mg, and 100mg), then ask them to rate their anxiety level on a scale of 1-10. </a:t>
            </a:r>
          </a:p>
          <a:p>
            <a:r>
              <a:rPr lang="en-US" sz="1700" b="0" i="0" u="none" strike="noStrike" dirty="0">
                <a:effectLst/>
                <a:latin typeface="Arial" panose="020B0604020202020204" pitchFamily="34" charset="0"/>
              </a:rPr>
              <a:t>Are there any differences between the three conditions using alpha = 0.05?</a:t>
            </a:r>
            <a:endParaRPr lang="en-US" sz="1700" dirty="0"/>
          </a:p>
        </p:txBody>
      </p:sp>
      <p:pic>
        <p:nvPicPr>
          <p:cNvPr id="6" name="Picture 5" descr="Table&#10;&#10;Description automatically generated">
            <a:extLst>
              <a:ext uri="{FF2B5EF4-FFF2-40B4-BE49-F238E27FC236}">
                <a16:creationId xmlns:a16="http://schemas.microsoft.com/office/drawing/2014/main" id="{2A52A576-F245-8327-58B4-9337F5B98A91}"/>
              </a:ext>
            </a:extLst>
          </p:cNvPr>
          <p:cNvPicPr>
            <a:picLocks noChangeAspect="1"/>
          </p:cNvPicPr>
          <p:nvPr/>
        </p:nvPicPr>
        <p:blipFill>
          <a:blip r:embed="rId2"/>
          <a:stretch>
            <a:fillRect/>
          </a:stretch>
        </p:blipFill>
        <p:spPr>
          <a:xfrm>
            <a:off x="4901184" y="1757443"/>
            <a:ext cx="6922008" cy="3443698"/>
          </a:xfrm>
          <a:prstGeom prst="rect">
            <a:avLst/>
          </a:prstGeom>
        </p:spPr>
      </p:pic>
    </p:spTree>
    <p:extLst>
      <p:ext uri="{BB962C8B-B14F-4D97-AF65-F5344CB8AC3E}">
        <p14:creationId xmlns:p14="http://schemas.microsoft.com/office/powerpoint/2010/main" val="130267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1046746" y="586822"/>
            <a:ext cx="3537285" cy="1645920"/>
          </a:xfrm>
        </p:spPr>
        <p:txBody>
          <a:bodyPr>
            <a:normAutofit fontScale="90000"/>
          </a:bodyPr>
          <a:lstStyle/>
          <a:p>
            <a:r>
              <a:rPr lang="en-US" sz="3200" dirty="0"/>
              <a:t>One way </a:t>
            </a:r>
            <a:r>
              <a:rPr lang="en-US" sz="3200" dirty="0" err="1"/>
              <a:t>Anova</a:t>
            </a:r>
            <a:r>
              <a:rPr lang="en-US" sz="3200" dirty="0"/>
              <a:t> (Analysis of Variance) Fisher 1918</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351164" y="586822"/>
            <a:ext cx="6002636" cy="1645920"/>
          </a:xfrm>
        </p:spPr>
        <p:txBody>
          <a:bodyPr numCol="1" anchor="ctr">
            <a:normAutofit/>
          </a:bodyPr>
          <a:lstStyle/>
          <a:p>
            <a:pPr marL="0" indent="0">
              <a:lnSpc>
                <a:spcPct val="100000"/>
              </a:lnSpc>
              <a:buNone/>
            </a:pPr>
            <a:r>
              <a:rPr lang="en-US" sz="1500"/>
              <a:t>To evaluate the null hypothesis we use the F statistic (Fisher)</a:t>
            </a:r>
          </a:p>
          <a:p>
            <a:pPr marL="0" indent="0">
              <a:lnSpc>
                <a:spcPct val="100000"/>
              </a:lnSpc>
              <a:buNone/>
            </a:pPr>
            <a:r>
              <a:rPr lang="en-US" sz="1500"/>
              <a:t>F = MSB/MSW</a:t>
            </a:r>
          </a:p>
          <a:p>
            <a:pPr marL="0" indent="0">
              <a:lnSpc>
                <a:spcPct val="100000"/>
              </a:lnSpc>
              <a:buNone/>
            </a:pPr>
            <a:r>
              <a:rPr lang="en-US" sz="1500"/>
              <a:t>MSB = Mean sum of squares due to treatment</a:t>
            </a:r>
          </a:p>
          <a:p>
            <a:pPr marL="0" indent="0">
              <a:lnSpc>
                <a:spcPct val="100000"/>
              </a:lnSpc>
              <a:buNone/>
            </a:pPr>
            <a:r>
              <a:rPr lang="en-US" sz="1500"/>
              <a:t>MSW = Mean sum of squares due to error (within groups)</a:t>
            </a:r>
          </a:p>
          <a:p>
            <a:pPr marL="0" indent="0">
              <a:lnSpc>
                <a:spcPct val="100000"/>
              </a:lnSpc>
              <a:buNone/>
            </a:pPr>
            <a:endParaRPr lang="en-US" sz="1500"/>
          </a:p>
        </p:txBody>
      </p:sp>
      <p:pic>
        <p:nvPicPr>
          <p:cNvPr id="5" name="Picture 4">
            <a:extLst>
              <a:ext uri="{FF2B5EF4-FFF2-40B4-BE49-F238E27FC236}">
                <a16:creationId xmlns:a16="http://schemas.microsoft.com/office/drawing/2014/main" id="{A4B77B4B-A196-7542-8038-5346352AA8E7}"/>
              </a:ext>
            </a:extLst>
          </p:cNvPr>
          <p:cNvPicPr>
            <a:picLocks noChangeAspect="1"/>
          </p:cNvPicPr>
          <p:nvPr/>
        </p:nvPicPr>
        <p:blipFill>
          <a:blip r:embed="rId3"/>
          <a:stretch>
            <a:fillRect/>
          </a:stretch>
        </p:blipFill>
        <p:spPr>
          <a:xfrm>
            <a:off x="557784" y="3108297"/>
            <a:ext cx="11164824" cy="2735381"/>
          </a:xfrm>
          <a:prstGeom prst="rect">
            <a:avLst/>
          </a:prstGeom>
        </p:spPr>
      </p:pic>
      <p:sp>
        <p:nvSpPr>
          <p:cNvPr id="6" name="TextBox 5">
            <a:extLst>
              <a:ext uri="{FF2B5EF4-FFF2-40B4-BE49-F238E27FC236}">
                <a16:creationId xmlns:a16="http://schemas.microsoft.com/office/drawing/2014/main" id="{9D8B2AD6-2207-0F47-B9FB-C87474D272D5}"/>
              </a:ext>
            </a:extLst>
          </p:cNvPr>
          <p:cNvSpPr txBox="1"/>
          <p:nvPr/>
        </p:nvSpPr>
        <p:spPr>
          <a:xfrm>
            <a:off x="618424" y="5796841"/>
            <a:ext cx="1492460" cy="369332"/>
          </a:xfrm>
          <a:prstGeom prst="rect">
            <a:avLst/>
          </a:prstGeom>
          <a:noFill/>
        </p:spPr>
        <p:txBody>
          <a:bodyPr wrap="none" rtlCol="0">
            <a:spAutoFit/>
          </a:bodyPr>
          <a:lstStyle/>
          <a:p>
            <a:r>
              <a:rPr lang="en-US" dirty="0" err="1"/>
              <a:t>Anova</a:t>
            </a:r>
            <a:r>
              <a:rPr lang="en-US" dirty="0"/>
              <a:t> Table</a:t>
            </a:r>
          </a:p>
        </p:txBody>
      </p:sp>
    </p:spTree>
    <p:extLst>
      <p:ext uri="{BB962C8B-B14F-4D97-AF65-F5344CB8AC3E}">
        <p14:creationId xmlns:p14="http://schemas.microsoft.com/office/powerpoint/2010/main" val="300349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4C9D-358A-269E-0FF6-BED6EA695179}"/>
              </a:ext>
            </a:extLst>
          </p:cNvPr>
          <p:cNvSpPr>
            <a:spLocks noGrp="1"/>
          </p:cNvSpPr>
          <p:nvPr>
            <p:ph type="title"/>
          </p:nvPr>
        </p:nvSpPr>
        <p:spPr/>
        <p:txBody>
          <a:bodyPr/>
          <a:lstStyle/>
          <a:p>
            <a:r>
              <a:rPr lang="en-US"/>
              <a:t>Define Null and Alternative Hypothesis</a:t>
            </a:r>
            <a:endParaRPr lang="en-US" dirty="0"/>
          </a:p>
        </p:txBody>
      </p:sp>
      <p:sp>
        <p:nvSpPr>
          <p:cNvPr id="3" name="Content Placeholder 2">
            <a:extLst>
              <a:ext uri="{FF2B5EF4-FFF2-40B4-BE49-F238E27FC236}">
                <a16:creationId xmlns:a16="http://schemas.microsoft.com/office/drawing/2014/main" id="{0DB01773-1F16-3F6A-939B-EC1639ADB6F3}"/>
              </a:ext>
            </a:extLst>
          </p:cNvPr>
          <p:cNvSpPr>
            <a:spLocks noGrp="1"/>
          </p:cNvSpPr>
          <p:nvPr>
            <p:ph idx="1"/>
          </p:nvPr>
        </p:nvSpPr>
        <p:spPr>
          <a:xfrm>
            <a:off x="3271487" y="2576199"/>
            <a:ext cx="5649026" cy="2162802"/>
          </a:xfrm>
        </p:spPr>
        <p:txBody>
          <a:bodyPr>
            <a:normAutofit/>
          </a:bodyPr>
          <a:lstStyle/>
          <a:p>
            <a:r>
              <a:rPr lang="en-US" sz="3200" dirty="0"/>
              <a:t>Ho; μ</a:t>
            </a:r>
            <a:r>
              <a:rPr lang="en-US" sz="3200" baseline="-25000" dirty="0"/>
              <a:t>0mg</a:t>
            </a:r>
            <a:r>
              <a:rPr lang="en-US" sz="3200" dirty="0"/>
              <a:t> = μ</a:t>
            </a:r>
            <a:r>
              <a:rPr lang="en-US" sz="3200" baseline="-25000" dirty="0"/>
              <a:t>50mg</a:t>
            </a:r>
            <a:r>
              <a:rPr lang="en-US" sz="3200" dirty="0"/>
              <a:t> = μ</a:t>
            </a:r>
            <a:r>
              <a:rPr lang="en-US" sz="3200" baseline="-25000" dirty="0"/>
              <a:t>100mg</a:t>
            </a:r>
          </a:p>
          <a:p>
            <a:pPr marL="0" indent="0">
              <a:buNone/>
            </a:pPr>
            <a:endParaRPr lang="en-US" sz="3200" baseline="-25000" dirty="0"/>
          </a:p>
          <a:p>
            <a:r>
              <a:rPr lang="en-US" sz="3200" dirty="0"/>
              <a:t>H</a:t>
            </a:r>
            <a:r>
              <a:rPr lang="en-US" sz="3200" baseline="-25000" dirty="0"/>
              <a:t>1</a:t>
            </a:r>
            <a:r>
              <a:rPr lang="en-US" sz="3200" dirty="0"/>
              <a:t>; not all </a:t>
            </a:r>
            <a:r>
              <a:rPr lang="en-US" sz="3200" dirty="0" err="1"/>
              <a:t>μ’s</a:t>
            </a:r>
            <a:r>
              <a:rPr lang="en-US" sz="3200" dirty="0"/>
              <a:t> are equal</a:t>
            </a:r>
          </a:p>
        </p:txBody>
      </p:sp>
      <p:sp>
        <p:nvSpPr>
          <p:cNvPr id="5" name="TextBox 4">
            <a:extLst>
              <a:ext uri="{FF2B5EF4-FFF2-40B4-BE49-F238E27FC236}">
                <a16:creationId xmlns:a16="http://schemas.microsoft.com/office/drawing/2014/main" id="{0C94D5FE-49BB-5021-AC47-CC6C673C137F}"/>
              </a:ext>
            </a:extLst>
          </p:cNvPr>
          <p:cNvSpPr txBox="1"/>
          <p:nvPr/>
        </p:nvSpPr>
        <p:spPr>
          <a:xfrm>
            <a:off x="4784326" y="4964783"/>
            <a:ext cx="2623347" cy="523220"/>
          </a:xfrm>
          <a:prstGeom prst="rect">
            <a:avLst/>
          </a:prstGeom>
          <a:noFill/>
        </p:spPr>
        <p:txBody>
          <a:bodyPr wrap="none" rtlCol="0">
            <a:spAutoFit/>
          </a:bodyPr>
          <a:lstStyle/>
          <a:p>
            <a:r>
              <a:rPr lang="en-US" sz="2800" dirty="0"/>
              <a:t>What is alpha?</a:t>
            </a:r>
          </a:p>
        </p:txBody>
      </p:sp>
    </p:spTree>
    <p:extLst>
      <p:ext uri="{BB962C8B-B14F-4D97-AF65-F5344CB8AC3E}">
        <p14:creationId xmlns:p14="http://schemas.microsoft.com/office/powerpoint/2010/main" val="241736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1CBF-3389-F314-2832-DA89ECAEDCD0}"/>
              </a:ext>
            </a:extLst>
          </p:cNvPr>
          <p:cNvSpPr>
            <a:spLocks noGrp="1"/>
          </p:cNvSpPr>
          <p:nvPr>
            <p:ph type="title"/>
          </p:nvPr>
        </p:nvSpPr>
        <p:spPr/>
        <p:txBody>
          <a:bodyPr/>
          <a:lstStyle/>
          <a:p>
            <a:r>
              <a:rPr lang="en-US" dirty="0"/>
              <a:t>Let’s calculate degrees of freedom</a:t>
            </a:r>
          </a:p>
        </p:txBody>
      </p:sp>
      <p:sp>
        <p:nvSpPr>
          <p:cNvPr id="3" name="Content Placeholder 2">
            <a:extLst>
              <a:ext uri="{FF2B5EF4-FFF2-40B4-BE49-F238E27FC236}">
                <a16:creationId xmlns:a16="http://schemas.microsoft.com/office/drawing/2014/main" id="{D2D3546A-0C3F-CA63-A997-71C5ACE9C489}"/>
              </a:ext>
            </a:extLst>
          </p:cNvPr>
          <p:cNvSpPr>
            <a:spLocks noGrp="1"/>
          </p:cNvSpPr>
          <p:nvPr>
            <p:ph idx="1"/>
          </p:nvPr>
        </p:nvSpPr>
        <p:spPr>
          <a:xfrm>
            <a:off x="830432" y="4585149"/>
            <a:ext cx="4901774" cy="1669026"/>
          </a:xfrm>
        </p:spPr>
        <p:txBody>
          <a:bodyPr>
            <a:normAutofit/>
          </a:bodyPr>
          <a:lstStyle/>
          <a:p>
            <a:r>
              <a:rPr lang="en-US" dirty="0"/>
              <a:t>Between = g – 1     = 3 - 1   = 2</a:t>
            </a:r>
          </a:p>
          <a:p>
            <a:r>
              <a:rPr lang="en-US" dirty="0"/>
              <a:t>Within      = N – g   = 21 – 3 = 18</a:t>
            </a:r>
          </a:p>
          <a:p>
            <a:r>
              <a:rPr lang="en-US" dirty="0"/>
              <a:t>Total        = N – 1    = 21 – 1  = 20</a:t>
            </a:r>
          </a:p>
        </p:txBody>
      </p:sp>
      <p:pic>
        <p:nvPicPr>
          <p:cNvPr id="4" name="Picture 3">
            <a:extLst>
              <a:ext uri="{FF2B5EF4-FFF2-40B4-BE49-F238E27FC236}">
                <a16:creationId xmlns:a16="http://schemas.microsoft.com/office/drawing/2014/main" id="{B3BF80E6-100E-E199-347E-43E997C3C249}"/>
              </a:ext>
            </a:extLst>
          </p:cNvPr>
          <p:cNvPicPr>
            <a:picLocks noChangeAspect="1"/>
          </p:cNvPicPr>
          <p:nvPr/>
        </p:nvPicPr>
        <p:blipFill>
          <a:blip r:embed="rId2"/>
          <a:stretch>
            <a:fillRect/>
          </a:stretch>
        </p:blipFill>
        <p:spPr>
          <a:xfrm>
            <a:off x="513588" y="1849768"/>
            <a:ext cx="11164824" cy="2735381"/>
          </a:xfrm>
          <a:prstGeom prst="rect">
            <a:avLst/>
          </a:prstGeom>
        </p:spPr>
      </p:pic>
      <p:grpSp>
        <p:nvGrpSpPr>
          <p:cNvPr id="9" name="Group 8">
            <a:extLst>
              <a:ext uri="{FF2B5EF4-FFF2-40B4-BE49-F238E27FC236}">
                <a16:creationId xmlns:a16="http://schemas.microsoft.com/office/drawing/2014/main" id="{BFD1DEC5-9E3B-B9D0-BC31-83F6C5611EB2}"/>
              </a:ext>
            </a:extLst>
          </p:cNvPr>
          <p:cNvGrpSpPr/>
          <p:nvPr/>
        </p:nvGrpSpPr>
        <p:grpSpPr>
          <a:xfrm>
            <a:off x="6459796" y="4601862"/>
            <a:ext cx="5338914" cy="1433683"/>
            <a:chOff x="7236543" y="4847303"/>
            <a:chExt cx="4611328" cy="1646314"/>
          </a:xfrm>
        </p:grpSpPr>
        <p:sp>
          <p:nvSpPr>
            <p:cNvPr id="5" name="TextBox 4">
              <a:extLst>
                <a:ext uri="{FF2B5EF4-FFF2-40B4-BE49-F238E27FC236}">
                  <a16:creationId xmlns:a16="http://schemas.microsoft.com/office/drawing/2014/main" id="{D7B1E1C9-DA6A-741D-7179-B812E98313EC}"/>
                </a:ext>
              </a:extLst>
            </p:cNvPr>
            <p:cNvSpPr txBox="1"/>
            <p:nvPr/>
          </p:nvSpPr>
          <p:spPr>
            <a:xfrm>
              <a:off x="7236543" y="4847303"/>
              <a:ext cx="4611328" cy="1477328"/>
            </a:xfrm>
            <a:prstGeom prst="rect">
              <a:avLst/>
            </a:prstGeom>
            <a:noFill/>
          </p:spPr>
          <p:txBody>
            <a:bodyPr wrap="square" rtlCol="0">
              <a:spAutoFit/>
            </a:bodyPr>
            <a:lstStyle/>
            <a:p>
              <a:r>
                <a:rPr lang="en-US" dirty="0"/>
                <a:t>We can also calculate the critical value for the F distribution. We need the Between </a:t>
              </a:r>
              <a:r>
                <a:rPr lang="en-US" dirty="0" err="1"/>
                <a:t>df</a:t>
              </a:r>
              <a:r>
                <a:rPr lang="en-US" dirty="0"/>
                <a:t> = 2 and</a:t>
              </a:r>
            </a:p>
            <a:p>
              <a:r>
                <a:rPr lang="en-US" dirty="0"/>
                <a:t>Within </a:t>
              </a:r>
              <a:r>
                <a:rPr lang="en-US" dirty="0" err="1"/>
                <a:t>df</a:t>
              </a:r>
              <a:r>
                <a:rPr lang="en-US" dirty="0"/>
                <a:t> = 18</a:t>
              </a:r>
            </a:p>
            <a:p>
              <a:endParaRPr lang="en-US" dirty="0"/>
            </a:p>
          </p:txBody>
        </p:sp>
        <p:sp>
          <p:nvSpPr>
            <p:cNvPr id="7" name="TextBox 6">
              <a:extLst>
                <a:ext uri="{FF2B5EF4-FFF2-40B4-BE49-F238E27FC236}">
                  <a16:creationId xmlns:a16="http://schemas.microsoft.com/office/drawing/2014/main" id="{AE5E8B66-79DB-87E7-250C-F7EDEB016F9E}"/>
                </a:ext>
              </a:extLst>
            </p:cNvPr>
            <p:cNvSpPr txBox="1"/>
            <p:nvPr/>
          </p:nvSpPr>
          <p:spPr>
            <a:xfrm>
              <a:off x="7236543" y="6069509"/>
              <a:ext cx="2360863" cy="4241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t>qf</a:t>
              </a:r>
              <a:r>
                <a:rPr lang="en-US" dirty="0"/>
                <a:t>(0.95,df1 = 2,df2 = 18)</a:t>
              </a:r>
            </a:p>
          </p:txBody>
        </p:sp>
        <p:sp>
          <p:nvSpPr>
            <p:cNvPr id="8" name="TextBox 7">
              <a:extLst>
                <a:ext uri="{FF2B5EF4-FFF2-40B4-BE49-F238E27FC236}">
                  <a16:creationId xmlns:a16="http://schemas.microsoft.com/office/drawing/2014/main" id="{129831A9-2BCA-DB7B-92AA-C45C5C8EB783}"/>
                </a:ext>
              </a:extLst>
            </p:cNvPr>
            <p:cNvSpPr txBox="1"/>
            <p:nvPr/>
          </p:nvSpPr>
          <p:spPr>
            <a:xfrm>
              <a:off x="9582582" y="6069509"/>
              <a:ext cx="1140056" cy="369332"/>
            </a:xfrm>
            <a:prstGeom prst="rect">
              <a:avLst/>
            </a:prstGeom>
            <a:noFill/>
          </p:spPr>
          <p:txBody>
            <a:bodyPr wrap="none" rtlCol="0">
              <a:spAutoFit/>
            </a:bodyPr>
            <a:lstStyle/>
            <a:p>
              <a:r>
                <a:rPr lang="en-US" dirty="0"/>
                <a:t>= 3.5546</a:t>
              </a:r>
            </a:p>
          </p:txBody>
        </p:sp>
      </p:grpSp>
    </p:spTree>
    <p:extLst>
      <p:ext uri="{BB962C8B-B14F-4D97-AF65-F5344CB8AC3E}">
        <p14:creationId xmlns:p14="http://schemas.microsoft.com/office/powerpoint/2010/main" val="323653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B77B4B-A196-7542-8038-5346352AA8E7}"/>
              </a:ext>
            </a:extLst>
          </p:cNvPr>
          <p:cNvPicPr>
            <a:picLocks noChangeAspect="1"/>
          </p:cNvPicPr>
          <p:nvPr/>
        </p:nvPicPr>
        <p:blipFill>
          <a:blip r:embed="rId3"/>
          <a:stretch>
            <a:fillRect/>
          </a:stretch>
        </p:blipFill>
        <p:spPr>
          <a:xfrm>
            <a:off x="908304" y="243253"/>
            <a:ext cx="8620940" cy="2112130"/>
          </a:xfrm>
          <a:prstGeom prst="rect">
            <a:avLst/>
          </a:prstGeom>
        </p:spPr>
      </p:pic>
      <p:pic>
        <p:nvPicPr>
          <p:cNvPr id="8" name="Picture 7" descr="Text, letter&#10;&#10;Description automatically generated">
            <a:extLst>
              <a:ext uri="{FF2B5EF4-FFF2-40B4-BE49-F238E27FC236}">
                <a16:creationId xmlns:a16="http://schemas.microsoft.com/office/drawing/2014/main" id="{5651D4DB-D60B-1F4D-BFA3-EAEEE77BEE71}"/>
              </a:ext>
            </a:extLst>
          </p:cNvPr>
          <p:cNvPicPr>
            <a:picLocks noChangeAspect="1"/>
          </p:cNvPicPr>
          <p:nvPr/>
        </p:nvPicPr>
        <p:blipFill>
          <a:blip r:embed="rId4"/>
          <a:stretch>
            <a:fillRect/>
          </a:stretch>
        </p:blipFill>
        <p:spPr>
          <a:xfrm>
            <a:off x="4411243" y="2245915"/>
            <a:ext cx="7112000" cy="4229100"/>
          </a:xfrm>
          <a:prstGeom prst="rect">
            <a:avLst/>
          </a:prstGeom>
        </p:spPr>
      </p:pic>
    </p:spTree>
    <p:extLst>
      <p:ext uri="{BB962C8B-B14F-4D97-AF65-F5344CB8AC3E}">
        <p14:creationId xmlns:p14="http://schemas.microsoft.com/office/powerpoint/2010/main" val="410114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B77B4B-A196-7542-8038-5346352AA8E7}"/>
              </a:ext>
            </a:extLst>
          </p:cNvPr>
          <p:cNvPicPr>
            <a:picLocks noChangeAspect="1"/>
          </p:cNvPicPr>
          <p:nvPr/>
        </p:nvPicPr>
        <p:blipFill>
          <a:blip r:embed="rId3"/>
          <a:stretch>
            <a:fillRect/>
          </a:stretch>
        </p:blipFill>
        <p:spPr>
          <a:xfrm>
            <a:off x="908304" y="243253"/>
            <a:ext cx="8620940" cy="2112130"/>
          </a:xfrm>
          <a:prstGeom prst="rect">
            <a:avLst/>
          </a:prstGeom>
        </p:spPr>
      </p:pic>
      <p:pic>
        <p:nvPicPr>
          <p:cNvPr id="8" name="Picture 7" descr="Text, letter&#10;&#10;Description automatically generated">
            <a:extLst>
              <a:ext uri="{FF2B5EF4-FFF2-40B4-BE49-F238E27FC236}">
                <a16:creationId xmlns:a16="http://schemas.microsoft.com/office/drawing/2014/main" id="{5651D4DB-D60B-1F4D-BFA3-EAEEE77BEE71}"/>
              </a:ext>
            </a:extLst>
          </p:cNvPr>
          <p:cNvPicPr>
            <a:picLocks noChangeAspect="1"/>
          </p:cNvPicPr>
          <p:nvPr/>
        </p:nvPicPr>
        <p:blipFill>
          <a:blip r:embed="rId4"/>
          <a:stretch>
            <a:fillRect/>
          </a:stretch>
        </p:blipFill>
        <p:spPr>
          <a:xfrm>
            <a:off x="4809924" y="2210562"/>
            <a:ext cx="7112000" cy="4229100"/>
          </a:xfrm>
          <a:prstGeom prst="rect">
            <a:avLst/>
          </a:prstGeom>
        </p:spPr>
      </p:pic>
      <p:sp>
        <p:nvSpPr>
          <p:cNvPr id="13" name="Rectangle 12">
            <a:extLst>
              <a:ext uri="{FF2B5EF4-FFF2-40B4-BE49-F238E27FC236}">
                <a16:creationId xmlns:a16="http://schemas.microsoft.com/office/drawing/2014/main" id="{18DF1A2F-FD41-8C47-8039-CE04C8DBB268}"/>
              </a:ext>
            </a:extLst>
          </p:cNvPr>
          <p:cNvSpPr/>
          <p:nvPr/>
        </p:nvSpPr>
        <p:spPr>
          <a:xfrm>
            <a:off x="270076" y="2210562"/>
            <a:ext cx="4439576" cy="3416320"/>
          </a:xfrm>
          <a:prstGeom prst="rect">
            <a:avLst/>
          </a:prstGeom>
        </p:spPr>
        <p:txBody>
          <a:bodyPr wrap="square">
            <a:spAutoFit/>
          </a:bodyPr>
          <a:lstStyle/>
          <a:p>
            <a:pPr algn="l"/>
            <a:r>
              <a:rPr lang="en-US" sz="2400" b="1" i="0" u="none" strike="noStrike" dirty="0">
                <a:solidFill>
                  <a:srgbClr val="212529"/>
                </a:solidFill>
                <a:effectLst/>
                <a:latin typeface="-apple-system"/>
              </a:rPr>
              <a:t>Sum of squares within (SSW): </a:t>
            </a:r>
          </a:p>
          <a:p>
            <a:pPr algn="l">
              <a:buFont typeface="+mj-lt"/>
              <a:buAutoNum type="arabicPeriod"/>
            </a:pPr>
            <a:r>
              <a:rPr lang="en-US" sz="2400" b="0" i="0" u="none" strike="noStrike" dirty="0">
                <a:solidFill>
                  <a:srgbClr val="212529"/>
                </a:solidFill>
                <a:effectLst/>
                <a:latin typeface="-apple-system"/>
              </a:rPr>
              <a:t>For each subject, compute the difference between its score and its group mean. </a:t>
            </a:r>
          </a:p>
          <a:p>
            <a:pPr algn="l">
              <a:buFont typeface="+mj-lt"/>
              <a:buAutoNum type="arabicPeriod"/>
            </a:pPr>
            <a:r>
              <a:rPr lang="en-US" sz="2400" b="0" i="0" u="none" strike="noStrike" dirty="0">
                <a:solidFill>
                  <a:srgbClr val="212529"/>
                </a:solidFill>
                <a:effectLst/>
                <a:latin typeface="-apple-system"/>
              </a:rPr>
              <a:t>Square all these differences</a:t>
            </a:r>
          </a:p>
          <a:p>
            <a:pPr algn="l">
              <a:buFont typeface="+mj-lt"/>
              <a:buAutoNum type="arabicPeriod"/>
            </a:pPr>
            <a:r>
              <a:rPr lang="en-US" sz="2400" b="0" i="0" u="none" strike="noStrike" dirty="0">
                <a:solidFill>
                  <a:srgbClr val="212529"/>
                </a:solidFill>
                <a:effectLst/>
                <a:latin typeface="-apple-system"/>
              </a:rPr>
              <a:t>Sum the squared differences</a:t>
            </a:r>
          </a:p>
          <a:p>
            <a:pPr algn="l">
              <a:buFont typeface="+mj-lt"/>
              <a:buAutoNum type="arabicPeriod"/>
            </a:pPr>
            <a:endParaRPr lang="en-US" sz="2400" dirty="0">
              <a:solidFill>
                <a:srgbClr val="212529"/>
              </a:solidFill>
              <a:latin typeface="-apple-system"/>
            </a:endParaRPr>
          </a:p>
          <a:p>
            <a:pPr algn="l"/>
            <a:r>
              <a:rPr lang="en-US" sz="2400" dirty="0">
                <a:solidFill>
                  <a:srgbClr val="212529"/>
                </a:solidFill>
                <a:latin typeface="-apple-system"/>
              </a:rPr>
              <a:t>= 10.29</a:t>
            </a:r>
            <a:endParaRPr lang="en-US" sz="2400" b="0" i="0" u="none" strike="noStrike" dirty="0">
              <a:solidFill>
                <a:srgbClr val="212529"/>
              </a:solidFill>
              <a:effectLst/>
              <a:latin typeface="-apple-system"/>
            </a:endParaRPr>
          </a:p>
          <a:p>
            <a:pPr algn="ctr"/>
            <a:endParaRPr lang="en-US" sz="2400" b="0" i="0" u="none" strike="noStrike" dirty="0">
              <a:effectLst/>
              <a:latin typeface="-apple-system"/>
            </a:endParaRPr>
          </a:p>
        </p:txBody>
      </p:sp>
    </p:spTree>
    <p:extLst>
      <p:ext uri="{BB962C8B-B14F-4D97-AF65-F5344CB8AC3E}">
        <p14:creationId xmlns:p14="http://schemas.microsoft.com/office/powerpoint/2010/main" val="2351151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B77B4B-A196-7542-8038-5346352AA8E7}"/>
              </a:ext>
            </a:extLst>
          </p:cNvPr>
          <p:cNvPicPr>
            <a:picLocks noChangeAspect="1"/>
          </p:cNvPicPr>
          <p:nvPr/>
        </p:nvPicPr>
        <p:blipFill>
          <a:blip r:embed="rId3"/>
          <a:stretch>
            <a:fillRect/>
          </a:stretch>
        </p:blipFill>
        <p:spPr>
          <a:xfrm>
            <a:off x="908304" y="243253"/>
            <a:ext cx="8620940" cy="2112130"/>
          </a:xfrm>
          <a:prstGeom prst="rect">
            <a:avLst/>
          </a:prstGeom>
        </p:spPr>
      </p:pic>
      <p:pic>
        <p:nvPicPr>
          <p:cNvPr id="8" name="Picture 7" descr="Text, letter&#10;&#10;Description automatically generated">
            <a:extLst>
              <a:ext uri="{FF2B5EF4-FFF2-40B4-BE49-F238E27FC236}">
                <a16:creationId xmlns:a16="http://schemas.microsoft.com/office/drawing/2014/main" id="{5651D4DB-D60B-1F4D-BFA3-EAEEE77BEE71}"/>
              </a:ext>
            </a:extLst>
          </p:cNvPr>
          <p:cNvPicPr>
            <a:picLocks noChangeAspect="1"/>
          </p:cNvPicPr>
          <p:nvPr/>
        </p:nvPicPr>
        <p:blipFill>
          <a:blip r:embed="rId4"/>
          <a:stretch>
            <a:fillRect/>
          </a:stretch>
        </p:blipFill>
        <p:spPr>
          <a:xfrm>
            <a:off x="4809924" y="2210562"/>
            <a:ext cx="7112000" cy="4229100"/>
          </a:xfrm>
          <a:prstGeom prst="rect">
            <a:avLst/>
          </a:prstGeom>
        </p:spPr>
      </p:pic>
      <p:sp>
        <p:nvSpPr>
          <p:cNvPr id="2" name="Rectangle 1">
            <a:extLst>
              <a:ext uri="{FF2B5EF4-FFF2-40B4-BE49-F238E27FC236}">
                <a16:creationId xmlns:a16="http://schemas.microsoft.com/office/drawing/2014/main" id="{A84DF321-186F-CCE5-238E-A6F56F92F2B1}"/>
              </a:ext>
            </a:extLst>
          </p:cNvPr>
          <p:cNvSpPr/>
          <p:nvPr/>
        </p:nvSpPr>
        <p:spPr>
          <a:xfrm>
            <a:off x="197456" y="2210562"/>
            <a:ext cx="4439576" cy="4339650"/>
          </a:xfrm>
          <a:prstGeom prst="rect">
            <a:avLst/>
          </a:prstGeom>
        </p:spPr>
        <p:txBody>
          <a:bodyPr wrap="square">
            <a:spAutoFit/>
          </a:bodyPr>
          <a:lstStyle/>
          <a:p>
            <a:pPr algn="l"/>
            <a:r>
              <a:rPr lang="en-US" sz="2400" b="1" i="0" u="none" strike="noStrike" dirty="0">
                <a:solidFill>
                  <a:srgbClr val="212529"/>
                </a:solidFill>
                <a:effectLst/>
                <a:latin typeface="-apple-system"/>
              </a:rPr>
              <a:t>Sum of squares between (SSB): </a:t>
            </a:r>
          </a:p>
          <a:p>
            <a:pPr algn="l">
              <a:buFont typeface="+mj-lt"/>
              <a:buAutoNum type="arabicPeriod"/>
            </a:pPr>
            <a:r>
              <a:rPr lang="en-US" sz="2400" b="0" u="none" strike="noStrike" dirty="0">
                <a:solidFill>
                  <a:srgbClr val="212529"/>
                </a:solidFill>
                <a:effectLst/>
                <a:latin typeface="-apple-system"/>
              </a:rPr>
              <a:t>For each subject, compute the difference between its group mean and the grand mean. </a:t>
            </a:r>
            <a:r>
              <a:rPr lang="en-US" sz="2000" b="0" u="none" strike="noStrike" dirty="0">
                <a:solidFill>
                  <a:srgbClr val="212529"/>
                </a:solidFill>
                <a:effectLst/>
                <a:latin typeface="-apple-system"/>
              </a:rPr>
              <a:t>The grand mean is the mean of all </a:t>
            </a:r>
            <a:r>
              <a:rPr lang="en-US" sz="2000" b="0" u="none" strike="noStrike" dirty="0">
                <a:solidFill>
                  <a:srgbClr val="212529"/>
                </a:solidFill>
                <a:effectLst/>
                <a:latin typeface="MJXc-TeX-math-I"/>
              </a:rPr>
              <a:t>N</a:t>
            </a:r>
            <a:r>
              <a:rPr lang="en-US" sz="2000" b="0" u="none" strike="noStrike" dirty="0">
                <a:solidFill>
                  <a:srgbClr val="212529"/>
                </a:solidFill>
                <a:effectLst/>
                <a:latin typeface="-apple-system"/>
              </a:rPr>
              <a:t> scores (just sum all scores and divide by the total sample size </a:t>
            </a:r>
            <a:r>
              <a:rPr lang="en-US" sz="2000" b="0" u="none" strike="noStrike" dirty="0">
                <a:solidFill>
                  <a:srgbClr val="212529"/>
                </a:solidFill>
                <a:effectLst/>
                <a:latin typeface="MJXc-TeX-math-I"/>
              </a:rPr>
              <a:t>N</a:t>
            </a:r>
            <a:r>
              <a:rPr lang="en-US" sz="2000" b="0" u="none" strike="noStrike" dirty="0">
                <a:solidFill>
                  <a:srgbClr val="212529"/>
                </a:solidFill>
                <a:effectLst/>
                <a:latin typeface="-apple-system"/>
              </a:rPr>
              <a:t>)</a:t>
            </a:r>
            <a:endParaRPr lang="en-US" sz="2400" b="0" u="none" strike="noStrike" dirty="0">
              <a:solidFill>
                <a:srgbClr val="212529"/>
              </a:solidFill>
              <a:effectLst/>
              <a:latin typeface="-apple-system"/>
            </a:endParaRPr>
          </a:p>
          <a:p>
            <a:pPr algn="l">
              <a:buFont typeface="+mj-lt"/>
              <a:buAutoNum type="arabicPeriod"/>
            </a:pPr>
            <a:r>
              <a:rPr lang="en-US" sz="2400" b="0" u="none" strike="noStrike" dirty="0">
                <a:solidFill>
                  <a:srgbClr val="212529"/>
                </a:solidFill>
                <a:effectLst/>
                <a:latin typeface="-apple-system"/>
              </a:rPr>
              <a:t>Square all these differences</a:t>
            </a:r>
          </a:p>
          <a:p>
            <a:pPr algn="l">
              <a:buFont typeface="+mj-lt"/>
              <a:buAutoNum type="arabicPeriod"/>
            </a:pPr>
            <a:r>
              <a:rPr lang="en-US" sz="2400" b="0" u="none" strike="noStrike" dirty="0">
                <a:solidFill>
                  <a:srgbClr val="212529"/>
                </a:solidFill>
                <a:effectLst/>
                <a:latin typeface="-apple-system"/>
              </a:rPr>
              <a:t>Sum the squared differences</a:t>
            </a:r>
          </a:p>
          <a:p>
            <a:pPr algn="l">
              <a:buFont typeface="+mj-lt"/>
              <a:buAutoNum type="arabicPeriod"/>
            </a:pPr>
            <a:endParaRPr lang="en-US" sz="2400" dirty="0">
              <a:solidFill>
                <a:srgbClr val="212529"/>
              </a:solidFill>
              <a:latin typeface="-apple-system"/>
            </a:endParaRPr>
          </a:p>
          <a:p>
            <a:pPr algn="l"/>
            <a:r>
              <a:rPr lang="en-US" sz="2400" dirty="0">
                <a:solidFill>
                  <a:srgbClr val="212529"/>
                </a:solidFill>
                <a:latin typeface="-apple-system"/>
              </a:rPr>
              <a:t>= 98.67</a:t>
            </a:r>
            <a:endParaRPr lang="en-US" sz="2400" b="0" i="0" u="none" strike="noStrike" dirty="0">
              <a:solidFill>
                <a:srgbClr val="212529"/>
              </a:solidFill>
              <a:effectLst/>
              <a:latin typeface="-apple-system"/>
            </a:endParaRPr>
          </a:p>
          <a:p>
            <a:pPr algn="ctr"/>
            <a:endParaRPr lang="en-US" sz="2400" b="0" i="0" u="none" strike="noStrike" dirty="0">
              <a:effectLst/>
              <a:latin typeface="-apple-system"/>
            </a:endParaRPr>
          </a:p>
        </p:txBody>
      </p:sp>
    </p:spTree>
    <p:extLst>
      <p:ext uri="{BB962C8B-B14F-4D97-AF65-F5344CB8AC3E}">
        <p14:creationId xmlns:p14="http://schemas.microsoft.com/office/powerpoint/2010/main" val="1525490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B77B4B-A196-7542-8038-5346352AA8E7}"/>
              </a:ext>
            </a:extLst>
          </p:cNvPr>
          <p:cNvPicPr>
            <a:picLocks noChangeAspect="1"/>
          </p:cNvPicPr>
          <p:nvPr/>
        </p:nvPicPr>
        <p:blipFill>
          <a:blip r:embed="rId3"/>
          <a:stretch>
            <a:fillRect/>
          </a:stretch>
        </p:blipFill>
        <p:spPr>
          <a:xfrm>
            <a:off x="908304" y="243253"/>
            <a:ext cx="8620940" cy="2112130"/>
          </a:xfrm>
          <a:prstGeom prst="rect">
            <a:avLst/>
          </a:prstGeom>
        </p:spPr>
      </p:pic>
      <p:pic>
        <p:nvPicPr>
          <p:cNvPr id="8" name="Picture 7" descr="Text, letter&#10;&#10;Description automatically generated">
            <a:extLst>
              <a:ext uri="{FF2B5EF4-FFF2-40B4-BE49-F238E27FC236}">
                <a16:creationId xmlns:a16="http://schemas.microsoft.com/office/drawing/2014/main" id="{5651D4DB-D60B-1F4D-BFA3-EAEEE77BEE71}"/>
              </a:ext>
            </a:extLst>
          </p:cNvPr>
          <p:cNvPicPr>
            <a:picLocks noChangeAspect="1"/>
          </p:cNvPicPr>
          <p:nvPr/>
        </p:nvPicPr>
        <p:blipFill>
          <a:blip r:embed="rId4"/>
          <a:stretch>
            <a:fillRect/>
          </a:stretch>
        </p:blipFill>
        <p:spPr>
          <a:xfrm>
            <a:off x="4809924" y="2210562"/>
            <a:ext cx="7112000" cy="4229100"/>
          </a:xfrm>
          <a:prstGeom prst="rect">
            <a:avLst/>
          </a:prstGeom>
        </p:spPr>
      </p:pic>
      <p:sp>
        <p:nvSpPr>
          <p:cNvPr id="2" name="Rectangle 1">
            <a:extLst>
              <a:ext uri="{FF2B5EF4-FFF2-40B4-BE49-F238E27FC236}">
                <a16:creationId xmlns:a16="http://schemas.microsoft.com/office/drawing/2014/main" id="{A84DF321-186F-CCE5-238E-A6F56F92F2B1}"/>
              </a:ext>
            </a:extLst>
          </p:cNvPr>
          <p:cNvSpPr/>
          <p:nvPr/>
        </p:nvSpPr>
        <p:spPr>
          <a:xfrm>
            <a:off x="270076" y="2355383"/>
            <a:ext cx="4439576" cy="3416320"/>
          </a:xfrm>
          <a:prstGeom prst="rect">
            <a:avLst/>
          </a:prstGeom>
        </p:spPr>
        <p:txBody>
          <a:bodyPr wrap="square">
            <a:spAutoFit/>
          </a:bodyPr>
          <a:lstStyle/>
          <a:p>
            <a:pPr algn="l"/>
            <a:r>
              <a:rPr lang="en-US" sz="2400" b="1" i="0" u="none" strike="noStrike" dirty="0">
                <a:solidFill>
                  <a:srgbClr val="212529"/>
                </a:solidFill>
                <a:effectLst/>
                <a:latin typeface="-apple-system"/>
              </a:rPr>
              <a:t>Sum of squares Total (SST): </a:t>
            </a:r>
          </a:p>
          <a:p>
            <a:pPr algn="l">
              <a:buFont typeface="+mj-lt"/>
              <a:buAutoNum type="arabicPeriod"/>
            </a:pPr>
            <a:r>
              <a:rPr lang="en-US" sz="2400" b="0" i="0" u="none" strike="noStrike" dirty="0">
                <a:solidFill>
                  <a:srgbClr val="212529"/>
                </a:solidFill>
                <a:effectLst/>
                <a:latin typeface="-apple-system"/>
              </a:rPr>
              <a:t>For each subject, compute the difference between its score and the grand mean</a:t>
            </a:r>
          </a:p>
          <a:p>
            <a:pPr algn="l">
              <a:buFont typeface="+mj-lt"/>
              <a:buAutoNum type="arabicPeriod"/>
            </a:pPr>
            <a:r>
              <a:rPr lang="en-US" sz="2400" b="0" i="0" u="none" strike="noStrike" dirty="0">
                <a:solidFill>
                  <a:srgbClr val="212529"/>
                </a:solidFill>
                <a:effectLst/>
                <a:latin typeface="-apple-system"/>
              </a:rPr>
              <a:t>Square all these differences</a:t>
            </a:r>
          </a:p>
          <a:p>
            <a:pPr algn="l">
              <a:buFont typeface="+mj-lt"/>
              <a:buAutoNum type="arabicPeriod"/>
            </a:pPr>
            <a:r>
              <a:rPr lang="en-US" sz="2400" b="0" i="0" u="none" strike="noStrike" dirty="0">
                <a:solidFill>
                  <a:srgbClr val="212529"/>
                </a:solidFill>
                <a:effectLst/>
                <a:latin typeface="-apple-system"/>
              </a:rPr>
              <a:t>Sum the squared differences</a:t>
            </a:r>
          </a:p>
          <a:p>
            <a:pPr algn="l">
              <a:buFont typeface="+mj-lt"/>
              <a:buAutoNum type="arabicPeriod"/>
            </a:pPr>
            <a:endParaRPr lang="en-US" sz="2400" dirty="0">
              <a:solidFill>
                <a:srgbClr val="212529"/>
              </a:solidFill>
              <a:latin typeface="-apple-system"/>
            </a:endParaRPr>
          </a:p>
          <a:p>
            <a:pPr algn="l"/>
            <a:r>
              <a:rPr lang="en-US" sz="2400" dirty="0">
                <a:solidFill>
                  <a:srgbClr val="212529"/>
                </a:solidFill>
                <a:latin typeface="-apple-system"/>
              </a:rPr>
              <a:t>= 108.95</a:t>
            </a:r>
            <a:endParaRPr lang="en-US" sz="2400" b="0" i="0" u="none" strike="noStrike" dirty="0">
              <a:solidFill>
                <a:srgbClr val="212529"/>
              </a:solidFill>
              <a:effectLst/>
              <a:latin typeface="-apple-system"/>
            </a:endParaRPr>
          </a:p>
          <a:p>
            <a:pPr algn="ctr"/>
            <a:endParaRPr lang="en-US" sz="2400" b="0" i="0" u="none" strike="noStrike" dirty="0">
              <a:effectLst/>
              <a:latin typeface="-apple-system"/>
            </a:endParaRPr>
          </a:p>
        </p:txBody>
      </p:sp>
    </p:spTree>
    <p:extLst>
      <p:ext uri="{BB962C8B-B14F-4D97-AF65-F5344CB8AC3E}">
        <p14:creationId xmlns:p14="http://schemas.microsoft.com/office/powerpoint/2010/main" val="2697824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E733-B181-87EF-461E-782E06D09679}"/>
              </a:ext>
            </a:extLst>
          </p:cNvPr>
          <p:cNvSpPr>
            <a:spLocks noGrp="1"/>
          </p:cNvSpPr>
          <p:nvPr>
            <p:ph type="title"/>
          </p:nvPr>
        </p:nvSpPr>
        <p:spPr/>
        <p:txBody>
          <a:bodyPr/>
          <a:lstStyle/>
          <a:p>
            <a:r>
              <a:rPr lang="en-US" dirty="0"/>
              <a:t>So far we have..</a:t>
            </a:r>
          </a:p>
        </p:txBody>
      </p:sp>
      <p:sp>
        <p:nvSpPr>
          <p:cNvPr id="3" name="Content Placeholder 2">
            <a:extLst>
              <a:ext uri="{FF2B5EF4-FFF2-40B4-BE49-F238E27FC236}">
                <a16:creationId xmlns:a16="http://schemas.microsoft.com/office/drawing/2014/main" id="{7B6DC724-79E1-5B6F-622B-3E36FF8F387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FC2D6C-5D50-7690-2181-27E9CDFA644D}"/>
              </a:ext>
            </a:extLst>
          </p:cNvPr>
          <p:cNvPicPr>
            <a:picLocks noChangeAspect="1"/>
          </p:cNvPicPr>
          <p:nvPr/>
        </p:nvPicPr>
        <p:blipFill>
          <a:blip r:embed="rId2"/>
          <a:stretch>
            <a:fillRect/>
          </a:stretch>
        </p:blipFill>
        <p:spPr>
          <a:xfrm>
            <a:off x="1924665" y="2103120"/>
            <a:ext cx="7772400" cy="2186362"/>
          </a:xfrm>
          <a:prstGeom prst="rect">
            <a:avLst/>
          </a:prstGeom>
        </p:spPr>
      </p:pic>
      <p:sp>
        <p:nvSpPr>
          <p:cNvPr id="6" name="TextBox 5">
            <a:extLst>
              <a:ext uri="{FF2B5EF4-FFF2-40B4-BE49-F238E27FC236}">
                <a16:creationId xmlns:a16="http://schemas.microsoft.com/office/drawing/2014/main" id="{E8A779BE-01F3-3CBA-C2B1-B86B8699EF21}"/>
              </a:ext>
            </a:extLst>
          </p:cNvPr>
          <p:cNvSpPr txBox="1"/>
          <p:nvPr/>
        </p:nvSpPr>
        <p:spPr>
          <a:xfrm>
            <a:off x="3048000" y="4664386"/>
            <a:ext cx="6096000" cy="954107"/>
          </a:xfrm>
          <a:prstGeom prst="rect">
            <a:avLst/>
          </a:prstGeom>
          <a:noFill/>
        </p:spPr>
        <p:txBody>
          <a:bodyPr wrap="square">
            <a:spAutoFit/>
          </a:bodyPr>
          <a:lstStyle/>
          <a:p>
            <a:r>
              <a:rPr lang="en-US" sz="2800" b="0" i="0" u="none" strike="noStrike" dirty="0">
                <a:solidFill>
                  <a:srgbClr val="333333"/>
                </a:solidFill>
                <a:effectLst/>
                <a:latin typeface="Arial" panose="020B0604020202020204" pitchFamily="34" charset="0"/>
              </a:rPr>
              <a:t>Now we find each MS by diving each SS by their respective </a:t>
            </a:r>
            <a:r>
              <a:rPr lang="en-US" sz="2800" b="0" i="0" u="none" strike="noStrike" dirty="0" err="1">
                <a:solidFill>
                  <a:srgbClr val="333333"/>
                </a:solidFill>
                <a:effectLst/>
                <a:latin typeface="Arial" panose="020B0604020202020204" pitchFamily="34" charset="0"/>
              </a:rPr>
              <a:t>df</a:t>
            </a:r>
            <a:endParaRPr lang="en-US" sz="2800" dirty="0"/>
          </a:p>
        </p:txBody>
      </p:sp>
    </p:spTree>
    <p:extLst>
      <p:ext uri="{BB962C8B-B14F-4D97-AF65-F5344CB8AC3E}">
        <p14:creationId xmlns:p14="http://schemas.microsoft.com/office/powerpoint/2010/main" val="5244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Hypothesis testing</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1115568" y="2142067"/>
            <a:ext cx="10168128" cy="4030133"/>
          </a:xfrm>
        </p:spPr>
        <p:txBody>
          <a:bodyPr>
            <a:normAutofit/>
          </a:bodyPr>
          <a:lstStyle/>
          <a:p>
            <a:r>
              <a:rPr lang="en-US" dirty="0"/>
              <a:t>So far in the course we have covered a large suit of tools that will allows us to describe and understand our data and variables.</a:t>
            </a:r>
          </a:p>
          <a:p>
            <a:r>
              <a:rPr lang="en-US" dirty="0"/>
              <a:t>At this point we should be able to know:</a:t>
            </a:r>
          </a:p>
          <a:p>
            <a:pPr lvl="1"/>
            <a:r>
              <a:rPr lang="en-US" dirty="0"/>
              <a:t>What type/types of variables I have in my dataset</a:t>
            </a:r>
          </a:p>
          <a:p>
            <a:pPr lvl="1"/>
            <a:r>
              <a:rPr lang="en-US" dirty="0"/>
              <a:t>Their distributions</a:t>
            </a:r>
          </a:p>
          <a:p>
            <a:pPr lvl="1"/>
            <a:r>
              <a:rPr lang="en-US" dirty="0"/>
              <a:t>We can calculate parameters from these distributions (mean, </a:t>
            </a:r>
            <a:r>
              <a:rPr lang="en-US" dirty="0" err="1"/>
              <a:t>sd</a:t>
            </a:r>
            <a:r>
              <a:rPr lang="en-US" dirty="0"/>
              <a:t>, var), PMF, PDF, CMF, CDF.</a:t>
            </a:r>
          </a:p>
        </p:txBody>
      </p:sp>
    </p:spTree>
    <p:extLst>
      <p:ext uri="{BB962C8B-B14F-4D97-AF65-F5344CB8AC3E}">
        <p14:creationId xmlns:p14="http://schemas.microsoft.com/office/powerpoint/2010/main" val="3762032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E733-B181-87EF-461E-782E06D09679}"/>
              </a:ext>
            </a:extLst>
          </p:cNvPr>
          <p:cNvSpPr>
            <a:spLocks noGrp="1"/>
          </p:cNvSpPr>
          <p:nvPr>
            <p:ph type="title"/>
          </p:nvPr>
        </p:nvSpPr>
        <p:spPr/>
        <p:txBody>
          <a:bodyPr/>
          <a:lstStyle/>
          <a:p>
            <a:r>
              <a:rPr lang="en-US" b="0" i="0" u="none" strike="noStrike" dirty="0">
                <a:solidFill>
                  <a:srgbClr val="333333"/>
                </a:solidFill>
                <a:effectLst/>
                <a:latin typeface="Arial" panose="020B0604020202020204" pitchFamily="34" charset="0"/>
              </a:rPr>
              <a:t>And finally, we can calculate our F:</a:t>
            </a:r>
            <a:endParaRPr lang="en-US" dirty="0"/>
          </a:p>
        </p:txBody>
      </p:sp>
      <p:sp>
        <p:nvSpPr>
          <p:cNvPr id="3" name="Content Placeholder 2">
            <a:extLst>
              <a:ext uri="{FF2B5EF4-FFF2-40B4-BE49-F238E27FC236}">
                <a16:creationId xmlns:a16="http://schemas.microsoft.com/office/drawing/2014/main" id="{7B6DC724-79E1-5B6F-622B-3E36FF8F387E}"/>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E8A779BE-01F3-3CBA-C2B1-B86B8699EF21}"/>
              </a:ext>
            </a:extLst>
          </p:cNvPr>
          <p:cNvSpPr txBox="1"/>
          <p:nvPr/>
        </p:nvSpPr>
        <p:spPr>
          <a:xfrm>
            <a:off x="3048000" y="4467740"/>
            <a:ext cx="6096000" cy="954107"/>
          </a:xfrm>
          <a:prstGeom prst="rect">
            <a:avLst/>
          </a:prstGeom>
          <a:noFill/>
        </p:spPr>
        <p:txBody>
          <a:bodyPr wrap="square">
            <a:spAutoFit/>
          </a:bodyPr>
          <a:lstStyle/>
          <a:p>
            <a:r>
              <a:rPr lang="en-US" sz="2800" b="0" i="0" u="none" strike="noStrike" dirty="0">
                <a:solidFill>
                  <a:srgbClr val="333333"/>
                </a:solidFill>
                <a:effectLst/>
                <a:latin typeface="Arial" panose="020B0604020202020204" pitchFamily="34" charset="0"/>
              </a:rPr>
              <a:t>Now we find our F statistic by dividing MS Between / MS Within</a:t>
            </a:r>
            <a:endParaRPr lang="en-US" sz="2800" dirty="0"/>
          </a:p>
        </p:txBody>
      </p:sp>
      <p:pic>
        <p:nvPicPr>
          <p:cNvPr id="5" name="Picture 4">
            <a:extLst>
              <a:ext uri="{FF2B5EF4-FFF2-40B4-BE49-F238E27FC236}">
                <a16:creationId xmlns:a16="http://schemas.microsoft.com/office/drawing/2014/main" id="{1998ECE5-A4B6-5625-9DF1-5EE0C22DC626}"/>
              </a:ext>
            </a:extLst>
          </p:cNvPr>
          <p:cNvPicPr>
            <a:picLocks noChangeAspect="1"/>
          </p:cNvPicPr>
          <p:nvPr/>
        </p:nvPicPr>
        <p:blipFill>
          <a:blip r:embed="rId2"/>
          <a:stretch>
            <a:fillRect/>
          </a:stretch>
        </p:blipFill>
        <p:spPr>
          <a:xfrm>
            <a:off x="2209800" y="1894747"/>
            <a:ext cx="7772400" cy="2186730"/>
          </a:xfrm>
          <a:prstGeom prst="rect">
            <a:avLst/>
          </a:prstGeom>
        </p:spPr>
      </p:pic>
    </p:spTree>
    <p:extLst>
      <p:ext uri="{BB962C8B-B14F-4D97-AF65-F5344CB8AC3E}">
        <p14:creationId xmlns:p14="http://schemas.microsoft.com/office/powerpoint/2010/main" val="1313626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E733-B181-87EF-461E-782E06D09679}"/>
              </a:ext>
            </a:extLst>
          </p:cNvPr>
          <p:cNvSpPr>
            <a:spLocks noGrp="1"/>
          </p:cNvSpPr>
          <p:nvPr>
            <p:ph type="title"/>
          </p:nvPr>
        </p:nvSpPr>
        <p:spPr/>
        <p:txBody>
          <a:bodyPr/>
          <a:lstStyle/>
          <a:p>
            <a:r>
              <a:rPr lang="en-US" b="0" i="0" u="none" strike="noStrike" dirty="0">
                <a:solidFill>
                  <a:srgbClr val="333333"/>
                </a:solidFill>
                <a:effectLst/>
                <a:latin typeface="Arial" panose="020B0604020202020204" pitchFamily="34" charset="0"/>
              </a:rPr>
              <a:t>And finally, we can calculate our F:</a:t>
            </a:r>
            <a:endParaRPr lang="en-US" dirty="0"/>
          </a:p>
        </p:txBody>
      </p:sp>
      <p:sp>
        <p:nvSpPr>
          <p:cNvPr id="3" name="Content Placeholder 2">
            <a:extLst>
              <a:ext uri="{FF2B5EF4-FFF2-40B4-BE49-F238E27FC236}">
                <a16:creationId xmlns:a16="http://schemas.microsoft.com/office/drawing/2014/main" id="{7B6DC724-79E1-5B6F-622B-3E36FF8F387E}"/>
              </a:ext>
            </a:extLst>
          </p:cNvPr>
          <p:cNvSpPr>
            <a:spLocks noGrp="1"/>
          </p:cNvSpPr>
          <p:nvPr>
            <p:ph idx="1"/>
          </p:nvPr>
        </p:nvSpPr>
        <p:spPr/>
        <p:txBody>
          <a:bodyPr/>
          <a:lstStyle/>
          <a:p>
            <a:r>
              <a:rPr lang="en-US" dirty="0"/>
              <a:t>Because 86.56 &gt; than 5.44 then we reject our Ho and conclude that </a:t>
            </a:r>
            <a:r>
              <a:rPr lang="en-US" dirty="0">
                <a:solidFill>
                  <a:srgbClr val="333333"/>
                </a:solidFill>
                <a:latin typeface="Arial" panose="020B0604020202020204" pitchFamily="34" charset="0"/>
              </a:rPr>
              <a:t>t</a:t>
            </a:r>
            <a:r>
              <a:rPr lang="en-US" b="0" i="0" u="none" strike="noStrike" dirty="0">
                <a:solidFill>
                  <a:srgbClr val="333333"/>
                </a:solidFill>
                <a:effectLst/>
                <a:latin typeface="Arial" panose="020B0604020202020204" pitchFamily="34" charset="0"/>
              </a:rPr>
              <a:t>he three conditions differed significantly on anxiety level, F(2, 18) = 86.56, p &lt; 0.05.</a:t>
            </a:r>
          </a:p>
          <a:p>
            <a:r>
              <a:rPr lang="en-US" dirty="0">
                <a:solidFill>
                  <a:srgbClr val="333333"/>
                </a:solidFill>
                <a:latin typeface="Arial" panose="020B0604020202020204" pitchFamily="34" charset="0"/>
              </a:rPr>
              <a:t>We can find the p-value in R</a:t>
            </a:r>
          </a:p>
          <a:p>
            <a:endParaRPr lang="en-US" dirty="0"/>
          </a:p>
        </p:txBody>
      </p:sp>
      <p:sp>
        <p:nvSpPr>
          <p:cNvPr id="7" name="TextBox 6">
            <a:extLst>
              <a:ext uri="{FF2B5EF4-FFF2-40B4-BE49-F238E27FC236}">
                <a16:creationId xmlns:a16="http://schemas.microsoft.com/office/drawing/2014/main" id="{94DD48B1-A1A8-FC3F-CCAF-FBD09DDE1F38}"/>
              </a:ext>
            </a:extLst>
          </p:cNvPr>
          <p:cNvSpPr txBox="1"/>
          <p:nvPr/>
        </p:nvSpPr>
        <p:spPr>
          <a:xfrm>
            <a:off x="1396181" y="4559398"/>
            <a:ext cx="532908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dirty="0"/>
              <a:t>2*(1-pf(86.56, df1 = 2,df2 = 18)) = </a:t>
            </a:r>
            <a:r>
              <a:rPr lang="en-US" sz="2800" b="1" dirty="0"/>
              <a:t>1.166077e-09</a:t>
            </a:r>
          </a:p>
        </p:txBody>
      </p:sp>
    </p:spTree>
    <p:extLst>
      <p:ext uri="{BB962C8B-B14F-4D97-AF65-F5344CB8AC3E}">
        <p14:creationId xmlns:p14="http://schemas.microsoft.com/office/powerpoint/2010/main" val="2800116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8DF1A2F-FD41-8C47-8039-CE04C8DBB268}"/>
              </a:ext>
            </a:extLst>
          </p:cNvPr>
          <p:cNvSpPr/>
          <p:nvPr/>
        </p:nvSpPr>
        <p:spPr>
          <a:xfrm>
            <a:off x="535547" y="2190897"/>
            <a:ext cx="10869872" cy="4031873"/>
          </a:xfrm>
          <a:prstGeom prst="rect">
            <a:avLst/>
          </a:prstGeom>
        </p:spPr>
        <p:txBody>
          <a:bodyPr wrap="square">
            <a:spAutoFit/>
          </a:bodyPr>
          <a:lstStyle/>
          <a:p>
            <a:pPr algn="ctr"/>
            <a:endParaRPr lang="en-US" sz="3200" b="1" dirty="0">
              <a:latin typeface="-apple-system"/>
            </a:endParaRPr>
          </a:p>
          <a:p>
            <a:pPr>
              <a:buFont typeface="Arial" panose="020B0604020202020204" pitchFamily="34" charset="0"/>
              <a:buChar char="•"/>
            </a:pPr>
            <a:r>
              <a:rPr lang="en-US" sz="3200" dirty="0">
                <a:latin typeface="-apple-system"/>
              </a:rPr>
              <a:t>The observations are obtained independently and randomly from the population defined by the factor levels</a:t>
            </a:r>
          </a:p>
          <a:p>
            <a:pPr>
              <a:buFont typeface="Arial" panose="020B0604020202020204" pitchFamily="34" charset="0"/>
              <a:buChar char="•"/>
            </a:pPr>
            <a:endParaRPr lang="en-US" sz="3200" dirty="0">
              <a:latin typeface="-apple-system"/>
            </a:endParaRPr>
          </a:p>
          <a:p>
            <a:pPr>
              <a:buFont typeface="Arial" panose="020B0604020202020204" pitchFamily="34" charset="0"/>
              <a:buChar char="•"/>
            </a:pPr>
            <a:r>
              <a:rPr lang="en-US" sz="3200" dirty="0">
                <a:latin typeface="-apple-system"/>
              </a:rPr>
              <a:t>Factor levels are normally distributed.</a:t>
            </a:r>
          </a:p>
          <a:p>
            <a:pPr>
              <a:buFont typeface="Arial" panose="020B0604020202020204" pitchFamily="34" charset="0"/>
              <a:buChar char="•"/>
            </a:pPr>
            <a:endParaRPr lang="en-US" sz="3200" dirty="0">
              <a:latin typeface="-apple-system"/>
            </a:endParaRPr>
          </a:p>
          <a:p>
            <a:pPr>
              <a:buFont typeface="Arial" panose="020B0604020202020204" pitchFamily="34" charset="0"/>
              <a:buChar char="•"/>
            </a:pPr>
            <a:r>
              <a:rPr lang="en-US" sz="3200" dirty="0">
                <a:latin typeface="-apple-system"/>
              </a:rPr>
              <a:t>These normal populations have a common variance. (</a:t>
            </a:r>
            <a:r>
              <a:rPr lang="en-US" sz="3200" dirty="0" err="1">
                <a:latin typeface="-apple-system"/>
              </a:rPr>
              <a:t>Levene’s</a:t>
            </a:r>
            <a:r>
              <a:rPr lang="en-US" sz="3200" dirty="0">
                <a:latin typeface="-apple-system"/>
              </a:rPr>
              <a:t> test can be used to check this.)</a:t>
            </a:r>
            <a:endParaRPr lang="en-US" sz="3200" b="0" i="0" u="none" strike="noStrike" dirty="0">
              <a:effectLst/>
              <a:latin typeface="-apple-system"/>
            </a:endParaRPr>
          </a:p>
        </p:txBody>
      </p:sp>
      <p:sp>
        <p:nvSpPr>
          <p:cNvPr id="3" name="Title 1">
            <a:extLst>
              <a:ext uri="{FF2B5EF4-FFF2-40B4-BE49-F238E27FC236}">
                <a16:creationId xmlns:a16="http://schemas.microsoft.com/office/drawing/2014/main" id="{058CC691-090E-90C8-3ACE-8E4FBFBB527F}"/>
              </a:ext>
            </a:extLst>
          </p:cNvPr>
          <p:cNvSpPr>
            <a:spLocks noGrp="1"/>
          </p:cNvSpPr>
          <p:nvPr>
            <p:ph type="title"/>
          </p:nvPr>
        </p:nvSpPr>
        <p:spPr>
          <a:xfrm>
            <a:off x="1115568" y="548640"/>
            <a:ext cx="10168128" cy="1179576"/>
          </a:xfrm>
        </p:spPr>
        <p:txBody>
          <a:bodyPr/>
          <a:lstStyle/>
          <a:p>
            <a:r>
              <a:rPr lang="en-US" b="0" i="0" u="none" strike="noStrike" dirty="0">
                <a:solidFill>
                  <a:srgbClr val="333333"/>
                </a:solidFill>
                <a:effectLst/>
                <a:latin typeface="Arial" panose="020B0604020202020204" pitchFamily="34" charset="0"/>
              </a:rPr>
              <a:t>Assumptions</a:t>
            </a:r>
            <a:endParaRPr lang="en-US" dirty="0"/>
          </a:p>
        </p:txBody>
      </p:sp>
    </p:spTree>
    <p:extLst>
      <p:ext uri="{BB962C8B-B14F-4D97-AF65-F5344CB8AC3E}">
        <p14:creationId xmlns:p14="http://schemas.microsoft.com/office/powerpoint/2010/main" val="2211721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normAutofit/>
          </a:bodyPr>
          <a:lstStyle/>
          <a:p>
            <a:r>
              <a:rPr lang="en-US" dirty="0" err="1"/>
              <a:t>Anova</a:t>
            </a:r>
            <a:r>
              <a:rPr lang="en-US" dirty="0"/>
              <a:t> (Analysis of Variance) Fisher 1918</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pPr marL="0" indent="0">
              <a:buNone/>
            </a:pPr>
            <a:r>
              <a:rPr lang="en-US" dirty="0"/>
              <a:t>The problem with the ANOVA is that it tells you if the levels are different, but it does not tell you which groups are significantly different.</a:t>
            </a:r>
          </a:p>
          <a:p>
            <a:pPr marL="0" indent="0">
              <a:buNone/>
            </a:pPr>
            <a:endParaRPr lang="en-US" dirty="0"/>
          </a:p>
          <a:p>
            <a:pPr marL="0" indent="0">
              <a:buNone/>
            </a:pPr>
            <a:r>
              <a:rPr lang="en-US" dirty="0"/>
              <a:t>To get to this you need to run a post hoc test (</a:t>
            </a:r>
            <a:r>
              <a:rPr lang="en-US" dirty="0" err="1"/>
              <a:t>tukey’s</a:t>
            </a:r>
            <a:r>
              <a:rPr lang="en-US" dirty="0"/>
              <a:t> post hoc) to statistically compare each pair wise combination (or selected pairs) in the analysis.</a:t>
            </a:r>
          </a:p>
        </p:txBody>
      </p:sp>
      <p:pic>
        <p:nvPicPr>
          <p:cNvPr id="4" name="Picture 3">
            <a:extLst>
              <a:ext uri="{FF2B5EF4-FFF2-40B4-BE49-F238E27FC236}">
                <a16:creationId xmlns:a16="http://schemas.microsoft.com/office/drawing/2014/main" id="{DC5E9DFE-E99A-60A6-C773-332B26CF3E6B}"/>
              </a:ext>
            </a:extLst>
          </p:cNvPr>
          <p:cNvPicPr>
            <a:picLocks noChangeAspect="1"/>
          </p:cNvPicPr>
          <p:nvPr/>
        </p:nvPicPr>
        <p:blipFill>
          <a:blip r:embed="rId3"/>
          <a:stretch>
            <a:fillRect/>
          </a:stretch>
        </p:blipFill>
        <p:spPr>
          <a:xfrm>
            <a:off x="5384390" y="5009945"/>
            <a:ext cx="5257800" cy="1498600"/>
          </a:xfrm>
          <a:prstGeom prst="rect">
            <a:avLst/>
          </a:prstGeom>
        </p:spPr>
      </p:pic>
      <p:sp>
        <p:nvSpPr>
          <p:cNvPr id="7" name="TextBox 6">
            <a:extLst>
              <a:ext uri="{FF2B5EF4-FFF2-40B4-BE49-F238E27FC236}">
                <a16:creationId xmlns:a16="http://schemas.microsoft.com/office/drawing/2014/main" id="{FB6DA61C-DAF9-17CC-1820-5110082AFF86}"/>
              </a:ext>
            </a:extLst>
          </p:cNvPr>
          <p:cNvSpPr txBox="1"/>
          <p:nvPr/>
        </p:nvSpPr>
        <p:spPr>
          <a:xfrm>
            <a:off x="442452" y="5638043"/>
            <a:ext cx="46309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err="1"/>
              <a:t>tukey.one.way</a:t>
            </a:r>
            <a:r>
              <a:rPr lang="en-US" sz="2000" dirty="0"/>
              <a:t> &lt;- </a:t>
            </a:r>
            <a:r>
              <a:rPr lang="en-US" sz="2000" dirty="0" err="1"/>
              <a:t>TukeyHSD</a:t>
            </a:r>
            <a:r>
              <a:rPr lang="en-US" sz="2000" dirty="0"/>
              <a:t>(</a:t>
            </a:r>
            <a:r>
              <a:rPr lang="en-US" sz="2000" dirty="0" err="1"/>
              <a:t>one.way</a:t>
            </a:r>
            <a:r>
              <a:rPr lang="en-US" sz="2000" dirty="0"/>
              <a:t>)</a:t>
            </a:r>
          </a:p>
        </p:txBody>
      </p:sp>
    </p:spTree>
    <p:extLst>
      <p:ext uri="{BB962C8B-B14F-4D97-AF65-F5344CB8AC3E}">
        <p14:creationId xmlns:p14="http://schemas.microsoft.com/office/powerpoint/2010/main" val="3507853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normAutofit/>
          </a:bodyPr>
          <a:lstStyle/>
          <a:p>
            <a:r>
              <a:rPr lang="en-US" dirty="0" err="1"/>
              <a:t>Anova</a:t>
            </a:r>
            <a:endParaRPr lang="en-US" dirty="0"/>
          </a:p>
        </p:txBody>
      </p:sp>
      <p:sp>
        <p:nvSpPr>
          <p:cNvPr id="8" name="Rectangle 7">
            <a:extLst>
              <a:ext uri="{FF2B5EF4-FFF2-40B4-BE49-F238E27FC236}">
                <a16:creationId xmlns:a16="http://schemas.microsoft.com/office/drawing/2014/main" id="{A7896AA5-65DC-8846-9E67-14EEB485E70E}"/>
              </a:ext>
            </a:extLst>
          </p:cNvPr>
          <p:cNvSpPr/>
          <p:nvPr/>
        </p:nvSpPr>
        <p:spPr>
          <a:xfrm>
            <a:off x="233746" y="2274838"/>
            <a:ext cx="10264491" cy="3046988"/>
          </a:xfrm>
          <a:prstGeom prst="rect">
            <a:avLst/>
          </a:prstGeom>
        </p:spPr>
        <p:txBody>
          <a:bodyPr wrap="square">
            <a:spAutoFit/>
          </a:bodyPr>
          <a:lstStyle/>
          <a:p>
            <a:pPr algn="just"/>
            <a:r>
              <a:rPr lang="en-US" sz="3200" b="1" dirty="0">
                <a:solidFill>
                  <a:srgbClr val="021B34"/>
                </a:solidFill>
                <a:latin typeface="Open Sans" panose="020B0606030504020204" pitchFamily="34" charset="0"/>
              </a:rPr>
              <a:t>Other type of ANOVAS:</a:t>
            </a:r>
          </a:p>
          <a:p>
            <a:pPr algn="just"/>
            <a:endParaRPr lang="en-US" sz="3200" b="1" i="0" u="none" strike="noStrike" dirty="0">
              <a:solidFill>
                <a:srgbClr val="021B34"/>
              </a:solidFill>
              <a:effectLst/>
              <a:latin typeface="Open Sans" panose="020B0606030504020204" pitchFamily="34" charset="0"/>
            </a:endParaRPr>
          </a:p>
          <a:p>
            <a:pPr marL="285750" indent="-285750" algn="just">
              <a:buFont typeface="Arial" panose="020B0604020202020204" pitchFamily="34" charset="0"/>
              <a:buChar char="•"/>
            </a:pPr>
            <a:r>
              <a:rPr lang="en-US" sz="3200" b="1" dirty="0" err="1">
                <a:solidFill>
                  <a:srgbClr val="021B34"/>
                </a:solidFill>
                <a:latin typeface="Open Sans" panose="020B0606030504020204" pitchFamily="34" charset="0"/>
              </a:rPr>
              <a:t>Manova</a:t>
            </a:r>
            <a:r>
              <a:rPr lang="en-US" sz="3200" b="1" dirty="0">
                <a:solidFill>
                  <a:srgbClr val="021B34"/>
                </a:solidFill>
                <a:latin typeface="Open Sans" panose="020B0606030504020204" pitchFamily="34" charset="0"/>
              </a:rPr>
              <a:t> (Multivariate Analysis of Variance - multiple dependent variables)</a:t>
            </a:r>
          </a:p>
          <a:p>
            <a:pPr marL="285750" indent="-285750" algn="just">
              <a:buFont typeface="Arial" panose="020B0604020202020204" pitchFamily="34" charset="0"/>
              <a:buChar char="•"/>
            </a:pPr>
            <a:r>
              <a:rPr lang="en-US" sz="3200" b="1" dirty="0">
                <a:solidFill>
                  <a:srgbClr val="021B34"/>
                </a:solidFill>
                <a:latin typeface="Open Sans" panose="020B0606030504020204" pitchFamily="34" charset="0"/>
              </a:rPr>
              <a:t>Repeated Measurement ANOVAS</a:t>
            </a:r>
          </a:p>
          <a:p>
            <a:pPr marL="285750" indent="-285750" algn="just">
              <a:buFont typeface="Arial" panose="020B0604020202020204" pitchFamily="34" charset="0"/>
              <a:buChar char="•"/>
            </a:pPr>
            <a:r>
              <a:rPr lang="en-US" sz="3200" b="1" i="0" u="none" strike="noStrike" dirty="0">
                <a:solidFill>
                  <a:srgbClr val="021B34"/>
                </a:solidFill>
                <a:effectLst/>
                <a:latin typeface="Open Sans" panose="020B0606030504020204" pitchFamily="34" charset="0"/>
              </a:rPr>
              <a:t>Factorial ANOVAS</a:t>
            </a:r>
            <a:endParaRPr lang="en-US" sz="3200" b="0" i="0" u="none" strike="noStrike" dirty="0">
              <a:solidFill>
                <a:srgbClr val="021B34"/>
              </a:solidFill>
              <a:effectLst/>
              <a:latin typeface="Open Sans" panose="020B0606030504020204" pitchFamily="34" charset="0"/>
            </a:endParaRPr>
          </a:p>
        </p:txBody>
      </p:sp>
    </p:spTree>
    <p:extLst>
      <p:ext uri="{BB962C8B-B14F-4D97-AF65-F5344CB8AC3E}">
        <p14:creationId xmlns:p14="http://schemas.microsoft.com/office/powerpoint/2010/main" val="2083038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Multiple Comparisons</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598206" y="2247544"/>
            <a:ext cx="10685490" cy="3924656"/>
          </a:xfrm>
        </p:spPr>
        <p:txBody>
          <a:bodyPr numCol="1">
            <a:normAutofit/>
          </a:bodyPr>
          <a:lstStyle/>
          <a:p>
            <a:r>
              <a:rPr lang="en-US" sz="2000" dirty="0"/>
              <a:t>We saw in the t-test and the </a:t>
            </a:r>
            <a:r>
              <a:rPr lang="en-US" sz="2000" dirty="0" err="1"/>
              <a:t>anovas</a:t>
            </a:r>
            <a:r>
              <a:rPr lang="en-US" sz="2000" dirty="0"/>
              <a:t> that we could run many t-test from the same analysis (pair wise comparisons across factors, or all combinations within </a:t>
            </a:r>
            <a:r>
              <a:rPr lang="en-US" sz="2000" dirty="0" err="1"/>
              <a:t>anovas</a:t>
            </a:r>
            <a:r>
              <a:rPr lang="en-US" sz="2000" dirty="0"/>
              <a:t> in the post hoc test). </a:t>
            </a:r>
          </a:p>
          <a:p>
            <a:r>
              <a:rPr lang="en-US" sz="2000" dirty="0"/>
              <a:t>To avoid running the risk of a type I (false positive) and type II errors (false negative) we run a correction or adjustment to the </a:t>
            </a:r>
            <a:r>
              <a:rPr lang="en-US" sz="2000" dirty="0" err="1"/>
              <a:t>pvalues</a:t>
            </a:r>
            <a:r>
              <a:rPr lang="en-US" sz="2000" dirty="0"/>
              <a:t> that reflect the multiple comparisons.</a:t>
            </a:r>
          </a:p>
          <a:p>
            <a:r>
              <a:rPr lang="en-US" sz="2000" dirty="0"/>
              <a:t>There are a lot!! of adjustment techniques, the two most common are</a:t>
            </a:r>
          </a:p>
          <a:p>
            <a:pPr lvl="1"/>
            <a:r>
              <a:rPr lang="en-US" sz="1600" dirty="0"/>
              <a:t>Bonferroni alpha/number of comparisons – more conservative</a:t>
            </a:r>
          </a:p>
          <a:p>
            <a:pPr lvl="1"/>
            <a:r>
              <a:rPr lang="en-US" sz="1600" dirty="0"/>
              <a:t>FDR False discovery rate (percentage of acceptance of false positives) more flexible</a:t>
            </a:r>
          </a:p>
          <a:p>
            <a:pPr lvl="1"/>
            <a:endParaRPr lang="en-US" sz="1600" dirty="0"/>
          </a:p>
          <a:p>
            <a:pPr lvl="1"/>
            <a:r>
              <a:rPr lang="en-US" sz="1600" dirty="0"/>
              <a:t>Good paper on the subject with much more info </a:t>
            </a:r>
            <a:r>
              <a:rPr lang="en-US" dirty="0">
                <a:hlinkClick r:id="rId2"/>
              </a:rPr>
              <a:t>10.21037/jtd.2017.05.34</a:t>
            </a:r>
            <a:endParaRPr lang="en-US" sz="1600" dirty="0"/>
          </a:p>
        </p:txBody>
      </p:sp>
    </p:spTree>
    <p:extLst>
      <p:ext uri="{BB962C8B-B14F-4D97-AF65-F5344CB8AC3E}">
        <p14:creationId xmlns:p14="http://schemas.microsoft.com/office/powerpoint/2010/main" val="199243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4" y="1161288"/>
            <a:ext cx="3438144" cy="1239012"/>
          </a:xfrm>
        </p:spPr>
        <p:txBody>
          <a:bodyPr anchor="ctr">
            <a:normAutofit/>
          </a:bodyPr>
          <a:lstStyle/>
          <a:p>
            <a:r>
              <a:rPr lang="en-US" sz="2800"/>
              <a:t>Non Parametric Statistics</a:t>
            </a:r>
          </a:p>
        </p:txBody>
      </p:sp>
      <p:sp>
        <p:nvSpPr>
          <p:cNvPr id="77" name="Rectangle 7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371094" y="2718054"/>
            <a:ext cx="3830516" cy="3970260"/>
          </a:xfrm>
        </p:spPr>
        <p:txBody>
          <a:bodyPr numCol="1" anchor="t">
            <a:normAutofit/>
          </a:bodyPr>
          <a:lstStyle/>
          <a:p>
            <a:pPr marL="0" indent="0">
              <a:lnSpc>
                <a:spcPct val="100000"/>
              </a:lnSpc>
              <a:buNone/>
            </a:pPr>
            <a:r>
              <a:rPr lang="en-US" sz="1600" dirty="0">
                <a:latin typeface="Arial" panose="020B0604020202020204" pitchFamily="34" charset="0"/>
                <a:cs typeface="Arial" panose="020B0604020202020204" pitchFamily="34" charset="0"/>
              </a:rPr>
              <a:t>If our assumptions of normality break down or we have low sample sizes (</a:t>
            </a:r>
            <a:r>
              <a:rPr lang="en-US" sz="1600" dirty="0" err="1">
                <a:latin typeface="Arial" panose="020B0604020202020204" pitchFamily="34" charset="0"/>
                <a:cs typeface="Arial" panose="020B0604020202020204" pitchFamily="34" charset="0"/>
              </a:rPr>
              <a:t>qqplot</a:t>
            </a:r>
            <a:r>
              <a:rPr lang="en-US" sz="1600" dirty="0">
                <a:latin typeface="Arial" panose="020B0604020202020204" pitchFamily="34" charset="0"/>
                <a:cs typeface="Arial" panose="020B0604020202020204" pitchFamily="34" charset="0"/>
              </a:rPr>
              <a:t>, Kolmogorov–Smirnov test, density plots, histograms) then we can use non parametric statistics that use rank estimators (Median) to evaluate significance:</a:t>
            </a:r>
          </a:p>
          <a:p>
            <a:pPr marL="0" indent="0">
              <a:lnSpc>
                <a:spcPct val="100000"/>
              </a:lnSpc>
              <a:buNone/>
            </a:pPr>
            <a:endParaRPr lang="en-US" sz="1600" dirty="0"/>
          </a:p>
          <a:p>
            <a:pPr marL="0" indent="0">
              <a:lnSpc>
                <a:spcPct val="100000"/>
              </a:lnSpc>
              <a:buNone/>
            </a:pPr>
            <a:endParaRPr lang="en-US" sz="1600" dirty="0"/>
          </a:p>
          <a:p>
            <a:pPr lvl="1">
              <a:lnSpc>
                <a:spcPct val="100000"/>
              </a:lnSpc>
            </a:pPr>
            <a:r>
              <a:rPr lang="en-US" sz="1600" dirty="0"/>
              <a:t>Mann-Whitney test</a:t>
            </a:r>
          </a:p>
          <a:p>
            <a:pPr lvl="1">
              <a:lnSpc>
                <a:spcPct val="100000"/>
              </a:lnSpc>
            </a:pPr>
            <a:r>
              <a:rPr lang="en-US" sz="1600" dirty="0"/>
              <a:t>Wilcoxon Signed Rank test</a:t>
            </a:r>
          </a:p>
          <a:p>
            <a:pPr lvl="1">
              <a:lnSpc>
                <a:spcPct val="100000"/>
              </a:lnSpc>
            </a:pPr>
            <a:r>
              <a:rPr lang="en-US" sz="1600" dirty="0"/>
              <a:t>Kruskal-Wallis test</a:t>
            </a:r>
          </a:p>
        </p:txBody>
      </p:sp>
      <p:pic>
        <p:nvPicPr>
          <p:cNvPr id="13314" name="Picture 2" descr="Parametric and Nonparametric Statistical Tests - YouTube">
            <a:extLst>
              <a:ext uri="{FF2B5EF4-FFF2-40B4-BE49-F238E27FC236}">
                <a16:creationId xmlns:a16="http://schemas.microsoft.com/office/drawing/2014/main" id="{71EB5CF2-52E6-5B47-9C8B-11C3FF7FE3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532477"/>
            <a:ext cx="6922008" cy="389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044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Mann-Whitney test</a:t>
            </a:r>
          </a:p>
        </p:txBody>
      </p:sp>
      <p:sp>
        <p:nvSpPr>
          <p:cNvPr id="5" name="Content Placeholder 4">
            <a:extLst>
              <a:ext uri="{FF2B5EF4-FFF2-40B4-BE49-F238E27FC236}">
                <a16:creationId xmlns:a16="http://schemas.microsoft.com/office/drawing/2014/main" id="{76AF4E62-C83E-9646-8ACD-5C80D954028E}"/>
              </a:ext>
            </a:extLst>
          </p:cNvPr>
          <p:cNvSpPr>
            <a:spLocks noGrp="1"/>
          </p:cNvSpPr>
          <p:nvPr>
            <p:ph idx="1"/>
          </p:nvPr>
        </p:nvSpPr>
        <p:spPr/>
        <p:txBody>
          <a:bodyPr/>
          <a:lstStyle/>
          <a:p>
            <a:r>
              <a:rPr lang="en-US" dirty="0"/>
              <a:t>Ho: The two populations are equal</a:t>
            </a:r>
          </a:p>
          <a:p>
            <a:r>
              <a:rPr lang="en-US" dirty="0"/>
              <a:t>H1: The two populations are not equal</a:t>
            </a:r>
          </a:p>
          <a:p>
            <a:endParaRPr lang="en-US" dirty="0"/>
          </a:p>
          <a:p>
            <a:r>
              <a:rPr lang="en-US" dirty="0"/>
              <a:t>This test corresponds to the two independent samples t-test</a:t>
            </a:r>
          </a:p>
        </p:txBody>
      </p:sp>
    </p:spTree>
    <p:extLst>
      <p:ext uri="{BB962C8B-B14F-4D97-AF65-F5344CB8AC3E}">
        <p14:creationId xmlns:p14="http://schemas.microsoft.com/office/powerpoint/2010/main" val="814194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Mann-Whitney test</a:t>
            </a:r>
          </a:p>
        </p:txBody>
      </p:sp>
      <p:sp>
        <p:nvSpPr>
          <p:cNvPr id="5" name="Content Placeholder 4">
            <a:extLst>
              <a:ext uri="{FF2B5EF4-FFF2-40B4-BE49-F238E27FC236}">
                <a16:creationId xmlns:a16="http://schemas.microsoft.com/office/drawing/2014/main" id="{76AF4E62-C83E-9646-8ACD-5C80D954028E}"/>
              </a:ext>
            </a:extLst>
          </p:cNvPr>
          <p:cNvSpPr>
            <a:spLocks noGrp="1"/>
          </p:cNvSpPr>
          <p:nvPr>
            <p:ph idx="1"/>
          </p:nvPr>
        </p:nvSpPr>
        <p:spPr>
          <a:xfrm>
            <a:off x="103630" y="2143726"/>
            <a:ext cx="11842563" cy="4021099"/>
          </a:xfrm>
        </p:spPr>
        <p:txBody>
          <a:bodyPr/>
          <a:lstStyle/>
          <a:p>
            <a:r>
              <a:rPr lang="en-US" dirty="0"/>
              <a:t>Example: We want to investigate the effectiveness of a new drug to reduce symptoms of asthma in children. </a:t>
            </a:r>
          </a:p>
          <a:p>
            <a:r>
              <a:rPr lang="en-US" dirty="0"/>
              <a:t>A total of n=10 participants are randomized to receive either the new drug or a placebo. </a:t>
            </a:r>
          </a:p>
          <a:p>
            <a:r>
              <a:rPr lang="en-US" dirty="0"/>
              <a:t>Participants are asked to record the number of episodes of shortness of breath over a 1 week period following receipt of the assigned treatment. Partial data is shown below.</a:t>
            </a:r>
          </a:p>
        </p:txBody>
      </p:sp>
      <p:sp>
        <p:nvSpPr>
          <p:cNvPr id="3" name="Rectangle 2">
            <a:extLst>
              <a:ext uri="{FF2B5EF4-FFF2-40B4-BE49-F238E27FC236}">
                <a16:creationId xmlns:a16="http://schemas.microsoft.com/office/drawing/2014/main" id="{A07BB7F7-528C-F443-B93F-9474732976E5}"/>
              </a:ext>
            </a:extLst>
          </p:cNvPr>
          <p:cNvSpPr/>
          <p:nvPr/>
        </p:nvSpPr>
        <p:spPr>
          <a:xfrm>
            <a:off x="103631" y="6426429"/>
            <a:ext cx="11725696" cy="307777"/>
          </a:xfrm>
          <a:prstGeom prst="rect">
            <a:avLst/>
          </a:prstGeom>
        </p:spPr>
        <p:txBody>
          <a:bodyPr wrap="square">
            <a:spAutoFit/>
          </a:bodyPr>
          <a:lstStyle/>
          <a:p>
            <a:r>
              <a:rPr lang="en-US" sz="1400" dirty="0"/>
              <a:t>Modified from </a:t>
            </a:r>
            <a:r>
              <a:rPr lang="en-US" sz="1400" dirty="0">
                <a:hlinkClick r:id="rId2"/>
              </a:rPr>
              <a:t>https://sphweb.bumc.bu.edu/otlt/mph-modules/bs/bs704_nonparametric/bs704_nonparametric4.html</a:t>
            </a:r>
            <a:r>
              <a:rPr lang="en-US" sz="1400" dirty="0"/>
              <a:t> </a:t>
            </a:r>
          </a:p>
        </p:txBody>
      </p:sp>
      <p:pic>
        <p:nvPicPr>
          <p:cNvPr id="7" name="Picture 6" descr="Table&#10;&#10;Description automatically generated">
            <a:extLst>
              <a:ext uri="{FF2B5EF4-FFF2-40B4-BE49-F238E27FC236}">
                <a16:creationId xmlns:a16="http://schemas.microsoft.com/office/drawing/2014/main" id="{C6CEA9FA-B83F-F447-9470-85AE2D5F6F2B}"/>
              </a:ext>
            </a:extLst>
          </p:cNvPr>
          <p:cNvPicPr>
            <a:picLocks noChangeAspect="1"/>
          </p:cNvPicPr>
          <p:nvPr/>
        </p:nvPicPr>
        <p:blipFill>
          <a:blip r:embed="rId3"/>
          <a:stretch>
            <a:fillRect/>
          </a:stretch>
        </p:blipFill>
        <p:spPr>
          <a:xfrm>
            <a:off x="2547360" y="5088307"/>
            <a:ext cx="9271000" cy="1270000"/>
          </a:xfrm>
          <a:prstGeom prst="rect">
            <a:avLst/>
          </a:prstGeom>
        </p:spPr>
      </p:pic>
    </p:spTree>
    <p:extLst>
      <p:ext uri="{BB962C8B-B14F-4D97-AF65-F5344CB8AC3E}">
        <p14:creationId xmlns:p14="http://schemas.microsoft.com/office/powerpoint/2010/main" val="715027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756753" y="587726"/>
            <a:ext cx="10168128" cy="1179576"/>
          </a:xfrm>
        </p:spPr>
        <p:txBody>
          <a:bodyPr/>
          <a:lstStyle/>
          <a:p>
            <a:r>
              <a:rPr lang="en-US" dirty="0"/>
              <a:t>Mann-Whitney test</a:t>
            </a:r>
          </a:p>
        </p:txBody>
      </p:sp>
      <p:sp>
        <p:nvSpPr>
          <p:cNvPr id="5" name="Content Placeholder 4">
            <a:extLst>
              <a:ext uri="{FF2B5EF4-FFF2-40B4-BE49-F238E27FC236}">
                <a16:creationId xmlns:a16="http://schemas.microsoft.com/office/drawing/2014/main" id="{76AF4E62-C83E-9646-8ACD-5C80D954028E}"/>
              </a:ext>
            </a:extLst>
          </p:cNvPr>
          <p:cNvSpPr>
            <a:spLocks noGrp="1"/>
          </p:cNvSpPr>
          <p:nvPr>
            <p:ph idx="1"/>
          </p:nvPr>
        </p:nvSpPr>
        <p:spPr>
          <a:xfrm>
            <a:off x="311742" y="2230233"/>
            <a:ext cx="7964157" cy="4196195"/>
          </a:xfrm>
        </p:spPr>
        <p:txBody>
          <a:bodyPr>
            <a:normAutofit fontScale="92500"/>
          </a:bodyPr>
          <a:lstStyle/>
          <a:p>
            <a:r>
              <a:rPr lang="en-US" dirty="0"/>
              <a:t>1. Sort values from both groups from largest to smallest and assign ranks from the position of the pooled data.</a:t>
            </a:r>
          </a:p>
          <a:p>
            <a:r>
              <a:rPr lang="en-US" dirty="0"/>
              <a:t>E.g. 1 is the smallest value so it has a rank of 1, 2 and 3 also have their own ranks, but 4 is seen 2 times then its rank is the mean between the next two ranks (4 and 5)= 4.5, then we get, 5 that has the next available rank 6, 6 is also seen twice then it gets the rank of 7.5, then 7 and 12 with a rank of 9 and 10.</a:t>
            </a:r>
          </a:p>
          <a:p>
            <a:r>
              <a:rPr lang="en-US" dirty="0"/>
              <a:t>2. Sum the ranks for each group: Placebo 37, New drug 18</a:t>
            </a:r>
          </a:p>
        </p:txBody>
      </p:sp>
      <p:sp>
        <p:nvSpPr>
          <p:cNvPr id="3" name="Rectangle 2">
            <a:extLst>
              <a:ext uri="{FF2B5EF4-FFF2-40B4-BE49-F238E27FC236}">
                <a16:creationId xmlns:a16="http://schemas.microsoft.com/office/drawing/2014/main" id="{A07BB7F7-528C-F443-B93F-9474732976E5}"/>
              </a:ext>
            </a:extLst>
          </p:cNvPr>
          <p:cNvSpPr/>
          <p:nvPr/>
        </p:nvSpPr>
        <p:spPr>
          <a:xfrm>
            <a:off x="103631" y="6426429"/>
            <a:ext cx="11725696" cy="307777"/>
          </a:xfrm>
          <a:prstGeom prst="rect">
            <a:avLst/>
          </a:prstGeom>
        </p:spPr>
        <p:txBody>
          <a:bodyPr wrap="square">
            <a:spAutoFit/>
          </a:bodyPr>
          <a:lstStyle/>
          <a:p>
            <a:r>
              <a:rPr lang="en-US" sz="1400" dirty="0"/>
              <a:t>Modified from </a:t>
            </a:r>
            <a:r>
              <a:rPr lang="en-US" sz="1400" dirty="0">
                <a:hlinkClick r:id="rId2"/>
              </a:rPr>
              <a:t>https://sphweb.bumc.bu.edu/otlt/mph-modules/bs/bs704_nonparametric/bs704_nonparametric4.html</a:t>
            </a:r>
            <a:r>
              <a:rPr lang="en-US" sz="1400" dirty="0"/>
              <a:t> </a:t>
            </a:r>
          </a:p>
        </p:txBody>
      </p:sp>
      <p:pic>
        <p:nvPicPr>
          <p:cNvPr id="6" name="Picture 5" descr="Table&#10;&#10;Description automatically generated">
            <a:extLst>
              <a:ext uri="{FF2B5EF4-FFF2-40B4-BE49-F238E27FC236}">
                <a16:creationId xmlns:a16="http://schemas.microsoft.com/office/drawing/2014/main" id="{7ED637B5-BC2C-764D-ADAD-9B87B8A770BD}"/>
              </a:ext>
            </a:extLst>
          </p:cNvPr>
          <p:cNvPicPr>
            <a:picLocks noChangeAspect="1"/>
          </p:cNvPicPr>
          <p:nvPr/>
        </p:nvPicPr>
        <p:blipFill>
          <a:blip r:embed="rId3"/>
          <a:stretch>
            <a:fillRect/>
          </a:stretch>
        </p:blipFill>
        <p:spPr>
          <a:xfrm>
            <a:off x="5436172" y="-31156"/>
            <a:ext cx="6755828" cy="925456"/>
          </a:xfrm>
          <a:prstGeom prst="rect">
            <a:avLst/>
          </a:prstGeom>
        </p:spPr>
      </p:pic>
      <p:pic>
        <p:nvPicPr>
          <p:cNvPr id="12" name="Picture 11" descr="Table&#10;&#10;Description automatically generated">
            <a:extLst>
              <a:ext uri="{FF2B5EF4-FFF2-40B4-BE49-F238E27FC236}">
                <a16:creationId xmlns:a16="http://schemas.microsoft.com/office/drawing/2014/main" id="{561D0A0D-CEE2-9647-B8DC-1475882E50F5}"/>
              </a:ext>
            </a:extLst>
          </p:cNvPr>
          <p:cNvPicPr>
            <a:picLocks noChangeAspect="1"/>
          </p:cNvPicPr>
          <p:nvPr/>
        </p:nvPicPr>
        <p:blipFill>
          <a:blip r:embed="rId4"/>
          <a:stretch>
            <a:fillRect/>
          </a:stretch>
        </p:blipFill>
        <p:spPr>
          <a:xfrm>
            <a:off x="8581347" y="1037941"/>
            <a:ext cx="3136900" cy="4965700"/>
          </a:xfrm>
          <a:prstGeom prst="rect">
            <a:avLst/>
          </a:prstGeom>
        </p:spPr>
      </p:pic>
      <p:sp>
        <p:nvSpPr>
          <p:cNvPr id="4" name="TextBox 3">
            <a:extLst>
              <a:ext uri="{FF2B5EF4-FFF2-40B4-BE49-F238E27FC236}">
                <a16:creationId xmlns:a16="http://schemas.microsoft.com/office/drawing/2014/main" id="{45647DD9-1539-6FE7-1310-E5EDC0A34355}"/>
              </a:ext>
            </a:extLst>
          </p:cNvPr>
          <p:cNvSpPr txBox="1"/>
          <p:nvPr/>
        </p:nvSpPr>
        <p:spPr>
          <a:xfrm>
            <a:off x="8858215" y="6057096"/>
            <a:ext cx="2388795" cy="369332"/>
          </a:xfrm>
          <a:prstGeom prst="rect">
            <a:avLst/>
          </a:prstGeom>
          <a:noFill/>
          <a:ln>
            <a:solidFill>
              <a:schemeClr val="tx1"/>
            </a:solidFill>
          </a:ln>
        </p:spPr>
        <p:txBody>
          <a:bodyPr wrap="none" rtlCol="0">
            <a:spAutoFit/>
          </a:bodyPr>
          <a:lstStyle/>
          <a:p>
            <a:r>
              <a:rPr lang="en-US" dirty="0"/>
              <a:t>37		  18</a:t>
            </a: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532EE7D-DF64-5A51-A88C-200A1C865F45}"/>
                  </a:ext>
                </a:extLst>
              </p14:cNvPr>
              <p14:cNvContentPartPr/>
              <p14:nvPr/>
            </p14:nvContentPartPr>
            <p14:xfrm>
              <a:off x="11781499" y="6599369"/>
              <a:ext cx="4680" cy="360"/>
            </p14:xfrm>
          </p:contentPart>
        </mc:Choice>
        <mc:Fallback xmlns="">
          <p:pic>
            <p:nvPicPr>
              <p:cNvPr id="7" name="Ink 6">
                <a:extLst>
                  <a:ext uri="{FF2B5EF4-FFF2-40B4-BE49-F238E27FC236}">
                    <a16:creationId xmlns:a16="http://schemas.microsoft.com/office/drawing/2014/main" id="{2532EE7D-DF64-5A51-A88C-200A1C865F45}"/>
                  </a:ext>
                </a:extLst>
              </p:cNvPr>
              <p:cNvPicPr/>
              <p:nvPr/>
            </p:nvPicPr>
            <p:blipFill>
              <a:blip r:embed="rId6"/>
              <a:stretch>
                <a:fillRect/>
              </a:stretch>
            </p:blipFill>
            <p:spPr>
              <a:xfrm>
                <a:off x="11772859" y="6590729"/>
                <a:ext cx="22320" cy="18000"/>
              </a:xfrm>
              <a:prstGeom prst="rect">
                <a:avLst/>
              </a:prstGeom>
            </p:spPr>
          </p:pic>
        </mc:Fallback>
      </mc:AlternateContent>
      <p:sp>
        <p:nvSpPr>
          <p:cNvPr id="8" name="TextBox 7">
            <a:extLst>
              <a:ext uri="{FF2B5EF4-FFF2-40B4-BE49-F238E27FC236}">
                <a16:creationId xmlns:a16="http://schemas.microsoft.com/office/drawing/2014/main" id="{C418CDFA-8CF4-5ECF-AAA1-27CCC3220EAF}"/>
              </a:ext>
            </a:extLst>
          </p:cNvPr>
          <p:cNvSpPr txBox="1"/>
          <p:nvPr/>
        </p:nvSpPr>
        <p:spPr>
          <a:xfrm>
            <a:off x="7842125" y="6030369"/>
            <a:ext cx="867545" cy="369332"/>
          </a:xfrm>
          <a:prstGeom prst="rect">
            <a:avLst/>
          </a:prstGeom>
          <a:noFill/>
        </p:spPr>
        <p:txBody>
          <a:bodyPr wrap="none" rtlCol="0">
            <a:spAutoFit/>
          </a:bodyPr>
          <a:lstStyle/>
          <a:p>
            <a:r>
              <a:rPr lang="en-US" dirty="0"/>
              <a:t>Sum =</a:t>
            </a:r>
          </a:p>
        </p:txBody>
      </p:sp>
    </p:spTree>
    <p:extLst>
      <p:ext uri="{BB962C8B-B14F-4D97-AF65-F5344CB8AC3E}">
        <p14:creationId xmlns:p14="http://schemas.microsoft.com/office/powerpoint/2010/main" val="256574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Hypothesis testing</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1115568" y="2142067"/>
            <a:ext cx="10168128" cy="4030133"/>
          </a:xfrm>
        </p:spPr>
        <p:txBody>
          <a:bodyPr>
            <a:normAutofit/>
          </a:bodyPr>
          <a:lstStyle/>
          <a:p>
            <a:r>
              <a:rPr lang="en-US" dirty="0"/>
              <a:t>Population: REFERENCE GROUP, TARGET GROUP or STUDY GROUP is the entire group of interest</a:t>
            </a:r>
          </a:p>
          <a:p>
            <a:r>
              <a:rPr lang="en-US" dirty="0"/>
              <a:t>Random Sample: a selection of members of a population such that each member is chosen independently and has a non-zero probability of being chosen.</a:t>
            </a:r>
          </a:p>
          <a:p>
            <a:r>
              <a:rPr lang="en-US" dirty="0"/>
              <a:t>Blinding: A devise used in clinical trials to minimize bias. Double blind implies neither the administrating individual nor the receiving unit is aware of which treatment is being rendered. Single blind is when only the receiving unit is unaware of treatment.</a:t>
            </a:r>
          </a:p>
        </p:txBody>
      </p:sp>
    </p:spTree>
    <p:extLst>
      <p:ext uri="{BB962C8B-B14F-4D97-AF65-F5344CB8AC3E}">
        <p14:creationId xmlns:p14="http://schemas.microsoft.com/office/powerpoint/2010/main" val="1567059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756753" y="587726"/>
            <a:ext cx="10168128" cy="1179576"/>
          </a:xfrm>
        </p:spPr>
        <p:txBody>
          <a:bodyPr/>
          <a:lstStyle/>
          <a:p>
            <a:r>
              <a:rPr lang="en-US" dirty="0"/>
              <a:t>Mann-Whitney test</a:t>
            </a:r>
          </a:p>
        </p:txBody>
      </p:sp>
      <p:sp>
        <p:nvSpPr>
          <p:cNvPr id="5" name="Content Placeholder 4">
            <a:extLst>
              <a:ext uri="{FF2B5EF4-FFF2-40B4-BE49-F238E27FC236}">
                <a16:creationId xmlns:a16="http://schemas.microsoft.com/office/drawing/2014/main" id="{76AF4E62-C83E-9646-8ACD-5C80D954028E}"/>
              </a:ext>
            </a:extLst>
          </p:cNvPr>
          <p:cNvSpPr>
            <a:spLocks noGrp="1"/>
          </p:cNvSpPr>
          <p:nvPr>
            <p:ph idx="1"/>
          </p:nvPr>
        </p:nvSpPr>
        <p:spPr>
          <a:xfrm>
            <a:off x="311742" y="2230233"/>
            <a:ext cx="7964157" cy="4196195"/>
          </a:xfrm>
        </p:spPr>
        <p:txBody>
          <a:bodyPr>
            <a:normAutofit/>
          </a:bodyPr>
          <a:lstStyle/>
          <a:p>
            <a:r>
              <a:rPr lang="en-US" dirty="0"/>
              <a:t>We call Ri the sum of ranks for each group</a:t>
            </a:r>
          </a:p>
        </p:txBody>
      </p:sp>
      <p:sp>
        <p:nvSpPr>
          <p:cNvPr id="3" name="Rectangle 2">
            <a:extLst>
              <a:ext uri="{FF2B5EF4-FFF2-40B4-BE49-F238E27FC236}">
                <a16:creationId xmlns:a16="http://schemas.microsoft.com/office/drawing/2014/main" id="{A07BB7F7-528C-F443-B93F-9474732976E5}"/>
              </a:ext>
            </a:extLst>
          </p:cNvPr>
          <p:cNvSpPr/>
          <p:nvPr/>
        </p:nvSpPr>
        <p:spPr>
          <a:xfrm>
            <a:off x="103631" y="6426429"/>
            <a:ext cx="11725696" cy="307777"/>
          </a:xfrm>
          <a:prstGeom prst="rect">
            <a:avLst/>
          </a:prstGeom>
        </p:spPr>
        <p:txBody>
          <a:bodyPr wrap="square">
            <a:spAutoFit/>
          </a:bodyPr>
          <a:lstStyle/>
          <a:p>
            <a:r>
              <a:rPr lang="en-US" sz="1400" dirty="0"/>
              <a:t>Modified from </a:t>
            </a:r>
            <a:r>
              <a:rPr lang="en-US" sz="1400" dirty="0">
                <a:hlinkClick r:id="rId2"/>
              </a:rPr>
              <a:t>https://sphweb.bumc.bu.edu/otlt/mph-modules/bs/bs704_nonparametric/bs704_nonparametric4.html</a:t>
            </a:r>
            <a:r>
              <a:rPr lang="en-US" sz="1400" dirty="0"/>
              <a:t> </a:t>
            </a:r>
          </a:p>
        </p:txBody>
      </p:sp>
      <p:pic>
        <p:nvPicPr>
          <p:cNvPr id="7" name="Picture 6" descr="A picture containing diagram&#10;&#10;Description automatically generated">
            <a:extLst>
              <a:ext uri="{FF2B5EF4-FFF2-40B4-BE49-F238E27FC236}">
                <a16:creationId xmlns:a16="http://schemas.microsoft.com/office/drawing/2014/main" id="{7347C355-7C4C-4B4D-960A-F9BEF3650DD3}"/>
              </a:ext>
            </a:extLst>
          </p:cNvPr>
          <p:cNvPicPr>
            <a:picLocks noChangeAspect="1"/>
          </p:cNvPicPr>
          <p:nvPr/>
        </p:nvPicPr>
        <p:blipFill>
          <a:blip r:embed="rId3"/>
          <a:stretch>
            <a:fillRect/>
          </a:stretch>
        </p:blipFill>
        <p:spPr>
          <a:xfrm>
            <a:off x="2425700" y="2880530"/>
            <a:ext cx="3670300" cy="1447800"/>
          </a:xfrm>
          <a:prstGeom prst="rect">
            <a:avLst/>
          </a:prstGeom>
        </p:spPr>
      </p:pic>
      <p:sp>
        <p:nvSpPr>
          <p:cNvPr id="8" name="TextBox 7">
            <a:extLst>
              <a:ext uri="{FF2B5EF4-FFF2-40B4-BE49-F238E27FC236}">
                <a16:creationId xmlns:a16="http://schemas.microsoft.com/office/drawing/2014/main" id="{3C3E5A13-ABAF-FA49-8379-D82DFEA295B0}"/>
              </a:ext>
            </a:extLst>
          </p:cNvPr>
          <p:cNvSpPr txBox="1"/>
          <p:nvPr/>
        </p:nvSpPr>
        <p:spPr>
          <a:xfrm>
            <a:off x="6096000" y="3004265"/>
            <a:ext cx="2538588" cy="1200329"/>
          </a:xfrm>
          <a:prstGeom prst="rect">
            <a:avLst/>
          </a:prstGeom>
          <a:noFill/>
        </p:spPr>
        <p:txBody>
          <a:bodyPr wrap="square" rtlCol="0">
            <a:spAutoFit/>
          </a:bodyPr>
          <a:lstStyle/>
          <a:p>
            <a:r>
              <a:rPr lang="en-US" dirty="0"/>
              <a:t>U1 = 3</a:t>
            </a:r>
          </a:p>
          <a:p>
            <a:endParaRPr lang="en-US" dirty="0"/>
          </a:p>
          <a:p>
            <a:endParaRPr lang="en-US" dirty="0"/>
          </a:p>
          <a:p>
            <a:r>
              <a:rPr lang="en-US" dirty="0"/>
              <a:t>U2 = 22</a:t>
            </a:r>
          </a:p>
        </p:txBody>
      </p:sp>
      <p:sp>
        <p:nvSpPr>
          <p:cNvPr id="4" name="TextBox 3">
            <a:extLst>
              <a:ext uri="{FF2B5EF4-FFF2-40B4-BE49-F238E27FC236}">
                <a16:creationId xmlns:a16="http://schemas.microsoft.com/office/drawing/2014/main" id="{7DE4AE09-5FE2-1610-388F-FB29DB709507}"/>
              </a:ext>
            </a:extLst>
          </p:cNvPr>
          <p:cNvSpPr txBox="1"/>
          <p:nvPr/>
        </p:nvSpPr>
        <p:spPr>
          <a:xfrm>
            <a:off x="875071" y="4621161"/>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EDA59533-8084-F4DA-48B9-24333336FF8D}"/>
              </a:ext>
            </a:extLst>
          </p:cNvPr>
          <p:cNvSpPr txBox="1"/>
          <p:nvPr/>
        </p:nvSpPr>
        <p:spPr>
          <a:xfrm>
            <a:off x="1441977" y="5365449"/>
            <a:ext cx="6173228" cy="923330"/>
          </a:xfrm>
          <a:prstGeom prst="rect">
            <a:avLst/>
          </a:prstGeom>
          <a:noFill/>
        </p:spPr>
        <p:txBody>
          <a:bodyPr wrap="none" rtlCol="0">
            <a:spAutoFit/>
          </a:bodyPr>
          <a:lstStyle/>
          <a:p>
            <a:r>
              <a:rPr lang="en-US" dirty="0"/>
              <a:t>Rejection Criteria: Reject Null Hypothesis if </a:t>
            </a:r>
            <a:r>
              <a:rPr lang="en-US" dirty="0" err="1"/>
              <a:t>Ustat</a:t>
            </a:r>
            <a:r>
              <a:rPr lang="en-US" dirty="0"/>
              <a:t> &lt; </a:t>
            </a:r>
            <a:r>
              <a:rPr lang="en-US" dirty="0" err="1"/>
              <a:t>Ucrit</a:t>
            </a:r>
            <a:endParaRPr lang="en-US" dirty="0"/>
          </a:p>
          <a:p>
            <a:endParaRPr lang="en-US" dirty="0"/>
          </a:p>
          <a:p>
            <a:r>
              <a:rPr lang="en-US" dirty="0"/>
              <a:t>Because 3 &gt; 2 then we fail to reject the Null Hypothesis.</a:t>
            </a:r>
          </a:p>
        </p:txBody>
      </p:sp>
      <p:sp>
        <p:nvSpPr>
          <p:cNvPr id="11" name="TextBox 10">
            <a:extLst>
              <a:ext uri="{FF2B5EF4-FFF2-40B4-BE49-F238E27FC236}">
                <a16:creationId xmlns:a16="http://schemas.microsoft.com/office/drawing/2014/main" id="{18A9EA1A-AF20-A19E-4C6C-148A18687A95}"/>
              </a:ext>
            </a:extLst>
          </p:cNvPr>
          <p:cNvSpPr txBox="1"/>
          <p:nvPr/>
        </p:nvSpPr>
        <p:spPr>
          <a:xfrm>
            <a:off x="639097" y="4444181"/>
            <a:ext cx="5245667" cy="369332"/>
          </a:xfrm>
          <a:prstGeom prst="rect">
            <a:avLst/>
          </a:prstGeom>
          <a:noFill/>
        </p:spPr>
        <p:txBody>
          <a:bodyPr wrap="none" rtlCol="0">
            <a:spAutoFit/>
          </a:bodyPr>
          <a:lstStyle/>
          <a:p>
            <a:pPr marL="285750" indent="-285750">
              <a:buFont typeface="Arial" panose="020B0604020202020204" pitchFamily="34" charset="0"/>
              <a:buChar char="•"/>
            </a:pPr>
            <a:r>
              <a:rPr lang="en-US" dirty="0"/>
              <a:t>We select the smaller U = 3; This is our </a:t>
            </a:r>
            <a:r>
              <a:rPr lang="en-US" dirty="0" err="1"/>
              <a:t>Ustat</a:t>
            </a:r>
            <a:endParaRPr lang="en-US" dirty="0"/>
          </a:p>
        </p:txBody>
      </p:sp>
      <p:sp>
        <p:nvSpPr>
          <p:cNvPr id="12" name="TextBox 11">
            <a:extLst>
              <a:ext uri="{FF2B5EF4-FFF2-40B4-BE49-F238E27FC236}">
                <a16:creationId xmlns:a16="http://schemas.microsoft.com/office/drawing/2014/main" id="{677D36C6-B680-548D-2F80-4B1F16784E29}"/>
              </a:ext>
            </a:extLst>
          </p:cNvPr>
          <p:cNvSpPr txBox="1"/>
          <p:nvPr/>
        </p:nvSpPr>
        <p:spPr>
          <a:xfrm>
            <a:off x="639097" y="4852626"/>
            <a:ext cx="7778989" cy="369332"/>
          </a:xfrm>
          <a:prstGeom prst="rect">
            <a:avLst/>
          </a:prstGeom>
          <a:noFill/>
        </p:spPr>
        <p:txBody>
          <a:bodyPr wrap="none" rtlCol="0">
            <a:spAutoFit/>
          </a:bodyPr>
          <a:lstStyle/>
          <a:p>
            <a:pPr marL="285750" indent="-285750">
              <a:buFont typeface="Arial" panose="020B0604020202020204" pitchFamily="34" charset="0"/>
              <a:buChar char="•"/>
            </a:pPr>
            <a:r>
              <a:rPr lang="en-US" dirty="0"/>
              <a:t>To get the U critical we find the value in the U table for 5 and 5 </a:t>
            </a:r>
            <a:r>
              <a:rPr lang="en-US" dirty="0" err="1"/>
              <a:t>df</a:t>
            </a:r>
            <a:r>
              <a:rPr lang="en-US" dirty="0"/>
              <a:t> = 2</a:t>
            </a:r>
          </a:p>
        </p:txBody>
      </p:sp>
      <p:pic>
        <p:nvPicPr>
          <p:cNvPr id="13" name="Picture 12">
            <a:extLst>
              <a:ext uri="{FF2B5EF4-FFF2-40B4-BE49-F238E27FC236}">
                <a16:creationId xmlns:a16="http://schemas.microsoft.com/office/drawing/2014/main" id="{45D13B14-FF7B-2BFC-BA01-81FD9B6EE50D}"/>
              </a:ext>
            </a:extLst>
          </p:cNvPr>
          <p:cNvPicPr>
            <a:picLocks noChangeAspect="1"/>
          </p:cNvPicPr>
          <p:nvPr/>
        </p:nvPicPr>
        <p:blipFill>
          <a:blip r:embed="rId4"/>
          <a:stretch>
            <a:fillRect/>
          </a:stretch>
        </p:blipFill>
        <p:spPr>
          <a:xfrm>
            <a:off x="8581030" y="3648599"/>
            <a:ext cx="2561369" cy="1792958"/>
          </a:xfrm>
          <a:prstGeom prst="rect">
            <a:avLst/>
          </a:prstGeom>
        </p:spPr>
      </p:pic>
    </p:spTree>
    <p:extLst>
      <p:ext uri="{BB962C8B-B14F-4D97-AF65-F5344CB8AC3E}">
        <p14:creationId xmlns:p14="http://schemas.microsoft.com/office/powerpoint/2010/main" val="1742793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4" y="1161288"/>
            <a:ext cx="3438144" cy="1239012"/>
          </a:xfrm>
        </p:spPr>
        <p:txBody>
          <a:bodyPr anchor="ctr">
            <a:normAutofit/>
          </a:bodyPr>
          <a:lstStyle/>
          <a:p>
            <a:r>
              <a:rPr lang="en-US" sz="2800"/>
              <a:t>Non Parametric Statistics</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371094" y="2718054"/>
            <a:ext cx="3830516" cy="3970260"/>
          </a:xfrm>
        </p:spPr>
        <p:txBody>
          <a:bodyPr numCol="1" anchor="t">
            <a:normAutofit/>
          </a:bodyPr>
          <a:lstStyle/>
          <a:p>
            <a:pPr marL="0" indent="0">
              <a:lnSpc>
                <a:spcPct val="100000"/>
              </a:lnSpc>
              <a:buNone/>
            </a:pPr>
            <a:r>
              <a:rPr lang="en-US" sz="1600" dirty="0">
                <a:latin typeface="Arial" panose="020B0604020202020204" pitchFamily="34" charset="0"/>
                <a:cs typeface="Arial" panose="020B0604020202020204" pitchFamily="34" charset="0"/>
              </a:rPr>
              <a:t>If our assumptions of normality break down or we have low sample sizes (</a:t>
            </a:r>
            <a:r>
              <a:rPr lang="en-US" sz="1600" dirty="0" err="1">
                <a:latin typeface="Arial" panose="020B0604020202020204" pitchFamily="34" charset="0"/>
                <a:cs typeface="Arial" panose="020B0604020202020204" pitchFamily="34" charset="0"/>
              </a:rPr>
              <a:t>qqplot</a:t>
            </a:r>
            <a:r>
              <a:rPr lang="en-US" sz="1600" dirty="0">
                <a:latin typeface="Arial" panose="020B0604020202020204" pitchFamily="34" charset="0"/>
                <a:cs typeface="Arial" panose="020B0604020202020204" pitchFamily="34" charset="0"/>
              </a:rPr>
              <a:t>, Kolmogorov–Smirnov test, density plots, histograms) then we can use non parametric statistics that use rank estimators (Median) to evaluate significance:</a:t>
            </a:r>
          </a:p>
          <a:p>
            <a:pPr marL="0" indent="0">
              <a:lnSpc>
                <a:spcPct val="100000"/>
              </a:lnSpc>
              <a:buNone/>
            </a:pPr>
            <a:endParaRPr lang="en-US" sz="1600" dirty="0"/>
          </a:p>
          <a:p>
            <a:pPr marL="0" indent="0">
              <a:lnSpc>
                <a:spcPct val="100000"/>
              </a:lnSpc>
              <a:buNone/>
            </a:pPr>
            <a:endParaRPr lang="en-US" sz="1600" dirty="0"/>
          </a:p>
          <a:p>
            <a:pPr lvl="1">
              <a:lnSpc>
                <a:spcPct val="100000"/>
              </a:lnSpc>
            </a:pPr>
            <a:r>
              <a:rPr lang="en-US" sz="1600" dirty="0"/>
              <a:t>Mann-Whitney test</a:t>
            </a:r>
          </a:p>
          <a:p>
            <a:pPr lvl="1">
              <a:lnSpc>
                <a:spcPct val="100000"/>
              </a:lnSpc>
            </a:pPr>
            <a:r>
              <a:rPr lang="en-US" sz="1600" dirty="0"/>
              <a:t>Wilcoxon Signed Rank test</a:t>
            </a:r>
          </a:p>
          <a:p>
            <a:pPr lvl="1">
              <a:lnSpc>
                <a:spcPct val="100000"/>
              </a:lnSpc>
            </a:pPr>
            <a:r>
              <a:rPr lang="en-US" sz="1600" dirty="0"/>
              <a:t>Kruskal-Wallis test</a:t>
            </a:r>
          </a:p>
        </p:txBody>
      </p:sp>
      <p:pic>
        <p:nvPicPr>
          <p:cNvPr id="13314" name="Picture 2" descr="Parametric and Nonparametric Statistical Tests - YouTube">
            <a:extLst>
              <a:ext uri="{FF2B5EF4-FFF2-40B4-BE49-F238E27FC236}">
                <a16:creationId xmlns:a16="http://schemas.microsoft.com/office/drawing/2014/main" id="{71EB5CF2-52E6-5B47-9C8B-11C3FF7FE3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532477"/>
            <a:ext cx="6922008" cy="389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02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Wilcoxon sign rank test</a:t>
            </a:r>
          </a:p>
        </p:txBody>
      </p:sp>
      <p:sp>
        <p:nvSpPr>
          <p:cNvPr id="5" name="Content Placeholder 4">
            <a:extLst>
              <a:ext uri="{FF2B5EF4-FFF2-40B4-BE49-F238E27FC236}">
                <a16:creationId xmlns:a16="http://schemas.microsoft.com/office/drawing/2014/main" id="{608305C1-FD0E-6347-8123-30267518CA22}"/>
              </a:ext>
            </a:extLst>
          </p:cNvPr>
          <p:cNvSpPr>
            <a:spLocks noGrp="1"/>
          </p:cNvSpPr>
          <p:nvPr>
            <p:ph idx="1"/>
          </p:nvPr>
        </p:nvSpPr>
        <p:spPr>
          <a:xfrm>
            <a:off x="478959" y="2246529"/>
            <a:ext cx="11257769" cy="4304741"/>
          </a:xfrm>
        </p:spPr>
        <p:txBody>
          <a:bodyPr/>
          <a:lstStyle/>
          <a:p>
            <a:r>
              <a:rPr lang="en-US" dirty="0"/>
              <a:t>Paired samples similar to the paired t-test</a:t>
            </a:r>
          </a:p>
          <a:p>
            <a:pPr marL="457200" indent="-457200">
              <a:buAutoNum type="arabicPeriod"/>
            </a:pPr>
            <a:r>
              <a:rPr lang="en-US" dirty="0"/>
              <a:t>In this case we also use ranks, but in this case we use the absolute value of the differences between the two groups for ranking</a:t>
            </a:r>
          </a:p>
          <a:p>
            <a:pPr marL="457200" indent="-457200">
              <a:buAutoNum type="arabicPeriod"/>
            </a:pPr>
            <a:r>
              <a:rPr lang="en-US" dirty="0"/>
              <a:t>Then we add the sign (- or +) based on the sign of the difference</a:t>
            </a:r>
          </a:p>
          <a:p>
            <a:pPr marL="457200" indent="-457200">
              <a:buAutoNum type="arabicPeriod"/>
            </a:pPr>
            <a:r>
              <a:rPr lang="en-US" dirty="0"/>
              <a:t>We add all the -  and + independently and choose the lowest value</a:t>
            </a:r>
          </a:p>
          <a:p>
            <a:pPr marL="457200" indent="-457200">
              <a:buAutoNum type="arabicPeriod"/>
            </a:pPr>
            <a:r>
              <a:rPr lang="en-US" dirty="0"/>
              <a:t>Compare the smallest value to the W critical value</a:t>
            </a:r>
          </a:p>
          <a:p>
            <a:pPr marL="914400" lvl="1" indent="-457200">
              <a:buAutoNum type="arabicPeriod"/>
            </a:pPr>
            <a:r>
              <a:rPr lang="en-US" dirty="0"/>
              <a:t>Ho: The median differences is zero</a:t>
            </a:r>
          </a:p>
          <a:p>
            <a:pPr marL="914400" lvl="1" indent="-457200">
              <a:buAutoNum type="arabicPeriod"/>
            </a:pPr>
            <a:r>
              <a:rPr lang="en-US" dirty="0"/>
              <a:t>H1: The median differences is positive</a:t>
            </a:r>
          </a:p>
        </p:txBody>
      </p:sp>
    </p:spTree>
    <p:extLst>
      <p:ext uri="{BB962C8B-B14F-4D97-AF65-F5344CB8AC3E}">
        <p14:creationId xmlns:p14="http://schemas.microsoft.com/office/powerpoint/2010/main" val="3768146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98EF400-6193-0E8A-C189-88AB1488F3FA}"/>
              </a:ext>
            </a:extLst>
          </p:cNvPr>
          <p:cNvGraphicFramePr>
            <a:graphicFrameLocks noGrp="1"/>
          </p:cNvGraphicFramePr>
          <p:nvPr>
            <p:ph idx="1"/>
            <p:extLst>
              <p:ext uri="{D42A27DB-BD31-4B8C-83A1-F6EECF244321}">
                <p14:modId xmlns:p14="http://schemas.microsoft.com/office/powerpoint/2010/main" val="3643700894"/>
              </p:ext>
            </p:extLst>
          </p:nvPr>
        </p:nvGraphicFramePr>
        <p:xfrm>
          <a:off x="706881" y="800056"/>
          <a:ext cx="8546276" cy="5257887"/>
        </p:xfrm>
        <a:graphic>
          <a:graphicData uri="http://schemas.openxmlformats.org/drawingml/2006/table">
            <a:tbl>
              <a:tblPr/>
              <a:tblGrid>
                <a:gridCol w="966390">
                  <a:extLst>
                    <a:ext uri="{9D8B030D-6E8A-4147-A177-3AD203B41FA5}">
                      <a16:colId xmlns:a16="http://schemas.microsoft.com/office/drawing/2014/main" val="3986251618"/>
                    </a:ext>
                  </a:extLst>
                </a:gridCol>
                <a:gridCol w="649341">
                  <a:extLst>
                    <a:ext uri="{9D8B030D-6E8A-4147-A177-3AD203B41FA5}">
                      <a16:colId xmlns:a16="http://schemas.microsoft.com/office/drawing/2014/main" val="4262451180"/>
                    </a:ext>
                  </a:extLst>
                </a:gridCol>
                <a:gridCol w="467743">
                  <a:extLst>
                    <a:ext uri="{9D8B030D-6E8A-4147-A177-3AD203B41FA5}">
                      <a16:colId xmlns:a16="http://schemas.microsoft.com/office/drawing/2014/main" val="1995163641"/>
                    </a:ext>
                  </a:extLst>
                </a:gridCol>
                <a:gridCol w="982838">
                  <a:extLst>
                    <a:ext uri="{9D8B030D-6E8A-4147-A177-3AD203B41FA5}">
                      <a16:colId xmlns:a16="http://schemas.microsoft.com/office/drawing/2014/main" val="2293941982"/>
                    </a:ext>
                  </a:extLst>
                </a:gridCol>
                <a:gridCol w="1219053">
                  <a:extLst>
                    <a:ext uri="{9D8B030D-6E8A-4147-A177-3AD203B41FA5}">
                      <a16:colId xmlns:a16="http://schemas.microsoft.com/office/drawing/2014/main" val="3386856395"/>
                    </a:ext>
                  </a:extLst>
                </a:gridCol>
                <a:gridCol w="504354">
                  <a:extLst>
                    <a:ext uri="{9D8B030D-6E8A-4147-A177-3AD203B41FA5}">
                      <a16:colId xmlns:a16="http://schemas.microsoft.com/office/drawing/2014/main" val="1858540824"/>
                    </a:ext>
                  </a:extLst>
                </a:gridCol>
                <a:gridCol w="1324296">
                  <a:extLst>
                    <a:ext uri="{9D8B030D-6E8A-4147-A177-3AD203B41FA5}">
                      <a16:colId xmlns:a16="http://schemas.microsoft.com/office/drawing/2014/main" val="3456812162"/>
                    </a:ext>
                  </a:extLst>
                </a:gridCol>
                <a:gridCol w="1262905">
                  <a:extLst>
                    <a:ext uri="{9D8B030D-6E8A-4147-A177-3AD203B41FA5}">
                      <a16:colId xmlns:a16="http://schemas.microsoft.com/office/drawing/2014/main" val="3133259381"/>
                    </a:ext>
                  </a:extLst>
                </a:gridCol>
                <a:gridCol w="1169356">
                  <a:extLst>
                    <a:ext uri="{9D8B030D-6E8A-4147-A177-3AD203B41FA5}">
                      <a16:colId xmlns:a16="http://schemas.microsoft.com/office/drawing/2014/main" val="1487751207"/>
                    </a:ext>
                  </a:extLst>
                </a:gridCol>
              </a:tblGrid>
              <a:tr h="519188">
                <a:tc>
                  <a:txBody>
                    <a:bodyPr/>
                    <a:lstStyle/>
                    <a:p>
                      <a:pPr algn="ctr" fontAlgn="ctr"/>
                      <a:r>
                        <a:rPr lang="en-US" sz="1700" b="1" i="0" u="none" strike="noStrike">
                          <a:solidFill>
                            <a:srgbClr val="000000"/>
                          </a:solidFill>
                          <a:effectLst/>
                          <a:latin typeface="Calibri" panose="020F0502020204030204" pitchFamily="34" charset="0"/>
                        </a:rPr>
                        <a:t>Player</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Before</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After</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Difference</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Abs Difference</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Rank</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With Tied Ranks</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Negative Ranks</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700" b="1" i="0" u="none" strike="noStrike">
                          <a:solidFill>
                            <a:srgbClr val="000000"/>
                          </a:solidFill>
                          <a:effectLst/>
                          <a:latin typeface="Calibri" panose="020F0502020204030204" pitchFamily="34" charset="0"/>
                        </a:rPr>
                        <a:t>Positive Ranks</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249361048"/>
                  </a:ext>
                </a:extLst>
              </a:tr>
              <a:tr h="295825">
                <a:tc>
                  <a:txBody>
                    <a:bodyPr/>
                    <a:lstStyle/>
                    <a:p>
                      <a:pPr algn="ctr" fontAlgn="ctr"/>
                      <a:r>
                        <a:rPr lang="en-US" sz="1700" b="0" i="0" u="none" strike="noStrike">
                          <a:solidFill>
                            <a:srgbClr val="000000"/>
                          </a:solidFill>
                          <a:effectLst/>
                          <a:latin typeface="Calibri" panose="020F0502020204030204" pitchFamily="34" charset="0"/>
                        </a:rPr>
                        <a:t>Player #2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700" b="0" i="0" u="none" strike="noStrike" dirty="0">
                        <a:solidFill>
                          <a:srgbClr val="000000"/>
                        </a:solidFill>
                        <a:effectLst/>
                        <a:latin typeface="Calibri" panose="020F0502020204030204" pitchFamily="34" charset="0"/>
                      </a:endParaRP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423928"/>
                  </a:ext>
                </a:extLst>
              </a:tr>
              <a:tr h="295825">
                <a:tc>
                  <a:txBody>
                    <a:bodyPr/>
                    <a:lstStyle/>
                    <a:p>
                      <a:pPr algn="ctr" fontAlgn="ctr"/>
                      <a:r>
                        <a:rPr lang="en-US" sz="1700" b="0" i="0" u="none" strike="noStrike">
                          <a:solidFill>
                            <a:srgbClr val="000000"/>
                          </a:solidFill>
                          <a:effectLst/>
                          <a:latin typeface="Calibri" panose="020F0502020204030204" pitchFamily="34" charset="0"/>
                        </a:rPr>
                        <a:t>Player #4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700" b="0" i="0" u="none" strike="noStrike" dirty="0">
                        <a:solidFill>
                          <a:srgbClr val="000000"/>
                        </a:solidFill>
                        <a:effectLst/>
                        <a:latin typeface="Calibri" panose="020F0502020204030204" pitchFamily="34" charset="0"/>
                      </a:endParaRP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9702017"/>
                  </a:ext>
                </a:extLst>
              </a:tr>
              <a:tr h="295825">
                <a:tc>
                  <a:txBody>
                    <a:bodyPr/>
                    <a:lstStyle/>
                    <a:p>
                      <a:pPr algn="ctr" fontAlgn="ctr"/>
                      <a:r>
                        <a:rPr lang="en-US" sz="1700" b="0" i="0" u="none" strike="noStrike">
                          <a:solidFill>
                            <a:srgbClr val="000000"/>
                          </a:solidFill>
                          <a:effectLst/>
                          <a:latin typeface="Calibri" panose="020F0502020204030204" pitchFamily="34" charset="0"/>
                        </a:rPr>
                        <a:t>Player #1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561497"/>
                  </a:ext>
                </a:extLst>
              </a:tr>
              <a:tr h="295825">
                <a:tc>
                  <a:txBody>
                    <a:bodyPr/>
                    <a:lstStyle/>
                    <a:p>
                      <a:pPr algn="ctr" fontAlgn="ctr"/>
                      <a:r>
                        <a:rPr lang="en-US" sz="1700" b="0" i="0" u="none" strike="noStrike">
                          <a:solidFill>
                            <a:srgbClr val="000000"/>
                          </a:solidFill>
                          <a:effectLst/>
                          <a:latin typeface="Calibri" panose="020F0502020204030204" pitchFamily="34" charset="0"/>
                        </a:rPr>
                        <a:t>Player #8</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2989678"/>
                  </a:ext>
                </a:extLst>
              </a:tr>
              <a:tr h="295825">
                <a:tc>
                  <a:txBody>
                    <a:bodyPr/>
                    <a:lstStyle/>
                    <a:p>
                      <a:pPr algn="ctr" fontAlgn="ctr"/>
                      <a:r>
                        <a:rPr lang="en-US" sz="1700" b="0" i="0" u="none" strike="noStrike">
                          <a:solidFill>
                            <a:srgbClr val="000000"/>
                          </a:solidFill>
                          <a:effectLst/>
                          <a:latin typeface="Calibri" panose="020F0502020204030204" pitchFamily="34" charset="0"/>
                        </a:rPr>
                        <a:t>Player #10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16</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212353"/>
                  </a:ext>
                </a:extLst>
              </a:tr>
              <a:tr h="295825">
                <a:tc>
                  <a:txBody>
                    <a:bodyPr/>
                    <a:lstStyle/>
                    <a:p>
                      <a:pPr algn="ctr" fontAlgn="ctr"/>
                      <a:r>
                        <a:rPr lang="en-US" sz="1700" b="0" i="0" u="none" strike="noStrike">
                          <a:solidFill>
                            <a:srgbClr val="000000"/>
                          </a:solidFill>
                          <a:effectLst/>
                          <a:latin typeface="Calibri" panose="020F0502020204030204" pitchFamily="34" charset="0"/>
                        </a:rPr>
                        <a:t>Player #11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18</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879337"/>
                  </a:ext>
                </a:extLst>
              </a:tr>
              <a:tr h="295825">
                <a:tc>
                  <a:txBody>
                    <a:bodyPr/>
                    <a:lstStyle/>
                    <a:p>
                      <a:pPr algn="ctr" fontAlgn="ctr"/>
                      <a:r>
                        <a:rPr lang="en-US" sz="1700" b="0" i="0" u="none" strike="noStrike">
                          <a:solidFill>
                            <a:srgbClr val="000000"/>
                          </a:solidFill>
                          <a:effectLst/>
                          <a:latin typeface="Calibri" panose="020F0502020204030204" pitchFamily="34" charset="0"/>
                        </a:rPr>
                        <a:t>Player #15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16</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989467"/>
                  </a:ext>
                </a:extLst>
              </a:tr>
              <a:tr h="295825">
                <a:tc>
                  <a:txBody>
                    <a:bodyPr/>
                    <a:lstStyle/>
                    <a:p>
                      <a:pPr algn="ctr" fontAlgn="ctr"/>
                      <a:r>
                        <a:rPr lang="en-US" sz="1700" b="0" i="0" u="none" strike="noStrike">
                          <a:solidFill>
                            <a:srgbClr val="000000"/>
                          </a:solidFill>
                          <a:effectLst/>
                          <a:latin typeface="Calibri" panose="020F0502020204030204" pitchFamily="34" charset="0"/>
                        </a:rPr>
                        <a:t>Player #5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6</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6.5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-6.5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3892626"/>
                  </a:ext>
                </a:extLst>
              </a:tr>
              <a:tr h="295825">
                <a:tc>
                  <a:txBody>
                    <a:bodyPr/>
                    <a:lstStyle/>
                    <a:p>
                      <a:pPr algn="ctr" fontAlgn="ctr"/>
                      <a:r>
                        <a:rPr lang="en-US" sz="1700" b="0" i="0" u="none" strike="noStrike">
                          <a:solidFill>
                            <a:srgbClr val="000000"/>
                          </a:solidFill>
                          <a:effectLst/>
                          <a:latin typeface="Calibri" panose="020F0502020204030204" pitchFamily="34" charset="0"/>
                        </a:rPr>
                        <a:t>Player #9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6.5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6.5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0270474"/>
                  </a:ext>
                </a:extLst>
              </a:tr>
              <a:tr h="295825">
                <a:tc>
                  <a:txBody>
                    <a:bodyPr/>
                    <a:lstStyle/>
                    <a:p>
                      <a:pPr algn="ctr" fontAlgn="ctr"/>
                      <a:r>
                        <a:rPr lang="en-US" sz="1700" b="0" i="0" u="none" strike="noStrike">
                          <a:solidFill>
                            <a:srgbClr val="000000"/>
                          </a:solidFill>
                          <a:effectLst/>
                          <a:latin typeface="Calibri" panose="020F0502020204030204" pitchFamily="34" charset="0"/>
                        </a:rPr>
                        <a:t>Player #3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15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8</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861437"/>
                  </a:ext>
                </a:extLst>
              </a:tr>
              <a:tr h="295825">
                <a:tc>
                  <a:txBody>
                    <a:bodyPr/>
                    <a:lstStyle/>
                    <a:p>
                      <a:pPr algn="ctr" fontAlgn="ctr"/>
                      <a:r>
                        <a:rPr lang="en-US" sz="1700" b="0" i="0" u="none" strike="noStrike">
                          <a:solidFill>
                            <a:srgbClr val="000000"/>
                          </a:solidFill>
                          <a:effectLst/>
                          <a:latin typeface="Calibri" panose="020F0502020204030204" pitchFamily="34" charset="0"/>
                        </a:rPr>
                        <a:t>Player #7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977293"/>
                  </a:ext>
                </a:extLst>
              </a:tr>
              <a:tr h="295825">
                <a:tc>
                  <a:txBody>
                    <a:bodyPr/>
                    <a:lstStyle/>
                    <a:p>
                      <a:pPr algn="ctr" fontAlgn="ctr"/>
                      <a:r>
                        <a:rPr lang="en-US" sz="1700" b="0" i="0" u="none" strike="noStrike">
                          <a:solidFill>
                            <a:srgbClr val="000000"/>
                          </a:solidFill>
                          <a:effectLst/>
                          <a:latin typeface="Calibri" panose="020F0502020204030204" pitchFamily="34" charset="0"/>
                        </a:rPr>
                        <a:t>Player #12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17</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20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3972022"/>
                  </a:ext>
                </a:extLst>
              </a:tr>
              <a:tr h="295825">
                <a:tc>
                  <a:txBody>
                    <a:bodyPr/>
                    <a:lstStyle/>
                    <a:p>
                      <a:pPr algn="ctr" fontAlgn="ctr"/>
                      <a:r>
                        <a:rPr lang="en-US" sz="1700" b="0" i="0" u="none" strike="noStrike">
                          <a:solidFill>
                            <a:srgbClr val="000000"/>
                          </a:solidFill>
                          <a:effectLst/>
                          <a:latin typeface="Calibri" panose="020F0502020204030204" pitchFamily="34" charset="0"/>
                        </a:rPr>
                        <a:t>Player #14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11</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3724291"/>
                  </a:ext>
                </a:extLst>
              </a:tr>
              <a:tr h="295825">
                <a:tc>
                  <a:txBody>
                    <a:bodyPr/>
                    <a:lstStyle/>
                    <a:p>
                      <a:pPr algn="ctr" fontAlgn="ctr"/>
                      <a:r>
                        <a:rPr lang="en-US" sz="1700" b="0" i="0" u="none" strike="noStrike">
                          <a:solidFill>
                            <a:srgbClr val="000000"/>
                          </a:solidFill>
                          <a:effectLst/>
                          <a:latin typeface="Calibri" panose="020F0502020204030204" pitchFamily="34" charset="0"/>
                        </a:rPr>
                        <a:t>Player #6</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9</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9965440"/>
                  </a:ext>
                </a:extLst>
              </a:tr>
              <a:tr h="295825">
                <a:tc>
                  <a:txBody>
                    <a:bodyPr/>
                    <a:lstStyle/>
                    <a:p>
                      <a:pPr algn="ctr" fontAlgn="ctr"/>
                      <a:r>
                        <a:rPr lang="en-US" sz="1700" b="0" i="0" u="none" strike="noStrike">
                          <a:solidFill>
                            <a:srgbClr val="000000"/>
                          </a:solidFill>
                          <a:effectLst/>
                          <a:latin typeface="Calibri" panose="020F0502020204030204" pitchFamily="34" charset="0"/>
                        </a:rPr>
                        <a:t>Player #13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14</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20</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-6</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a:solidFill>
                            <a:srgbClr val="000000"/>
                          </a:solidFill>
                          <a:effectLst/>
                          <a:latin typeface="Calibri" panose="020F0502020204030204" pitchFamily="34" charset="0"/>
                        </a:rPr>
                        <a:t>6</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13</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-12</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 </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4974506"/>
                  </a:ext>
                </a:extLst>
              </a:tr>
              <a:tr h="295825">
                <a:tc>
                  <a:txBody>
                    <a:bodyPr/>
                    <a:lstStyle/>
                    <a:p>
                      <a:pPr algn="ctr" fontAlgn="ctr"/>
                      <a:endParaRPr lang="en-US" sz="1700" b="0" i="0" u="none" strike="noStrike">
                        <a:solidFill>
                          <a:srgbClr val="000000"/>
                        </a:solidFill>
                        <a:effectLst/>
                        <a:latin typeface="Calibri" panose="020F0502020204030204" pitchFamily="34" charset="0"/>
                      </a:endParaRPr>
                    </a:p>
                  </a:txBody>
                  <a:tcPr marL="6527" marR="6527" marT="65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700" b="0" i="0" u="none" strike="noStrike">
                        <a:solidFill>
                          <a:srgbClr val="000000"/>
                        </a:solidFill>
                        <a:effectLst/>
                        <a:latin typeface="Calibri" panose="020F0502020204030204" pitchFamily="34" charset="0"/>
                      </a:endParaRPr>
                    </a:p>
                  </a:txBody>
                  <a:tcPr marL="6527" marR="6527" marT="65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700" b="0" i="0" u="none" strike="noStrike">
                        <a:solidFill>
                          <a:srgbClr val="000000"/>
                        </a:solidFill>
                        <a:effectLst/>
                        <a:latin typeface="Calibri" panose="020F0502020204030204" pitchFamily="34" charset="0"/>
                      </a:endParaRPr>
                    </a:p>
                  </a:txBody>
                  <a:tcPr marL="6527" marR="6527" marT="65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700" b="0" i="0" u="none" strike="noStrike">
                        <a:solidFill>
                          <a:srgbClr val="000000"/>
                        </a:solidFill>
                        <a:effectLst/>
                        <a:latin typeface="Calibri" panose="020F0502020204030204" pitchFamily="34" charset="0"/>
                      </a:endParaRPr>
                    </a:p>
                  </a:txBody>
                  <a:tcPr marL="6527" marR="6527" marT="65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700" b="0" i="0" u="none" strike="noStrike">
                        <a:solidFill>
                          <a:srgbClr val="000000"/>
                        </a:solidFill>
                        <a:effectLst/>
                        <a:latin typeface="Calibri" panose="020F0502020204030204" pitchFamily="34" charset="0"/>
                      </a:endParaRPr>
                    </a:p>
                  </a:txBody>
                  <a:tcPr marL="6527" marR="6527" marT="65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700" b="0" i="0" u="none" strike="noStrike">
                        <a:solidFill>
                          <a:srgbClr val="000000"/>
                        </a:solidFill>
                        <a:effectLst/>
                        <a:latin typeface="Calibri" panose="020F0502020204030204" pitchFamily="34" charset="0"/>
                      </a:endParaRPr>
                    </a:p>
                  </a:txBody>
                  <a:tcPr marL="6527" marR="6527" marT="652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SUM</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-60.5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29.5</a:t>
                      </a:r>
                    </a:p>
                  </a:txBody>
                  <a:tcPr marL="6527" marR="6527" marT="6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680658"/>
                  </a:ext>
                </a:extLst>
              </a:tr>
            </a:tbl>
          </a:graphicData>
        </a:graphic>
      </p:graphicFrame>
      <p:sp>
        <p:nvSpPr>
          <p:cNvPr id="5" name="Rectangle 4">
            <a:extLst>
              <a:ext uri="{FF2B5EF4-FFF2-40B4-BE49-F238E27FC236}">
                <a16:creationId xmlns:a16="http://schemas.microsoft.com/office/drawing/2014/main" id="{5FFAFAFB-D523-1433-0041-27800F03A91B}"/>
              </a:ext>
            </a:extLst>
          </p:cNvPr>
          <p:cNvSpPr/>
          <p:nvPr/>
        </p:nvSpPr>
        <p:spPr>
          <a:xfrm>
            <a:off x="9409470" y="800056"/>
            <a:ext cx="123295" cy="52523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3F9B8D-B3BC-DC3E-5854-9699291E7915}"/>
              </a:ext>
            </a:extLst>
          </p:cNvPr>
          <p:cNvSpPr txBox="1"/>
          <p:nvPr/>
        </p:nvSpPr>
        <p:spPr>
          <a:xfrm>
            <a:off x="9743805" y="1028343"/>
            <a:ext cx="2202389" cy="3139321"/>
          </a:xfrm>
          <a:prstGeom prst="rect">
            <a:avLst/>
          </a:prstGeom>
          <a:noFill/>
        </p:spPr>
        <p:txBody>
          <a:bodyPr wrap="square" rtlCol="0">
            <a:spAutoFit/>
          </a:bodyPr>
          <a:lstStyle/>
          <a:p>
            <a:r>
              <a:rPr lang="en-US" dirty="0"/>
              <a:t>To Calculate the ranks with ties always find the mean of the rank.</a:t>
            </a:r>
          </a:p>
          <a:p>
            <a:endParaRPr lang="en-US" dirty="0"/>
          </a:p>
          <a:p>
            <a:r>
              <a:rPr lang="en-US" dirty="0"/>
              <a:t>e.g. for the 5 ones, their ranks are 1,2,3,4,5</a:t>
            </a:r>
          </a:p>
          <a:p>
            <a:endParaRPr lang="en-US" dirty="0"/>
          </a:p>
          <a:p>
            <a:r>
              <a:rPr lang="en-US" dirty="0"/>
              <a:t>The mean of that vector is 3</a:t>
            </a:r>
          </a:p>
        </p:txBody>
      </p:sp>
      <p:sp>
        <p:nvSpPr>
          <p:cNvPr id="10" name="TextBox 9">
            <a:extLst>
              <a:ext uri="{FF2B5EF4-FFF2-40B4-BE49-F238E27FC236}">
                <a16:creationId xmlns:a16="http://schemas.microsoft.com/office/drawing/2014/main" id="{B116BB39-D3D9-CCB0-F79A-F8815E7743A5}"/>
              </a:ext>
            </a:extLst>
          </p:cNvPr>
          <p:cNvSpPr txBox="1"/>
          <p:nvPr/>
        </p:nvSpPr>
        <p:spPr>
          <a:xfrm>
            <a:off x="706881" y="6181721"/>
            <a:ext cx="414042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t>wilcox.test</a:t>
            </a:r>
            <a:r>
              <a:rPr lang="en-US" dirty="0"/>
              <a:t>(Before, After, paired = T)</a:t>
            </a:r>
          </a:p>
        </p:txBody>
      </p:sp>
      <p:sp>
        <p:nvSpPr>
          <p:cNvPr id="12" name="TextBox 11">
            <a:extLst>
              <a:ext uri="{FF2B5EF4-FFF2-40B4-BE49-F238E27FC236}">
                <a16:creationId xmlns:a16="http://schemas.microsoft.com/office/drawing/2014/main" id="{B16CDB3E-7317-169C-03B3-1C19F4DBC88D}"/>
              </a:ext>
            </a:extLst>
          </p:cNvPr>
          <p:cNvSpPr txBox="1"/>
          <p:nvPr/>
        </p:nvSpPr>
        <p:spPr>
          <a:xfrm>
            <a:off x="5063613" y="6181721"/>
            <a:ext cx="283169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V = 29.5, p-value = 0.275</a:t>
            </a:r>
          </a:p>
        </p:txBody>
      </p:sp>
    </p:spTree>
    <p:extLst>
      <p:ext uri="{BB962C8B-B14F-4D97-AF65-F5344CB8AC3E}">
        <p14:creationId xmlns:p14="http://schemas.microsoft.com/office/powerpoint/2010/main" val="1062844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666062" y="600849"/>
            <a:ext cx="3438144" cy="1239012"/>
          </a:xfrm>
        </p:spPr>
        <p:txBody>
          <a:bodyPr anchor="ctr">
            <a:normAutofit/>
          </a:bodyPr>
          <a:lstStyle/>
          <a:p>
            <a:r>
              <a:rPr lang="en-US" sz="2800" dirty="0"/>
              <a:t>Non Parametric Statistics</a:t>
            </a:r>
          </a:p>
        </p:txBody>
      </p:sp>
      <p:sp>
        <p:nvSpPr>
          <p:cNvPr id="3" name="Content Placeholder 2">
            <a:extLst>
              <a:ext uri="{FF2B5EF4-FFF2-40B4-BE49-F238E27FC236}">
                <a16:creationId xmlns:a16="http://schemas.microsoft.com/office/drawing/2014/main" id="{75BD45A1-7079-7E40-B350-7EB628FFD955}"/>
              </a:ext>
            </a:extLst>
          </p:cNvPr>
          <p:cNvSpPr>
            <a:spLocks noGrp="1"/>
          </p:cNvSpPr>
          <p:nvPr>
            <p:ph idx="1"/>
          </p:nvPr>
        </p:nvSpPr>
        <p:spPr>
          <a:xfrm>
            <a:off x="194114" y="2491911"/>
            <a:ext cx="4368054" cy="4017043"/>
          </a:xfrm>
        </p:spPr>
        <p:txBody>
          <a:bodyPr numCol="1" anchor="t">
            <a:normAutofit/>
          </a:bodyPr>
          <a:lstStyle/>
          <a:p>
            <a:pPr marL="0" indent="0">
              <a:lnSpc>
                <a:spcPct val="100000"/>
              </a:lnSpc>
              <a:buNone/>
            </a:pPr>
            <a:r>
              <a:rPr lang="en-US" sz="1600" dirty="0">
                <a:latin typeface="Arial" panose="020B0604020202020204" pitchFamily="34" charset="0"/>
                <a:cs typeface="Arial" panose="020B0604020202020204" pitchFamily="34" charset="0"/>
              </a:rPr>
              <a:t>If our assumptions of normality break down or we have low sample sizes (</a:t>
            </a:r>
            <a:r>
              <a:rPr lang="en-US" sz="1600" dirty="0" err="1">
                <a:latin typeface="Arial" panose="020B0604020202020204" pitchFamily="34" charset="0"/>
                <a:cs typeface="Arial" panose="020B0604020202020204" pitchFamily="34" charset="0"/>
              </a:rPr>
              <a:t>qqplot</a:t>
            </a:r>
            <a:r>
              <a:rPr lang="en-US" sz="1600" dirty="0">
                <a:latin typeface="Arial" panose="020B0604020202020204" pitchFamily="34" charset="0"/>
                <a:cs typeface="Arial" panose="020B0604020202020204" pitchFamily="34" charset="0"/>
              </a:rPr>
              <a:t>, Kolmogorov–Smirnov test, density plots, histograms) then we can use non parametric statistics that use rank estimators (Median) to evaluate significance:</a:t>
            </a:r>
          </a:p>
          <a:p>
            <a:pPr marL="0" indent="0">
              <a:lnSpc>
                <a:spcPct val="100000"/>
              </a:lnSpc>
              <a:buNone/>
            </a:pPr>
            <a:endParaRPr lang="en-US" sz="1600" dirty="0"/>
          </a:p>
          <a:p>
            <a:pPr marL="0" indent="0">
              <a:lnSpc>
                <a:spcPct val="100000"/>
              </a:lnSpc>
              <a:buNone/>
            </a:pPr>
            <a:endParaRPr lang="en-US" sz="1600" dirty="0"/>
          </a:p>
          <a:p>
            <a:pPr lvl="1">
              <a:lnSpc>
                <a:spcPct val="100000"/>
              </a:lnSpc>
            </a:pPr>
            <a:r>
              <a:rPr lang="en-US" sz="1600" dirty="0"/>
              <a:t>Mann-Whitney test</a:t>
            </a:r>
          </a:p>
          <a:p>
            <a:pPr lvl="1">
              <a:lnSpc>
                <a:spcPct val="100000"/>
              </a:lnSpc>
            </a:pPr>
            <a:r>
              <a:rPr lang="en-US" sz="1600" dirty="0"/>
              <a:t>Wilcoxon Signed Rank test</a:t>
            </a:r>
          </a:p>
          <a:p>
            <a:pPr lvl="1">
              <a:lnSpc>
                <a:spcPct val="100000"/>
              </a:lnSpc>
            </a:pPr>
            <a:r>
              <a:rPr lang="en-US" sz="1600" dirty="0"/>
              <a:t>Kruskal-Wallis test</a:t>
            </a:r>
          </a:p>
        </p:txBody>
      </p:sp>
      <p:pic>
        <p:nvPicPr>
          <p:cNvPr id="13314" name="Picture 2" descr="Parametric and Nonparametric Statistical Tests - YouTube">
            <a:extLst>
              <a:ext uri="{FF2B5EF4-FFF2-40B4-BE49-F238E27FC236}">
                <a16:creationId xmlns:a16="http://schemas.microsoft.com/office/drawing/2014/main" id="{71EB5CF2-52E6-5B47-9C8B-11C3FF7FE3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532477"/>
            <a:ext cx="6922008" cy="389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0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Kruskal-Wallis test</a:t>
            </a:r>
          </a:p>
        </p:txBody>
      </p:sp>
      <p:sp>
        <p:nvSpPr>
          <p:cNvPr id="5" name="Content Placeholder 4">
            <a:extLst>
              <a:ext uri="{FF2B5EF4-FFF2-40B4-BE49-F238E27FC236}">
                <a16:creationId xmlns:a16="http://schemas.microsoft.com/office/drawing/2014/main" id="{FC405E98-950B-D946-BCA5-21E8A9B167FF}"/>
              </a:ext>
            </a:extLst>
          </p:cNvPr>
          <p:cNvSpPr>
            <a:spLocks noGrp="1"/>
          </p:cNvSpPr>
          <p:nvPr>
            <p:ph idx="1"/>
          </p:nvPr>
        </p:nvSpPr>
        <p:spPr/>
        <p:txBody>
          <a:bodyPr>
            <a:normAutofit fontScale="92500" lnSpcReduction="20000"/>
          </a:bodyPr>
          <a:lstStyle/>
          <a:p>
            <a:r>
              <a:rPr lang="en-US" dirty="0"/>
              <a:t>Comparable to an ANOVA where we have more than 2 independent samples</a:t>
            </a:r>
          </a:p>
          <a:p>
            <a:r>
              <a:rPr lang="en-US" dirty="0"/>
              <a:t>H</a:t>
            </a:r>
            <a:r>
              <a:rPr lang="en-US" baseline="-25000" dirty="0"/>
              <a:t>0</a:t>
            </a:r>
            <a:r>
              <a:rPr lang="en-US" dirty="0"/>
              <a:t>: The k population medians are equal</a:t>
            </a:r>
          </a:p>
          <a:p>
            <a:r>
              <a:rPr lang="en-US" dirty="0"/>
              <a:t>H</a:t>
            </a:r>
            <a:r>
              <a:rPr lang="en-US" baseline="-25000" dirty="0"/>
              <a:t>1</a:t>
            </a:r>
            <a:r>
              <a:rPr lang="en-US" dirty="0"/>
              <a:t>: The k population medians are not all equal</a:t>
            </a:r>
          </a:p>
          <a:p>
            <a:pPr marL="457200" indent="-457200">
              <a:buAutoNum type="arabicPeriod"/>
            </a:pPr>
            <a:r>
              <a:rPr lang="en-US" dirty="0"/>
              <a:t>Exactly the same procedure as the U test, but we are getting more than 2 sums of ranks (r)</a:t>
            </a:r>
          </a:p>
          <a:p>
            <a:pPr marL="457200" indent="-457200">
              <a:buAutoNum type="arabicPeriod"/>
            </a:pPr>
            <a:r>
              <a:rPr lang="en-US" dirty="0"/>
              <a:t>We compute the H statistics with the formula</a:t>
            </a:r>
          </a:p>
          <a:p>
            <a:pPr marL="457200" indent="-457200">
              <a:buAutoNum type="arabicPeriod"/>
            </a:pPr>
            <a:r>
              <a:rPr lang="en-US" dirty="0"/>
              <a:t>We compare the H with the critical </a:t>
            </a:r>
          </a:p>
          <a:p>
            <a:pPr marL="0" indent="0">
              <a:buNone/>
            </a:pPr>
            <a:r>
              <a:rPr lang="en-US" dirty="0"/>
              <a:t>value of the H table</a:t>
            </a:r>
          </a:p>
          <a:p>
            <a:endParaRPr lang="en-US" dirty="0"/>
          </a:p>
        </p:txBody>
      </p:sp>
      <p:pic>
        <p:nvPicPr>
          <p:cNvPr id="7" name="Picture 6">
            <a:extLst>
              <a:ext uri="{FF2B5EF4-FFF2-40B4-BE49-F238E27FC236}">
                <a16:creationId xmlns:a16="http://schemas.microsoft.com/office/drawing/2014/main" id="{D1B9F8ED-370C-E54B-8EB3-7CC891BEDEA6}"/>
              </a:ext>
            </a:extLst>
          </p:cNvPr>
          <p:cNvPicPr>
            <a:picLocks noChangeAspect="1"/>
          </p:cNvPicPr>
          <p:nvPr/>
        </p:nvPicPr>
        <p:blipFill>
          <a:blip r:embed="rId2"/>
          <a:stretch>
            <a:fillRect/>
          </a:stretch>
        </p:blipFill>
        <p:spPr>
          <a:xfrm>
            <a:off x="7249156" y="5086855"/>
            <a:ext cx="4762500" cy="1181100"/>
          </a:xfrm>
          <a:prstGeom prst="rect">
            <a:avLst/>
          </a:prstGeom>
        </p:spPr>
      </p:pic>
      <p:sp>
        <p:nvSpPr>
          <p:cNvPr id="4" name="TextBox 3">
            <a:extLst>
              <a:ext uri="{FF2B5EF4-FFF2-40B4-BE49-F238E27FC236}">
                <a16:creationId xmlns:a16="http://schemas.microsoft.com/office/drawing/2014/main" id="{88542D80-96A7-2CA0-0B1B-AFFB6BBB6ABC}"/>
              </a:ext>
            </a:extLst>
          </p:cNvPr>
          <p:cNvSpPr txBox="1"/>
          <p:nvPr/>
        </p:nvSpPr>
        <p:spPr>
          <a:xfrm>
            <a:off x="6199632" y="6172200"/>
            <a:ext cx="6096000" cy="646331"/>
          </a:xfrm>
          <a:prstGeom prst="rect">
            <a:avLst/>
          </a:prstGeom>
          <a:noFill/>
        </p:spPr>
        <p:txBody>
          <a:bodyPr wrap="square">
            <a:spAutoFit/>
          </a:bodyPr>
          <a:lstStyle/>
          <a:p>
            <a:pPr algn="l">
              <a:buFont typeface="Arial" panose="020B0604020202020204" pitchFamily="34" charset="0"/>
              <a:buChar char="•"/>
            </a:pPr>
            <a:r>
              <a:rPr lang="en-US" b="0" i="0" u="none" strike="noStrike" dirty="0">
                <a:solidFill>
                  <a:srgbClr val="000000"/>
                </a:solidFill>
                <a:effectLst/>
                <a:latin typeface="Arial" panose="020B0604020202020204" pitchFamily="34" charset="0"/>
              </a:rPr>
              <a:t>N is the total number of observations across all groups,</a:t>
            </a:r>
          </a:p>
          <a:p>
            <a:pPr algn="l">
              <a:buFont typeface="Arial" panose="020B0604020202020204" pitchFamily="34" charset="0"/>
              <a:buChar char="•"/>
            </a:pPr>
            <a:r>
              <a:rPr lang="en-US" b="0" i="0" u="none" strike="noStrike" dirty="0">
                <a:solidFill>
                  <a:srgbClr val="000000"/>
                </a:solidFill>
                <a:effectLst/>
                <a:latin typeface="Arial" panose="020B0604020202020204" pitchFamily="34" charset="0"/>
              </a:rPr>
              <a:t>R</a:t>
            </a:r>
            <a:r>
              <a:rPr lang="en-US" b="0" i="0" u="none" strike="noStrike" baseline="-25000" dirty="0">
                <a:solidFill>
                  <a:srgbClr val="000000"/>
                </a:solidFill>
                <a:effectLst/>
                <a:latin typeface="Arial" panose="020B0604020202020204" pitchFamily="34" charset="0"/>
              </a:rPr>
              <a:t>i</a:t>
            </a:r>
            <a:r>
              <a:rPr lang="en-US" b="0" i="0" u="none" strike="noStrike" dirty="0">
                <a:solidFill>
                  <a:srgbClr val="000000"/>
                </a:solidFill>
                <a:effectLst/>
                <a:latin typeface="Arial" panose="020B0604020202020204" pitchFamily="34" charset="0"/>
              </a:rPr>
              <a:t> is the sum of ranks of observations in the </a:t>
            </a:r>
            <a:r>
              <a:rPr lang="en-US" b="0" i="0" u="none" strike="noStrike" dirty="0" err="1">
                <a:solidFill>
                  <a:srgbClr val="000000"/>
                </a:solidFill>
                <a:effectLst/>
                <a:latin typeface="Arial" panose="020B0604020202020204" pitchFamily="34" charset="0"/>
              </a:rPr>
              <a:t>ith</a:t>
            </a:r>
            <a:r>
              <a:rPr lang="en-US" b="0" i="0" u="none" strike="noStrike" dirty="0">
                <a:solidFill>
                  <a:srgbClr val="000000"/>
                </a:solidFill>
                <a:effectLst/>
                <a:latin typeface="Arial" panose="020B0604020202020204" pitchFamily="34" charset="0"/>
              </a:rPr>
              <a:t> sample,</a:t>
            </a:r>
          </a:p>
        </p:txBody>
      </p:sp>
    </p:spTree>
    <p:extLst>
      <p:ext uri="{BB962C8B-B14F-4D97-AF65-F5344CB8AC3E}">
        <p14:creationId xmlns:p14="http://schemas.microsoft.com/office/powerpoint/2010/main" val="43658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Hypothesis testing</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1115568" y="2142067"/>
            <a:ext cx="10168128" cy="4030133"/>
          </a:xfrm>
        </p:spPr>
        <p:txBody>
          <a:bodyPr>
            <a:normAutofit/>
          </a:bodyPr>
          <a:lstStyle/>
          <a:p>
            <a:r>
              <a:rPr lang="en-US" dirty="0"/>
              <a:t>PARAMETER - numerical descriptive measure of a population. Because it is based on the observations in the population, its value is almost always unknown. Querying the population is usually not possible as it is too big.</a:t>
            </a:r>
          </a:p>
          <a:p>
            <a:endParaRPr lang="en-US" dirty="0"/>
          </a:p>
          <a:p>
            <a:r>
              <a:rPr lang="en-US" dirty="0"/>
              <a:t>ESTIMATOR - a rule or function (statistic) of the sample is called an estimator and is used to estimate a population parameter:</a:t>
            </a:r>
          </a:p>
          <a:p>
            <a:pPr lvl="1"/>
            <a:r>
              <a:rPr lang="en-US" dirty="0"/>
              <a:t>POINT ESTIMATOR - calculates a single number - mean, median, variance</a:t>
            </a:r>
          </a:p>
          <a:p>
            <a:pPr lvl="1"/>
            <a:r>
              <a:rPr lang="en-US" dirty="0"/>
              <a:t>INTERVAL ESTIMATOR - calculates an interval - confidence interval</a:t>
            </a:r>
          </a:p>
        </p:txBody>
      </p:sp>
    </p:spTree>
    <p:extLst>
      <p:ext uri="{BB962C8B-B14F-4D97-AF65-F5344CB8AC3E}">
        <p14:creationId xmlns:p14="http://schemas.microsoft.com/office/powerpoint/2010/main" val="20060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p:txBody>
          <a:bodyPr/>
          <a:lstStyle/>
          <a:p>
            <a:r>
              <a:rPr lang="en-US" dirty="0"/>
              <a:t>Hypothesis testing</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1115568" y="2142067"/>
            <a:ext cx="10168128" cy="4030133"/>
          </a:xfrm>
        </p:spPr>
        <p:txBody>
          <a:bodyPr>
            <a:normAutofit/>
          </a:bodyPr>
          <a:lstStyle/>
          <a:p>
            <a:r>
              <a:rPr lang="en-US" dirty="0"/>
              <a:t>A Hypothesis is an educated guess about an observation or idea based on some evidence.</a:t>
            </a:r>
          </a:p>
          <a:p>
            <a:r>
              <a:rPr lang="en-US" dirty="0"/>
              <a:t>In hypothesis testing we want to test this idea using inferential (or Bayesian) tools to understand a particular phenomenon.</a:t>
            </a:r>
          </a:p>
          <a:p>
            <a:r>
              <a:rPr lang="en-US" dirty="0"/>
              <a:t>To test this idea, we compare a </a:t>
            </a:r>
            <a:r>
              <a:rPr lang="en-US" b="1" dirty="0"/>
              <a:t>Null Hypothesis </a:t>
            </a:r>
            <a:r>
              <a:rPr lang="en-US" dirty="0"/>
              <a:t>(default view of the unaltered model) against an </a:t>
            </a:r>
            <a:r>
              <a:rPr lang="en-US" b="1" dirty="0"/>
              <a:t>alternative model </a:t>
            </a:r>
            <a:r>
              <a:rPr lang="en-US" dirty="0"/>
              <a:t>(what might happen when I disturb the system)</a:t>
            </a:r>
          </a:p>
          <a:p>
            <a:endParaRPr lang="en-US" dirty="0"/>
          </a:p>
        </p:txBody>
      </p:sp>
    </p:spTree>
    <p:extLst>
      <p:ext uri="{BB962C8B-B14F-4D97-AF65-F5344CB8AC3E}">
        <p14:creationId xmlns:p14="http://schemas.microsoft.com/office/powerpoint/2010/main" val="329357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4" y="1161288"/>
            <a:ext cx="3438144" cy="1239012"/>
          </a:xfrm>
        </p:spPr>
        <p:txBody>
          <a:bodyPr anchor="ctr">
            <a:normAutofit/>
          </a:bodyPr>
          <a:lstStyle/>
          <a:p>
            <a:r>
              <a:rPr lang="en-US" sz="2800"/>
              <a:t>Hypothesis testing</a:t>
            </a:r>
          </a:p>
        </p:txBody>
      </p:sp>
      <p:sp>
        <p:nvSpPr>
          <p:cNvPr id="77" name="Rectangle 7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371094" y="2718054"/>
            <a:ext cx="3438906" cy="3207258"/>
          </a:xfrm>
        </p:spPr>
        <p:txBody>
          <a:bodyPr anchor="t">
            <a:normAutofit/>
          </a:bodyPr>
          <a:lstStyle/>
          <a:p>
            <a:pPr>
              <a:lnSpc>
                <a:spcPct val="100000"/>
              </a:lnSpc>
            </a:pPr>
            <a:r>
              <a:rPr lang="en-US" sz="1700" dirty="0"/>
              <a:t>Ok we defined our hypotheses, now we need to define how much </a:t>
            </a:r>
            <a:r>
              <a:rPr lang="en-US" sz="1700" b="1" dirty="0"/>
              <a:t>error</a:t>
            </a:r>
            <a:r>
              <a:rPr lang="en-US" sz="1700" dirty="0"/>
              <a:t> we are willing to allow in our model, we want to define a degree of confidence in our data. </a:t>
            </a:r>
          </a:p>
          <a:p>
            <a:pPr>
              <a:lnSpc>
                <a:spcPct val="100000"/>
              </a:lnSpc>
            </a:pPr>
            <a:r>
              <a:rPr lang="en-US" sz="1700" dirty="0"/>
              <a:t>This value is called </a:t>
            </a:r>
            <a:r>
              <a:rPr lang="en-US" sz="1700" b="1" dirty="0"/>
              <a:t>alpha</a:t>
            </a:r>
            <a:r>
              <a:rPr lang="en-US" sz="1700" dirty="0"/>
              <a:t>, in science a 95% degree of confidence is normally used which means an alpha of 0.05.</a:t>
            </a:r>
          </a:p>
        </p:txBody>
      </p:sp>
      <p:pic>
        <p:nvPicPr>
          <p:cNvPr id="1026" name="Picture 2" descr="Normal distribution">
            <a:extLst>
              <a:ext uri="{FF2B5EF4-FFF2-40B4-BE49-F238E27FC236}">
                <a16:creationId xmlns:a16="http://schemas.microsoft.com/office/drawing/2014/main" id="{58B045D6-58DC-9341-919C-E68A3BE0A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3909" y="2443480"/>
            <a:ext cx="6922008" cy="2836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60454CBC-9196-C641-BC79-0B08B2CCFAE8}"/>
              </a:ext>
            </a:extLst>
          </p:cNvPr>
          <p:cNvSpPr/>
          <p:nvPr/>
        </p:nvSpPr>
        <p:spPr>
          <a:xfrm>
            <a:off x="5911254" y="639668"/>
            <a:ext cx="6096342" cy="1736370"/>
          </a:xfrm>
          <a:prstGeom prst="wedgeRectCallou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dirty="0"/>
              <a:t>We use </a:t>
            </a:r>
            <a:r>
              <a:rPr lang="en-US" b="1" dirty="0"/>
              <a:t>estimators</a:t>
            </a:r>
            <a:r>
              <a:rPr lang="en-US" dirty="0"/>
              <a:t> to test our hypothesis (mean, </a:t>
            </a:r>
            <a:r>
              <a:rPr lang="en-US" dirty="0" err="1"/>
              <a:t>var,sd,CIs</a:t>
            </a:r>
            <a:r>
              <a:rPr lang="en-US" dirty="0"/>
              <a:t>), </a:t>
            </a:r>
          </a:p>
          <a:p>
            <a:r>
              <a:rPr lang="en-US" dirty="0"/>
              <a:t>we evaluate where our estimator falls compared to a theoretical distribution or how different is from another estimator</a:t>
            </a:r>
          </a:p>
        </p:txBody>
      </p:sp>
      <p:sp>
        <p:nvSpPr>
          <p:cNvPr id="8" name="Rectangle 7">
            <a:extLst>
              <a:ext uri="{FF2B5EF4-FFF2-40B4-BE49-F238E27FC236}">
                <a16:creationId xmlns:a16="http://schemas.microsoft.com/office/drawing/2014/main" id="{2A2B23BE-7EF9-CD47-A614-F9E2684ADFFF}"/>
              </a:ext>
            </a:extLst>
          </p:cNvPr>
          <p:cNvSpPr/>
          <p:nvPr/>
        </p:nvSpPr>
        <p:spPr>
          <a:xfrm>
            <a:off x="5439917" y="5463647"/>
            <a:ext cx="6096000" cy="923330"/>
          </a:xfrm>
          <a:prstGeom prst="rect">
            <a:avLst/>
          </a:prstGeom>
        </p:spPr>
        <p:txBody>
          <a:bodyPr>
            <a:spAutoFit/>
          </a:bodyPr>
          <a:lstStyle/>
          <a:p>
            <a:r>
              <a:rPr lang="en-US" dirty="0"/>
              <a:t>We need to convert our estimator to a value that can be compared against any another value within the distribution of interest, let’s look at an example…</a:t>
            </a:r>
          </a:p>
        </p:txBody>
      </p:sp>
    </p:spTree>
    <p:extLst>
      <p:ext uri="{BB962C8B-B14F-4D97-AF65-F5344CB8AC3E}">
        <p14:creationId xmlns:p14="http://schemas.microsoft.com/office/powerpoint/2010/main" val="247432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3" y="1161288"/>
            <a:ext cx="10648841" cy="1239012"/>
          </a:xfrm>
        </p:spPr>
        <p:txBody>
          <a:bodyPr anchor="ctr">
            <a:normAutofit/>
          </a:bodyPr>
          <a:lstStyle/>
          <a:p>
            <a:r>
              <a:rPr lang="en-US" sz="2800" dirty="0"/>
              <a:t>Hypothesis testing: One sample z test</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164950" y="2136350"/>
            <a:ext cx="3558989" cy="4611691"/>
          </a:xfrm>
        </p:spPr>
        <p:txBody>
          <a:bodyPr anchor="t">
            <a:normAutofit fontScale="92500"/>
          </a:bodyPr>
          <a:lstStyle/>
          <a:p>
            <a:pPr marL="0" indent="0">
              <a:lnSpc>
                <a:spcPct val="100000"/>
              </a:lnSpc>
              <a:buNone/>
            </a:pPr>
            <a:r>
              <a:rPr lang="en-US" sz="1700" dirty="0"/>
              <a:t>If we have information about the population (mean and variance) we can infer how similar our sample estimator is to the population parameter using the </a:t>
            </a:r>
            <a:r>
              <a:rPr lang="en-US" sz="1700" b="1" dirty="0"/>
              <a:t>z test</a:t>
            </a:r>
            <a:r>
              <a:rPr lang="en-US" sz="1700" dirty="0"/>
              <a:t>:</a:t>
            </a:r>
          </a:p>
          <a:p>
            <a:pPr marL="0" indent="0">
              <a:lnSpc>
                <a:spcPct val="100000"/>
              </a:lnSpc>
              <a:buNone/>
            </a:pPr>
            <a:r>
              <a:rPr lang="en-US" sz="1700" dirty="0"/>
              <a:t>Normal fasting glucose blood levels in a normal population have a mean of 85 mg/dl with a standard deviation of 15 mg/dl.</a:t>
            </a:r>
          </a:p>
          <a:p>
            <a:pPr marL="0" indent="0">
              <a:lnSpc>
                <a:spcPct val="100000"/>
              </a:lnSpc>
              <a:buNone/>
            </a:pPr>
            <a:r>
              <a:rPr lang="en-US" sz="1700" dirty="0"/>
              <a:t>We sample a group of 30 individuals and find that they have a mean fasting glucose level of 100, </a:t>
            </a:r>
          </a:p>
          <a:p>
            <a:pPr marL="0" indent="0">
              <a:lnSpc>
                <a:spcPct val="100000"/>
              </a:lnSpc>
              <a:buNone/>
            </a:pPr>
            <a:r>
              <a:rPr lang="en-US" sz="1700" b="1" dirty="0"/>
              <a:t>Ho:</a:t>
            </a:r>
            <a:r>
              <a:rPr lang="en-US" sz="1700" dirty="0"/>
              <a:t> The sample mean is not different from the population mean</a:t>
            </a:r>
          </a:p>
          <a:p>
            <a:pPr marL="0" indent="0">
              <a:lnSpc>
                <a:spcPct val="100000"/>
              </a:lnSpc>
              <a:buNone/>
            </a:pPr>
            <a:r>
              <a:rPr lang="en-US" sz="1700" b="1" dirty="0"/>
              <a:t>H1</a:t>
            </a:r>
            <a:r>
              <a:rPr lang="en-US" sz="1700" dirty="0"/>
              <a:t>: The sample mean is LARGER than the population mean</a:t>
            </a:r>
          </a:p>
        </p:txBody>
      </p:sp>
      <p:pic>
        <p:nvPicPr>
          <p:cNvPr id="1026" name="Picture 2" descr="Normal distribution">
            <a:extLst>
              <a:ext uri="{FF2B5EF4-FFF2-40B4-BE49-F238E27FC236}">
                <a16:creationId xmlns:a16="http://schemas.microsoft.com/office/drawing/2014/main" id="{58B045D6-58DC-9341-919C-E68A3BE0A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361" y="2718054"/>
            <a:ext cx="6922008" cy="2836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EA6559-F0F6-6B47-9A1F-48A6B0532D4C}"/>
              </a:ext>
            </a:extLst>
          </p:cNvPr>
          <p:cNvPicPr>
            <a:picLocks noChangeAspect="1"/>
          </p:cNvPicPr>
          <p:nvPr/>
        </p:nvPicPr>
        <p:blipFill>
          <a:blip r:embed="rId4"/>
          <a:stretch>
            <a:fillRect/>
          </a:stretch>
        </p:blipFill>
        <p:spPr>
          <a:xfrm>
            <a:off x="3671129" y="2239979"/>
            <a:ext cx="1841500" cy="1092200"/>
          </a:xfrm>
          <a:prstGeom prst="rect">
            <a:avLst/>
          </a:prstGeom>
        </p:spPr>
      </p:pic>
      <p:sp>
        <p:nvSpPr>
          <p:cNvPr id="6" name="TextBox 5">
            <a:extLst>
              <a:ext uri="{FF2B5EF4-FFF2-40B4-BE49-F238E27FC236}">
                <a16:creationId xmlns:a16="http://schemas.microsoft.com/office/drawing/2014/main" id="{DC8A787E-1404-0E48-A7BB-04A4097BC088}"/>
              </a:ext>
            </a:extLst>
          </p:cNvPr>
          <p:cNvSpPr txBox="1"/>
          <p:nvPr/>
        </p:nvSpPr>
        <p:spPr>
          <a:xfrm>
            <a:off x="6922157" y="6019106"/>
            <a:ext cx="1290097" cy="461665"/>
          </a:xfrm>
          <a:prstGeom prst="rect">
            <a:avLst/>
          </a:prstGeom>
          <a:noFill/>
        </p:spPr>
        <p:txBody>
          <a:bodyPr wrap="none" rtlCol="0">
            <a:spAutoFit/>
          </a:bodyPr>
          <a:lstStyle/>
          <a:p>
            <a:r>
              <a:rPr lang="en-US" sz="2400" dirty="0"/>
              <a:t>ᵅ = 0.05</a:t>
            </a:r>
          </a:p>
        </p:txBody>
      </p:sp>
      <p:sp>
        <p:nvSpPr>
          <p:cNvPr id="7" name="TextBox 6">
            <a:extLst>
              <a:ext uri="{FF2B5EF4-FFF2-40B4-BE49-F238E27FC236}">
                <a16:creationId xmlns:a16="http://schemas.microsoft.com/office/drawing/2014/main" id="{F8D20556-1C04-3747-A653-421001AE4651}"/>
              </a:ext>
            </a:extLst>
          </p:cNvPr>
          <p:cNvSpPr txBox="1"/>
          <p:nvPr/>
        </p:nvSpPr>
        <p:spPr>
          <a:xfrm>
            <a:off x="9276236" y="4120173"/>
            <a:ext cx="1005403" cy="369332"/>
          </a:xfrm>
          <a:prstGeom prst="rect">
            <a:avLst/>
          </a:prstGeom>
          <a:noFill/>
        </p:spPr>
        <p:txBody>
          <a:bodyPr wrap="none" rtlCol="0">
            <a:spAutoFit/>
          </a:bodyPr>
          <a:lstStyle/>
          <a:p>
            <a:r>
              <a:rPr lang="en-US" dirty="0"/>
              <a:t>H1 &gt; Ho</a:t>
            </a:r>
          </a:p>
        </p:txBody>
      </p:sp>
      <p:sp>
        <p:nvSpPr>
          <p:cNvPr id="10" name="Line Callout 2 9">
            <a:extLst>
              <a:ext uri="{FF2B5EF4-FFF2-40B4-BE49-F238E27FC236}">
                <a16:creationId xmlns:a16="http://schemas.microsoft.com/office/drawing/2014/main" id="{CF4C8226-1FD3-B64B-8FDC-97775AAD7B34}"/>
              </a:ext>
            </a:extLst>
          </p:cNvPr>
          <p:cNvSpPr/>
          <p:nvPr/>
        </p:nvSpPr>
        <p:spPr>
          <a:xfrm>
            <a:off x="10456434" y="3429000"/>
            <a:ext cx="1570616" cy="637393"/>
          </a:xfrm>
          <a:prstGeom prst="borderCallout2">
            <a:avLst>
              <a:gd name="adj1" fmla="val 18750"/>
              <a:gd name="adj2" fmla="val -8333"/>
              <a:gd name="adj3" fmla="val 18750"/>
              <a:gd name="adj4" fmla="val -16667"/>
              <a:gd name="adj5" fmla="val 107437"/>
              <a:gd name="adj6" fmla="val -45982"/>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One tail test</a:t>
            </a:r>
          </a:p>
        </p:txBody>
      </p:sp>
      <p:cxnSp>
        <p:nvCxnSpPr>
          <p:cNvPr id="12" name="Straight Arrow Connector 11">
            <a:extLst>
              <a:ext uri="{FF2B5EF4-FFF2-40B4-BE49-F238E27FC236}">
                <a16:creationId xmlns:a16="http://schemas.microsoft.com/office/drawing/2014/main" id="{40CCDC77-CBEC-E74E-8671-6E949D250A0A}"/>
              </a:ext>
            </a:extLst>
          </p:cNvPr>
          <p:cNvCxnSpPr>
            <a:cxnSpLocks/>
          </p:cNvCxnSpPr>
          <p:nvPr/>
        </p:nvCxnSpPr>
        <p:spPr>
          <a:xfrm flipH="1">
            <a:off x="9821970" y="3752864"/>
            <a:ext cx="634464" cy="3765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783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A3A-3469-0447-BAF2-3B5B270BBC9B}"/>
              </a:ext>
            </a:extLst>
          </p:cNvPr>
          <p:cNvSpPr>
            <a:spLocks noGrp="1"/>
          </p:cNvSpPr>
          <p:nvPr>
            <p:ph type="title"/>
          </p:nvPr>
        </p:nvSpPr>
        <p:spPr>
          <a:xfrm>
            <a:off x="371093" y="1161288"/>
            <a:ext cx="10648841" cy="1239012"/>
          </a:xfrm>
        </p:spPr>
        <p:txBody>
          <a:bodyPr anchor="ctr">
            <a:normAutofit/>
          </a:bodyPr>
          <a:lstStyle/>
          <a:p>
            <a:r>
              <a:rPr lang="en-US" sz="2800" dirty="0"/>
              <a:t>Hypothesis testing: One sample z test</a:t>
            </a:r>
          </a:p>
        </p:txBody>
      </p:sp>
      <p:sp>
        <p:nvSpPr>
          <p:cNvPr id="9" name="Content Placeholder 8">
            <a:extLst>
              <a:ext uri="{FF2B5EF4-FFF2-40B4-BE49-F238E27FC236}">
                <a16:creationId xmlns:a16="http://schemas.microsoft.com/office/drawing/2014/main" id="{93CB0675-13D7-2343-8027-2988E5BCA251}"/>
              </a:ext>
            </a:extLst>
          </p:cNvPr>
          <p:cNvSpPr>
            <a:spLocks noGrp="1"/>
          </p:cNvSpPr>
          <p:nvPr>
            <p:ph idx="1"/>
          </p:nvPr>
        </p:nvSpPr>
        <p:spPr>
          <a:xfrm>
            <a:off x="285033" y="2136350"/>
            <a:ext cx="3438906" cy="4642701"/>
          </a:xfrm>
        </p:spPr>
        <p:txBody>
          <a:bodyPr anchor="t">
            <a:normAutofit/>
          </a:bodyPr>
          <a:lstStyle/>
          <a:p>
            <a:pPr marL="0" indent="0">
              <a:lnSpc>
                <a:spcPct val="100000"/>
              </a:lnSpc>
              <a:buNone/>
            </a:pPr>
            <a:r>
              <a:rPr lang="en-US" sz="1700" dirty="0"/>
              <a:t>Find the region of the distribution where we reject the null hypothesis (rejection region) outside of the 95% confidence.</a:t>
            </a:r>
          </a:p>
          <a:p>
            <a:pPr marL="0" indent="0">
              <a:lnSpc>
                <a:spcPct val="100000"/>
              </a:lnSpc>
              <a:buNone/>
            </a:pPr>
            <a:endParaRPr lang="en-US" sz="1700" dirty="0"/>
          </a:p>
          <a:p>
            <a:pPr marL="0" indent="0">
              <a:lnSpc>
                <a:spcPct val="100000"/>
              </a:lnSpc>
              <a:buNone/>
            </a:pPr>
            <a:r>
              <a:rPr lang="en-US" sz="1700" dirty="0"/>
              <a:t>We use the z table to find the z score at 0.05 for one tail test</a:t>
            </a:r>
          </a:p>
          <a:p>
            <a:pPr marL="0" indent="0">
              <a:lnSpc>
                <a:spcPct val="100000"/>
              </a:lnSpc>
              <a:buNone/>
            </a:pPr>
            <a:endParaRPr lang="en-US" sz="1700" dirty="0"/>
          </a:p>
          <a:p>
            <a:pPr marL="0" indent="0">
              <a:lnSpc>
                <a:spcPct val="100000"/>
              </a:lnSpc>
              <a:buNone/>
            </a:pPr>
            <a:r>
              <a:rPr lang="en-US" sz="1700" dirty="0"/>
              <a:t>In R we can do</a:t>
            </a:r>
          </a:p>
          <a:p>
            <a:pPr marL="0" indent="0">
              <a:lnSpc>
                <a:spcPct val="100000"/>
              </a:lnSpc>
              <a:buNone/>
            </a:pPr>
            <a:endParaRPr lang="en-US" sz="1700" dirty="0"/>
          </a:p>
          <a:p>
            <a:pPr marL="0" indent="0">
              <a:lnSpc>
                <a:spcPct val="100000"/>
              </a:lnSpc>
              <a:buNone/>
            </a:pPr>
            <a:r>
              <a:rPr lang="en-US" sz="1700" dirty="0"/>
              <a:t>This is the critical value, above this we reject the null hypothesis</a:t>
            </a:r>
          </a:p>
        </p:txBody>
      </p:sp>
      <p:pic>
        <p:nvPicPr>
          <p:cNvPr id="1026" name="Picture 2" descr="Normal distribution">
            <a:extLst>
              <a:ext uri="{FF2B5EF4-FFF2-40B4-BE49-F238E27FC236}">
                <a16:creationId xmlns:a16="http://schemas.microsoft.com/office/drawing/2014/main" id="{58B045D6-58DC-9341-919C-E68A3BE0A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361" y="2718054"/>
            <a:ext cx="6922008" cy="2836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EA6559-F0F6-6B47-9A1F-48A6B0532D4C}"/>
              </a:ext>
            </a:extLst>
          </p:cNvPr>
          <p:cNvPicPr>
            <a:picLocks noChangeAspect="1"/>
          </p:cNvPicPr>
          <p:nvPr/>
        </p:nvPicPr>
        <p:blipFill>
          <a:blip r:embed="rId4"/>
          <a:stretch>
            <a:fillRect/>
          </a:stretch>
        </p:blipFill>
        <p:spPr>
          <a:xfrm>
            <a:off x="3671129" y="2239979"/>
            <a:ext cx="1841500" cy="1092200"/>
          </a:xfrm>
          <a:prstGeom prst="rect">
            <a:avLst/>
          </a:prstGeom>
        </p:spPr>
      </p:pic>
      <p:sp>
        <p:nvSpPr>
          <p:cNvPr id="6" name="TextBox 5">
            <a:extLst>
              <a:ext uri="{FF2B5EF4-FFF2-40B4-BE49-F238E27FC236}">
                <a16:creationId xmlns:a16="http://schemas.microsoft.com/office/drawing/2014/main" id="{DC8A787E-1404-0E48-A7BB-04A4097BC088}"/>
              </a:ext>
            </a:extLst>
          </p:cNvPr>
          <p:cNvSpPr txBox="1"/>
          <p:nvPr/>
        </p:nvSpPr>
        <p:spPr>
          <a:xfrm>
            <a:off x="3846312" y="3649933"/>
            <a:ext cx="1290097" cy="461665"/>
          </a:xfrm>
          <a:prstGeom prst="rect">
            <a:avLst/>
          </a:prstGeom>
          <a:noFill/>
        </p:spPr>
        <p:txBody>
          <a:bodyPr wrap="none" rtlCol="0">
            <a:spAutoFit/>
          </a:bodyPr>
          <a:lstStyle/>
          <a:p>
            <a:r>
              <a:rPr lang="en-US" sz="2400" dirty="0"/>
              <a:t>ᵅ = 0.05</a:t>
            </a:r>
          </a:p>
        </p:txBody>
      </p:sp>
      <p:cxnSp>
        <p:nvCxnSpPr>
          <p:cNvPr id="4" name="Straight Connector 3">
            <a:extLst>
              <a:ext uri="{FF2B5EF4-FFF2-40B4-BE49-F238E27FC236}">
                <a16:creationId xmlns:a16="http://schemas.microsoft.com/office/drawing/2014/main" id="{3B15CA2F-4046-9A44-B603-ECC4E41023F2}"/>
              </a:ext>
            </a:extLst>
          </p:cNvPr>
          <p:cNvCxnSpPr>
            <a:stCxn id="1026" idx="0"/>
            <a:endCxn id="1026" idx="2"/>
          </p:cNvCxnSpPr>
          <p:nvPr/>
        </p:nvCxnSpPr>
        <p:spPr>
          <a:xfrm>
            <a:off x="7952365"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7FE0A58-F9C9-8442-8D08-E55B0CF2A481}"/>
              </a:ext>
            </a:extLst>
          </p:cNvPr>
          <p:cNvSpPr txBox="1"/>
          <p:nvPr/>
        </p:nvSpPr>
        <p:spPr>
          <a:xfrm>
            <a:off x="7783088" y="5687242"/>
            <a:ext cx="338554" cy="369332"/>
          </a:xfrm>
          <a:prstGeom prst="rect">
            <a:avLst/>
          </a:prstGeom>
          <a:noFill/>
        </p:spPr>
        <p:txBody>
          <a:bodyPr wrap="none" rtlCol="0">
            <a:spAutoFit/>
          </a:bodyPr>
          <a:lstStyle/>
          <a:p>
            <a:r>
              <a:rPr lang="en-US" dirty="0"/>
              <a:t>0</a:t>
            </a:r>
          </a:p>
        </p:txBody>
      </p:sp>
      <p:cxnSp>
        <p:nvCxnSpPr>
          <p:cNvPr id="10" name="Straight Connector 9">
            <a:extLst>
              <a:ext uri="{FF2B5EF4-FFF2-40B4-BE49-F238E27FC236}">
                <a16:creationId xmlns:a16="http://schemas.microsoft.com/office/drawing/2014/main" id="{5EECE3C4-0A40-C244-9F78-E01D4DCCA364}"/>
              </a:ext>
            </a:extLst>
          </p:cNvPr>
          <p:cNvCxnSpPr/>
          <p:nvPr/>
        </p:nvCxnSpPr>
        <p:spPr>
          <a:xfrm>
            <a:off x="9492501" y="2718054"/>
            <a:ext cx="0" cy="2836100"/>
          </a:xfrm>
          <a:prstGeom prst="line">
            <a:avLst/>
          </a:prstGeom>
          <a:ln w="381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5E50F00-B130-BF40-9F80-8CFF50A242C0}"/>
              </a:ext>
            </a:extLst>
          </p:cNvPr>
          <p:cNvSpPr/>
          <p:nvPr/>
        </p:nvSpPr>
        <p:spPr>
          <a:xfrm>
            <a:off x="9188700" y="5696712"/>
            <a:ext cx="607602" cy="369332"/>
          </a:xfrm>
          <a:prstGeom prst="rect">
            <a:avLst/>
          </a:prstGeom>
        </p:spPr>
        <p:txBody>
          <a:bodyPr wrap="none">
            <a:spAutoFit/>
          </a:bodyPr>
          <a:lstStyle/>
          <a:p>
            <a:r>
              <a:rPr lang="en-US" dirty="0"/>
              <a:t>1.64</a:t>
            </a: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C613CC03-76E0-FA45-B237-9BADAA408AE7}"/>
                  </a:ext>
                </a:extLst>
              </p14:cNvPr>
              <p14:cNvContentPartPr/>
              <p14:nvPr/>
            </p14:nvContentPartPr>
            <p14:xfrm>
              <a:off x="9491158" y="5038062"/>
              <a:ext cx="748440" cy="266760"/>
            </p14:xfrm>
          </p:contentPart>
        </mc:Choice>
        <mc:Fallback xmlns="">
          <p:pic>
            <p:nvPicPr>
              <p:cNvPr id="11" name="Ink 10">
                <a:extLst>
                  <a:ext uri="{FF2B5EF4-FFF2-40B4-BE49-F238E27FC236}">
                    <a16:creationId xmlns:a16="http://schemas.microsoft.com/office/drawing/2014/main" id="{C613CC03-76E0-FA45-B237-9BADAA408AE7}"/>
                  </a:ext>
                </a:extLst>
              </p:cNvPr>
              <p:cNvPicPr/>
              <p:nvPr/>
            </p:nvPicPr>
            <p:blipFill>
              <a:blip r:embed="rId6"/>
              <a:stretch>
                <a:fillRect/>
              </a:stretch>
            </p:blipFill>
            <p:spPr>
              <a:xfrm>
                <a:off x="9473518" y="5020422"/>
                <a:ext cx="784080" cy="302400"/>
              </a:xfrm>
              <a:prstGeom prst="rect">
                <a:avLst/>
              </a:prstGeom>
            </p:spPr>
          </p:pic>
        </mc:Fallback>
      </mc:AlternateContent>
      <p:sp>
        <p:nvSpPr>
          <p:cNvPr id="12" name="Explosion 2 11">
            <a:extLst>
              <a:ext uri="{FF2B5EF4-FFF2-40B4-BE49-F238E27FC236}">
                <a16:creationId xmlns:a16="http://schemas.microsoft.com/office/drawing/2014/main" id="{9FC8F742-D4AB-E143-B2B2-F93AAECE2471}"/>
              </a:ext>
            </a:extLst>
          </p:cNvPr>
          <p:cNvSpPr/>
          <p:nvPr/>
        </p:nvSpPr>
        <p:spPr>
          <a:xfrm>
            <a:off x="9763542" y="3331573"/>
            <a:ext cx="2315414" cy="16090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region</a:t>
            </a:r>
          </a:p>
        </p:txBody>
      </p:sp>
      <p:sp>
        <p:nvSpPr>
          <p:cNvPr id="13" name="TextBox 12">
            <a:extLst>
              <a:ext uri="{FF2B5EF4-FFF2-40B4-BE49-F238E27FC236}">
                <a16:creationId xmlns:a16="http://schemas.microsoft.com/office/drawing/2014/main" id="{FB000445-4AD7-E5EA-3CB0-9604887E14B2}"/>
              </a:ext>
            </a:extLst>
          </p:cNvPr>
          <p:cNvSpPr txBox="1"/>
          <p:nvPr/>
        </p:nvSpPr>
        <p:spPr>
          <a:xfrm>
            <a:off x="285033" y="4273034"/>
            <a:ext cx="283921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800" dirty="0" err="1"/>
              <a:t>qnorm</a:t>
            </a:r>
            <a:r>
              <a:rPr lang="en-US" sz="1800" dirty="0"/>
              <a:t>(1-.05) = </a:t>
            </a:r>
            <a:r>
              <a:rPr lang="en-US" sz="1800" b="1" dirty="0"/>
              <a:t>1.644854</a:t>
            </a:r>
            <a:r>
              <a:rPr lang="en-US" sz="1800" dirty="0"/>
              <a:t> </a:t>
            </a:r>
            <a:endParaRPr lang="en-US" dirty="0"/>
          </a:p>
        </p:txBody>
      </p:sp>
    </p:spTree>
    <p:extLst>
      <p:ext uri="{BB962C8B-B14F-4D97-AF65-F5344CB8AC3E}">
        <p14:creationId xmlns:p14="http://schemas.microsoft.com/office/powerpoint/2010/main" val="2622770551"/>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412425"/>
      </a:dk2>
      <a:lt2>
        <a:srgbClr val="E2E8E8"/>
      </a:lt2>
      <a:accent1>
        <a:srgbClr val="C3292E"/>
      </a:accent1>
      <a:accent2>
        <a:srgbClr val="D53B80"/>
      </a:accent2>
      <a:accent3>
        <a:srgbClr val="D5763B"/>
      </a:accent3>
      <a:accent4>
        <a:srgbClr val="28BD38"/>
      </a:accent4>
      <a:accent5>
        <a:srgbClr val="33BA7A"/>
      </a:accent5>
      <a:accent6>
        <a:srgbClr val="26B5AD"/>
      </a:accent6>
      <a:hlink>
        <a:srgbClr val="30918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TotalTime>
  <Words>3698</Words>
  <Application>Microsoft Macintosh PowerPoint</Application>
  <PresentationFormat>Widescreen</PresentationFormat>
  <Paragraphs>520</Paragraphs>
  <Slides>45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-apple-system</vt:lpstr>
      <vt:lpstr>Arial</vt:lpstr>
      <vt:lpstr>Avenir Next LT Pro</vt:lpstr>
      <vt:lpstr>Calibri</vt:lpstr>
      <vt:lpstr>MJXc-TeX-math-I</vt:lpstr>
      <vt:lpstr>Neue Haas Grotesk Text Pro</vt:lpstr>
      <vt:lpstr>Open Sans</vt:lpstr>
      <vt:lpstr>OpenSans</vt:lpstr>
      <vt:lpstr>AccentBoxVTI</vt:lpstr>
      <vt:lpstr>Inferencial Statistics</vt:lpstr>
      <vt:lpstr>Outline</vt:lpstr>
      <vt:lpstr>Hypothesis testing</vt:lpstr>
      <vt:lpstr>Hypothesis testing</vt:lpstr>
      <vt:lpstr>Hypothesis testing</vt:lpstr>
      <vt:lpstr>Hypothesis testing</vt:lpstr>
      <vt:lpstr>Hypothesis testing</vt:lpstr>
      <vt:lpstr>Hypothesis testing: One sample z test</vt:lpstr>
      <vt:lpstr>Hypothesis testing: One sample z test</vt:lpstr>
      <vt:lpstr>Hypothesis testing: One sample z test</vt:lpstr>
      <vt:lpstr>Hypothesis testing: One sample z test</vt:lpstr>
      <vt:lpstr>Hypothesis testing:</vt:lpstr>
      <vt:lpstr>Binomial test</vt:lpstr>
      <vt:lpstr>T-test</vt:lpstr>
      <vt:lpstr>Equal variance</vt:lpstr>
      <vt:lpstr>2 sample T-test Equal variance</vt:lpstr>
      <vt:lpstr>2 sample T-test Unequal variance</vt:lpstr>
      <vt:lpstr>2 sample Paired T-test</vt:lpstr>
      <vt:lpstr>Example</vt:lpstr>
      <vt:lpstr>Anova (Analysis of Variance) Fisher 1918</vt:lpstr>
      <vt:lpstr>Example</vt:lpstr>
      <vt:lpstr>One way Anova (Analysis of Variance) Fisher 1918</vt:lpstr>
      <vt:lpstr>Define Null and Alternative Hypothesis</vt:lpstr>
      <vt:lpstr>Let’s calculate degrees of freedom</vt:lpstr>
      <vt:lpstr>PowerPoint Presentation</vt:lpstr>
      <vt:lpstr>PowerPoint Presentation</vt:lpstr>
      <vt:lpstr>PowerPoint Presentation</vt:lpstr>
      <vt:lpstr>PowerPoint Presentation</vt:lpstr>
      <vt:lpstr>So far we have..</vt:lpstr>
      <vt:lpstr>And finally, we can calculate our F:</vt:lpstr>
      <vt:lpstr>And finally, we can calculate our F:</vt:lpstr>
      <vt:lpstr>Assumptions</vt:lpstr>
      <vt:lpstr>Anova (Analysis of Variance) Fisher 1918</vt:lpstr>
      <vt:lpstr>Anova</vt:lpstr>
      <vt:lpstr>Multiple Comparisons</vt:lpstr>
      <vt:lpstr>Non Parametric Statistics</vt:lpstr>
      <vt:lpstr>Mann-Whitney test</vt:lpstr>
      <vt:lpstr>Mann-Whitney test</vt:lpstr>
      <vt:lpstr>Mann-Whitney test</vt:lpstr>
      <vt:lpstr>Mann-Whitney test</vt:lpstr>
      <vt:lpstr>Non Parametric Statistics</vt:lpstr>
      <vt:lpstr>Wilcoxon sign rank test</vt:lpstr>
      <vt:lpstr>PowerPoint Presentation</vt:lpstr>
      <vt:lpstr>Non Parametric Statistics</vt:lpstr>
      <vt:lpstr>Kruskal-Wallis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Inferencial Statistics</dc:title>
  <dc:creator>Edgar Javier Hernandez</dc:creator>
  <cp:lastModifiedBy>Edgar Javier Hernandez</cp:lastModifiedBy>
  <cp:revision>82</cp:revision>
  <dcterms:created xsi:type="dcterms:W3CDTF">2022-01-24T09:35:38Z</dcterms:created>
  <dcterms:modified xsi:type="dcterms:W3CDTF">2023-02-13T07:52:18Z</dcterms:modified>
</cp:coreProperties>
</file>