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8" autoAdjust="0"/>
    <p:restoredTop sz="94660"/>
  </p:normalViewPr>
  <p:slideViewPr>
    <p:cSldViewPr>
      <p:cViewPr varScale="1">
        <p:scale>
          <a:sx n="74" d="100"/>
          <a:sy n="74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87A-8A90-4F61-973D-7BF7B209B06A}" type="datetimeFigureOut">
              <a:rPr lang="pl-PL" smtClean="0"/>
              <a:t>2013-04-24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B2C-E58A-4B11-AEED-2D7CB8ECD6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335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87A-8A90-4F61-973D-7BF7B209B06A}" type="datetimeFigureOut">
              <a:rPr lang="pl-PL" smtClean="0"/>
              <a:t>2013-04-24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B2C-E58A-4B11-AEED-2D7CB8ECD6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67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87A-8A90-4F61-973D-7BF7B209B06A}" type="datetimeFigureOut">
              <a:rPr lang="pl-PL" smtClean="0"/>
              <a:t>2013-04-24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B2C-E58A-4B11-AEED-2D7CB8ECD6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500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87A-8A90-4F61-973D-7BF7B209B06A}" type="datetimeFigureOut">
              <a:rPr lang="pl-PL" smtClean="0"/>
              <a:t>2013-04-24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B2C-E58A-4B11-AEED-2D7CB8ECD6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934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87A-8A90-4F61-973D-7BF7B209B06A}" type="datetimeFigureOut">
              <a:rPr lang="pl-PL" smtClean="0"/>
              <a:t>2013-04-24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B2C-E58A-4B11-AEED-2D7CB8ECD6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065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87A-8A90-4F61-973D-7BF7B209B06A}" type="datetimeFigureOut">
              <a:rPr lang="pl-PL" smtClean="0"/>
              <a:t>2013-04-24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B2C-E58A-4B11-AEED-2D7CB8ECD6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99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87A-8A90-4F61-973D-7BF7B209B06A}" type="datetimeFigureOut">
              <a:rPr lang="pl-PL" smtClean="0"/>
              <a:t>2013-04-24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B2C-E58A-4B11-AEED-2D7CB8ECD6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446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87A-8A90-4F61-973D-7BF7B209B06A}" type="datetimeFigureOut">
              <a:rPr lang="pl-PL" smtClean="0"/>
              <a:t>2013-04-24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B2C-E58A-4B11-AEED-2D7CB8ECD6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06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87A-8A90-4F61-973D-7BF7B209B06A}" type="datetimeFigureOut">
              <a:rPr lang="pl-PL" smtClean="0"/>
              <a:t>2013-04-24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B2C-E58A-4B11-AEED-2D7CB8ECD6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99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87A-8A90-4F61-973D-7BF7B209B06A}" type="datetimeFigureOut">
              <a:rPr lang="pl-PL" smtClean="0"/>
              <a:t>2013-04-24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B2C-E58A-4B11-AEED-2D7CB8ECD6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8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987A-8A90-4F61-973D-7BF7B209B06A}" type="datetimeFigureOut">
              <a:rPr lang="pl-PL" smtClean="0"/>
              <a:t>2013-04-24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B2C-E58A-4B11-AEED-2D7CB8ECD6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959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987A-8A90-4F61-973D-7BF7B209B06A}" type="datetimeFigureOut">
              <a:rPr lang="pl-PL" smtClean="0"/>
              <a:t>2013-04-24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02B2C-E58A-4B11-AEED-2D7CB8ECD6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59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Sieć neuronowa do rozpoznawania pewnych kategorii na podstawie opisu symbolicznego cech.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Marcin </a:t>
            </a:r>
            <a:r>
              <a:rPr lang="pl-PL" dirty="0" err="1" smtClean="0"/>
              <a:t>Kolny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54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Zaprojektować i zaimplementować program uczący prostą sieć neuronową metodą wstecznej propagacji błędu, który zostanie przetestowany na przykładzie systemu do rozpoznawania pewnych kategorii na podstawie opisu symbolicznego jego cech.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12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 cech – obrazy binarne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 - okrągłość</a:t>
            </a:r>
          </a:p>
          <a:p>
            <a:pPr marL="0" indent="0">
              <a:buNone/>
            </a:pPr>
            <a:r>
              <a:rPr lang="pl-PL" dirty="0" smtClean="0"/>
              <a:t> - wypukłość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- wydłużenie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- prostokątność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0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Wyliczone cechy dla poszczególnych obrazów binarnych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19214"/>
              </p:ext>
            </p:extLst>
          </p:nvPr>
        </p:nvGraphicFramePr>
        <p:xfrm>
          <a:off x="683568" y="2060848"/>
          <a:ext cx="7848870" cy="266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74"/>
                <a:gridCol w="1569774"/>
                <a:gridCol w="1569774"/>
                <a:gridCol w="1569774"/>
                <a:gridCol w="1569774"/>
              </a:tblGrid>
              <a:tr h="471961">
                <a:tc>
                  <a:txBody>
                    <a:bodyPr/>
                    <a:lstStyle/>
                    <a:p>
                      <a:r>
                        <a:rPr lang="pl-PL" dirty="0" smtClean="0"/>
                        <a:t>Kształt \</a:t>
                      </a:r>
                      <a:r>
                        <a:rPr lang="pl-PL" baseline="0" dirty="0" smtClean="0"/>
                        <a:t> cecha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Okrągłość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Wypukłość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Wydłużenie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Kwadratowość</a:t>
                      </a:r>
                      <a:endParaRPr lang="pl-PL" dirty="0"/>
                    </a:p>
                  </a:txBody>
                  <a:tcPr/>
                </a:tc>
              </a:tr>
              <a:tr h="548084">
                <a:tc>
                  <a:txBody>
                    <a:bodyPr/>
                    <a:lstStyle/>
                    <a:p>
                      <a:r>
                        <a:rPr lang="pl-PL" b="1" dirty="0" smtClean="0"/>
                        <a:t>Koło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0.979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1.013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0.791</a:t>
                      </a:r>
                      <a:endParaRPr lang="pl-PL" dirty="0"/>
                    </a:p>
                  </a:txBody>
                  <a:tcPr/>
                </a:tc>
              </a:tr>
              <a:tr h="548084">
                <a:tc>
                  <a:txBody>
                    <a:bodyPr/>
                    <a:lstStyle/>
                    <a:p>
                      <a:r>
                        <a:rPr lang="pl-PL" b="1" dirty="0" smtClean="0"/>
                        <a:t>Trójkąt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0.413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1.101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0.501</a:t>
                      </a:r>
                      <a:endParaRPr lang="pl-PL" dirty="0"/>
                    </a:p>
                  </a:txBody>
                  <a:tcPr/>
                </a:tc>
              </a:tr>
              <a:tr h="548084">
                <a:tc>
                  <a:txBody>
                    <a:bodyPr/>
                    <a:lstStyle/>
                    <a:p>
                      <a:r>
                        <a:rPr lang="pl-PL" b="1" dirty="0" smtClean="0"/>
                        <a:t>Kwadrat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0.637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1.01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1.0</a:t>
                      </a:r>
                      <a:endParaRPr lang="pl-PL" dirty="0"/>
                    </a:p>
                  </a:txBody>
                  <a:tcPr/>
                </a:tc>
              </a:tr>
              <a:tr h="548084">
                <a:tc>
                  <a:txBody>
                    <a:bodyPr/>
                    <a:lstStyle/>
                    <a:p>
                      <a:r>
                        <a:rPr lang="pl-PL" b="1" dirty="0" smtClean="0"/>
                        <a:t>Krzyż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0.478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0.577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1.002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0.524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87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sieci neuronowej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99592" y="1576669"/>
            <a:ext cx="180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smtClean="0"/>
              <a:t>0.41   -&gt;</a:t>
            </a:r>
          </a:p>
          <a:p>
            <a:r>
              <a:rPr lang="pl-PL" sz="3600" dirty="0" smtClean="0"/>
              <a:t>0.63   -&gt;</a:t>
            </a:r>
          </a:p>
          <a:p>
            <a:r>
              <a:rPr lang="pl-PL" sz="3600" dirty="0" smtClean="0"/>
              <a:t>1.075 -&gt;</a:t>
            </a:r>
          </a:p>
          <a:p>
            <a:r>
              <a:rPr lang="pl-PL" sz="3600" dirty="0" smtClean="0"/>
              <a:t>0.471 -&gt;</a:t>
            </a:r>
            <a:endParaRPr lang="pl-PL" sz="3600" dirty="0"/>
          </a:p>
        </p:txBody>
      </p:sp>
      <p:pic>
        <p:nvPicPr>
          <p:cNvPr id="1026" name="Picture 2" descr="http://www.naukawpolsce.pap.pl/Data/Thumbs/_plugins/information/391867/MTAyNHg3Njg,12260219_122601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11049"/>
            <a:ext cx="2919413" cy="219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5724128" y="238325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smtClean="0"/>
              <a:t> -&gt; ???</a:t>
            </a:r>
            <a:endParaRPr lang="pl-PL" sz="36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66408"/>
              </p:ext>
            </p:extLst>
          </p:nvPr>
        </p:nvGraphicFramePr>
        <p:xfrm>
          <a:off x="755576" y="4005064"/>
          <a:ext cx="7848870" cy="266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74"/>
                <a:gridCol w="1569774"/>
                <a:gridCol w="1569774"/>
                <a:gridCol w="1569774"/>
                <a:gridCol w="1569774"/>
              </a:tblGrid>
              <a:tr h="471961">
                <a:tc>
                  <a:txBody>
                    <a:bodyPr/>
                    <a:lstStyle/>
                    <a:p>
                      <a:r>
                        <a:rPr lang="pl-PL" dirty="0" smtClean="0"/>
                        <a:t>Kształt \</a:t>
                      </a:r>
                      <a:r>
                        <a:rPr lang="pl-PL" baseline="0" dirty="0" smtClean="0"/>
                        <a:t> cecha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Okrągłość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Wypukłość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Wydłużenie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Kwadratowość</a:t>
                      </a:r>
                      <a:endParaRPr lang="pl-PL" dirty="0"/>
                    </a:p>
                  </a:txBody>
                  <a:tcPr/>
                </a:tc>
              </a:tr>
              <a:tr h="548084">
                <a:tc>
                  <a:txBody>
                    <a:bodyPr/>
                    <a:lstStyle/>
                    <a:p>
                      <a:r>
                        <a:rPr lang="pl-PL" b="1" dirty="0" smtClean="0"/>
                        <a:t>Koło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0.979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1.013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0.791</a:t>
                      </a:r>
                      <a:endParaRPr lang="pl-PL" dirty="0"/>
                    </a:p>
                  </a:txBody>
                  <a:tcPr/>
                </a:tc>
              </a:tr>
              <a:tr h="548084">
                <a:tc>
                  <a:txBody>
                    <a:bodyPr/>
                    <a:lstStyle/>
                    <a:p>
                      <a:r>
                        <a:rPr lang="pl-PL" b="1" dirty="0" smtClean="0"/>
                        <a:t>Trójkąt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0.413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1.101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0.501</a:t>
                      </a:r>
                      <a:endParaRPr lang="pl-PL" dirty="0"/>
                    </a:p>
                  </a:txBody>
                  <a:tcPr/>
                </a:tc>
              </a:tr>
              <a:tr h="548084">
                <a:tc>
                  <a:txBody>
                    <a:bodyPr/>
                    <a:lstStyle/>
                    <a:p>
                      <a:r>
                        <a:rPr lang="pl-PL" b="1" dirty="0" smtClean="0"/>
                        <a:t>Kwadrat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0.637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1.01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1.0</a:t>
                      </a:r>
                      <a:endParaRPr lang="pl-PL" dirty="0"/>
                    </a:p>
                  </a:txBody>
                  <a:tcPr/>
                </a:tc>
              </a:tr>
              <a:tr h="548084">
                <a:tc>
                  <a:txBody>
                    <a:bodyPr/>
                    <a:lstStyle/>
                    <a:p>
                      <a:r>
                        <a:rPr lang="pl-PL" b="1" dirty="0" smtClean="0"/>
                        <a:t>Krzyż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0.478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0.577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1.002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0.524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29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wyglądał obraz wejściowy?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6832"/>
            <a:ext cx="3781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14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03242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145</Words>
  <Application>Microsoft Office PowerPoint</Application>
  <PresentationFormat>Pokaz na ekranie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Sieć neuronowa do rozpoznawania pewnych kategorii na podstawie opisu symbolicznego cech.</vt:lpstr>
      <vt:lpstr>Temat projektu</vt:lpstr>
      <vt:lpstr>Przykłady cech – obrazy binarne</vt:lpstr>
      <vt:lpstr>Wyliczone cechy dla poszczególnych obrazów binarnych</vt:lpstr>
      <vt:lpstr>Działanie sieci neuronowej</vt:lpstr>
      <vt:lpstr>Jak wyglądał obraz wejściowy?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Kolny</dc:creator>
  <cp:lastModifiedBy>Marcin Kolny</cp:lastModifiedBy>
  <cp:revision>6</cp:revision>
  <dcterms:created xsi:type="dcterms:W3CDTF">2013-04-23T21:40:23Z</dcterms:created>
  <dcterms:modified xsi:type="dcterms:W3CDTF">2013-04-24T08:49:24Z</dcterms:modified>
</cp:coreProperties>
</file>