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8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4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6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00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6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0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2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DF41ED-D6F1-4A66-8517-B46E4FBD4F3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9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0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DF41ED-D6F1-4A66-8517-B46E4FBD4F3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1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82D1-55A3-D6AC-9A13-13D958EE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38316-83B0-31FC-1413-C9E9185EB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Pull the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 command line, navigate to the folder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“git fetch”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“git pull”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Start the problem set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sagi</a:t>
            </a:r>
            <a:r>
              <a:rPr lang="en-US" dirty="0"/>
              <a:t>/lessons/</a:t>
            </a:r>
            <a:r>
              <a:rPr lang="en-US" dirty="0" err="1"/>
              <a:t>instrument_control</a:t>
            </a:r>
            <a:r>
              <a:rPr lang="en-US" dirty="0"/>
              <a:t>/lesson8/problem_set_3.ipynb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File I/O reference notebook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sagi</a:t>
            </a:r>
            <a:r>
              <a:rPr lang="en-US" dirty="0"/>
              <a:t>/lessons/</a:t>
            </a:r>
            <a:r>
              <a:rPr lang="en-US" dirty="0" err="1"/>
              <a:t>instrument_control</a:t>
            </a:r>
            <a:r>
              <a:rPr lang="en-US" dirty="0"/>
              <a:t>/lesson7/</a:t>
            </a:r>
            <a:r>
              <a:rPr lang="en-US" dirty="0" err="1"/>
              <a:t>file_io.ipynb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Instrument control reference notebook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sagi</a:t>
            </a:r>
            <a:r>
              <a:rPr lang="en-US" dirty="0"/>
              <a:t>/lessons/</a:t>
            </a:r>
            <a:r>
              <a:rPr lang="en-US" dirty="0" err="1"/>
              <a:t>instrument_control</a:t>
            </a:r>
            <a:r>
              <a:rPr lang="en-US" dirty="0"/>
              <a:t>/lesson7/ProjectIntro_HardwareCommunication.pdf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sagi</a:t>
            </a:r>
            <a:r>
              <a:rPr lang="en-US" dirty="0"/>
              <a:t>/lessons/</a:t>
            </a:r>
            <a:r>
              <a:rPr lang="en-US" dirty="0" err="1"/>
              <a:t>instrument_control</a:t>
            </a:r>
            <a:r>
              <a:rPr lang="en-US" dirty="0"/>
              <a:t>/lesson7/function_gen_oscilloscope_demo.pdf</a:t>
            </a:r>
          </a:p>
        </p:txBody>
      </p:sp>
    </p:spTree>
    <p:extLst>
      <p:ext uri="{BB962C8B-B14F-4D97-AF65-F5344CB8AC3E}">
        <p14:creationId xmlns:p14="http://schemas.microsoft.com/office/powerpoint/2010/main" val="39422528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145</TotalTime>
  <Words>105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Wingdings</vt:lpstr>
      <vt:lpstr>Retrospect</vt:lpstr>
      <vt:lpstr>Problem Set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SAGI Instrument Control / DAQ </dc:title>
  <dc:creator>Foote, Logan M.</dc:creator>
  <cp:lastModifiedBy>Foote, Logan M.</cp:lastModifiedBy>
  <cp:revision>17</cp:revision>
  <dcterms:created xsi:type="dcterms:W3CDTF">2024-06-28T04:04:22Z</dcterms:created>
  <dcterms:modified xsi:type="dcterms:W3CDTF">2024-07-30T08:37:51Z</dcterms:modified>
</cp:coreProperties>
</file>