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1A1-217F-EC44-98FF-D49D8DFA0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SAGI Instrument Control / DAQ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CDAB-D4ED-1726-4AC6-82C19824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  <a:p>
            <a:r>
              <a:rPr lang="en-US" dirty="0"/>
              <a:t>Logan Foote and Sam Condon</a:t>
            </a:r>
          </a:p>
        </p:txBody>
      </p:sp>
    </p:spTree>
    <p:extLst>
      <p:ext uri="{BB962C8B-B14F-4D97-AF65-F5344CB8AC3E}">
        <p14:creationId xmlns:p14="http://schemas.microsoft.com/office/powerpoint/2010/main" val="1117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Tools have been developed to serve specific purposes within astronomical DAQ and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MATLAB: powerful math tools and analysis capability, some general </a:t>
            </a:r>
            <a:r>
              <a:rPr lang="en-US" dirty="0" err="1"/>
              <a:t>capabilites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LABVIEW: create graphical interfaces for controlling instruments, graphical coding interface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IDL: astronomical analysis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can do much of this and more!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 is free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Many people use Python for many different applications: almost any question you have has already been answered online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C73E-74BA-8BE6-615D-646766F1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BC4D-34FA-3B3A-CA09-A3C7C569F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Python basics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Connecting to instruments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Performing measurements and saving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Importing and analyzing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Fourier transforms and sampling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Data visualization and plotting </a:t>
            </a:r>
          </a:p>
        </p:txBody>
      </p:sp>
    </p:spTree>
    <p:extLst>
      <p:ext uri="{BB962C8B-B14F-4D97-AF65-F5344CB8AC3E}">
        <p14:creationId xmlns:p14="http://schemas.microsoft.com/office/powerpoint/2010/main" val="194911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21B8-B135-28F2-BCF0-40634D46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IC/DAQ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352B-523F-30EF-F0AD-7E694322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First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Mon/Tue:  brief crash course on python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Wed/Thu/Fri: Fourier transform properties and sampling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 Second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Mon/Tue: Instrument control, DAQ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Wed/Thu: lab project (with electronics)</a:t>
            </a:r>
          </a:p>
        </p:txBody>
      </p:sp>
    </p:spTree>
    <p:extLst>
      <p:ext uri="{BB962C8B-B14F-4D97-AF65-F5344CB8AC3E}">
        <p14:creationId xmlns:p14="http://schemas.microsoft.com/office/powerpoint/2010/main" val="38923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7A95-F9F9-C9F1-2201-C360BF4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CEA2-7CA3-AA52-6CD0-6065448A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8591"/>
            <a:ext cx="10058400" cy="3743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Follow the instructions in </a:t>
            </a:r>
            <a:r>
              <a:rPr lang="en-US" dirty="0" err="1"/>
              <a:t>sagi</a:t>
            </a:r>
            <a:r>
              <a:rPr lang="en-US" dirty="0"/>
              <a:t>/lessons/sagi_3s24_software_setup.pdf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Throughout the week, you will need to pull updates from the SAGI repository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Open the command line and navigate to the repository folder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‘cd’ command to change directories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the ‘ls’ command to list files and folders in the current directory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Run ‘git fetch’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Run ‘git pull’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If you are done, try opening a new </a:t>
            </a:r>
            <a:r>
              <a:rPr lang="en-US" dirty="0" err="1"/>
              <a:t>Jupyter</a:t>
            </a:r>
            <a:r>
              <a:rPr lang="en-US" dirty="0"/>
              <a:t> notebook and running</a:t>
            </a:r>
            <a:r>
              <a:rPr lang="en-US" i="1" dirty="0"/>
              <a:t> print(‘Hello world’)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If you are done, start looking through the data types and data structures notebooks in lesson 1</a:t>
            </a:r>
          </a:p>
        </p:txBody>
      </p:sp>
    </p:spTree>
    <p:extLst>
      <p:ext uri="{BB962C8B-B14F-4D97-AF65-F5344CB8AC3E}">
        <p14:creationId xmlns:p14="http://schemas.microsoft.com/office/powerpoint/2010/main" val="31020211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</TotalTime>
  <Words>288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SAGI Instrument Control / DAQ </vt:lpstr>
      <vt:lpstr>Why Python?</vt:lpstr>
      <vt:lpstr>You will learn</vt:lpstr>
      <vt:lpstr>IC/DAQ outline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Foote, Logan M.</cp:lastModifiedBy>
  <cp:revision>11</cp:revision>
  <dcterms:created xsi:type="dcterms:W3CDTF">2024-06-28T04:04:22Z</dcterms:created>
  <dcterms:modified xsi:type="dcterms:W3CDTF">2024-07-22T11:07:26Z</dcterms:modified>
</cp:coreProperties>
</file>