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6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2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9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0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DF41ED-D6F1-4A66-8517-B46E4FBD4F3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0184DD-94A3-48E7-818C-F70365306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1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71A1-217F-EC44-98FF-D49D8DFA0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CDAB-D4ED-1726-4AC6-82C19824E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7</a:t>
            </a:r>
          </a:p>
          <a:p>
            <a:r>
              <a:rPr lang="en-US" dirty="0"/>
              <a:t>Logan Foote and Sam Condon</a:t>
            </a:r>
          </a:p>
        </p:txBody>
      </p:sp>
    </p:spTree>
    <p:extLst>
      <p:ext uri="{BB962C8B-B14F-4D97-AF65-F5344CB8AC3E}">
        <p14:creationId xmlns:p14="http://schemas.microsoft.com/office/powerpoint/2010/main" val="11178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81F9F-145D-E46C-6102-B0C1C6F4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19" y="1888086"/>
            <a:ext cx="9084161" cy="418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1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B002-265F-5083-B64C-8C8E2A46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2"/>
            <a:ext cx="10313702" cy="38235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It is tedious to read/write csv files using the standard Python file handling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Use </a:t>
            </a:r>
            <a:r>
              <a:rPr lang="en-US" i="1" dirty="0"/>
              <a:t>pandas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Powerful </a:t>
            </a:r>
            <a:r>
              <a:rPr lang="en-US" dirty="0" err="1"/>
              <a:t>dataframe</a:t>
            </a:r>
            <a:r>
              <a:rPr lang="en-US" dirty="0"/>
              <a:t> manipulation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Easy file I/O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You will use this frequently as an astronomer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steep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96579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 – </a:t>
            </a:r>
            <a:r>
              <a:rPr lang="en-US" dirty="0" err="1"/>
              <a:t>npy</a:t>
            </a:r>
            <a:r>
              <a:rPr lang="en-US" dirty="0"/>
              <a:t>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B002-265F-5083-B64C-8C8E2A467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2"/>
            <a:ext cx="10313702" cy="19395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Binary files are the most memory-efficient way to store arrays of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There are many different formats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In Python, use </a:t>
            </a:r>
            <a:r>
              <a:rPr lang="en-US" i="1" dirty="0"/>
              <a:t>.</a:t>
            </a:r>
            <a:r>
              <a:rPr lang="en-US" i="1" dirty="0" err="1"/>
              <a:t>npy</a:t>
            </a:r>
            <a:r>
              <a:rPr lang="en-US" dirty="0"/>
              <a:t> files with </a:t>
            </a:r>
            <a:r>
              <a:rPr lang="en-US" dirty="0" err="1"/>
              <a:t>numpy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7EF1A-C8C3-94D1-1561-E1E8FFD6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71" y="3991231"/>
            <a:ext cx="8220250" cy="20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3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5374-6E69-BC3C-62E0-B80CBE91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A52E-44A3-C215-D014-034598BE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Module for handling dates and times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Very useful for logging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1CDCF-99C5-BC17-A7C3-9B23F965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40" y="3429000"/>
            <a:ext cx="10083280" cy="15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6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82D1-55A3-D6AC-9A13-13D958EE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316-83B0-31FC-1413-C9E9185E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have explored data acquisition with lab instruments, and now we want to save our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will save data using the following methods in 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Plain text files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.txt, .log, .csv,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Binary files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.</a:t>
            </a:r>
            <a:r>
              <a:rPr lang="en-US" dirty="0" err="1"/>
              <a:t>npy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When running experiments, it is very important to save information about the experimental setup in addition to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Lab notebook by hand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 files on computer </a:t>
            </a:r>
          </a:p>
        </p:txBody>
      </p:sp>
    </p:spTree>
    <p:extLst>
      <p:ext uri="{BB962C8B-B14F-4D97-AF65-F5344CB8AC3E}">
        <p14:creationId xmlns:p14="http://schemas.microsoft.com/office/powerpoint/2010/main" val="39422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0F3F-CC7F-A2C9-C8C6-A5716D1A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80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Stores 7-bit characters including letters, digits, punctuation, a few special characters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read/write strings from/to plain text files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EEDE9-014E-853F-23C6-903DA3F2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87" y="2988924"/>
            <a:ext cx="9099121" cy="8801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F6BDAC-6891-7B9C-8E08-39E1D6F68082}"/>
              </a:ext>
            </a:extLst>
          </p:cNvPr>
          <p:cNvSpPr txBox="1">
            <a:spLocks/>
          </p:cNvSpPr>
          <p:nvPr/>
        </p:nvSpPr>
        <p:spPr>
          <a:xfrm>
            <a:off x="1097280" y="4270109"/>
            <a:ext cx="10058400" cy="21643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‘w’: write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‘r’: read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‘a’: append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96A998-119C-5572-E8FB-FA617539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78176"/>
            <a:ext cx="9753305" cy="20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7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07E8-88EA-944B-976B-726BE088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61" y="2202808"/>
            <a:ext cx="9728580" cy="35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2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D4709-C80B-F003-BD8B-AFCC1A75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99" y="1927056"/>
            <a:ext cx="7511801" cy="40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with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7DBEA-659B-B4D6-6FC7-CBEC42B93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35" y="2876801"/>
            <a:ext cx="8837330" cy="76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CC283-F032-A553-D01F-243703C8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815" y="4590017"/>
            <a:ext cx="8837330" cy="57939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with statement defines the variable </a:t>
            </a:r>
            <a:r>
              <a:rPr lang="en-US" i="1" dirty="0"/>
              <a:t>file</a:t>
            </a:r>
            <a:r>
              <a:rPr lang="en-US" dirty="0"/>
              <a:t> only within the indented portion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This is important for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23195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log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1265"/>
            <a:ext cx="10058400" cy="3042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We can use the </a:t>
            </a:r>
            <a:r>
              <a:rPr lang="en-US" i="1" dirty="0"/>
              <a:t>.log</a:t>
            </a:r>
            <a:r>
              <a:rPr lang="en-US" dirty="0"/>
              <a:t> extension for log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Same behavior as </a:t>
            </a:r>
            <a:r>
              <a:rPr lang="en-US" i="1" dirty="0"/>
              <a:t>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2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05AD-D172-C604-CDA2-452A1231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text files – csv files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2B9061-A40C-DA3F-EC52-C8381754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94" y="2019533"/>
            <a:ext cx="10313702" cy="2171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csv files are used to store data in column/row format, with a header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Same behavior as other plain text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Separate columns by </a:t>
            </a:r>
            <a:r>
              <a:rPr lang="en-US" i="1" dirty="0"/>
              <a:t>, </a:t>
            </a:r>
            <a:r>
              <a:rPr lang="en-US" dirty="0"/>
              <a:t>and rows by ‘\n’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AB02C3-E9A1-2CB9-BF07-49446EDBCBCC}"/>
              </a:ext>
            </a:extLst>
          </p:cNvPr>
          <p:cNvSpPr txBox="1">
            <a:spLocks/>
          </p:cNvSpPr>
          <p:nvPr/>
        </p:nvSpPr>
        <p:spPr>
          <a:xfrm>
            <a:off x="5113587" y="3614895"/>
            <a:ext cx="1964825" cy="21710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 err="1"/>
              <a:t>time,voltage</a:t>
            </a:r>
            <a:endParaRPr lang="en-US" dirty="0"/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0,5.4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1,5.2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2,5.6</a:t>
            </a:r>
          </a:p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/>
              <a:t>3,5.6</a:t>
            </a:r>
          </a:p>
          <a:p>
            <a:pPr marL="0" indent="0" algn="ctr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6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341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File I/O</vt:lpstr>
      <vt:lpstr>File I/O</vt:lpstr>
      <vt:lpstr>Plain text files</vt:lpstr>
      <vt:lpstr>Plain text files</vt:lpstr>
      <vt:lpstr>Plain text files</vt:lpstr>
      <vt:lpstr>Plain text files</vt:lpstr>
      <vt:lpstr>Plain text files – with statement</vt:lpstr>
      <vt:lpstr>Plain text files – log files</vt:lpstr>
      <vt:lpstr>Plain text files – csv files</vt:lpstr>
      <vt:lpstr>Plain text files – csv files</vt:lpstr>
      <vt:lpstr>Plain text files – csv files</vt:lpstr>
      <vt:lpstr>Binary files – npy files </vt:lpstr>
      <vt:lpstr>datetime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SAGI Instrument Control / DAQ </dc:title>
  <dc:creator>Foote, Logan M.</dc:creator>
  <cp:lastModifiedBy>Foote, Logan M.</cp:lastModifiedBy>
  <cp:revision>11</cp:revision>
  <dcterms:created xsi:type="dcterms:W3CDTF">2024-06-28T04:04:22Z</dcterms:created>
  <dcterms:modified xsi:type="dcterms:W3CDTF">2024-07-26T09:08:16Z</dcterms:modified>
</cp:coreProperties>
</file>